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8"/>
  </p:notesMasterIdLst>
  <p:sldIdLst>
    <p:sldId id="383" r:id="rId2"/>
    <p:sldId id="312" r:id="rId3"/>
    <p:sldId id="261" r:id="rId4"/>
    <p:sldId id="382" r:id="rId5"/>
    <p:sldId id="260" r:id="rId6"/>
    <p:sldId id="341" r:id="rId7"/>
    <p:sldId id="377" r:id="rId8"/>
    <p:sldId id="355" r:id="rId9"/>
    <p:sldId id="343" r:id="rId10"/>
    <p:sldId id="376" r:id="rId11"/>
    <p:sldId id="357" r:id="rId12"/>
    <p:sldId id="370" r:id="rId13"/>
    <p:sldId id="359" r:id="rId14"/>
    <p:sldId id="368" r:id="rId15"/>
    <p:sldId id="372" r:id="rId16"/>
    <p:sldId id="374" r:id="rId17"/>
    <p:sldId id="348" r:id="rId18"/>
    <p:sldId id="369" r:id="rId19"/>
    <p:sldId id="378" r:id="rId20"/>
    <p:sldId id="321" r:id="rId21"/>
    <p:sldId id="379" r:id="rId22"/>
    <p:sldId id="380" r:id="rId23"/>
    <p:sldId id="265" r:id="rId24"/>
    <p:sldId id="329" r:id="rId25"/>
    <p:sldId id="381" r:id="rId26"/>
    <p:sldId id="354" r:id="rId27"/>
  </p:sldIdLst>
  <p:sldSz cx="9144000" cy="5143500" type="screen16x9"/>
  <p:notesSz cx="6858000" cy="9144000"/>
  <p:embeddedFontLst>
    <p:embeddedFont>
      <p:font typeface="Raleway" charset="0"/>
      <p:regular r:id="rId29"/>
      <p:bold r:id="rId30"/>
      <p:italic r:id="rId31"/>
      <p:boldItalic r:id="rId32"/>
    </p:embeddedFont>
    <p:embeddedFont>
      <p:font typeface="SVN-Dessert Menu Script" charset="0"/>
      <p:regular r:id="rId33"/>
    </p:embeddedFont>
    <p:embeddedFont>
      <p:font typeface="Ribeye" charset="0"/>
      <p:regular r:id="rId34"/>
    </p:embeddedFont>
    <p:embeddedFont>
      <p:font typeface="Erica One" charset="0"/>
      <p:regular r:id="rId35"/>
    </p:embeddedFont>
    <p:embeddedFont>
      <p:font typeface="Montserrat Light"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690" userDrawn="1">
          <p15:clr>
            <a:srgbClr val="9AA0A6"/>
          </p15:clr>
        </p15:guide>
        <p15:guide id="2" orient="horz" pos="1166" userDrawn="1">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6600"/>
    <a:srgbClr val="F1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AC27EA3-8D8C-4FA4-B477-06006DDD46C7}">
  <a:tblStyle styleId="{FAC27EA3-8D8C-4FA4-B477-06006DDD46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76" y="-90"/>
      </p:cViewPr>
      <p:guideLst>
        <p:guide orient="horz" pos="690"/>
        <p:guide orient="horz" pos="11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44176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a715632f6c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a715632f6c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73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a3e903d5e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a3e903d5e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618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82350" y="2682400"/>
            <a:ext cx="5379300" cy="156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atin typeface="Ribeye"/>
                <a:ea typeface="Ribeye"/>
                <a:cs typeface="Ribeye"/>
                <a:sym typeface="Ribeye"/>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1882350" y="4192775"/>
            <a:ext cx="53793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 name="Google Shape;11;p2"/>
          <p:cNvSpPr/>
          <p:nvPr/>
        </p:nvSpPr>
        <p:spPr>
          <a:xfrm flipH="1">
            <a:off x="11" y="4976913"/>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794229">
            <a:off x="800296" y="4968015"/>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2175411" y="605834"/>
            <a:ext cx="825545" cy="876281"/>
            <a:chOff x="4293224" y="3546659"/>
            <a:chExt cx="825545" cy="876281"/>
          </a:xfrm>
        </p:grpSpPr>
        <p:sp>
          <p:nvSpPr>
            <p:cNvPr id="14" name="Google Shape;14;p2"/>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6128400" y="642925"/>
            <a:ext cx="916949" cy="839202"/>
            <a:chOff x="5771200" y="3283412"/>
            <a:chExt cx="916949" cy="839202"/>
          </a:xfrm>
        </p:grpSpPr>
        <p:sp>
          <p:nvSpPr>
            <p:cNvPr id="21" name="Google Shape;21;p2"/>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172650" y="2493625"/>
            <a:ext cx="3314400" cy="523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5172643" y="1675213"/>
            <a:ext cx="1735800" cy="81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0" name="Google Shape;30;p3"/>
          <p:cNvSpPr txBox="1">
            <a:spLocks noGrp="1"/>
          </p:cNvSpPr>
          <p:nvPr>
            <p:ph type="subTitle" idx="1"/>
          </p:nvPr>
        </p:nvSpPr>
        <p:spPr>
          <a:xfrm>
            <a:off x="5172650" y="3135675"/>
            <a:ext cx="3314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5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1" name="Google Shape;31;p3"/>
          <p:cNvGrpSpPr/>
          <p:nvPr/>
        </p:nvGrpSpPr>
        <p:grpSpPr>
          <a:xfrm>
            <a:off x="489115" y="1197655"/>
            <a:ext cx="4257601" cy="3078111"/>
            <a:chOff x="489115" y="1197655"/>
            <a:chExt cx="4257601" cy="3078111"/>
          </a:xfrm>
        </p:grpSpPr>
        <p:sp>
          <p:nvSpPr>
            <p:cNvPr id="32" name="Google Shape;32;p3"/>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6" name="Google Shape;156;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57" name="Google Shape;157;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8" name="Google Shape;158;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sp>
        <p:nvSpPr>
          <p:cNvPr id="159" name="Google Shape;159;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0" name="Google Shape;160;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a:endParaRPr/>
          </a:p>
        </p:txBody>
      </p:sp>
      <p:grpSp>
        <p:nvGrpSpPr>
          <p:cNvPr id="161" name="Google Shape;161;p15"/>
          <p:cNvGrpSpPr/>
          <p:nvPr/>
        </p:nvGrpSpPr>
        <p:grpSpPr>
          <a:xfrm rot="5400000" flipH="1">
            <a:off x="6900632" y="2900132"/>
            <a:ext cx="3723775" cy="762962"/>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5"/>
          <p:cNvGrpSpPr/>
          <p:nvPr/>
        </p:nvGrpSpPr>
        <p:grpSpPr>
          <a:xfrm rot="-5400000">
            <a:off x="-1480407" y="2900132"/>
            <a:ext cx="3723775" cy="762962"/>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5"/>
          <p:cNvGrpSpPr/>
          <p:nvPr/>
        </p:nvGrpSpPr>
        <p:grpSpPr>
          <a:xfrm>
            <a:off x="1241" y="140880"/>
            <a:ext cx="627065" cy="1335950"/>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5"/>
          <p:cNvGrpSpPr/>
          <p:nvPr/>
        </p:nvGrpSpPr>
        <p:grpSpPr>
          <a:xfrm>
            <a:off x="8515700" y="140882"/>
            <a:ext cx="628291" cy="1335950"/>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2"/>
        </a:solidFill>
        <a:effectLst/>
      </p:bgPr>
    </p:bg>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grpSp>
        <p:nvGrpSpPr>
          <p:cNvPr id="185" name="Google Shape;185;p16"/>
          <p:cNvGrpSpPr/>
          <p:nvPr/>
        </p:nvGrpSpPr>
        <p:grpSpPr>
          <a:xfrm rot="-5400000" flipH="1">
            <a:off x="-1972491" y="2007260"/>
            <a:ext cx="4144250" cy="207519"/>
            <a:chOff x="0" y="-76"/>
            <a:chExt cx="2762649" cy="372832"/>
          </a:xfrm>
        </p:grpSpPr>
        <p:sp>
          <p:nvSpPr>
            <p:cNvPr id="186" name="Google Shape;186;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 name="Google Shape;189;p16"/>
          <p:cNvSpPr/>
          <p:nvPr/>
        </p:nvSpPr>
        <p:spPr>
          <a:xfrm rot="10203590" flipH="1">
            <a:off x="116095" y="-31644"/>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rot="-10098159" flipH="1">
            <a:off x="53938" y="75238"/>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10360619" flipH="1">
            <a:off x="106972" y="40755"/>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9459569" flipH="1">
            <a:off x="-18037" y="85514"/>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6"/>
          <p:cNvGrpSpPr/>
          <p:nvPr/>
        </p:nvGrpSpPr>
        <p:grpSpPr>
          <a:xfrm rot="5400000">
            <a:off x="6972215" y="1969185"/>
            <a:ext cx="4144250" cy="207519"/>
            <a:chOff x="0" y="-76"/>
            <a:chExt cx="2762649" cy="372832"/>
          </a:xfrm>
        </p:grpSpPr>
        <p:sp>
          <p:nvSpPr>
            <p:cNvPr id="194" name="Google Shape;194;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6"/>
          <p:cNvSpPr/>
          <p:nvPr/>
        </p:nvSpPr>
        <p:spPr>
          <a:xfrm rot="-10203590">
            <a:off x="8831301" y="-69719"/>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rot="10098159">
            <a:off x="8501414" y="37163"/>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rot="-10360619">
            <a:off x="8713279" y="2680"/>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rot="-9459569">
            <a:off x="8972619" y="47439"/>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295"/>
        <p:cNvGrpSpPr/>
        <p:nvPr/>
      </p:nvGrpSpPr>
      <p:grpSpPr>
        <a:xfrm>
          <a:off x="0" y="0"/>
          <a:ext cx="0" cy="0"/>
          <a:chOff x="0" y="0"/>
          <a:chExt cx="0" cy="0"/>
        </a:xfrm>
      </p:grpSpPr>
      <p:sp>
        <p:nvSpPr>
          <p:cNvPr id="296" name="Google Shape;296;p20"/>
          <p:cNvSpPr/>
          <p:nvPr/>
        </p:nvSpPr>
        <p:spPr>
          <a:xfrm>
            <a:off x="0" y="2912075"/>
            <a:ext cx="9248956" cy="29517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rot="-47254">
            <a:off x="720403" y="3115707"/>
            <a:ext cx="7474471" cy="24303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0" y="0"/>
            <a:ext cx="9144000" cy="291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txBox="1">
            <a:spLocks noGrp="1"/>
          </p:cNvSpPr>
          <p:nvPr>
            <p:ph type="ctrTitle"/>
          </p:nvPr>
        </p:nvSpPr>
        <p:spPr>
          <a:xfrm>
            <a:off x="713250" y="1225563"/>
            <a:ext cx="7717500" cy="8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00" name="Google Shape;300;p20"/>
          <p:cNvSpPr txBox="1">
            <a:spLocks noGrp="1"/>
          </p:cNvSpPr>
          <p:nvPr>
            <p:ph type="subTitle" idx="1"/>
          </p:nvPr>
        </p:nvSpPr>
        <p:spPr>
          <a:xfrm>
            <a:off x="713250" y="2031075"/>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a:ea typeface="Montserrat Light"/>
                <a:cs typeface="Montserrat Light"/>
                <a:sym typeface="Montserrat Light"/>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301" name="Google Shape;301;p20"/>
          <p:cNvGrpSpPr/>
          <p:nvPr/>
        </p:nvGrpSpPr>
        <p:grpSpPr>
          <a:xfrm>
            <a:off x="7000361" y="4008548"/>
            <a:ext cx="769213" cy="1171557"/>
            <a:chOff x="-118314" y="4008548"/>
            <a:chExt cx="769213" cy="1171557"/>
          </a:xfrm>
        </p:grpSpPr>
        <p:sp>
          <p:nvSpPr>
            <p:cNvPr id="302" name="Google Shape;302;p20"/>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0"/>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0"/>
          <p:cNvGrpSpPr/>
          <p:nvPr/>
        </p:nvGrpSpPr>
        <p:grpSpPr>
          <a:xfrm>
            <a:off x="1542770" y="4344104"/>
            <a:ext cx="656303" cy="836001"/>
            <a:chOff x="8543645" y="4344104"/>
            <a:chExt cx="656303" cy="836001"/>
          </a:xfrm>
        </p:grpSpPr>
        <p:sp>
          <p:nvSpPr>
            <p:cNvPr id="308" name="Google Shape;308;p20"/>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0"/>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0"/>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0"/>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27" name="Google Shape;427;p25"/>
          <p:cNvSpPr txBox="1">
            <a:spLocks noGrp="1"/>
          </p:cNvSpPr>
          <p:nvPr>
            <p:ph type="subTitle" idx="1"/>
          </p:nvPr>
        </p:nvSpPr>
        <p:spPr>
          <a:xfrm>
            <a:off x="270482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28" name="Google Shape;428;p25"/>
          <p:cNvSpPr txBox="1">
            <a:spLocks noGrp="1"/>
          </p:cNvSpPr>
          <p:nvPr>
            <p:ph type="subTitle" idx="2"/>
          </p:nvPr>
        </p:nvSpPr>
        <p:spPr>
          <a:xfrm>
            <a:off x="2704842"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29" name="Google Shape;429;p25"/>
          <p:cNvSpPr txBox="1">
            <a:spLocks noGrp="1"/>
          </p:cNvSpPr>
          <p:nvPr>
            <p:ph type="subTitle" idx="3"/>
          </p:nvPr>
        </p:nvSpPr>
        <p:spPr>
          <a:xfrm>
            <a:off x="4696446"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0" name="Google Shape;430;p25"/>
          <p:cNvSpPr txBox="1">
            <a:spLocks noGrp="1"/>
          </p:cNvSpPr>
          <p:nvPr>
            <p:ph type="subTitle" idx="4"/>
          </p:nvPr>
        </p:nvSpPr>
        <p:spPr>
          <a:xfrm>
            <a:off x="4696458"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31" name="Google Shape;431;p25"/>
          <p:cNvSpPr txBox="1">
            <a:spLocks noGrp="1"/>
          </p:cNvSpPr>
          <p:nvPr>
            <p:ph type="subTitle" idx="5"/>
          </p:nvPr>
        </p:nvSpPr>
        <p:spPr>
          <a:xfrm>
            <a:off x="6688063"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2" name="Google Shape;432;p25"/>
          <p:cNvSpPr txBox="1">
            <a:spLocks noGrp="1"/>
          </p:cNvSpPr>
          <p:nvPr>
            <p:ph type="subTitle" idx="6"/>
          </p:nvPr>
        </p:nvSpPr>
        <p:spPr>
          <a:xfrm>
            <a:off x="6688075"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433" name="Google Shape;433;p25"/>
          <p:cNvSpPr txBox="1">
            <a:spLocks noGrp="1"/>
          </p:cNvSpPr>
          <p:nvPr>
            <p:ph type="subTitle" idx="7"/>
          </p:nvPr>
        </p:nvSpPr>
        <p:spPr>
          <a:xfrm>
            <a:off x="71321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434" name="Google Shape;434;p25"/>
          <p:cNvSpPr txBox="1">
            <a:spLocks noGrp="1"/>
          </p:cNvSpPr>
          <p:nvPr>
            <p:ph type="subTitle" idx="8"/>
          </p:nvPr>
        </p:nvSpPr>
        <p:spPr>
          <a:xfrm>
            <a:off x="713219"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a:ea typeface="Ribeye"/>
                <a:cs typeface="Ribeye"/>
                <a:sym typeface="Ribey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435" name="Google Shape;435;p25"/>
          <p:cNvGrpSpPr/>
          <p:nvPr/>
        </p:nvGrpSpPr>
        <p:grpSpPr>
          <a:xfrm rot="8100000">
            <a:off x="129850" y="198151"/>
            <a:ext cx="1099840" cy="869469"/>
            <a:chOff x="227125" y="3607050"/>
            <a:chExt cx="1099850" cy="869478"/>
          </a:xfrm>
        </p:grpSpPr>
        <p:sp>
          <p:nvSpPr>
            <p:cNvPr id="436" name="Google Shape;436;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5"/>
          <p:cNvGrpSpPr/>
          <p:nvPr/>
        </p:nvGrpSpPr>
        <p:grpSpPr>
          <a:xfrm rot="-5400000" flipH="1">
            <a:off x="8121002" y="-45602"/>
            <a:ext cx="1040787" cy="1005227"/>
            <a:chOff x="1850046" y="4417768"/>
            <a:chExt cx="1087552" cy="713281"/>
          </a:xfrm>
        </p:grpSpPr>
        <p:sp>
          <p:nvSpPr>
            <p:cNvPr id="449" name="Google Shape;449;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5"/>
          <p:cNvGrpSpPr/>
          <p:nvPr/>
        </p:nvGrpSpPr>
        <p:grpSpPr>
          <a:xfrm rot="5400000">
            <a:off x="-34243" y="-45602"/>
            <a:ext cx="1040787" cy="1005227"/>
            <a:chOff x="1850046" y="4417768"/>
            <a:chExt cx="1087552" cy="713281"/>
          </a:xfrm>
        </p:grpSpPr>
        <p:sp>
          <p:nvSpPr>
            <p:cNvPr id="452" name="Google Shape;452;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25"/>
          <p:cNvSpPr/>
          <p:nvPr/>
        </p:nvSpPr>
        <p:spPr>
          <a:xfrm rot="10800000" flipH="1">
            <a:off x="77621" y="-8290"/>
            <a:ext cx="659424" cy="349820"/>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rot="9102081" flipH="1">
            <a:off x="302082" y="-110248"/>
            <a:ext cx="210501" cy="162074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5"/>
          <p:cNvSpPr/>
          <p:nvPr/>
        </p:nvSpPr>
        <p:spPr>
          <a:xfrm rot="10800000" flipH="1">
            <a:off x="125361" y="26056"/>
            <a:ext cx="346638" cy="100015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5"/>
          <p:cNvSpPr/>
          <p:nvPr/>
        </p:nvSpPr>
        <p:spPr>
          <a:xfrm rot="9459594" flipH="1">
            <a:off x="-10947" y="39726"/>
            <a:ext cx="202785" cy="60498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rot="10800000" flipH="1">
            <a:off x="-16456" y="-63331"/>
            <a:ext cx="630276" cy="811112"/>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rot="10800000" flipH="1">
            <a:off x="8410277" y="-8294"/>
            <a:ext cx="691062" cy="313524"/>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rot="-10476946" flipH="1">
            <a:off x="8725722" y="-54298"/>
            <a:ext cx="267395" cy="1605246"/>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rot="10800000" flipH="1">
            <a:off x="8593983" y="38189"/>
            <a:ext cx="426149" cy="9758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rot="10800000" flipH="1">
            <a:off x="8964355" y="36490"/>
            <a:ext cx="179545" cy="61145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rot="10800000" flipH="1">
            <a:off x="8385932" y="-28472"/>
            <a:ext cx="709279" cy="74137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25"/>
          <p:cNvGrpSpPr/>
          <p:nvPr/>
        </p:nvGrpSpPr>
        <p:grpSpPr>
          <a:xfrm>
            <a:off x="2458200" y="4841129"/>
            <a:ext cx="4263300" cy="306290"/>
            <a:chOff x="2458200" y="4841129"/>
            <a:chExt cx="4263300" cy="306290"/>
          </a:xfrm>
        </p:grpSpPr>
        <p:sp>
          <p:nvSpPr>
            <p:cNvPr id="465" name="Google Shape;465;p25"/>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5"/>
          <p:cNvGrpSpPr/>
          <p:nvPr/>
        </p:nvGrpSpPr>
        <p:grpSpPr>
          <a:xfrm rot="-7200044">
            <a:off x="7880784" y="121951"/>
            <a:ext cx="1099826" cy="869459"/>
            <a:chOff x="227125" y="3607050"/>
            <a:chExt cx="1099850" cy="869478"/>
          </a:xfrm>
        </p:grpSpPr>
        <p:sp>
          <p:nvSpPr>
            <p:cNvPr id="468" name="Google Shape;468;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0A49A-FC4C-4CDF-8374-4FE4A4A66F2C}" type="datetimeFigureOut">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3142A-1580-43F5-859C-DE570A4BC415}" type="slidenum">
              <a:rPr lang="en-US" smtClean="0"/>
              <a:t>‹#›</a:t>
            </a:fld>
            <a:endParaRPr lang="en-US"/>
          </a:p>
        </p:txBody>
      </p:sp>
    </p:spTree>
    <p:extLst>
      <p:ext uri="{BB962C8B-B14F-4D97-AF65-F5344CB8AC3E}">
        <p14:creationId xmlns:p14="http://schemas.microsoft.com/office/powerpoint/2010/main" val="148098215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16287" y="1767225"/>
            <a:ext cx="2702400" cy="947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6" name="Google Shape;106;p8"/>
          <p:cNvSpPr txBox="1">
            <a:spLocks noGrp="1"/>
          </p:cNvSpPr>
          <p:nvPr>
            <p:ph type="subTitle" idx="1"/>
          </p:nvPr>
        </p:nvSpPr>
        <p:spPr>
          <a:xfrm>
            <a:off x="1315812" y="2714625"/>
            <a:ext cx="2702400" cy="94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
        <p:nvSpPr>
          <p:cNvPr id="107" name="Google Shape;107;p8"/>
          <p:cNvSpPr/>
          <p:nvPr/>
        </p:nvSpPr>
        <p:spPr>
          <a:xfrm rot="-5400000">
            <a:off x="-1238390"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5699704">
            <a:off x="-630936" y="2349269"/>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5400000">
            <a:off x="7265941"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5100296">
            <a:off x="7218023" y="2271314"/>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3926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1pPr>
            <a:lvl2pPr lvl="1"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2pPr>
            <a:lvl3pPr lvl="2"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3pPr>
            <a:lvl4pPr lvl="3"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4pPr>
            <a:lvl5pPr lvl="4"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5pPr>
            <a:lvl6pPr lvl="5"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6pPr>
            <a:lvl7pPr lvl="6"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7pPr>
            <a:lvl8pPr lvl="7"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8pPr>
            <a:lvl9pPr lvl="8" algn="ctr">
              <a:spcBef>
                <a:spcPts val="0"/>
              </a:spcBef>
              <a:spcAft>
                <a:spcPts val="0"/>
              </a:spcAft>
              <a:buClr>
                <a:schemeClr val="dk1"/>
              </a:buClr>
              <a:buSzPts val="3600"/>
              <a:buFont typeface="Ribeye"/>
              <a:buNone/>
              <a:defRPr sz="3600" b="1">
                <a:solidFill>
                  <a:schemeClr val="dk1"/>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1" r:id="rId4"/>
    <p:sldLayoutId id="2147483662" r:id="rId5"/>
    <p:sldLayoutId id="2147483666" r:id="rId6"/>
    <p:sldLayoutId id="2147483671" r:id="rId7"/>
    <p:sldLayoutId id="2147483679" r:id="rId8"/>
    <p:sldLayoutId id="2147483680" r:id="rId9"/>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p15="http://schemas.microsoft.com/office/powerpoint/2012/main">
        <p15:guide id="1" pos="449">
          <p15:clr>
            <a:srgbClr val="FF00FF"/>
          </p15:clr>
        </p15:guide>
        <p15:guide id="2" pos="5311">
          <p15:clr>
            <a:srgbClr val="FF00FF"/>
          </p15:clr>
        </p15:guide>
        <p15:guide id="3" orient="horz" pos="340">
          <p15:clr>
            <a:srgbClr val="FF00FF"/>
          </p15:clr>
        </p15:guide>
        <p15:guide id="4" orient="horz" pos="2903">
          <p15:clr>
            <a:srgbClr val="FF00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image" Target="../media/image3.emf"/><Relationship Id="rId16" Type="http://schemas.openxmlformats.org/officeDocument/2006/relationships/image" Target="../media/image17.emf"/><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2673548" y="1185379"/>
            <a:ext cx="3892556" cy="1292662"/>
          </a:xfrm>
          <a:prstGeom prst="rect">
            <a:avLst/>
          </a:prstGeom>
          <a:noFill/>
        </p:spPr>
        <p:txBody>
          <a:bodyPr wrap="none" lIns="68580" tIns="34290" rIns="68580" bIns="34290" rtlCol="0">
            <a:spAutoFit/>
          </a:bodyPr>
          <a:lstStyle/>
          <a:p>
            <a:pPr algn="ctr"/>
            <a:r>
              <a:rPr lang="en-US" sz="1800" b="1">
                <a:ln w="38100">
                  <a:noFill/>
                </a:ln>
                <a:solidFill>
                  <a:srgbClr val="FF0000"/>
                </a:solidFill>
                <a:latin typeface="Times New Roman" panose="02020603050405020304" pitchFamily="18" charset="0"/>
                <a:cs typeface="Times New Roman" panose="02020603050405020304" pitchFamily="18" charset="0"/>
              </a:rPr>
              <a:t>BÀI GIẢNG ĐIỆN TỬ MÔN GDCD7</a:t>
            </a:r>
          </a:p>
          <a:p>
            <a:pPr algn="ctr"/>
            <a:endParaRPr lang="en-US" b="1"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a:ln w="38100">
                  <a:noFill/>
                </a:ln>
                <a:solidFill>
                  <a:srgbClr val="FFFF00"/>
                </a:solidFill>
                <a:latin typeface="Times New Roman" panose="02020603050405020304" pitchFamily="18" charset="0"/>
                <a:cs typeface="Times New Roman" panose="02020603050405020304" pitchFamily="18" charset="0"/>
              </a:rPr>
              <a:t>TỆ NẠN XÃ HỘI</a:t>
            </a:r>
          </a:p>
          <a:p>
            <a:pPr algn="ctr"/>
            <a:r>
              <a:rPr lang="en-US" sz="2400" b="1">
                <a:ln w="38100">
                  <a:noFill/>
                </a:ln>
                <a:solidFill>
                  <a:srgbClr val="FFFF00"/>
                </a:solidFill>
                <a:latin typeface="Times New Roman" panose="02020603050405020304" pitchFamily="18" charset="0"/>
                <a:cs typeface="Times New Roman" panose="02020603050405020304" pitchFamily="18" charset="0"/>
              </a:rPr>
              <a:t>Tiết </a:t>
            </a:r>
            <a:r>
              <a:rPr lang="en-US" sz="2400" b="1" smtClean="0">
                <a:ln w="38100">
                  <a:noFill/>
                </a:ln>
                <a:solidFill>
                  <a:srgbClr val="FFFF00"/>
                </a:solidFill>
                <a:latin typeface="Times New Roman" panose="02020603050405020304" pitchFamily="18" charset="0"/>
                <a:cs typeface="Times New Roman" panose="02020603050405020304" pitchFamily="18" charset="0"/>
              </a:rPr>
              <a:t>28</a:t>
            </a:r>
            <a:endParaRPr lang="x-none"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2703794" y="2670797"/>
            <a:ext cx="3352521" cy="715581"/>
          </a:xfrm>
          <a:prstGeom prst="rect">
            <a:avLst/>
          </a:prstGeom>
          <a:noFill/>
        </p:spPr>
        <p:txBody>
          <a:bodyPr wrap="none" lIns="68580" tIns="34290" rIns="68580" bIns="34290" rtlCol="0">
            <a:spAutoFit/>
          </a:bodyPr>
          <a:lstStyle/>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Phạm Thị Thanh Thủy</a:t>
            </a:r>
          </a:p>
          <a:p>
            <a:r>
              <a:rPr lang="en-US" sz="21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x-none"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2631370" y="462352"/>
            <a:ext cx="4070666" cy="423193"/>
          </a:xfrm>
          <a:prstGeom prst="rect">
            <a:avLst/>
          </a:prstGeom>
          <a:noFill/>
        </p:spPr>
        <p:txBody>
          <a:bodyPr wrap="none" lIns="68580" tIns="34290" rIns="68580" bIns="34290" rtlCol="0">
            <a:spAutoFit/>
          </a:bodyPr>
          <a:lstStyle/>
          <a:p>
            <a:r>
              <a:rPr lang="en-US" sz="23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23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3711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0A5C3A92-9B3C-D0FA-49AD-C5EAE5A237E7}"/>
              </a:ext>
            </a:extLst>
          </p:cNvPr>
          <p:cNvPicPr>
            <a:picLocks noChangeAspect="1"/>
          </p:cNvPicPr>
          <p:nvPr/>
        </p:nvPicPr>
        <p:blipFill>
          <a:blip r:embed="rId2"/>
          <a:stretch>
            <a:fillRect/>
          </a:stretch>
        </p:blipFill>
        <p:spPr>
          <a:xfrm>
            <a:off x="-50006" y="1177558"/>
            <a:ext cx="9108281" cy="4315505"/>
          </a:xfrm>
          <a:prstGeom prst="rect">
            <a:avLst/>
          </a:prstGeom>
        </p:spPr>
      </p:pic>
      <p:sp>
        <p:nvSpPr>
          <p:cNvPr id="12" name="Title 1">
            <a:extLst>
              <a:ext uri="{FF2B5EF4-FFF2-40B4-BE49-F238E27FC236}">
                <a16:creationId xmlns="" xmlns:a16="http://schemas.microsoft.com/office/drawing/2014/main" id="{7B5F71B3-9C56-39BD-1993-931695B467FE}"/>
              </a:ext>
            </a:extLst>
          </p:cNvPr>
          <p:cNvSpPr txBox="1">
            <a:spLocks/>
          </p:cNvSpPr>
          <p:nvPr/>
        </p:nvSpPr>
        <p:spPr>
          <a:xfrm>
            <a:off x="949036" y="-30654"/>
            <a:ext cx="5971309"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b="1" dirty="0" err="1">
                <a:solidFill>
                  <a:schemeClr val="bg1">
                    <a:lumMod val="25000"/>
                  </a:schemeClr>
                </a:solidFill>
                <a:latin typeface="SVN-Cookies" panose="02040603050506020204" pitchFamily="18" charset="0"/>
                <a:cs typeface="Arial" panose="020B0604020202020204" pitchFamily="34" charset="0"/>
              </a:rPr>
              <a:t>Thảo</a:t>
            </a:r>
            <a:r>
              <a:rPr lang="en-US" sz="3200" b="1" dirty="0">
                <a:solidFill>
                  <a:schemeClr val="bg1">
                    <a:lumMod val="25000"/>
                  </a:schemeClr>
                </a:solidFill>
                <a:latin typeface="SVN-Cookies" panose="02040603050506020204" pitchFamily="18" charset="0"/>
                <a:cs typeface="Arial" panose="020B0604020202020204" pitchFamily="34" charset="0"/>
              </a:rPr>
              <a:t> </a:t>
            </a:r>
            <a:r>
              <a:rPr lang="en-US" sz="3200" b="1" dirty="0" err="1">
                <a:solidFill>
                  <a:schemeClr val="bg1">
                    <a:lumMod val="25000"/>
                  </a:schemeClr>
                </a:solidFill>
                <a:latin typeface="SVN-Cookies" panose="02040603050506020204" pitchFamily="18" charset="0"/>
                <a:cs typeface="Arial" panose="020B0604020202020204" pitchFamily="34" charset="0"/>
              </a:rPr>
              <a:t>luận</a:t>
            </a:r>
            <a:r>
              <a:rPr lang="en-US" sz="3200" b="1" dirty="0">
                <a:solidFill>
                  <a:schemeClr val="bg1">
                    <a:lumMod val="25000"/>
                  </a:schemeClr>
                </a:solidFill>
                <a:latin typeface="SVN-Cookies" panose="02040603050506020204" pitchFamily="18" charset="0"/>
                <a:cs typeface="Arial" panose="020B0604020202020204" pitchFamily="34" charset="0"/>
              </a:rPr>
              <a:t> </a:t>
            </a:r>
            <a:r>
              <a:rPr lang="en-US" sz="3200" b="1" dirty="0" err="1">
                <a:solidFill>
                  <a:schemeClr val="bg1">
                    <a:lumMod val="25000"/>
                  </a:schemeClr>
                </a:solidFill>
                <a:latin typeface="SVN-Cookies" panose="02040603050506020204" pitchFamily="18" charset="0"/>
                <a:cs typeface="Arial" panose="020B0604020202020204" pitchFamily="34" charset="0"/>
              </a:rPr>
              <a:t>nhóm</a:t>
            </a:r>
            <a:endParaRPr lang="en-US" sz="3200" b="1" dirty="0">
              <a:solidFill>
                <a:schemeClr val="bg1">
                  <a:lumMod val="25000"/>
                </a:schemeClr>
              </a:solidFill>
              <a:latin typeface="SVN-Cookies" panose="02040603050506020204" pitchFamily="18" charset="0"/>
              <a:cs typeface="Arial" panose="020B0604020202020204" pitchFamily="34" charset="0"/>
            </a:endParaRPr>
          </a:p>
        </p:txBody>
      </p:sp>
      <p:sp>
        <p:nvSpPr>
          <p:cNvPr id="13" name="Content Placeholder 2">
            <a:extLst>
              <a:ext uri="{FF2B5EF4-FFF2-40B4-BE49-F238E27FC236}">
                <a16:creationId xmlns="" xmlns:a16="http://schemas.microsoft.com/office/drawing/2014/main" id="{82EA68FF-8AAE-1274-633C-452EFE01B0B3}"/>
              </a:ext>
            </a:extLst>
          </p:cNvPr>
          <p:cNvSpPr txBox="1">
            <a:spLocks/>
          </p:cNvSpPr>
          <p:nvPr/>
        </p:nvSpPr>
        <p:spPr>
          <a:xfrm rot="21335592">
            <a:off x="2781184" y="1512232"/>
            <a:ext cx="3403559" cy="23615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nSpc>
                <a:spcPct val="150000"/>
              </a:lnSpc>
            </a:pPr>
            <a:r>
              <a:rPr lang="en-US" sz="2400" b="1" dirty="0">
                <a:solidFill>
                  <a:schemeClr val="accent6">
                    <a:lumMod val="50000"/>
                  </a:schemeClr>
                </a:solidFill>
                <a:latin typeface="Arial" panose="020B0604020202020204" pitchFamily="34" charset="0"/>
                <a:cs typeface="Arial" panose="020B0604020202020204" pitchFamily="34" charset="0"/>
              </a:rPr>
              <a:t>KT </a:t>
            </a:r>
            <a:r>
              <a:rPr lang="en-US" sz="2400" b="1" dirty="0" err="1">
                <a:solidFill>
                  <a:schemeClr val="accent6">
                    <a:lumMod val="50000"/>
                  </a:schemeClr>
                </a:solidFill>
                <a:latin typeface="Arial" panose="020B0604020202020204" pitchFamily="34" charset="0"/>
                <a:cs typeface="Arial" panose="020B0604020202020204" pitchFamily="34" charset="0"/>
              </a:rPr>
              <a:t>mảnh</a:t>
            </a:r>
            <a:r>
              <a:rPr lang="en-US" sz="2400" b="1" dirty="0">
                <a:solidFill>
                  <a:schemeClr val="accent6">
                    <a:lumMod val="50000"/>
                  </a:schemeClr>
                </a:solidFill>
                <a:latin typeface="Arial" panose="020B0604020202020204" pitchFamily="34" charset="0"/>
                <a:cs typeface="Arial" panose="020B0604020202020204" pitchFamily="34" charset="0"/>
              </a:rPr>
              <a:t> </a:t>
            </a:r>
            <a:r>
              <a:rPr lang="en-US" sz="2400" b="1" dirty="0" err="1">
                <a:solidFill>
                  <a:schemeClr val="accent6">
                    <a:lumMod val="50000"/>
                  </a:schemeClr>
                </a:solidFill>
                <a:latin typeface="Arial" panose="020B0604020202020204" pitchFamily="34" charset="0"/>
                <a:cs typeface="Arial" panose="020B0604020202020204" pitchFamily="34" charset="0"/>
              </a:rPr>
              <a:t>ghép</a:t>
            </a:r>
            <a:r>
              <a:rPr lang="en-US" sz="2400" b="1" dirty="0">
                <a:solidFill>
                  <a:schemeClr val="accent6">
                    <a:lumMod val="50000"/>
                  </a:schemeClr>
                </a:solidFill>
                <a:latin typeface="Arial" panose="020B0604020202020204" pitchFamily="34" charset="0"/>
                <a:cs typeface="Arial" panose="020B0604020202020204" pitchFamily="34" charset="0"/>
              </a:rPr>
              <a:t> </a:t>
            </a:r>
          </a:p>
          <a:p>
            <a:pPr marL="0" indent="0">
              <a:lnSpc>
                <a:spcPct val="150000"/>
              </a:lnSpc>
            </a:pPr>
            <a:r>
              <a:rPr lang="en-US" sz="2000" b="1" dirty="0" err="1">
                <a:solidFill>
                  <a:schemeClr val="accent4">
                    <a:lumMod val="25000"/>
                  </a:schemeClr>
                </a:solidFill>
                <a:latin typeface="Arial" panose="020B0604020202020204" pitchFamily="34" charset="0"/>
                <a:cs typeface="Arial" panose="020B0604020202020204" pitchFamily="34" charset="0"/>
              </a:rPr>
              <a:t>Thời</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gian</a:t>
            </a:r>
            <a:r>
              <a:rPr lang="en-US" sz="2000" b="1" dirty="0">
                <a:solidFill>
                  <a:schemeClr val="accent4">
                    <a:lumMod val="25000"/>
                  </a:schemeClr>
                </a:solidFill>
                <a:latin typeface="Arial" panose="020B0604020202020204" pitchFamily="34" charset="0"/>
                <a:cs typeface="Arial" panose="020B0604020202020204" pitchFamily="34" charset="0"/>
              </a:rPr>
              <a:t>: 7 </a:t>
            </a:r>
            <a:r>
              <a:rPr lang="en-US" sz="2000" b="1" dirty="0" err="1">
                <a:solidFill>
                  <a:schemeClr val="accent4">
                    <a:lumMod val="25000"/>
                  </a:schemeClr>
                </a:solidFill>
                <a:latin typeface="Arial" panose="020B0604020202020204" pitchFamily="34" charset="0"/>
                <a:cs typeface="Arial" panose="020B0604020202020204" pitchFamily="34" charset="0"/>
              </a:rPr>
              <a:t>phút</a:t>
            </a:r>
            <a:endParaRPr lang="en-US" sz="2000" b="1" dirty="0">
              <a:solidFill>
                <a:schemeClr val="accent4">
                  <a:lumMod val="25000"/>
                </a:schemeClr>
              </a:solidFill>
              <a:latin typeface="Arial" panose="020B0604020202020204" pitchFamily="34" charset="0"/>
              <a:cs typeface="Arial" panose="020B0604020202020204" pitchFamily="34" charset="0"/>
            </a:endParaRPr>
          </a:p>
          <a:p>
            <a:pPr marL="0" indent="0">
              <a:lnSpc>
                <a:spcPct val="150000"/>
              </a:lnSpc>
            </a:pPr>
            <a:r>
              <a:rPr lang="en-US" sz="2000" b="1" dirty="0" err="1">
                <a:solidFill>
                  <a:schemeClr val="accent4">
                    <a:lumMod val="25000"/>
                  </a:schemeClr>
                </a:solidFill>
                <a:latin typeface="Arial" panose="020B0604020202020204" pitchFamily="34" charset="0"/>
                <a:cs typeface="Arial" panose="020B0604020202020204" pitchFamily="34" charset="0"/>
              </a:rPr>
              <a:t>Làm</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việc</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cá</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nhân</a:t>
            </a:r>
            <a:r>
              <a:rPr lang="en-US" sz="2000" b="1" dirty="0">
                <a:solidFill>
                  <a:schemeClr val="accent4">
                    <a:lumMod val="25000"/>
                  </a:schemeClr>
                </a:solidFill>
                <a:latin typeface="Arial" panose="020B0604020202020204" pitchFamily="34" charset="0"/>
                <a:cs typeface="Arial" panose="020B0604020202020204" pitchFamily="34" charset="0"/>
              </a:rPr>
              <a:t>: 3 </a:t>
            </a:r>
            <a:r>
              <a:rPr lang="en-US" sz="2000" b="1" dirty="0" err="1">
                <a:solidFill>
                  <a:schemeClr val="accent4">
                    <a:lumMod val="25000"/>
                  </a:schemeClr>
                </a:solidFill>
                <a:latin typeface="Arial" panose="020B0604020202020204" pitchFamily="34" charset="0"/>
                <a:cs typeface="Arial" panose="020B0604020202020204" pitchFamily="34" charset="0"/>
              </a:rPr>
              <a:t>phút</a:t>
            </a:r>
            <a:endParaRPr lang="en-US" sz="2000" b="1" dirty="0">
              <a:solidFill>
                <a:schemeClr val="accent4">
                  <a:lumMod val="25000"/>
                </a:schemeClr>
              </a:solidFill>
              <a:latin typeface="Arial" panose="020B0604020202020204" pitchFamily="34" charset="0"/>
              <a:cs typeface="Arial" panose="020B0604020202020204" pitchFamily="34" charset="0"/>
            </a:endParaRPr>
          </a:p>
          <a:p>
            <a:pPr marL="0" indent="0">
              <a:lnSpc>
                <a:spcPct val="150000"/>
              </a:lnSpc>
            </a:pPr>
            <a:r>
              <a:rPr lang="en-US" sz="2000" b="1" dirty="0" err="1">
                <a:solidFill>
                  <a:schemeClr val="accent4">
                    <a:lumMod val="25000"/>
                  </a:schemeClr>
                </a:solidFill>
                <a:latin typeface="Arial" panose="020B0604020202020204" pitchFamily="34" charset="0"/>
                <a:cs typeface="Arial" panose="020B0604020202020204" pitchFamily="34" charset="0"/>
              </a:rPr>
              <a:t>Làm</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việc</a:t>
            </a:r>
            <a:r>
              <a:rPr lang="en-US" sz="2000" b="1" dirty="0">
                <a:solidFill>
                  <a:schemeClr val="accent4">
                    <a:lumMod val="25000"/>
                  </a:schemeClr>
                </a:solidFill>
                <a:latin typeface="Arial" panose="020B0604020202020204" pitchFamily="34" charset="0"/>
                <a:cs typeface="Arial" panose="020B0604020202020204" pitchFamily="34" charset="0"/>
              </a:rPr>
              <a:t> </a:t>
            </a:r>
            <a:r>
              <a:rPr lang="en-US" sz="2000" b="1" dirty="0" err="1">
                <a:solidFill>
                  <a:schemeClr val="accent4">
                    <a:lumMod val="25000"/>
                  </a:schemeClr>
                </a:solidFill>
                <a:latin typeface="Arial" panose="020B0604020202020204" pitchFamily="34" charset="0"/>
                <a:cs typeface="Arial" panose="020B0604020202020204" pitchFamily="34" charset="0"/>
              </a:rPr>
              <a:t>nhóm</a:t>
            </a:r>
            <a:r>
              <a:rPr lang="en-US" sz="2000" b="1" dirty="0">
                <a:solidFill>
                  <a:schemeClr val="accent4">
                    <a:lumMod val="25000"/>
                  </a:schemeClr>
                </a:solidFill>
                <a:latin typeface="Arial" panose="020B0604020202020204" pitchFamily="34" charset="0"/>
                <a:cs typeface="Arial" panose="020B0604020202020204" pitchFamily="34" charset="0"/>
              </a:rPr>
              <a:t>: 5 </a:t>
            </a:r>
            <a:r>
              <a:rPr lang="en-US" sz="2000" b="1" dirty="0" err="1">
                <a:solidFill>
                  <a:schemeClr val="accent4">
                    <a:lumMod val="25000"/>
                  </a:schemeClr>
                </a:solidFill>
                <a:latin typeface="Arial" panose="020B0604020202020204" pitchFamily="34" charset="0"/>
                <a:cs typeface="Arial" panose="020B0604020202020204" pitchFamily="34" charset="0"/>
              </a:rPr>
              <a:t>phút</a:t>
            </a:r>
            <a:endParaRPr lang="en-US" sz="2000" b="1" dirty="0">
              <a:solidFill>
                <a:schemeClr val="accent4">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3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anim calcmode="lin" valueType="num">
                                      <p:cBhvr>
                                        <p:cTn id="13" dur="2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000"/>
                                        <p:tgtEl>
                                          <p:spTgt spid="13">
                                            <p:txEl>
                                              <p:pRg st="1" end="1"/>
                                            </p:txEl>
                                          </p:spTgt>
                                        </p:tgtEl>
                                      </p:cBhvr>
                                    </p:animEffect>
                                    <p:anim calcmode="lin" valueType="num">
                                      <p:cBhvr>
                                        <p:cTn id="20" dur="2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2000"/>
                                        <p:tgtEl>
                                          <p:spTgt spid="13">
                                            <p:txEl>
                                              <p:pRg st="2" end="2"/>
                                            </p:txEl>
                                          </p:spTgt>
                                        </p:tgtEl>
                                      </p:cBhvr>
                                    </p:animEffect>
                                    <p:anim calcmode="lin" valueType="num">
                                      <p:cBhvr>
                                        <p:cTn id="27" dur="2000" fill="hold"/>
                                        <p:tgtEl>
                                          <p:spTgt spid="1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2000"/>
                                        <p:tgtEl>
                                          <p:spTgt spid="13">
                                            <p:txEl>
                                              <p:pRg st="3" end="3"/>
                                            </p:txEl>
                                          </p:spTgt>
                                        </p:tgtEl>
                                      </p:cBhvr>
                                    </p:animEffect>
                                    <p:anim calcmode="lin" valueType="num">
                                      <p:cBhvr>
                                        <p:cTn id="34" dur="2000" fill="hold"/>
                                        <p:tgtEl>
                                          <p:spTgt spid="1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PPT背景\03.png">
            <a:extLst>
              <a:ext uri="{FF2B5EF4-FFF2-40B4-BE49-F238E27FC236}">
                <a16:creationId xmlns="" xmlns:a16="http://schemas.microsoft.com/office/drawing/2014/main" id="{B35DC149-8D14-841D-61BD-257599F86525}"/>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748" y="1549643"/>
            <a:ext cx="9175031" cy="3385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7C84BC26-73A1-D5D1-2F3E-2998BB8DD603}"/>
              </a:ext>
            </a:extLst>
          </p:cNvPr>
          <p:cNvGrpSpPr/>
          <p:nvPr/>
        </p:nvGrpSpPr>
        <p:grpSpPr>
          <a:xfrm rot="20457484">
            <a:off x="247963" y="1268791"/>
            <a:ext cx="4133885" cy="3346897"/>
            <a:chOff x="738733" y="1614980"/>
            <a:chExt cx="3522349" cy="4098628"/>
          </a:xfrm>
        </p:grpSpPr>
        <p:pic>
          <p:nvPicPr>
            <p:cNvPr id="8" name="Picture 5" descr="E:\PPT背景\05.png">
              <a:extLst>
                <a:ext uri="{FF2B5EF4-FFF2-40B4-BE49-F238E27FC236}">
                  <a16:creationId xmlns="" xmlns:a16="http://schemas.microsoft.com/office/drawing/2014/main" id="{488B6BBE-384B-DBF5-1BD3-EC42B167A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7347">
              <a:off x="921129" y="1614980"/>
              <a:ext cx="3339953"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 Box 22">
              <a:extLst>
                <a:ext uri="{FF2B5EF4-FFF2-40B4-BE49-F238E27FC236}">
                  <a16:creationId xmlns="" xmlns:a16="http://schemas.microsoft.com/office/drawing/2014/main" id="{F77D06FF-AD0E-98AE-EA77-D6B67401E978}"/>
                </a:ext>
              </a:extLst>
            </p:cNvPr>
            <p:cNvSpPr txBox="1">
              <a:spLocks noChangeArrowheads="1"/>
            </p:cNvSpPr>
            <p:nvPr/>
          </p:nvSpPr>
          <p:spPr bwMode="gray">
            <a:xfrm rot="1631453">
              <a:off x="738733" y="2541808"/>
              <a:ext cx="3321924" cy="297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000" b="1" i="1" dirty="0" err="1">
                  <a:solidFill>
                    <a:srgbClr val="FF0000"/>
                  </a:solidFill>
                  <a:latin typeface="Times New Roman" panose="02020603050405020304" pitchFamily="18" charset="0"/>
                  <a:cs typeface="Times New Roman" panose="02020603050405020304" pitchFamily="18" charset="0"/>
                </a:rPr>
                <a:t>Trường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hợp</a:t>
              </a:r>
              <a:r>
                <a:rPr lang="en-US" sz="2000" b="1" i="1" dirty="0">
                  <a:solidFill>
                    <a:srgbClr val="FF0000"/>
                  </a:solidFill>
                  <a:latin typeface="Times New Roman" panose="02020603050405020304" pitchFamily="18" charset="0"/>
                  <a:cs typeface="Times New Roman" panose="02020603050405020304" pitchFamily="18" charset="0"/>
                </a:rPr>
                <a:t> 1: </a:t>
              </a:r>
              <a:endParaRPr lang="en-US" sz="2000" b="1" dirty="0">
                <a:solidFill>
                  <a:srgbClr val="FF0000"/>
                </a:solidFill>
                <a:latin typeface="Times New Roman" panose="02020603050405020304" pitchFamily="18" charset="0"/>
                <a:cs typeface="Times New Roman" panose="02020603050405020304" pitchFamily="18" charset="0"/>
              </a:endParaRPr>
            </a:p>
            <a:p>
              <a:pPr algn="ctr"/>
              <a:r>
                <a:rPr lang="en-US" sz="2000" b="1" dirty="0" err="1">
                  <a:solidFill>
                    <a:srgbClr val="7030A0"/>
                  </a:solidFill>
                  <a:latin typeface="Times New Roman" panose="02020603050405020304" pitchFamily="18" charset="0"/>
                  <a:cs typeface="Times New Roman" panose="02020603050405020304" pitchFamily="18" charset="0"/>
                </a:rPr>
                <a:t>Nguyên</a:t>
              </a:r>
              <a:r>
                <a:rPr lang="en-US" sz="2000" b="1" dirty="0">
                  <a:solidFill>
                    <a:srgbClr val="7030A0"/>
                  </a:solidFill>
                  <a:latin typeface="Times New Roman" panose="02020603050405020304" pitchFamily="18" charset="0"/>
                  <a:cs typeface="Times New Roman" panose="02020603050405020304" pitchFamily="18" charset="0"/>
                </a:rPr>
                <a:t> </a:t>
              </a:r>
              <a:r>
                <a:rPr lang="en-US" sz="2000" b="1" dirty="0" err="1">
                  <a:solidFill>
                    <a:srgbClr val="7030A0"/>
                  </a:solidFill>
                  <a:latin typeface="Times New Roman" panose="02020603050405020304" pitchFamily="18" charset="0"/>
                  <a:cs typeface="Times New Roman" panose="02020603050405020304" pitchFamily="18" charset="0"/>
                </a:rPr>
                <a:t>nhân</a:t>
              </a:r>
              <a:r>
                <a:rPr lang="en-US" sz="2000" b="1" dirty="0">
                  <a:solidFill>
                    <a:srgbClr val="7030A0"/>
                  </a:solidFill>
                  <a:latin typeface="Times New Roman" panose="02020603050405020304" pitchFamily="18" charset="0"/>
                  <a:cs typeface="Times New Roman" panose="02020603050405020304" pitchFamily="18" charset="0"/>
                </a:rPr>
                <a:t>:</a:t>
              </a:r>
            </a:p>
            <a:p>
              <a:pPr marL="342900" indent="-342900">
                <a:buFontTx/>
                <a:buChar char="-"/>
              </a:pPr>
              <a:r>
                <a:rPr lang="en-US" sz="2000" b="1" dirty="0">
                  <a:solidFill>
                    <a:schemeClr val="tx1">
                      <a:lumMod val="75000"/>
                    </a:schemeClr>
                  </a:solidFill>
                  <a:latin typeface="Times New Roman" panose="02020603050405020304" pitchFamily="18" charset="0"/>
                  <a:cs typeface="Times New Roman" panose="02020603050405020304" pitchFamily="18" charset="0"/>
                </a:rPr>
                <a:t>Do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gia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đình</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không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quan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tâm</a:t>
              </a:r>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000" b="1" dirty="0">
                  <a:solidFill>
                    <a:schemeClr val="tx1">
                      <a:lumMod val="75000"/>
                    </a:schemeClr>
                  </a:solidFill>
                  <a:latin typeface="Times New Roman" panose="02020603050405020304" pitchFamily="18" charset="0"/>
                  <a:cs typeface="Times New Roman" panose="02020603050405020304" pitchFamily="18" charset="0"/>
                </a:rPr>
                <a:t>Do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ăn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chơi</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đua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đòi</a:t>
              </a:r>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a:p>
              <a:pPr marL="342900" indent="-342900">
                <a:buFontTx/>
                <a:buChar char="-"/>
              </a:pPr>
              <a:r>
                <a:rPr lang="en-US" sz="2000" b="1" dirty="0">
                  <a:solidFill>
                    <a:schemeClr val="tx1">
                      <a:lumMod val="75000"/>
                    </a:schemeClr>
                  </a:solidFill>
                  <a:latin typeface="Times New Roman" panose="02020603050405020304" pitchFamily="18" charset="0"/>
                  <a:cs typeface="Times New Roman" panose="02020603050405020304" pitchFamily="18" charset="0"/>
                </a:rPr>
                <a:t>Do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không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kiểm</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soát</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được</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bản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thân</a:t>
              </a:r>
              <a:endParaRPr lang="en-US" sz="2000" b="1" dirty="0">
                <a:solidFill>
                  <a:schemeClr val="tx1">
                    <a:lumMod val="75000"/>
                  </a:schemeClr>
                </a:solidFill>
              </a:endParaRPr>
            </a:p>
            <a:p>
              <a:r>
                <a:rPr lang="vi-VN" i="1" dirty="0"/>
                <a:t/>
              </a:r>
              <a:br>
                <a:rPr lang="vi-VN" i="1" dirty="0"/>
              </a:br>
              <a:endPar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endParaRPr>
            </a:p>
          </p:txBody>
        </p:sp>
      </p:grpSp>
      <p:grpSp>
        <p:nvGrpSpPr>
          <p:cNvPr id="10" name="Group 9">
            <a:extLst>
              <a:ext uri="{FF2B5EF4-FFF2-40B4-BE49-F238E27FC236}">
                <a16:creationId xmlns="" xmlns:a16="http://schemas.microsoft.com/office/drawing/2014/main" id="{8E170F65-81C0-2377-FC48-BADB26C74B63}"/>
              </a:ext>
            </a:extLst>
          </p:cNvPr>
          <p:cNvGrpSpPr/>
          <p:nvPr/>
        </p:nvGrpSpPr>
        <p:grpSpPr>
          <a:xfrm>
            <a:off x="4438165" y="1248142"/>
            <a:ext cx="4697083" cy="3556477"/>
            <a:chOff x="4935384" y="635973"/>
            <a:chExt cx="3033532" cy="4222085"/>
          </a:xfrm>
        </p:grpSpPr>
        <p:pic>
          <p:nvPicPr>
            <p:cNvPr id="11" name="Picture 5" descr="E:\PPT背景\05.png">
              <a:extLst>
                <a:ext uri="{FF2B5EF4-FFF2-40B4-BE49-F238E27FC236}">
                  <a16:creationId xmlns="" xmlns:a16="http://schemas.microsoft.com/office/drawing/2014/main" id="{10EE9A4C-AFD1-4CED-A43E-F01BD42679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8681">
              <a:off x="4935384" y="635973"/>
              <a:ext cx="3033532" cy="4222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 xmlns:a16="http://schemas.microsoft.com/office/drawing/2014/main" id="{9E4D486C-FA9B-F2ED-BCC3-C2D144BDDF00}"/>
                </a:ext>
              </a:extLst>
            </p:cNvPr>
            <p:cNvSpPr txBox="1">
              <a:spLocks noChangeArrowheads="1"/>
            </p:cNvSpPr>
            <p:nvPr/>
          </p:nvSpPr>
          <p:spPr bwMode="gray">
            <a:xfrm rot="21103237">
              <a:off x="4975025" y="1141196"/>
              <a:ext cx="2927659" cy="306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120650" marR="0" lvl="0" indent="-120650" defTabSz="914400" rtl="0" eaLnBrk="1" fontAlgn="auto" latinLnBrk="0" hangingPunct="1">
                <a:lnSpc>
                  <a:spcPct val="150000"/>
                </a:lnSpc>
                <a:spcBef>
                  <a:spcPts val="0"/>
                </a:spcBef>
                <a:spcAft>
                  <a:spcPts val="0"/>
                </a:spcAft>
                <a:buClrTx/>
                <a:buSzTx/>
                <a:buFontTx/>
                <a:buNone/>
                <a:tabLst/>
                <a:defRPr/>
              </a:pPr>
              <a:r>
                <a:rPr lang="en-US" sz="1800" b="1" i="1" kern="1200" dirty="0" err="1">
                  <a:solidFill>
                    <a:srgbClr val="FF0000"/>
                  </a:solidFill>
                  <a:latin typeface="Times New Roman" panose="02020603050405020304" pitchFamily="18" charset="0"/>
                  <a:ea typeface="+mn-ea"/>
                  <a:cs typeface="Times New Roman" panose="02020603050405020304" pitchFamily="18" charset="0"/>
                </a:rPr>
                <a:t>Trường</a:t>
              </a:r>
              <a:r>
                <a:rPr lang="en-US" sz="1800" b="1" i="1" kern="1200" dirty="0">
                  <a:solidFill>
                    <a:srgbClr val="FF0000"/>
                  </a:solidFill>
                  <a:latin typeface="Times New Roman" panose="02020603050405020304" pitchFamily="18" charset="0"/>
                  <a:ea typeface="+mn-ea"/>
                  <a:cs typeface="Times New Roman" panose="02020603050405020304" pitchFamily="18" charset="0"/>
                </a:rPr>
                <a:t> </a:t>
              </a:r>
              <a:r>
                <a:rPr lang="en-US" sz="1800" b="1" i="1" kern="1200" dirty="0" err="1">
                  <a:solidFill>
                    <a:srgbClr val="FF0000"/>
                  </a:solidFill>
                  <a:latin typeface="Times New Roman" panose="02020603050405020304" pitchFamily="18" charset="0"/>
                  <a:ea typeface="+mn-ea"/>
                  <a:cs typeface="Times New Roman" panose="02020603050405020304" pitchFamily="18" charset="0"/>
                </a:rPr>
                <a:t>hợp</a:t>
              </a:r>
              <a:r>
                <a:rPr lang="en-US" sz="1800" b="1" i="1" kern="1200" dirty="0">
                  <a:solidFill>
                    <a:srgbClr val="FF0000"/>
                  </a:solidFill>
                  <a:latin typeface="Times New Roman" panose="02020603050405020304" pitchFamily="18" charset="0"/>
                  <a:ea typeface="+mn-ea"/>
                  <a:cs typeface="Times New Roman" panose="02020603050405020304" pitchFamily="18" charset="0"/>
                </a:rPr>
                <a:t> 2:</a:t>
              </a:r>
            </a:p>
            <a:p>
              <a:pPr marL="120650" marR="0" lvl="0" indent="-120650" algn="ctr" defTabSz="914400" rtl="0" eaLnBrk="1" fontAlgn="auto" latinLnBrk="0" hangingPunct="1">
                <a:lnSpc>
                  <a:spcPct val="150000"/>
                </a:lnSpc>
                <a:spcBef>
                  <a:spcPts val="0"/>
                </a:spcBef>
                <a:spcAft>
                  <a:spcPts val="0"/>
                </a:spcAft>
                <a:buClrTx/>
                <a:buSzTx/>
                <a:buFontTx/>
                <a:buNone/>
                <a:tabLst/>
                <a:defRPr/>
              </a:pP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7030A0"/>
                  </a:solidFill>
                  <a:latin typeface="+mn-lt"/>
                  <a:ea typeface="+mn-ea"/>
                  <a:cs typeface="Times New Roman" panose="02020603050405020304" pitchFamily="18" charset="0"/>
                </a:rPr>
                <a:t>Nguyên</a:t>
              </a:r>
              <a:r>
                <a:rPr lang="en-US" sz="1800" b="1" kern="1200" dirty="0">
                  <a:solidFill>
                    <a:srgbClr val="7030A0"/>
                  </a:solidFill>
                  <a:latin typeface="+mn-lt"/>
                  <a:ea typeface="+mn-ea"/>
                  <a:cs typeface="Times New Roman" panose="02020603050405020304" pitchFamily="18" charset="0"/>
                </a:rPr>
                <a:t> </a:t>
              </a:r>
              <a:r>
                <a:rPr lang="en-US" sz="1800" b="1" kern="1200" dirty="0" err="1">
                  <a:solidFill>
                    <a:srgbClr val="7030A0"/>
                  </a:solidFill>
                  <a:latin typeface="+mn-lt"/>
                  <a:ea typeface="+mn-ea"/>
                  <a:cs typeface="Times New Roman" panose="02020603050405020304" pitchFamily="18" charset="0"/>
                </a:rPr>
                <a:t>nhân</a:t>
              </a:r>
              <a:r>
                <a:rPr lang="en-US" sz="1800" b="1" kern="1200" dirty="0">
                  <a:solidFill>
                    <a:srgbClr val="7030A0"/>
                  </a:solidFill>
                  <a:latin typeface="+mn-lt"/>
                  <a:ea typeface="+mn-ea"/>
                  <a:cs typeface="Times New Roman" panose="02020603050405020304" pitchFamily="18" charset="0"/>
                </a:rPr>
                <a:t>: </a:t>
              </a: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n-US" sz="1800" b="1" kern="1200" dirty="0" err="1">
                  <a:solidFill>
                    <a:srgbClr val="002060"/>
                  </a:solidFill>
                  <a:latin typeface="+mn-lt"/>
                  <a:ea typeface="+mn-ea"/>
                  <a:cs typeface="Times New Roman" panose="02020603050405020304" pitchFamily="18" charset="0"/>
                </a:rPr>
                <a:t>Bố</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mẹ</a:t>
              </a:r>
              <a:r>
                <a:rPr lang="en-US" sz="1800" b="1" kern="1200" dirty="0">
                  <a:solidFill>
                    <a:srgbClr val="002060"/>
                  </a:solidFill>
                  <a:latin typeface="+mn-lt"/>
                  <a:ea typeface="+mn-ea"/>
                  <a:cs typeface="Times New Roman" panose="02020603050405020304" pitchFamily="18" charset="0"/>
                </a:rPr>
                <a:t> ở </a:t>
              </a:r>
              <a:r>
                <a:rPr lang="en-US" sz="1800" b="1" kern="1200" dirty="0" err="1">
                  <a:solidFill>
                    <a:srgbClr val="002060"/>
                  </a:solidFill>
                  <a:latin typeface="+mn-lt"/>
                  <a:ea typeface="+mn-ea"/>
                  <a:cs typeface="Times New Roman" panose="02020603050405020304" pitchFamily="18" charset="0"/>
                </a:rPr>
                <a:t>xa</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không</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quan</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tâm</a:t>
              </a:r>
              <a:endParaRPr lang="en-US" sz="1800" b="1" kern="1200" dirty="0">
                <a:solidFill>
                  <a:srgbClr val="002060"/>
                </a:solidFill>
                <a:latin typeface="+mn-lt"/>
                <a:ea typeface="+mn-ea"/>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n-US" sz="1800" b="1" kern="1200" dirty="0" err="1">
                  <a:solidFill>
                    <a:srgbClr val="002060"/>
                  </a:solidFill>
                  <a:latin typeface="+mn-lt"/>
                  <a:ea typeface="+mn-ea"/>
                  <a:cs typeface="Times New Roman" panose="02020603050405020304" pitchFamily="18" charset="0"/>
                </a:rPr>
                <a:t>Bị</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bạn</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bè</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rủ</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rê</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lôi</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kéo</a:t>
              </a:r>
              <a:endParaRPr lang="en-US" sz="1800" b="1" kern="1200" dirty="0">
                <a:solidFill>
                  <a:srgbClr val="002060"/>
                </a:solidFill>
                <a:latin typeface="+mn-lt"/>
                <a:ea typeface="+mn-ea"/>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Tx/>
                <a:buChar char="-"/>
                <a:tabLst/>
                <a:defRPr/>
              </a:pPr>
              <a:r>
                <a:rPr lang="en-US" sz="1800" b="1" kern="1200" dirty="0" err="1">
                  <a:solidFill>
                    <a:srgbClr val="002060"/>
                  </a:solidFill>
                  <a:latin typeface="+mn-lt"/>
                  <a:ea typeface="+mn-ea"/>
                  <a:cs typeface="Times New Roman" panose="02020603050405020304" pitchFamily="18" charset="0"/>
                </a:rPr>
                <a:t>Không</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kiểm</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soát</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được</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bản</a:t>
              </a:r>
              <a:r>
                <a:rPr lang="en-US" sz="1800" b="1" kern="1200" dirty="0">
                  <a:solidFill>
                    <a:srgbClr val="002060"/>
                  </a:solidFill>
                  <a:latin typeface="+mn-lt"/>
                  <a:ea typeface="+mn-ea"/>
                  <a:cs typeface="Times New Roman" panose="02020603050405020304" pitchFamily="18" charset="0"/>
                </a:rPr>
                <a:t> </a:t>
              </a:r>
              <a:r>
                <a:rPr lang="en-US" sz="1800" b="1" kern="1200" dirty="0" err="1">
                  <a:solidFill>
                    <a:srgbClr val="002060"/>
                  </a:solidFill>
                  <a:latin typeface="+mn-lt"/>
                  <a:ea typeface="+mn-ea"/>
                  <a:cs typeface="Times New Roman" panose="02020603050405020304" pitchFamily="18" charset="0"/>
                </a:rPr>
                <a:t>thân</a:t>
              </a:r>
              <a:endParaRPr lang="en-US" sz="1800" b="1" kern="1200" dirty="0">
                <a:solidFill>
                  <a:srgbClr val="002060"/>
                </a:solidFill>
                <a:latin typeface="+mn-lt"/>
                <a:ea typeface="+mn-ea"/>
                <a:cs typeface="Times New Roman" panose="02020603050405020304" pitchFamily="18" charset="0"/>
              </a:endParaRPr>
            </a:p>
            <a:p>
              <a:pPr marL="120650" marR="0" lvl="0" indent="-120650" algn="ctr" defTabSz="914400" rtl="0" eaLnBrk="1" fontAlgn="auto" latinLnBrk="0" hangingPunct="1">
                <a:lnSpc>
                  <a:spcPct val="150000"/>
                </a:lnSpc>
                <a:spcBef>
                  <a:spcPts val="0"/>
                </a:spcBef>
                <a:spcAft>
                  <a:spcPts val="0"/>
                </a:spcAft>
                <a:buClrTx/>
                <a:buSzTx/>
                <a:buFontTx/>
                <a:buNone/>
                <a:tabLst/>
                <a:defRPr/>
              </a:pPr>
              <a:endParaRPr kumimoji="0" lang="x-none"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endParaRPr>
            </a:p>
          </p:txBody>
        </p:sp>
      </p:grpSp>
      <p:sp>
        <p:nvSpPr>
          <p:cNvPr id="13" name="Title 1">
            <a:extLst>
              <a:ext uri="{FF2B5EF4-FFF2-40B4-BE49-F238E27FC236}">
                <a16:creationId xmlns="" xmlns:a16="http://schemas.microsoft.com/office/drawing/2014/main" id="{3426FC2C-0CE4-179C-271E-A4AB60F52501}"/>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b="1" dirty="0">
                <a:solidFill>
                  <a:schemeClr val="tx1">
                    <a:lumMod val="75000"/>
                  </a:schemeClr>
                </a:solidFill>
                <a:latin typeface="SVN-Cookies" panose="02040603050506020204" pitchFamily="18" charset="0"/>
                <a:cs typeface="Arial" panose="020B0604020202020204" pitchFamily="34" charset="0"/>
              </a:rPr>
              <a:t>NHIỆM VỤ 2</a:t>
            </a:r>
          </a:p>
        </p:txBody>
      </p:sp>
      <p:sp>
        <p:nvSpPr>
          <p:cNvPr id="14" name="TextBox 13">
            <a:extLst>
              <a:ext uri="{FF2B5EF4-FFF2-40B4-BE49-F238E27FC236}">
                <a16:creationId xmlns="" xmlns:a16="http://schemas.microsoft.com/office/drawing/2014/main" id="{44BACD2E-4C03-CDE2-15C9-E605A31F4251}"/>
              </a:ext>
            </a:extLst>
          </p:cNvPr>
          <p:cNvSpPr txBox="1"/>
          <p:nvPr/>
        </p:nvSpPr>
        <p:spPr>
          <a:xfrm>
            <a:off x="1479207" y="614760"/>
            <a:ext cx="6316054" cy="338554"/>
          </a:xfrm>
          <a:prstGeom prst="rect">
            <a:avLst/>
          </a:prstGeom>
          <a:solidFill>
            <a:schemeClr val="accent6"/>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vi-VN" sz="1600" b="1" dirty="0">
                <a:latin typeface="Arial" panose="020B0604020202020204" pitchFamily="34" charset="0"/>
                <a:cs typeface="Arial" panose="020B0604020202020204" pitchFamily="34" charset="0"/>
              </a:rPr>
              <a:t>Em hãy đọc trường hợp trong SGK tr. </a:t>
            </a:r>
            <a:r>
              <a:rPr lang="en-US" sz="1600" b="1" dirty="0">
                <a:latin typeface="Arial" panose="020B0604020202020204" pitchFamily="34" charset="0"/>
                <a:cs typeface="Arial" panose="020B0604020202020204" pitchFamily="34" charset="0"/>
              </a:rPr>
              <a:t>5</a:t>
            </a:r>
            <a:r>
              <a:rPr lang="vi-VN" sz="1600" b="1" dirty="0">
                <a:latin typeface="Arial" panose="020B0604020202020204" pitchFamily="34" charset="0"/>
                <a:cs typeface="Arial" panose="020B0604020202020204" pitchFamily="34" charset="0"/>
              </a:rPr>
              <a:t>2 và trả lời các câu hỏi. </a:t>
            </a:r>
          </a:p>
        </p:txBody>
      </p:sp>
    </p:spTree>
    <p:extLst>
      <p:ext uri="{BB962C8B-B14F-4D97-AF65-F5344CB8AC3E}">
        <p14:creationId xmlns:p14="http://schemas.microsoft.com/office/powerpoint/2010/main" val="1759725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1814946" y="408709"/>
            <a:ext cx="5541818" cy="4405746"/>
          </a:xfrm>
          <a:prstGeom prst="rect">
            <a:avLst/>
          </a:prstGeom>
          <a:noFill/>
          <a:ln w="9525">
            <a:noFill/>
            <a:miter lim="800000"/>
            <a:headEnd/>
            <a:tailEnd/>
          </a:ln>
        </p:spPr>
      </p:pic>
    </p:spTree>
    <p:extLst>
      <p:ext uri="{BB962C8B-B14F-4D97-AF65-F5344CB8AC3E}">
        <p14:creationId xmlns:p14="http://schemas.microsoft.com/office/powerpoint/2010/main" val="49409012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cher with pupils in a classroom at a lesson. Cartoon vector  illustration. Download a Free Preview or High Q… | Student cartoon,  Classroom cartoon, Teacher images">
            <a:extLst>
              <a:ext uri="{FF2B5EF4-FFF2-40B4-BE49-F238E27FC236}">
                <a16:creationId xmlns="" xmlns:a16="http://schemas.microsoft.com/office/drawing/2014/main" id="{685A5991-3D6D-EFA9-F16A-9ED8C32A5B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10401"/>
          <a:stretch/>
        </p:blipFill>
        <p:spPr bwMode="auto">
          <a:xfrm>
            <a:off x="0" y="-160020"/>
            <a:ext cx="9144000" cy="53721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9">
            <a:extLst>
              <a:ext uri="{FF2B5EF4-FFF2-40B4-BE49-F238E27FC236}">
                <a16:creationId xmlns="" xmlns:a16="http://schemas.microsoft.com/office/drawing/2014/main" id="{85EE830C-6C8C-73F6-8539-31F71DA2B6F3}"/>
              </a:ext>
            </a:extLst>
          </p:cNvPr>
          <p:cNvPicPr>
            <a:picLocks noChangeAspect="1"/>
          </p:cNvPicPr>
          <p:nvPr/>
        </p:nvPicPr>
        <p:blipFill>
          <a:blip r:embed="rId4" cstate="screen"/>
          <a:srcRect l="11908" t="16713" b="14111"/>
          <a:stretch>
            <a:fillRect/>
          </a:stretch>
        </p:blipFill>
        <p:spPr>
          <a:xfrm>
            <a:off x="-1" y="-311726"/>
            <a:ext cx="7432965" cy="5523806"/>
          </a:xfrm>
          <a:prstGeom prst="rect">
            <a:avLst/>
          </a:prstGeom>
          <a:noFill/>
          <a:ln w="9525">
            <a:noFill/>
          </a:ln>
        </p:spPr>
      </p:pic>
      <p:sp>
        <p:nvSpPr>
          <p:cNvPr id="5" name="TextBox 4">
            <a:extLst>
              <a:ext uri="{FF2B5EF4-FFF2-40B4-BE49-F238E27FC236}">
                <a16:creationId xmlns="" xmlns:a16="http://schemas.microsoft.com/office/drawing/2014/main" id="{CF19872C-70DA-8DEE-FCBD-534265CDCBFC}"/>
              </a:ext>
            </a:extLst>
          </p:cNvPr>
          <p:cNvSpPr txBox="1"/>
          <p:nvPr/>
        </p:nvSpPr>
        <p:spPr>
          <a:xfrm>
            <a:off x="588818" y="969818"/>
            <a:ext cx="5999018" cy="646331"/>
          </a:xfrm>
          <a:prstGeom prst="rect">
            <a:avLst/>
          </a:prstGeom>
          <a:noFill/>
        </p:spPr>
        <p:txBody>
          <a:bodyPr wrap="square">
            <a:spAutoFit/>
          </a:bodyPr>
          <a:lstStyle/>
          <a:p>
            <a:pPr marL="0" indent="0" algn="ctr">
              <a:lnSpc>
                <a:spcPct val="150000"/>
              </a:lnSpc>
              <a:buNone/>
            </a:pPr>
            <a:r>
              <a:rPr lang="en-US" sz="2400" b="1" dirty="0">
                <a:solidFill>
                  <a:srgbClr val="7030A0"/>
                </a:solidFill>
                <a:latin typeface="Arial" panose="020B0604020202020204" pitchFamily="34" charset="0"/>
                <a:cs typeface="Arial" panose="020B0604020202020204" pitchFamily="34" charset="0"/>
              </a:rPr>
              <a:t>2. </a:t>
            </a:r>
            <a:r>
              <a:rPr lang="en-US" sz="2400" b="1" dirty="0" err="1">
                <a:solidFill>
                  <a:srgbClr val="7030A0"/>
                </a:solidFill>
                <a:latin typeface="Arial" panose="020B0604020202020204" pitchFamily="34" charset="0"/>
                <a:cs typeface="Arial" panose="020B0604020202020204" pitchFamily="34" charset="0"/>
              </a:rPr>
              <a:t>Nguyên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nhân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dẫn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đến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tệ</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nạn</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xã</a:t>
            </a:r>
            <a:r>
              <a:rPr lang="en-US" sz="2400" b="1" dirty="0">
                <a:solidFill>
                  <a:srgbClr val="7030A0"/>
                </a:solidFill>
                <a:latin typeface="Arial" panose="020B0604020202020204" pitchFamily="34" charset="0"/>
                <a:cs typeface="Arial" panose="020B0604020202020204" pitchFamily="34" charset="0"/>
              </a:rPr>
              <a:t> </a:t>
            </a:r>
            <a:r>
              <a:rPr lang="en-US" sz="2400" b="1" dirty="0" err="1">
                <a:solidFill>
                  <a:srgbClr val="7030A0"/>
                </a:solidFill>
                <a:latin typeface="Arial" panose="020B0604020202020204" pitchFamily="34" charset="0"/>
                <a:cs typeface="Arial" panose="020B0604020202020204" pitchFamily="34" charset="0"/>
              </a:rPr>
              <a:t>hội</a:t>
            </a:r>
            <a:endParaRPr lang="en-US" sz="2400" b="1" dirty="0">
              <a:solidFill>
                <a:srgbClr val="7030A0"/>
              </a:solidFill>
              <a:latin typeface="Arial" panose="020B0604020202020204" pitchFamily="34" charset="0"/>
              <a:cs typeface="Arial" panose="020B0604020202020204" pitchFamily="34" charset="0"/>
            </a:endParaRPr>
          </a:p>
        </p:txBody>
      </p:sp>
      <p:sp>
        <p:nvSpPr>
          <p:cNvPr id="3" name="TextBox 2"/>
          <p:cNvSpPr txBox="1"/>
          <p:nvPr/>
        </p:nvSpPr>
        <p:spPr>
          <a:xfrm>
            <a:off x="824345" y="1489364"/>
            <a:ext cx="5715000" cy="3046988"/>
          </a:xfrm>
          <a:prstGeom prst="rect">
            <a:avLst/>
          </a:prstGeom>
          <a:noFill/>
        </p:spPr>
        <p:txBody>
          <a:bodyPr wrap="square" rtlCol="0">
            <a:spAutoFit/>
          </a:bodyPr>
          <a:lstStyle/>
          <a:p>
            <a:r>
              <a:rPr lang="vi-VN" sz="2400" i="1" dirty="0"/>
              <a:t>- </a:t>
            </a:r>
            <a:r>
              <a:rPr lang="en-US" sz="2400" i="1" dirty="0" err="1"/>
              <a:t>Thiếu</a:t>
            </a:r>
            <a:r>
              <a:rPr lang="en-US" sz="2400" i="1" dirty="0"/>
              <a:t> </a:t>
            </a:r>
            <a:r>
              <a:rPr lang="en-US" sz="2400" i="1" dirty="0" err="1"/>
              <a:t>hiểu</a:t>
            </a:r>
            <a:r>
              <a:rPr lang="en-US" sz="2400" i="1" dirty="0"/>
              <a:t> </a:t>
            </a:r>
            <a:r>
              <a:rPr lang="en-US" sz="2400" i="1" dirty="0" err="1"/>
              <a:t>biết</a:t>
            </a:r>
            <a:r>
              <a:rPr lang="en-US" sz="2400" i="1" dirty="0"/>
              <a:t>; ham </a:t>
            </a:r>
            <a:r>
              <a:rPr lang="en-US" sz="2400" i="1" dirty="0" err="1"/>
              <a:t>chơi</a:t>
            </a:r>
            <a:r>
              <a:rPr lang="en-US" sz="2400" i="1" dirty="0"/>
              <a:t>, </a:t>
            </a:r>
            <a:r>
              <a:rPr lang="en-US" sz="2400" i="1" dirty="0" err="1"/>
              <a:t>đua</a:t>
            </a:r>
            <a:r>
              <a:rPr lang="en-US" sz="2400" i="1" dirty="0"/>
              <a:t> </a:t>
            </a:r>
            <a:r>
              <a:rPr lang="en-US" sz="2400" i="1" dirty="0" err="1"/>
              <a:t>đòi</a:t>
            </a:r>
            <a:r>
              <a:rPr lang="en-US" sz="2400" i="1" dirty="0"/>
              <a:t> </a:t>
            </a:r>
          </a:p>
          <a:p>
            <a:r>
              <a:rPr lang="en-US" sz="2400" i="1" dirty="0"/>
              <a:t>- </a:t>
            </a:r>
            <a:r>
              <a:rPr lang="en-US" sz="2400" i="1" dirty="0" err="1"/>
              <a:t>Bị</a:t>
            </a:r>
            <a:r>
              <a:rPr lang="en-US" sz="2400" i="1" dirty="0"/>
              <a:t> </a:t>
            </a:r>
            <a:r>
              <a:rPr lang="en-US" sz="2400" i="1" dirty="0" err="1"/>
              <a:t>dụ</a:t>
            </a:r>
            <a:r>
              <a:rPr lang="en-US" sz="2400" i="1" dirty="0"/>
              <a:t> </a:t>
            </a:r>
            <a:r>
              <a:rPr lang="en-US" sz="2400" i="1" dirty="0" err="1"/>
              <a:t>dỗ</a:t>
            </a:r>
            <a:r>
              <a:rPr lang="en-US" sz="2400" i="1" dirty="0"/>
              <a:t>, </a:t>
            </a:r>
            <a:r>
              <a:rPr lang="en-US" sz="2400" i="1" dirty="0" err="1"/>
              <a:t>lôi</a:t>
            </a:r>
            <a:r>
              <a:rPr lang="en-US" sz="2400" i="1" dirty="0"/>
              <a:t> </a:t>
            </a:r>
            <a:r>
              <a:rPr lang="en-US" sz="2400" i="1" dirty="0" err="1"/>
              <a:t>kéo</a:t>
            </a:r>
            <a:r>
              <a:rPr lang="en-US" sz="2400" i="1" dirty="0"/>
              <a:t>, </a:t>
            </a:r>
            <a:r>
              <a:rPr lang="en-US" sz="2400" i="1" dirty="0" err="1"/>
              <a:t>mua</a:t>
            </a:r>
            <a:r>
              <a:rPr lang="en-US" sz="2400" i="1" dirty="0"/>
              <a:t> </a:t>
            </a:r>
            <a:r>
              <a:rPr lang="en-US" sz="2400" i="1" dirty="0" err="1"/>
              <a:t>chuộc</a:t>
            </a:r>
            <a:r>
              <a:rPr lang="en-US" sz="2400" i="1" dirty="0"/>
              <a:t> </a:t>
            </a:r>
            <a:r>
              <a:rPr lang="en-US" sz="2400" i="1" dirty="0" err="1"/>
              <a:t>hoặc</a:t>
            </a:r>
            <a:r>
              <a:rPr lang="en-US" sz="2400" i="1" dirty="0"/>
              <a:t> </a:t>
            </a:r>
            <a:r>
              <a:rPr lang="en-US" sz="2400" i="1" dirty="0" err="1"/>
              <a:t>ép</a:t>
            </a:r>
            <a:r>
              <a:rPr lang="en-US" sz="2400" i="1" dirty="0"/>
              <a:t> </a:t>
            </a:r>
            <a:r>
              <a:rPr lang="en-US" sz="2400" i="1" dirty="0" err="1"/>
              <a:t>buộc</a:t>
            </a:r>
            <a:endParaRPr lang="en-US" sz="2400" i="1" dirty="0"/>
          </a:p>
          <a:p>
            <a:r>
              <a:rPr lang="en-US" sz="2400" i="1" dirty="0"/>
              <a:t>- </a:t>
            </a:r>
            <a:r>
              <a:rPr lang="en-US" sz="2400" i="1" dirty="0" err="1"/>
              <a:t>Thiếu</a:t>
            </a:r>
            <a:r>
              <a:rPr lang="en-US" sz="2400" i="1" dirty="0"/>
              <a:t> </a:t>
            </a:r>
            <a:r>
              <a:rPr lang="en-US" sz="2400" i="1" dirty="0" err="1"/>
              <a:t>sự</a:t>
            </a:r>
            <a:r>
              <a:rPr lang="en-US" sz="2400" i="1" dirty="0"/>
              <a:t> </a:t>
            </a:r>
            <a:r>
              <a:rPr lang="en-US" sz="2400" i="1" dirty="0" err="1"/>
              <a:t>giáo</a:t>
            </a:r>
            <a:r>
              <a:rPr lang="en-US" sz="2400" i="1" dirty="0"/>
              <a:t> </a:t>
            </a:r>
            <a:r>
              <a:rPr lang="en-US" sz="2400" i="1" dirty="0" err="1"/>
              <a:t>dục</a:t>
            </a:r>
            <a:r>
              <a:rPr lang="en-US" sz="2400" i="1" dirty="0"/>
              <a:t> </a:t>
            </a:r>
            <a:r>
              <a:rPr lang="en-US" sz="2400" i="1" dirty="0" err="1"/>
              <a:t>phù</a:t>
            </a:r>
            <a:r>
              <a:rPr lang="en-US" sz="2400" i="1" dirty="0"/>
              <a:t> </a:t>
            </a:r>
            <a:r>
              <a:rPr lang="en-US" sz="2400" i="1" dirty="0" err="1"/>
              <a:t>hợp</a:t>
            </a:r>
            <a:r>
              <a:rPr lang="en-US" sz="2400" i="1" dirty="0"/>
              <a:t>, </a:t>
            </a:r>
            <a:r>
              <a:rPr lang="en-US" sz="2400" i="1" dirty="0" err="1"/>
              <a:t>quan</a:t>
            </a:r>
            <a:r>
              <a:rPr lang="en-US" sz="2400" i="1" dirty="0"/>
              <a:t> </a:t>
            </a:r>
            <a:r>
              <a:rPr lang="en-US" sz="2400" i="1" dirty="0" err="1"/>
              <a:t>tâm</a:t>
            </a:r>
            <a:r>
              <a:rPr lang="en-US" sz="2400" i="1" dirty="0"/>
              <a:t>, </a:t>
            </a:r>
            <a:r>
              <a:rPr lang="en-US" sz="2400" i="1" dirty="0" err="1"/>
              <a:t>chăm</a:t>
            </a:r>
            <a:r>
              <a:rPr lang="en-US" sz="2400" i="1" dirty="0"/>
              <a:t> </a:t>
            </a:r>
            <a:r>
              <a:rPr lang="en-US" sz="2400" i="1" dirty="0" err="1"/>
              <a:t>sóc</a:t>
            </a:r>
            <a:r>
              <a:rPr lang="en-US" sz="2400" i="1" dirty="0"/>
              <a:t>, chia </a:t>
            </a:r>
            <a:r>
              <a:rPr lang="en-US" sz="2400" i="1" dirty="0" err="1"/>
              <a:t>sẻ</a:t>
            </a:r>
            <a:r>
              <a:rPr lang="en-US" sz="2400" i="1" dirty="0"/>
              <a:t>, </a:t>
            </a:r>
            <a:r>
              <a:rPr lang="en-US" sz="2400" i="1" dirty="0" err="1"/>
              <a:t>yêu</a:t>
            </a:r>
            <a:r>
              <a:rPr lang="en-US" sz="2400" i="1" dirty="0"/>
              <a:t> </a:t>
            </a:r>
            <a:r>
              <a:rPr lang="en-US" sz="2400" i="1" dirty="0" err="1"/>
              <a:t>thương</a:t>
            </a:r>
            <a:r>
              <a:rPr lang="en-US" sz="2400" i="1" dirty="0"/>
              <a:t> </a:t>
            </a:r>
            <a:r>
              <a:rPr lang="en-US" sz="2400" i="1" dirty="0" err="1"/>
              <a:t>của</a:t>
            </a:r>
            <a:r>
              <a:rPr lang="en-US" sz="2400" i="1" dirty="0"/>
              <a:t> </a:t>
            </a:r>
            <a:r>
              <a:rPr lang="en-US" sz="2400" i="1" dirty="0" err="1"/>
              <a:t>gia</a:t>
            </a:r>
            <a:r>
              <a:rPr lang="en-US" sz="2400" i="1" dirty="0"/>
              <a:t> </a:t>
            </a:r>
            <a:r>
              <a:rPr lang="en-US" sz="2400" i="1" dirty="0" err="1"/>
              <a:t>đình</a:t>
            </a:r>
            <a:endParaRPr lang="en-US" sz="2400" i="1" dirty="0"/>
          </a:p>
          <a:p>
            <a:r>
              <a:rPr lang="en-US" sz="2400" i="1" dirty="0"/>
              <a:t>- </a:t>
            </a:r>
            <a:r>
              <a:rPr lang="en-US" sz="2400" i="1" dirty="0" err="1"/>
              <a:t>Thiếu</a:t>
            </a:r>
            <a:r>
              <a:rPr lang="en-US" sz="2400" i="1" dirty="0"/>
              <a:t> </a:t>
            </a:r>
            <a:r>
              <a:rPr lang="en-US" sz="2400" i="1" dirty="0" err="1"/>
              <a:t>môi</a:t>
            </a:r>
            <a:r>
              <a:rPr lang="en-US" sz="2400" i="1" dirty="0"/>
              <a:t> </a:t>
            </a:r>
            <a:r>
              <a:rPr lang="en-US" sz="2400" i="1" dirty="0" err="1"/>
              <a:t>trường</a:t>
            </a:r>
            <a:r>
              <a:rPr lang="en-US" sz="2400" i="1" dirty="0"/>
              <a:t> </a:t>
            </a:r>
            <a:r>
              <a:rPr lang="en-US" sz="2400" i="1" dirty="0" err="1"/>
              <a:t>vui</a:t>
            </a:r>
            <a:r>
              <a:rPr lang="en-US" sz="2400" i="1" dirty="0"/>
              <a:t> </a:t>
            </a:r>
            <a:r>
              <a:rPr lang="en-US" sz="2400" i="1" dirty="0" err="1"/>
              <a:t>chơi</a:t>
            </a:r>
            <a:r>
              <a:rPr lang="en-US" sz="2400" i="1" dirty="0"/>
              <a:t>, </a:t>
            </a:r>
            <a:r>
              <a:rPr lang="en-US" sz="2400" i="1" dirty="0" err="1"/>
              <a:t>giải</a:t>
            </a:r>
            <a:r>
              <a:rPr lang="en-US" sz="2400" i="1" dirty="0"/>
              <a:t> </a:t>
            </a:r>
            <a:r>
              <a:rPr lang="en-US" sz="2400" i="1" dirty="0" err="1"/>
              <a:t>trí</a:t>
            </a:r>
            <a:r>
              <a:rPr lang="en-US" sz="2400" i="1" dirty="0"/>
              <a:t> </a:t>
            </a:r>
            <a:r>
              <a:rPr lang="en-US" sz="2400" i="1" dirty="0" err="1"/>
              <a:t>lành</a:t>
            </a:r>
            <a:r>
              <a:rPr lang="en-US" sz="2400" i="1" dirty="0"/>
              <a:t> </a:t>
            </a:r>
            <a:r>
              <a:rPr lang="en-US" sz="2400" i="1" dirty="0" err="1"/>
              <a:t>mạnh</a:t>
            </a:r>
            <a:endParaRPr lang="en-US" sz="2400" i="1" dirty="0"/>
          </a:p>
        </p:txBody>
      </p:sp>
    </p:spTree>
    <p:extLst>
      <p:ext uri="{BB962C8B-B14F-4D97-AF65-F5344CB8AC3E}">
        <p14:creationId xmlns:p14="http://schemas.microsoft.com/office/powerpoint/2010/main" val="491142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40" name="Google Shape;1136;p43">
            <a:extLst>
              <a:ext uri="{FF2B5EF4-FFF2-40B4-BE49-F238E27FC236}">
                <a16:creationId xmlns="" xmlns:a16="http://schemas.microsoft.com/office/drawing/2014/main" id="{347C38BC-2F05-77C8-7090-C4B269587AAA}"/>
              </a:ext>
            </a:extLst>
          </p:cNvPr>
          <p:cNvGrpSpPr/>
          <p:nvPr/>
        </p:nvGrpSpPr>
        <p:grpSpPr>
          <a:xfrm>
            <a:off x="3846237" y="-102371"/>
            <a:ext cx="1703810" cy="1451856"/>
            <a:chOff x="-1951025" y="-194294"/>
            <a:chExt cx="4985512" cy="4648320"/>
          </a:xfrm>
        </p:grpSpPr>
        <p:sp>
          <p:nvSpPr>
            <p:cNvPr id="41" name="Google Shape;1137;p43">
              <a:extLst>
                <a:ext uri="{FF2B5EF4-FFF2-40B4-BE49-F238E27FC236}">
                  <a16:creationId xmlns="" xmlns:a16="http://schemas.microsoft.com/office/drawing/2014/main" id="{1015C6A2-579D-89C6-B0CB-B34A7303C49C}"/>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a:extLst>
                <a:ext uri="{FF2B5EF4-FFF2-40B4-BE49-F238E27FC236}">
                  <a16:creationId xmlns="" xmlns:a16="http://schemas.microsoft.com/office/drawing/2014/main" id="{62130A4C-FF45-45AE-E449-622A9B22C5C9}"/>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grpSp>
        <p:nvGrpSpPr>
          <p:cNvPr id="738" name="Google Shape;738;p36"/>
          <p:cNvGrpSpPr/>
          <p:nvPr/>
        </p:nvGrpSpPr>
        <p:grpSpPr>
          <a:xfrm>
            <a:off x="2084132" y="2866983"/>
            <a:ext cx="4975735" cy="2276280"/>
            <a:chOff x="4696500" y="4417225"/>
            <a:chExt cx="2289800" cy="1047625"/>
          </a:xfrm>
        </p:grpSpPr>
        <p:sp>
          <p:nvSpPr>
            <p:cNvPr id="739" name="Google Shape;739;p36"/>
            <p:cNvSpPr/>
            <p:nvPr/>
          </p:nvSpPr>
          <p:spPr>
            <a:xfrm>
              <a:off x="6089350" y="5093450"/>
              <a:ext cx="468325" cy="240875"/>
            </a:xfrm>
            <a:custGeom>
              <a:avLst/>
              <a:gdLst/>
              <a:ahLst/>
              <a:cxnLst/>
              <a:rect l="l" t="t" r="r" b="b"/>
              <a:pathLst>
                <a:path w="18733" h="9635" extrusionOk="0">
                  <a:moveTo>
                    <a:pt x="17848" y="0"/>
                  </a:moveTo>
                  <a:cubicBezTo>
                    <a:pt x="17848" y="0"/>
                    <a:pt x="13829" y="911"/>
                    <a:pt x="13855" y="1184"/>
                  </a:cubicBezTo>
                  <a:cubicBezTo>
                    <a:pt x="13881" y="1457"/>
                    <a:pt x="14622" y="3786"/>
                    <a:pt x="14622" y="3786"/>
                  </a:cubicBezTo>
                  <a:cubicBezTo>
                    <a:pt x="12476" y="4163"/>
                    <a:pt x="5972" y="6257"/>
                    <a:pt x="5972" y="6257"/>
                  </a:cubicBezTo>
                  <a:cubicBezTo>
                    <a:pt x="5498" y="5652"/>
                    <a:pt x="4058" y="4814"/>
                    <a:pt x="3506" y="4814"/>
                  </a:cubicBezTo>
                  <a:cubicBezTo>
                    <a:pt x="3406" y="4814"/>
                    <a:pt x="3335" y="4842"/>
                    <a:pt x="3305" y="4904"/>
                  </a:cubicBezTo>
                  <a:cubicBezTo>
                    <a:pt x="3097" y="5321"/>
                    <a:pt x="4619" y="5815"/>
                    <a:pt x="4202" y="6088"/>
                  </a:cubicBezTo>
                  <a:cubicBezTo>
                    <a:pt x="4144" y="6124"/>
                    <a:pt x="4037" y="6139"/>
                    <a:pt x="3895" y="6139"/>
                  </a:cubicBezTo>
                  <a:cubicBezTo>
                    <a:pt x="3181" y="6139"/>
                    <a:pt x="1592" y="5760"/>
                    <a:pt x="891" y="5760"/>
                  </a:cubicBezTo>
                  <a:cubicBezTo>
                    <a:pt x="717" y="5760"/>
                    <a:pt x="598" y="5783"/>
                    <a:pt x="560" y="5841"/>
                  </a:cubicBezTo>
                  <a:cubicBezTo>
                    <a:pt x="326" y="6179"/>
                    <a:pt x="2707" y="6947"/>
                    <a:pt x="2707" y="6947"/>
                  </a:cubicBezTo>
                  <a:cubicBezTo>
                    <a:pt x="2707" y="6947"/>
                    <a:pt x="1" y="7064"/>
                    <a:pt x="53" y="7480"/>
                  </a:cubicBezTo>
                  <a:cubicBezTo>
                    <a:pt x="78" y="7691"/>
                    <a:pt x="742" y="7745"/>
                    <a:pt x="1408" y="7745"/>
                  </a:cubicBezTo>
                  <a:cubicBezTo>
                    <a:pt x="2094" y="7745"/>
                    <a:pt x="2784" y="7688"/>
                    <a:pt x="2785" y="7688"/>
                  </a:cubicBezTo>
                  <a:lnTo>
                    <a:pt x="2785" y="7688"/>
                  </a:lnTo>
                  <a:cubicBezTo>
                    <a:pt x="2784" y="7688"/>
                    <a:pt x="365" y="8638"/>
                    <a:pt x="443" y="8872"/>
                  </a:cubicBezTo>
                  <a:cubicBezTo>
                    <a:pt x="457" y="8915"/>
                    <a:pt x="560" y="8932"/>
                    <a:pt x="719" y="8932"/>
                  </a:cubicBezTo>
                  <a:cubicBezTo>
                    <a:pt x="1424" y="8932"/>
                    <a:pt x="3226" y="8586"/>
                    <a:pt x="3227" y="8586"/>
                  </a:cubicBezTo>
                  <a:lnTo>
                    <a:pt x="3227" y="8586"/>
                  </a:lnTo>
                  <a:cubicBezTo>
                    <a:pt x="3227" y="8586"/>
                    <a:pt x="1328" y="9275"/>
                    <a:pt x="1432" y="9587"/>
                  </a:cubicBezTo>
                  <a:cubicBezTo>
                    <a:pt x="1443" y="9620"/>
                    <a:pt x="1496" y="9635"/>
                    <a:pt x="1584" y="9635"/>
                  </a:cubicBezTo>
                  <a:cubicBezTo>
                    <a:pt x="2333" y="9635"/>
                    <a:pt x="5568" y="8560"/>
                    <a:pt x="5568" y="8560"/>
                  </a:cubicBezTo>
                  <a:cubicBezTo>
                    <a:pt x="12398" y="7883"/>
                    <a:pt x="17432" y="6661"/>
                    <a:pt x="17926" y="6205"/>
                  </a:cubicBezTo>
                  <a:cubicBezTo>
                    <a:pt x="18733" y="5412"/>
                    <a:pt x="17848" y="0"/>
                    <a:pt x="1784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11300" y="4425850"/>
              <a:ext cx="206550" cy="520200"/>
            </a:xfrm>
            <a:custGeom>
              <a:avLst/>
              <a:gdLst/>
              <a:ahLst/>
              <a:cxnLst/>
              <a:rect l="l" t="t" r="r" b="b"/>
              <a:pathLst>
                <a:path w="8262" h="20808" extrusionOk="0">
                  <a:moveTo>
                    <a:pt x="1401" y="0"/>
                  </a:moveTo>
                  <a:cubicBezTo>
                    <a:pt x="1388" y="0"/>
                    <a:pt x="1377" y="4"/>
                    <a:pt x="1367" y="11"/>
                  </a:cubicBezTo>
                  <a:cubicBezTo>
                    <a:pt x="1067" y="206"/>
                    <a:pt x="2147" y="2977"/>
                    <a:pt x="2147" y="2977"/>
                  </a:cubicBezTo>
                  <a:cubicBezTo>
                    <a:pt x="2147" y="2977"/>
                    <a:pt x="691" y="957"/>
                    <a:pt x="401" y="957"/>
                  </a:cubicBezTo>
                  <a:cubicBezTo>
                    <a:pt x="385" y="957"/>
                    <a:pt x="373" y="962"/>
                    <a:pt x="365" y="974"/>
                  </a:cubicBezTo>
                  <a:cubicBezTo>
                    <a:pt x="196" y="1195"/>
                    <a:pt x="1484" y="3485"/>
                    <a:pt x="1484" y="3485"/>
                  </a:cubicBezTo>
                  <a:cubicBezTo>
                    <a:pt x="1484" y="3485"/>
                    <a:pt x="435" y="2416"/>
                    <a:pt x="148" y="2416"/>
                  </a:cubicBezTo>
                  <a:cubicBezTo>
                    <a:pt x="112" y="2416"/>
                    <a:pt x="88" y="2432"/>
                    <a:pt x="79" y="2470"/>
                  </a:cubicBezTo>
                  <a:cubicBezTo>
                    <a:pt x="1" y="2795"/>
                    <a:pt x="2303" y="5761"/>
                    <a:pt x="2303" y="5761"/>
                  </a:cubicBezTo>
                  <a:cubicBezTo>
                    <a:pt x="2056" y="6594"/>
                    <a:pt x="2394" y="14437"/>
                    <a:pt x="2355" y="15049"/>
                  </a:cubicBezTo>
                  <a:cubicBezTo>
                    <a:pt x="2329" y="15660"/>
                    <a:pt x="3305" y="19186"/>
                    <a:pt x="4150" y="20330"/>
                  </a:cubicBezTo>
                  <a:cubicBezTo>
                    <a:pt x="4412" y="20686"/>
                    <a:pt x="4915" y="20808"/>
                    <a:pt x="5481" y="20808"/>
                  </a:cubicBezTo>
                  <a:cubicBezTo>
                    <a:pt x="6719" y="20808"/>
                    <a:pt x="8261" y="20226"/>
                    <a:pt x="8261" y="20226"/>
                  </a:cubicBezTo>
                  <a:cubicBezTo>
                    <a:pt x="7910" y="19316"/>
                    <a:pt x="5633" y="14151"/>
                    <a:pt x="5633" y="14151"/>
                  </a:cubicBezTo>
                  <a:cubicBezTo>
                    <a:pt x="5633" y="14151"/>
                    <a:pt x="4385" y="6984"/>
                    <a:pt x="4137" y="5254"/>
                  </a:cubicBezTo>
                  <a:cubicBezTo>
                    <a:pt x="4137" y="4967"/>
                    <a:pt x="4176" y="4681"/>
                    <a:pt x="4255" y="4408"/>
                  </a:cubicBezTo>
                  <a:cubicBezTo>
                    <a:pt x="4450" y="3563"/>
                    <a:pt x="4866" y="1819"/>
                    <a:pt x="4541" y="1806"/>
                  </a:cubicBezTo>
                  <a:cubicBezTo>
                    <a:pt x="4539" y="1806"/>
                    <a:pt x="4538" y="1806"/>
                    <a:pt x="4537" y="1806"/>
                  </a:cubicBezTo>
                  <a:cubicBezTo>
                    <a:pt x="4212" y="1806"/>
                    <a:pt x="3786" y="3341"/>
                    <a:pt x="3786" y="3341"/>
                  </a:cubicBezTo>
                  <a:cubicBezTo>
                    <a:pt x="3786" y="3341"/>
                    <a:pt x="3279" y="128"/>
                    <a:pt x="3032" y="128"/>
                  </a:cubicBezTo>
                  <a:cubicBezTo>
                    <a:pt x="2785" y="141"/>
                    <a:pt x="2928" y="2626"/>
                    <a:pt x="2928" y="2626"/>
                  </a:cubicBezTo>
                  <a:cubicBezTo>
                    <a:pt x="2928" y="2626"/>
                    <a:pt x="1742" y="0"/>
                    <a:pt x="140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264475" y="4898650"/>
              <a:ext cx="133525" cy="91975"/>
            </a:xfrm>
            <a:custGeom>
              <a:avLst/>
              <a:gdLst/>
              <a:ahLst/>
              <a:cxnLst/>
              <a:rect l="l" t="t" r="r" b="b"/>
              <a:pathLst>
                <a:path w="5341" h="3679" extrusionOk="0">
                  <a:moveTo>
                    <a:pt x="1347" y="0"/>
                  </a:moveTo>
                  <a:cubicBezTo>
                    <a:pt x="1646" y="1314"/>
                    <a:pt x="1555" y="2446"/>
                    <a:pt x="645" y="2888"/>
                  </a:cubicBezTo>
                  <a:cubicBezTo>
                    <a:pt x="0" y="3192"/>
                    <a:pt x="1597" y="3678"/>
                    <a:pt x="3171" y="3678"/>
                  </a:cubicBezTo>
                  <a:cubicBezTo>
                    <a:pt x="3821" y="3678"/>
                    <a:pt x="4468" y="3595"/>
                    <a:pt x="4950" y="3382"/>
                  </a:cubicBezTo>
                  <a:cubicBezTo>
                    <a:pt x="4950" y="3382"/>
                    <a:pt x="4118" y="1795"/>
                    <a:pt x="4729" y="1145"/>
                  </a:cubicBezTo>
                  <a:cubicBezTo>
                    <a:pt x="5341" y="495"/>
                    <a:pt x="1347" y="0"/>
                    <a:pt x="1347"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091625" y="4882150"/>
              <a:ext cx="458250" cy="582375"/>
            </a:xfrm>
            <a:custGeom>
              <a:avLst/>
              <a:gdLst/>
              <a:ahLst/>
              <a:cxnLst/>
              <a:rect l="l" t="t" r="r" b="b"/>
              <a:pathLst>
                <a:path w="18330" h="23295" extrusionOk="0">
                  <a:moveTo>
                    <a:pt x="4385" y="0"/>
                  </a:moveTo>
                  <a:cubicBezTo>
                    <a:pt x="4333" y="0"/>
                    <a:pt x="4281" y="3"/>
                    <a:pt x="4229" y="10"/>
                  </a:cubicBezTo>
                  <a:cubicBezTo>
                    <a:pt x="3253" y="114"/>
                    <a:pt x="1952" y="1259"/>
                    <a:pt x="1055" y="2195"/>
                  </a:cubicBezTo>
                  <a:cubicBezTo>
                    <a:pt x="430" y="2833"/>
                    <a:pt x="1" y="3366"/>
                    <a:pt x="1" y="3366"/>
                  </a:cubicBezTo>
                  <a:cubicBezTo>
                    <a:pt x="820" y="5695"/>
                    <a:pt x="3812" y="7060"/>
                    <a:pt x="3812" y="7060"/>
                  </a:cubicBezTo>
                  <a:cubicBezTo>
                    <a:pt x="3149" y="8023"/>
                    <a:pt x="2563" y="9545"/>
                    <a:pt x="2095" y="11288"/>
                  </a:cubicBezTo>
                  <a:cubicBezTo>
                    <a:pt x="1978" y="11704"/>
                    <a:pt x="1861" y="12121"/>
                    <a:pt x="1770" y="12550"/>
                  </a:cubicBezTo>
                  <a:lnTo>
                    <a:pt x="1705" y="12784"/>
                  </a:lnTo>
                  <a:cubicBezTo>
                    <a:pt x="1588" y="13265"/>
                    <a:pt x="1484" y="13760"/>
                    <a:pt x="1380" y="14254"/>
                  </a:cubicBezTo>
                  <a:cubicBezTo>
                    <a:pt x="1341" y="14462"/>
                    <a:pt x="1302" y="14670"/>
                    <a:pt x="1263" y="14891"/>
                  </a:cubicBezTo>
                  <a:cubicBezTo>
                    <a:pt x="1224" y="15099"/>
                    <a:pt x="1185" y="15295"/>
                    <a:pt x="1146" y="15516"/>
                  </a:cubicBezTo>
                  <a:cubicBezTo>
                    <a:pt x="1107" y="15750"/>
                    <a:pt x="1068" y="15945"/>
                    <a:pt x="1029" y="16192"/>
                  </a:cubicBezTo>
                  <a:cubicBezTo>
                    <a:pt x="976" y="16426"/>
                    <a:pt x="937" y="16673"/>
                    <a:pt x="898" y="16921"/>
                  </a:cubicBezTo>
                  <a:cubicBezTo>
                    <a:pt x="872" y="17077"/>
                    <a:pt x="859" y="17233"/>
                    <a:pt x="833" y="17376"/>
                  </a:cubicBezTo>
                  <a:cubicBezTo>
                    <a:pt x="807" y="17519"/>
                    <a:pt x="781" y="17662"/>
                    <a:pt x="755" y="17805"/>
                  </a:cubicBezTo>
                  <a:cubicBezTo>
                    <a:pt x="417" y="20030"/>
                    <a:pt x="196" y="22059"/>
                    <a:pt x="79" y="23295"/>
                  </a:cubicBezTo>
                  <a:lnTo>
                    <a:pt x="13712" y="23295"/>
                  </a:lnTo>
                  <a:cubicBezTo>
                    <a:pt x="13516" y="22007"/>
                    <a:pt x="13425" y="20706"/>
                    <a:pt x="13360" y="19444"/>
                  </a:cubicBezTo>
                  <a:cubicBezTo>
                    <a:pt x="13308" y="18247"/>
                    <a:pt x="13295" y="17090"/>
                    <a:pt x="13308" y="16023"/>
                  </a:cubicBezTo>
                  <a:lnTo>
                    <a:pt x="13308" y="15893"/>
                  </a:lnTo>
                  <a:cubicBezTo>
                    <a:pt x="13334" y="14579"/>
                    <a:pt x="13399" y="13421"/>
                    <a:pt x="13477" y="12472"/>
                  </a:cubicBezTo>
                  <a:cubicBezTo>
                    <a:pt x="13555" y="11379"/>
                    <a:pt x="13647" y="10586"/>
                    <a:pt x="13699" y="10208"/>
                  </a:cubicBezTo>
                  <a:lnTo>
                    <a:pt x="13725" y="9974"/>
                  </a:lnTo>
                  <a:lnTo>
                    <a:pt x="13777" y="10169"/>
                  </a:lnTo>
                  <a:lnTo>
                    <a:pt x="14180" y="11769"/>
                  </a:lnTo>
                  <a:lnTo>
                    <a:pt x="14362" y="11730"/>
                  </a:lnTo>
                  <a:lnTo>
                    <a:pt x="16014" y="11392"/>
                  </a:lnTo>
                  <a:lnTo>
                    <a:pt x="18082" y="10963"/>
                  </a:lnTo>
                  <a:lnTo>
                    <a:pt x="18329" y="10924"/>
                  </a:lnTo>
                  <a:cubicBezTo>
                    <a:pt x="18290" y="10156"/>
                    <a:pt x="18186" y="9415"/>
                    <a:pt x="17978" y="8686"/>
                  </a:cubicBezTo>
                  <a:cubicBezTo>
                    <a:pt x="16977" y="5187"/>
                    <a:pt x="14102" y="3834"/>
                    <a:pt x="11669" y="3548"/>
                  </a:cubicBezTo>
                  <a:cubicBezTo>
                    <a:pt x="11344" y="3508"/>
                    <a:pt x="11019" y="3487"/>
                    <a:pt x="10694" y="3487"/>
                  </a:cubicBezTo>
                  <a:cubicBezTo>
                    <a:pt x="10499" y="3487"/>
                    <a:pt x="10303" y="3495"/>
                    <a:pt x="10108" y="3509"/>
                  </a:cubicBezTo>
                  <a:cubicBezTo>
                    <a:pt x="9979" y="3521"/>
                    <a:pt x="9849" y="3527"/>
                    <a:pt x="9720" y="3527"/>
                  </a:cubicBezTo>
                  <a:cubicBezTo>
                    <a:pt x="9136" y="3527"/>
                    <a:pt x="8560" y="3408"/>
                    <a:pt x="8027" y="3184"/>
                  </a:cubicBezTo>
                  <a:cubicBezTo>
                    <a:pt x="6453" y="2521"/>
                    <a:pt x="5581" y="1025"/>
                    <a:pt x="4541" y="10"/>
                  </a:cubicBezTo>
                  <a:cubicBezTo>
                    <a:pt x="4489" y="3"/>
                    <a:pt x="4437" y="0"/>
                    <a:pt x="4385"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234725" y="4713275"/>
              <a:ext cx="246850" cy="242325"/>
            </a:xfrm>
            <a:custGeom>
              <a:avLst/>
              <a:gdLst/>
              <a:ahLst/>
              <a:cxnLst/>
              <a:rect l="l" t="t" r="r" b="b"/>
              <a:pathLst>
                <a:path w="9874" h="9693" extrusionOk="0">
                  <a:moveTo>
                    <a:pt x="1649" y="0"/>
                  </a:moveTo>
                  <a:cubicBezTo>
                    <a:pt x="947" y="0"/>
                    <a:pt x="521" y="1049"/>
                    <a:pt x="573" y="1770"/>
                  </a:cubicBezTo>
                  <a:cubicBezTo>
                    <a:pt x="92" y="2212"/>
                    <a:pt x="0" y="2940"/>
                    <a:pt x="365" y="3487"/>
                  </a:cubicBezTo>
                  <a:cubicBezTo>
                    <a:pt x="495" y="3682"/>
                    <a:pt x="638" y="3851"/>
                    <a:pt x="820" y="3994"/>
                  </a:cubicBezTo>
                  <a:cubicBezTo>
                    <a:pt x="495" y="4541"/>
                    <a:pt x="638" y="5139"/>
                    <a:pt x="781" y="5724"/>
                  </a:cubicBezTo>
                  <a:cubicBezTo>
                    <a:pt x="989" y="6648"/>
                    <a:pt x="1106" y="7493"/>
                    <a:pt x="1718" y="8248"/>
                  </a:cubicBezTo>
                  <a:cubicBezTo>
                    <a:pt x="1978" y="8573"/>
                    <a:pt x="2303" y="8846"/>
                    <a:pt x="2667" y="9041"/>
                  </a:cubicBezTo>
                  <a:cubicBezTo>
                    <a:pt x="3051" y="9257"/>
                    <a:pt x="3483" y="9391"/>
                    <a:pt x="3894" y="9391"/>
                  </a:cubicBezTo>
                  <a:cubicBezTo>
                    <a:pt x="4053" y="9391"/>
                    <a:pt x="4209" y="9371"/>
                    <a:pt x="4358" y="9328"/>
                  </a:cubicBezTo>
                  <a:cubicBezTo>
                    <a:pt x="4488" y="9432"/>
                    <a:pt x="4631" y="9510"/>
                    <a:pt x="4788" y="9575"/>
                  </a:cubicBezTo>
                  <a:cubicBezTo>
                    <a:pt x="4952" y="9653"/>
                    <a:pt x="5128" y="9693"/>
                    <a:pt x="5306" y="9693"/>
                  </a:cubicBezTo>
                  <a:cubicBezTo>
                    <a:pt x="5451" y="9693"/>
                    <a:pt x="5597" y="9666"/>
                    <a:pt x="5737" y="9614"/>
                  </a:cubicBezTo>
                  <a:cubicBezTo>
                    <a:pt x="5932" y="9523"/>
                    <a:pt x="6101" y="9354"/>
                    <a:pt x="6192" y="9158"/>
                  </a:cubicBezTo>
                  <a:cubicBezTo>
                    <a:pt x="6537" y="9388"/>
                    <a:pt x="6917" y="9571"/>
                    <a:pt x="7310" y="9571"/>
                  </a:cubicBezTo>
                  <a:cubicBezTo>
                    <a:pt x="7542" y="9571"/>
                    <a:pt x="7778" y="9508"/>
                    <a:pt x="8014" y="9354"/>
                  </a:cubicBezTo>
                  <a:cubicBezTo>
                    <a:pt x="8573" y="9002"/>
                    <a:pt x="8573" y="8521"/>
                    <a:pt x="8378" y="8040"/>
                  </a:cubicBezTo>
                  <a:lnTo>
                    <a:pt x="8378" y="8040"/>
                  </a:lnTo>
                  <a:cubicBezTo>
                    <a:pt x="8423" y="8044"/>
                    <a:pt x="8467" y="8047"/>
                    <a:pt x="8510" y="8047"/>
                  </a:cubicBezTo>
                  <a:cubicBezTo>
                    <a:pt x="8834" y="8047"/>
                    <a:pt x="9109" y="7912"/>
                    <a:pt x="9132" y="7545"/>
                  </a:cubicBezTo>
                  <a:cubicBezTo>
                    <a:pt x="9184" y="6973"/>
                    <a:pt x="8417" y="6648"/>
                    <a:pt x="8326" y="6115"/>
                  </a:cubicBezTo>
                  <a:cubicBezTo>
                    <a:pt x="8209" y="5386"/>
                    <a:pt x="9041" y="4632"/>
                    <a:pt x="9405" y="4072"/>
                  </a:cubicBezTo>
                  <a:cubicBezTo>
                    <a:pt x="9809" y="3435"/>
                    <a:pt x="9874" y="2342"/>
                    <a:pt x="9106" y="1926"/>
                  </a:cubicBezTo>
                  <a:cubicBezTo>
                    <a:pt x="8923" y="1824"/>
                    <a:pt x="8716" y="1770"/>
                    <a:pt x="8510" y="1770"/>
                  </a:cubicBezTo>
                  <a:cubicBezTo>
                    <a:pt x="8453" y="1770"/>
                    <a:pt x="8395" y="1774"/>
                    <a:pt x="8339" y="1783"/>
                  </a:cubicBezTo>
                  <a:cubicBezTo>
                    <a:pt x="8027" y="924"/>
                    <a:pt x="7389" y="196"/>
                    <a:pt x="6440" y="118"/>
                  </a:cubicBezTo>
                  <a:cubicBezTo>
                    <a:pt x="6306" y="102"/>
                    <a:pt x="6172" y="94"/>
                    <a:pt x="6039" y="94"/>
                  </a:cubicBezTo>
                  <a:cubicBezTo>
                    <a:pt x="5512" y="94"/>
                    <a:pt x="4995" y="217"/>
                    <a:pt x="4527" y="456"/>
                  </a:cubicBezTo>
                  <a:cubicBezTo>
                    <a:pt x="4186" y="654"/>
                    <a:pt x="3854" y="1030"/>
                    <a:pt x="3436" y="1030"/>
                  </a:cubicBezTo>
                  <a:cubicBezTo>
                    <a:pt x="3361" y="1030"/>
                    <a:pt x="3282" y="1017"/>
                    <a:pt x="3201" y="989"/>
                  </a:cubicBezTo>
                  <a:cubicBezTo>
                    <a:pt x="2823" y="872"/>
                    <a:pt x="2524" y="430"/>
                    <a:pt x="2212" y="209"/>
                  </a:cubicBezTo>
                  <a:cubicBezTo>
                    <a:pt x="2010" y="63"/>
                    <a:pt x="1821" y="0"/>
                    <a:pt x="1649"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4696500" y="5100600"/>
              <a:ext cx="403775" cy="364250"/>
            </a:xfrm>
            <a:custGeom>
              <a:avLst/>
              <a:gdLst/>
              <a:ahLst/>
              <a:cxnLst/>
              <a:rect l="l" t="t" r="r" b="b"/>
              <a:pathLst>
                <a:path w="16151" h="14570" extrusionOk="0">
                  <a:moveTo>
                    <a:pt x="2849" y="0"/>
                  </a:moveTo>
                  <a:cubicBezTo>
                    <a:pt x="2849" y="0"/>
                    <a:pt x="1926" y="1366"/>
                    <a:pt x="1158" y="2771"/>
                  </a:cubicBezTo>
                  <a:cubicBezTo>
                    <a:pt x="534" y="3929"/>
                    <a:pt x="0" y="5126"/>
                    <a:pt x="183" y="5607"/>
                  </a:cubicBezTo>
                  <a:cubicBezTo>
                    <a:pt x="391" y="6140"/>
                    <a:pt x="3383" y="8560"/>
                    <a:pt x="7936" y="11422"/>
                  </a:cubicBezTo>
                  <a:cubicBezTo>
                    <a:pt x="8716" y="11916"/>
                    <a:pt x="9549" y="12423"/>
                    <a:pt x="10420" y="12944"/>
                  </a:cubicBezTo>
                  <a:cubicBezTo>
                    <a:pt x="10420" y="12944"/>
                    <a:pt x="11344" y="13815"/>
                    <a:pt x="12215" y="14570"/>
                  </a:cubicBezTo>
                  <a:lnTo>
                    <a:pt x="13113" y="14570"/>
                  </a:lnTo>
                  <a:cubicBezTo>
                    <a:pt x="12827" y="14258"/>
                    <a:pt x="12566" y="13984"/>
                    <a:pt x="12527" y="13958"/>
                  </a:cubicBezTo>
                  <a:lnTo>
                    <a:pt x="12527" y="13958"/>
                  </a:lnTo>
                  <a:cubicBezTo>
                    <a:pt x="12579" y="13984"/>
                    <a:pt x="12957" y="14258"/>
                    <a:pt x="13412" y="14570"/>
                  </a:cubicBezTo>
                  <a:lnTo>
                    <a:pt x="14427" y="14570"/>
                  </a:lnTo>
                  <a:cubicBezTo>
                    <a:pt x="13945" y="13984"/>
                    <a:pt x="13295" y="13321"/>
                    <a:pt x="13295" y="13321"/>
                  </a:cubicBezTo>
                  <a:lnTo>
                    <a:pt x="13295" y="13321"/>
                  </a:lnTo>
                  <a:cubicBezTo>
                    <a:pt x="13295" y="13321"/>
                    <a:pt x="15105" y="14347"/>
                    <a:pt x="15701" y="14347"/>
                  </a:cubicBezTo>
                  <a:cubicBezTo>
                    <a:pt x="15783" y="14347"/>
                    <a:pt x="15842" y="14327"/>
                    <a:pt x="15871" y="14284"/>
                  </a:cubicBezTo>
                  <a:cubicBezTo>
                    <a:pt x="16092" y="13919"/>
                    <a:pt x="13698" y="12684"/>
                    <a:pt x="13698" y="12684"/>
                  </a:cubicBezTo>
                  <a:lnTo>
                    <a:pt x="13698" y="12684"/>
                  </a:lnTo>
                  <a:cubicBezTo>
                    <a:pt x="13698" y="12684"/>
                    <a:pt x="14548" y="12776"/>
                    <a:pt x="15241" y="12776"/>
                  </a:cubicBezTo>
                  <a:cubicBezTo>
                    <a:pt x="15736" y="12776"/>
                    <a:pt x="16150" y="12729"/>
                    <a:pt x="16118" y="12566"/>
                  </a:cubicBezTo>
                  <a:cubicBezTo>
                    <a:pt x="16053" y="12163"/>
                    <a:pt x="12996" y="11682"/>
                    <a:pt x="12710" y="11266"/>
                  </a:cubicBezTo>
                  <a:cubicBezTo>
                    <a:pt x="12423" y="10849"/>
                    <a:pt x="14023" y="11031"/>
                    <a:pt x="14010" y="10576"/>
                  </a:cubicBezTo>
                  <a:cubicBezTo>
                    <a:pt x="14005" y="10380"/>
                    <a:pt x="13598" y="10295"/>
                    <a:pt x="13073" y="10295"/>
                  </a:cubicBezTo>
                  <a:cubicBezTo>
                    <a:pt x="12379" y="10295"/>
                    <a:pt x="11477" y="10443"/>
                    <a:pt x="11018" y="10680"/>
                  </a:cubicBezTo>
                  <a:cubicBezTo>
                    <a:pt x="11018" y="10680"/>
                    <a:pt x="9145" y="8950"/>
                    <a:pt x="7285" y="7324"/>
                  </a:cubicBezTo>
                  <a:cubicBezTo>
                    <a:pt x="6088" y="6283"/>
                    <a:pt x="4892" y="5295"/>
                    <a:pt x="4189" y="4801"/>
                  </a:cubicBezTo>
                  <a:cubicBezTo>
                    <a:pt x="4189" y="4801"/>
                    <a:pt x="4436" y="4527"/>
                    <a:pt x="4748" y="4176"/>
                  </a:cubicBezTo>
                  <a:cubicBezTo>
                    <a:pt x="5243" y="3630"/>
                    <a:pt x="5893" y="2901"/>
                    <a:pt x="5971" y="2771"/>
                  </a:cubicBezTo>
                  <a:cubicBezTo>
                    <a:pt x="6114" y="2537"/>
                    <a:pt x="2849" y="0"/>
                    <a:pt x="2849"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5037000" y="4417225"/>
              <a:ext cx="139200" cy="530950"/>
            </a:xfrm>
            <a:custGeom>
              <a:avLst/>
              <a:gdLst/>
              <a:ahLst/>
              <a:cxnLst/>
              <a:rect l="l" t="t" r="r" b="b"/>
              <a:pathLst>
                <a:path w="5568" h="21238" extrusionOk="0">
                  <a:moveTo>
                    <a:pt x="3788" y="0"/>
                  </a:moveTo>
                  <a:cubicBezTo>
                    <a:pt x="3448" y="0"/>
                    <a:pt x="2654" y="2828"/>
                    <a:pt x="2654" y="2828"/>
                  </a:cubicBezTo>
                  <a:cubicBezTo>
                    <a:pt x="2654" y="2828"/>
                    <a:pt x="2423" y="382"/>
                    <a:pt x="2178" y="382"/>
                  </a:cubicBezTo>
                  <a:cubicBezTo>
                    <a:pt x="2176" y="382"/>
                    <a:pt x="2174" y="382"/>
                    <a:pt x="2172" y="382"/>
                  </a:cubicBezTo>
                  <a:cubicBezTo>
                    <a:pt x="1938" y="408"/>
                    <a:pt x="1912" y="3660"/>
                    <a:pt x="1912" y="3660"/>
                  </a:cubicBezTo>
                  <a:cubicBezTo>
                    <a:pt x="1912" y="3660"/>
                    <a:pt x="1290" y="2253"/>
                    <a:pt x="958" y="2253"/>
                  </a:cubicBezTo>
                  <a:cubicBezTo>
                    <a:pt x="951" y="2253"/>
                    <a:pt x="944" y="2254"/>
                    <a:pt x="937" y="2256"/>
                  </a:cubicBezTo>
                  <a:cubicBezTo>
                    <a:pt x="612" y="2321"/>
                    <a:pt x="1301" y="3986"/>
                    <a:pt x="1613" y="4792"/>
                  </a:cubicBezTo>
                  <a:cubicBezTo>
                    <a:pt x="1730" y="5052"/>
                    <a:pt x="1808" y="5325"/>
                    <a:pt x="1847" y="5612"/>
                  </a:cubicBezTo>
                  <a:cubicBezTo>
                    <a:pt x="1873" y="7355"/>
                    <a:pt x="1704" y="14626"/>
                    <a:pt x="1704" y="14626"/>
                  </a:cubicBezTo>
                  <a:cubicBezTo>
                    <a:pt x="1704" y="14626"/>
                    <a:pt x="234" y="20077"/>
                    <a:pt x="0" y="21026"/>
                  </a:cubicBezTo>
                  <a:cubicBezTo>
                    <a:pt x="0" y="21026"/>
                    <a:pt x="996" y="21238"/>
                    <a:pt x="2019" y="21238"/>
                  </a:cubicBezTo>
                  <a:cubicBezTo>
                    <a:pt x="2895" y="21238"/>
                    <a:pt x="3792" y="21082"/>
                    <a:pt x="4098" y="20506"/>
                  </a:cubicBezTo>
                  <a:cubicBezTo>
                    <a:pt x="4748" y="19257"/>
                    <a:pt x="5190" y="15628"/>
                    <a:pt x="5073" y="15030"/>
                  </a:cubicBezTo>
                  <a:cubicBezTo>
                    <a:pt x="4943" y="14431"/>
                    <a:pt x="4098" y="6626"/>
                    <a:pt x="3733" y="5846"/>
                  </a:cubicBezTo>
                  <a:cubicBezTo>
                    <a:pt x="3733" y="5846"/>
                    <a:pt x="5568" y="2568"/>
                    <a:pt x="5438" y="2243"/>
                  </a:cubicBezTo>
                  <a:cubicBezTo>
                    <a:pt x="5425" y="2211"/>
                    <a:pt x="5404" y="2197"/>
                    <a:pt x="5375" y="2197"/>
                  </a:cubicBezTo>
                  <a:cubicBezTo>
                    <a:pt x="5108" y="2197"/>
                    <a:pt x="4215" y="3452"/>
                    <a:pt x="4215" y="3452"/>
                  </a:cubicBezTo>
                  <a:cubicBezTo>
                    <a:pt x="4215" y="3452"/>
                    <a:pt x="5138" y="1007"/>
                    <a:pt x="4943" y="812"/>
                  </a:cubicBezTo>
                  <a:cubicBezTo>
                    <a:pt x="4935" y="803"/>
                    <a:pt x="4925" y="799"/>
                    <a:pt x="4913" y="799"/>
                  </a:cubicBezTo>
                  <a:cubicBezTo>
                    <a:pt x="4635" y="799"/>
                    <a:pt x="3473" y="3062"/>
                    <a:pt x="3473" y="3062"/>
                  </a:cubicBezTo>
                  <a:cubicBezTo>
                    <a:pt x="3473" y="3062"/>
                    <a:pt x="4124" y="161"/>
                    <a:pt x="3812" y="5"/>
                  </a:cubicBezTo>
                  <a:cubicBezTo>
                    <a:pt x="3804" y="2"/>
                    <a:pt x="3796" y="0"/>
                    <a:pt x="378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4856175" y="4922375"/>
              <a:ext cx="145425" cy="99750"/>
            </a:xfrm>
            <a:custGeom>
              <a:avLst/>
              <a:gdLst/>
              <a:ahLst/>
              <a:cxnLst/>
              <a:rect l="l" t="t" r="r" b="b"/>
              <a:pathLst>
                <a:path w="5817" h="3990" extrusionOk="0">
                  <a:moveTo>
                    <a:pt x="3877" y="1"/>
                  </a:moveTo>
                  <a:lnTo>
                    <a:pt x="3877" y="1"/>
                  </a:lnTo>
                  <a:cubicBezTo>
                    <a:pt x="3877" y="1"/>
                    <a:pt x="1" y="1094"/>
                    <a:pt x="690" y="1640"/>
                  </a:cubicBezTo>
                  <a:cubicBezTo>
                    <a:pt x="1392" y="2186"/>
                    <a:pt x="807" y="3890"/>
                    <a:pt x="807" y="3890"/>
                  </a:cubicBezTo>
                  <a:cubicBezTo>
                    <a:pt x="1064" y="3960"/>
                    <a:pt x="1358" y="3990"/>
                    <a:pt x="1669" y="3990"/>
                  </a:cubicBezTo>
                  <a:cubicBezTo>
                    <a:pt x="3461" y="3990"/>
                    <a:pt x="5816" y="2990"/>
                    <a:pt x="4996" y="2746"/>
                  </a:cubicBezTo>
                  <a:cubicBezTo>
                    <a:pt x="4033" y="2459"/>
                    <a:pt x="3773" y="1354"/>
                    <a:pt x="3877"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4808375" y="4764975"/>
              <a:ext cx="172375" cy="229125"/>
            </a:xfrm>
            <a:custGeom>
              <a:avLst/>
              <a:gdLst/>
              <a:ahLst/>
              <a:cxnLst/>
              <a:rect l="l" t="t" r="r" b="b"/>
              <a:pathLst>
                <a:path w="6895" h="9165" extrusionOk="0">
                  <a:moveTo>
                    <a:pt x="5399" y="1"/>
                  </a:moveTo>
                  <a:cubicBezTo>
                    <a:pt x="5360" y="1"/>
                    <a:pt x="5321" y="40"/>
                    <a:pt x="5334" y="92"/>
                  </a:cubicBezTo>
                  <a:cubicBezTo>
                    <a:pt x="5373" y="209"/>
                    <a:pt x="5451" y="313"/>
                    <a:pt x="5503" y="430"/>
                  </a:cubicBezTo>
                  <a:cubicBezTo>
                    <a:pt x="5555" y="612"/>
                    <a:pt x="5568" y="794"/>
                    <a:pt x="5516" y="977"/>
                  </a:cubicBezTo>
                  <a:cubicBezTo>
                    <a:pt x="5295" y="560"/>
                    <a:pt x="5113" y="235"/>
                    <a:pt x="4592" y="105"/>
                  </a:cubicBezTo>
                  <a:cubicBezTo>
                    <a:pt x="4587" y="103"/>
                    <a:pt x="4582" y="102"/>
                    <a:pt x="4577" y="102"/>
                  </a:cubicBezTo>
                  <a:cubicBezTo>
                    <a:pt x="4543" y="102"/>
                    <a:pt x="4512" y="136"/>
                    <a:pt x="4501" y="170"/>
                  </a:cubicBezTo>
                  <a:cubicBezTo>
                    <a:pt x="4514" y="261"/>
                    <a:pt x="4540" y="352"/>
                    <a:pt x="4579" y="443"/>
                  </a:cubicBezTo>
                  <a:cubicBezTo>
                    <a:pt x="4605" y="495"/>
                    <a:pt x="4631" y="560"/>
                    <a:pt x="4644" y="625"/>
                  </a:cubicBezTo>
                  <a:cubicBezTo>
                    <a:pt x="4618" y="755"/>
                    <a:pt x="4540" y="872"/>
                    <a:pt x="4423" y="938"/>
                  </a:cubicBezTo>
                  <a:cubicBezTo>
                    <a:pt x="4374" y="954"/>
                    <a:pt x="4320" y="960"/>
                    <a:pt x="4263" y="960"/>
                  </a:cubicBezTo>
                  <a:cubicBezTo>
                    <a:pt x="4091" y="960"/>
                    <a:pt x="3896" y="902"/>
                    <a:pt x="3760" y="872"/>
                  </a:cubicBezTo>
                  <a:cubicBezTo>
                    <a:pt x="3603" y="838"/>
                    <a:pt x="3450" y="824"/>
                    <a:pt x="3297" y="824"/>
                  </a:cubicBezTo>
                  <a:cubicBezTo>
                    <a:pt x="2928" y="824"/>
                    <a:pt x="2567" y="907"/>
                    <a:pt x="2199" y="990"/>
                  </a:cubicBezTo>
                  <a:cubicBezTo>
                    <a:pt x="1704" y="1107"/>
                    <a:pt x="1275" y="1419"/>
                    <a:pt x="989" y="1848"/>
                  </a:cubicBezTo>
                  <a:cubicBezTo>
                    <a:pt x="924" y="1939"/>
                    <a:pt x="885" y="2043"/>
                    <a:pt x="872" y="2160"/>
                  </a:cubicBezTo>
                  <a:cubicBezTo>
                    <a:pt x="807" y="2121"/>
                    <a:pt x="742" y="2095"/>
                    <a:pt x="690" y="2056"/>
                  </a:cubicBezTo>
                  <a:cubicBezTo>
                    <a:pt x="638" y="1978"/>
                    <a:pt x="586" y="1913"/>
                    <a:pt x="547" y="1861"/>
                  </a:cubicBezTo>
                  <a:cubicBezTo>
                    <a:pt x="532" y="1850"/>
                    <a:pt x="516" y="1846"/>
                    <a:pt x="500" y="1846"/>
                  </a:cubicBezTo>
                  <a:cubicBezTo>
                    <a:pt x="459" y="1846"/>
                    <a:pt x="420" y="1879"/>
                    <a:pt x="430" y="1926"/>
                  </a:cubicBezTo>
                  <a:cubicBezTo>
                    <a:pt x="469" y="2004"/>
                    <a:pt x="521" y="2082"/>
                    <a:pt x="599" y="2134"/>
                  </a:cubicBezTo>
                  <a:cubicBezTo>
                    <a:pt x="612" y="2147"/>
                    <a:pt x="625" y="2173"/>
                    <a:pt x="651" y="2199"/>
                  </a:cubicBezTo>
                  <a:cubicBezTo>
                    <a:pt x="495" y="2199"/>
                    <a:pt x="339" y="2225"/>
                    <a:pt x="182" y="2264"/>
                  </a:cubicBezTo>
                  <a:cubicBezTo>
                    <a:pt x="117" y="2290"/>
                    <a:pt x="143" y="2394"/>
                    <a:pt x="221" y="2394"/>
                  </a:cubicBezTo>
                  <a:cubicBezTo>
                    <a:pt x="316" y="2363"/>
                    <a:pt x="420" y="2346"/>
                    <a:pt x="525" y="2346"/>
                  </a:cubicBezTo>
                  <a:cubicBezTo>
                    <a:pt x="593" y="2346"/>
                    <a:pt x="662" y="2353"/>
                    <a:pt x="729" y="2368"/>
                  </a:cubicBezTo>
                  <a:lnTo>
                    <a:pt x="807" y="2394"/>
                  </a:lnTo>
                  <a:cubicBezTo>
                    <a:pt x="0" y="3344"/>
                    <a:pt x="78" y="4840"/>
                    <a:pt x="391" y="5959"/>
                  </a:cubicBezTo>
                  <a:cubicBezTo>
                    <a:pt x="755" y="7247"/>
                    <a:pt x="1418" y="8430"/>
                    <a:pt x="2862" y="8560"/>
                  </a:cubicBezTo>
                  <a:cubicBezTo>
                    <a:pt x="2914" y="8664"/>
                    <a:pt x="2901" y="8782"/>
                    <a:pt x="2836" y="8886"/>
                  </a:cubicBezTo>
                  <a:cubicBezTo>
                    <a:pt x="2801" y="8932"/>
                    <a:pt x="2850" y="8979"/>
                    <a:pt x="2907" y="8979"/>
                  </a:cubicBezTo>
                  <a:cubicBezTo>
                    <a:pt x="2913" y="8979"/>
                    <a:pt x="2920" y="8978"/>
                    <a:pt x="2927" y="8977"/>
                  </a:cubicBezTo>
                  <a:cubicBezTo>
                    <a:pt x="3057" y="8912"/>
                    <a:pt x="3174" y="8821"/>
                    <a:pt x="3252" y="8690"/>
                  </a:cubicBezTo>
                  <a:cubicBezTo>
                    <a:pt x="3265" y="8860"/>
                    <a:pt x="3317" y="9016"/>
                    <a:pt x="3421" y="9146"/>
                  </a:cubicBezTo>
                  <a:cubicBezTo>
                    <a:pt x="3434" y="9159"/>
                    <a:pt x="3450" y="9165"/>
                    <a:pt x="3466" y="9165"/>
                  </a:cubicBezTo>
                  <a:cubicBezTo>
                    <a:pt x="3498" y="9165"/>
                    <a:pt x="3530" y="9141"/>
                    <a:pt x="3539" y="9107"/>
                  </a:cubicBezTo>
                  <a:cubicBezTo>
                    <a:pt x="3565" y="8912"/>
                    <a:pt x="3513" y="8729"/>
                    <a:pt x="3539" y="8547"/>
                  </a:cubicBezTo>
                  <a:lnTo>
                    <a:pt x="3539" y="8547"/>
                  </a:lnTo>
                  <a:cubicBezTo>
                    <a:pt x="3591" y="8638"/>
                    <a:pt x="3682" y="8716"/>
                    <a:pt x="3786" y="8755"/>
                  </a:cubicBezTo>
                  <a:cubicBezTo>
                    <a:pt x="3884" y="8800"/>
                    <a:pt x="3987" y="8820"/>
                    <a:pt x="4097" y="8820"/>
                  </a:cubicBezTo>
                  <a:cubicBezTo>
                    <a:pt x="4148" y="8820"/>
                    <a:pt x="4200" y="8816"/>
                    <a:pt x="4254" y="8808"/>
                  </a:cubicBezTo>
                  <a:cubicBezTo>
                    <a:pt x="4293" y="8795"/>
                    <a:pt x="4306" y="8729"/>
                    <a:pt x="4280" y="8690"/>
                  </a:cubicBezTo>
                  <a:cubicBezTo>
                    <a:pt x="4215" y="8651"/>
                    <a:pt x="4163" y="8586"/>
                    <a:pt x="4111" y="8534"/>
                  </a:cubicBezTo>
                  <a:cubicBezTo>
                    <a:pt x="4098" y="8508"/>
                    <a:pt x="4072" y="8469"/>
                    <a:pt x="4072" y="8443"/>
                  </a:cubicBezTo>
                  <a:cubicBezTo>
                    <a:pt x="4904" y="8222"/>
                    <a:pt x="5594" y="7637"/>
                    <a:pt x="5958" y="6856"/>
                  </a:cubicBezTo>
                  <a:cubicBezTo>
                    <a:pt x="6192" y="6310"/>
                    <a:pt x="6257" y="5699"/>
                    <a:pt x="6166" y="5113"/>
                  </a:cubicBezTo>
                  <a:cubicBezTo>
                    <a:pt x="6088" y="4580"/>
                    <a:pt x="5971" y="4047"/>
                    <a:pt x="5841" y="3526"/>
                  </a:cubicBezTo>
                  <a:cubicBezTo>
                    <a:pt x="6088" y="3396"/>
                    <a:pt x="6296" y="3201"/>
                    <a:pt x="6452" y="2980"/>
                  </a:cubicBezTo>
                  <a:cubicBezTo>
                    <a:pt x="6661" y="2694"/>
                    <a:pt x="6895" y="2381"/>
                    <a:pt x="6856" y="2017"/>
                  </a:cubicBezTo>
                  <a:cubicBezTo>
                    <a:pt x="6856" y="1973"/>
                    <a:pt x="6820" y="1947"/>
                    <a:pt x="6784" y="1947"/>
                  </a:cubicBezTo>
                  <a:cubicBezTo>
                    <a:pt x="6768" y="1947"/>
                    <a:pt x="6751" y="1953"/>
                    <a:pt x="6739" y="1965"/>
                  </a:cubicBezTo>
                  <a:cubicBezTo>
                    <a:pt x="6582" y="2056"/>
                    <a:pt x="6439" y="2160"/>
                    <a:pt x="6296" y="2251"/>
                  </a:cubicBezTo>
                  <a:cubicBezTo>
                    <a:pt x="6700" y="1484"/>
                    <a:pt x="6283" y="131"/>
                    <a:pt x="5399"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4713725" y="4891450"/>
              <a:ext cx="529150" cy="573400"/>
            </a:xfrm>
            <a:custGeom>
              <a:avLst/>
              <a:gdLst/>
              <a:ahLst/>
              <a:cxnLst/>
              <a:rect l="l" t="t" r="r" b="b"/>
              <a:pathLst>
                <a:path w="21166" h="22936" extrusionOk="0">
                  <a:moveTo>
                    <a:pt x="13524" y="1"/>
                  </a:moveTo>
                  <a:cubicBezTo>
                    <a:pt x="13504" y="1"/>
                    <a:pt x="13484" y="1"/>
                    <a:pt x="13464" y="2"/>
                  </a:cubicBezTo>
                  <a:cubicBezTo>
                    <a:pt x="13360" y="15"/>
                    <a:pt x="13256" y="28"/>
                    <a:pt x="13152" y="54"/>
                  </a:cubicBezTo>
                  <a:cubicBezTo>
                    <a:pt x="12281" y="1212"/>
                    <a:pt x="11643" y="2825"/>
                    <a:pt x="10186" y="3723"/>
                  </a:cubicBezTo>
                  <a:cubicBezTo>
                    <a:pt x="9575" y="4087"/>
                    <a:pt x="8886" y="4295"/>
                    <a:pt x="8170" y="4347"/>
                  </a:cubicBezTo>
                  <a:cubicBezTo>
                    <a:pt x="7663" y="4373"/>
                    <a:pt x="7155" y="4438"/>
                    <a:pt x="6661" y="4529"/>
                  </a:cubicBezTo>
                  <a:cubicBezTo>
                    <a:pt x="4229" y="4984"/>
                    <a:pt x="2030" y="6285"/>
                    <a:pt x="1" y="10812"/>
                  </a:cubicBezTo>
                  <a:cubicBezTo>
                    <a:pt x="1" y="10812"/>
                    <a:pt x="170" y="10942"/>
                    <a:pt x="469" y="11137"/>
                  </a:cubicBezTo>
                  <a:cubicBezTo>
                    <a:pt x="1159" y="11579"/>
                    <a:pt x="2538" y="12360"/>
                    <a:pt x="4059" y="12555"/>
                  </a:cubicBezTo>
                  <a:cubicBezTo>
                    <a:pt x="4190" y="12568"/>
                    <a:pt x="4307" y="12581"/>
                    <a:pt x="4437" y="12581"/>
                  </a:cubicBezTo>
                  <a:lnTo>
                    <a:pt x="5542" y="11267"/>
                  </a:lnTo>
                  <a:cubicBezTo>
                    <a:pt x="5542" y="11267"/>
                    <a:pt x="6076" y="13062"/>
                    <a:pt x="6596" y="15703"/>
                  </a:cubicBezTo>
                  <a:cubicBezTo>
                    <a:pt x="6830" y="16913"/>
                    <a:pt x="7064" y="18305"/>
                    <a:pt x="7247" y="19788"/>
                  </a:cubicBezTo>
                  <a:cubicBezTo>
                    <a:pt x="7364" y="20802"/>
                    <a:pt x="7455" y="21856"/>
                    <a:pt x="7507" y="22936"/>
                  </a:cubicBezTo>
                  <a:lnTo>
                    <a:pt x="21165" y="22936"/>
                  </a:lnTo>
                  <a:cubicBezTo>
                    <a:pt x="20476" y="20100"/>
                    <a:pt x="17809" y="9966"/>
                    <a:pt x="14921" y="6910"/>
                  </a:cubicBezTo>
                  <a:cubicBezTo>
                    <a:pt x="14921" y="6910"/>
                    <a:pt x="17679" y="5114"/>
                    <a:pt x="18147" y="2682"/>
                  </a:cubicBezTo>
                  <a:cubicBezTo>
                    <a:pt x="18147" y="2682"/>
                    <a:pt x="17640" y="2227"/>
                    <a:pt x="16925" y="1680"/>
                  </a:cubicBezTo>
                  <a:cubicBezTo>
                    <a:pt x="15931" y="916"/>
                    <a:pt x="14499" y="1"/>
                    <a:pt x="13524"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5250650" y="5102550"/>
              <a:ext cx="393850" cy="362300"/>
            </a:xfrm>
            <a:custGeom>
              <a:avLst/>
              <a:gdLst/>
              <a:ahLst/>
              <a:cxnLst/>
              <a:rect l="l" t="t" r="r" b="b"/>
              <a:pathLst>
                <a:path w="15754" h="14492" extrusionOk="0">
                  <a:moveTo>
                    <a:pt x="12931" y="1"/>
                  </a:moveTo>
                  <a:lnTo>
                    <a:pt x="3422" y="1978"/>
                  </a:lnTo>
                  <a:lnTo>
                    <a:pt x="3253" y="2004"/>
                  </a:lnTo>
                  <a:cubicBezTo>
                    <a:pt x="3162" y="2368"/>
                    <a:pt x="3057" y="2732"/>
                    <a:pt x="2953" y="3083"/>
                  </a:cubicBezTo>
                  <a:cubicBezTo>
                    <a:pt x="2303" y="5373"/>
                    <a:pt x="1718" y="7415"/>
                    <a:pt x="1236" y="9210"/>
                  </a:cubicBezTo>
                  <a:cubicBezTo>
                    <a:pt x="638" y="11422"/>
                    <a:pt x="196" y="13217"/>
                    <a:pt x="1" y="14492"/>
                  </a:cubicBezTo>
                  <a:lnTo>
                    <a:pt x="15754" y="14492"/>
                  </a:lnTo>
                  <a:cubicBezTo>
                    <a:pt x="15571" y="13087"/>
                    <a:pt x="15272" y="11318"/>
                    <a:pt x="14934" y="9523"/>
                  </a:cubicBezTo>
                  <a:lnTo>
                    <a:pt x="14869" y="9132"/>
                  </a:lnTo>
                  <a:cubicBezTo>
                    <a:pt x="14674" y="8157"/>
                    <a:pt x="14479" y="7181"/>
                    <a:pt x="14297" y="6257"/>
                  </a:cubicBezTo>
                  <a:cubicBezTo>
                    <a:pt x="13581" y="2849"/>
                    <a:pt x="12931" y="1"/>
                    <a:pt x="12931"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187875" y="4541225"/>
              <a:ext cx="123625" cy="451425"/>
            </a:xfrm>
            <a:custGeom>
              <a:avLst/>
              <a:gdLst/>
              <a:ahLst/>
              <a:cxnLst/>
              <a:rect l="l" t="t" r="r" b="b"/>
              <a:pathLst>
                <a:path w="4945" h="18057" extrusionOk="0">
                  <a:moveTo>
                    <a:pt x="2171" y="0"/>
                  </a:moveTo>
                  <a:cubicBezTo>
                    <a:pt x="2167" y="0"/>
                    <a:pt x="2164" y="1"/>
                    <a:pt x="2160" y="1"/>
                  </a:cubicBezTo>
                  <a:cubicBezTo>
                    <a:pt x="1835" y="53"/>
                    <a:pt x="2082" y="2837"/>
                    <a:pt x="2082" y="2837"/>
                  </a:cubicBezTo>
                  <a:cubicBezTo>
                    <a:pt x="2082" y="2837"/>
                    <a:pt x="1197" y="492"/>
                    <a:pt x="989" y="492"/>
                  </a:cubicBezTo>
                  <a:cubicBezTo>
                    <a:pt x="984" y="492"/>
                    <a:pt x="980" y="493"/>
                    <a:pt x="977" y="496"/>
                  </a:cubicBezTo>
                  <a:cubicBezTo>
                    <a:pt x="794" y="613"/>
                    <a:pt x="1198" y="2902"/>
                    <a:pt x="1198" y="2902"/>
                  </a:cubicBezTo>
                  <a:cubicBezTo>
                    <a:pt x="1198" y="2902"/>
                    <a:pt x="356" y="1584"/>
                    <a:pt x="173" y="1584"/>
                  </a:cubicBezTo>
                  <a:cubicBezTo>
                    <a:pt x="167" y="1584"/>
                    <a:pt x="162" y="1585"/>
                    <a:pt x="157" y="1588"/>
                  </a:cubicBezTo>
                  <a:cubicBezTo>
                    <a:pt x="1" y="1679"/>
                    <a:pt x="300" y="2642"/>
                    <a:pt x="794" y="3526"/>
                  </a:cubicBezTo>
                  <a:cubicBezTo>
                    <a:pt x="1120" y="4086"/>
                    <a:pt x="1536" y="4593"/>
                    <a:pt x="2043" y="5009"/>
                  </a:cubicBezTo>
                  <a:lnTo>
                    <a:pt x="157" y="14050"/>
                  </a:lnTo>
                  <a:lnTo>
                    <a:pt x="612" y="17380"/>
                  </a:lnTo>
                  <a:lnTo>
                    <a:pt x="4658" y="18057"/>
                  </a:lnTo>
                  <a:lnTo>
                    <a:pt x="4658" y="18057"/>
                  </a:lnTo>
                  <a:lnTo>
                    <a:pt x="3357" y="14141"/>
                  </a:lnTo>
                  <a:lnTo>
                    <a:pt x="3409" y="5205"/>
                  </a:lnTo>
                  <a:cubicBezTo>
                    <a:pt x="4840" y="4086"/>
                    <a:pt x="4944" y="3526"/>
                    <a:pt x="4840" y="3409"/>
                  </a:cubicBezTo>
                  <a:cubicBezTo>
                    <a:pt x="4829" y="3400"/>
                    <a:pt x="4813" y="3395"/>
                    <a:pt x="4792" y="3395"/>
                  </a:cubicBezTo>
                  <a:cubicBezTo>
                    <a:pt x="4589" y="3395"/>
                    <a:pt x="3950" y="3826"/>
                    <a:pt x="3643" y="4086"/>
                  </a:cubicBezTo>
                  <a:cubicBezTo>
                    <a:pt x="3594" y="4131"/>
                    <a:pt x="3555" y="4150"/>
                    <a:pt x="3522" y="4150"/>
                  </a:cubicBezTo>
                  <a:cubicBezTo>
                    <a:pt x="3340" y="4150"/>
                    <a:pt x="3396" y="3540"/>
                    <a:pt x="3396" y="3540"/>
                  </a:cubicBezTo>
                  <a:cubicBezTo>
                    <a:pt x="3396" y="3540"/>
                    <a:pt x="3942" y="704"/>
                    <a:pt x="3786" y="652"/>
                  </a:cubicBezTo>
                  <a:cubicBezTo>
                    <a:pt x="3785" y="651"/>
                    <a:pt x="3784" y="651"/>
                    <a:pt x="3782" y="651"/>
                  </a:cubicBezTo>
                  <a:cubicBezTo>
                    <a:pt x="3603" y="651"/>
                    <a:pt x="2746" y="2980"/>
                    <a:pt x="2746" y="2980"/>
                  </a:cubicBezTo>
                  <a:cubicBezTo>
                    <a:pt x="2746" y="2980"/>
                    <a:pt x="2491" y="0"/>
                    <a:pt x="217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161875" y="4901025"/>
              <a:ext cx="197750" cy="281225"/>
            </a:xfrm>
            <a:custGeom>
              <a:avLst/>
              <a:gdLst/>
              <a:ahLst/>
              <a:cxnLst/>
              <a:rect l="l" t="t" r="r" b="b"/>
              <a:pathLst>
                <a:path w="7910" h="11249" extrusionOk="0">
                  <a:moveTo>
                    <a:pt x="4236" y="0"/>
                  </a:moveTo>
                  <a:cubicBezTo>
                    <a:pt x="2578" y="0"/>
                    <a:pt x="534" y="1063"/>
                    <a:pt x="534" y="1063"/>
                  </a:cubicBezTo>
                  <a:cubicBezTo>
                    <a:pt x="534" y="1063"/>
                    <a:pt x="0" y="7281"/>
                    <a:pt x="6674" y="11249"/>
                  </a:cubicBezTo>
                  <a:lnTo>
                    <a:pt x="7909" y="6071"/>
                  </a:lnTo>
                  <a:cubicBezTo>
                    <a:pt x="5581" y="4250"/>
                    <a:pt x="5152" y="139"/>
                    <a:pt x="5152" y="139"/>
                  </a:cubicBezTo>
                  <a:cubicBezTo>
                    <a:pt x="4874" y="41"/>
                    <a:pt x="4563" y="0"/>
                    <a:pt x="423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643500" y="4509000"/>
              <a:ext cx="150275" cy="444950"/>
            </a:xfrm>
            <a:custGeom>
              <a:avLst/>
              <a:gdLst/>
              <a:ahLst/>
              <a:cxnLst/>
              <a:rect l="l" t="t" r="r" b="b"/>
              <a:pathLst>
                <a:path w="6011" h="17798" extrusionOk="0">
                  <a:moveTo>
                    <a:pt x="3980" y="0"/>
                  </a:moveTo>
                  <a:cubicBezTo>
                    <a:pt x="3666" y="0"/>
                    <a:pt x="3161" y="2916"/>
                    <a:pt x="3161" y="2916"/>
                  </a:cubicBezTo>
                  <a:cubicBezTo>
                    <a:pt x="3161" y="2916"/>
                    <a:pt x="2496" y="522"/>
                    <a:pt x="2320" y="522"/>
                  </a:cubicBezTo>
                  <a:cubicBezTo>
                    <a:pt x="2319" y="522"/>
                    <a:pt x="2317" y="522"/>
                    <a:pt x="2316" y="523"/>
                  </a:cubicBezTo>
                  <a:cubicBezTo>
                    <a:pt x="2147" y="549"/>
                    <a:pt x="2459" y="3424"/>
                    <a:pt x="2459" y="3424"/>
                  </a:cubicBezTo>
                  <a:cubicBezTo>
                    <a:pt x="2459" y="3424"/>
                    <a:pt x="2468" y="4026"/>
                    <a:pt x="2291" y="4026"/>
                  </a:cubicBezTo>
                  <a:cubicBezTo>
                    <a:pt x="2259" y="4026"/>
                    <a:pt x="2219" y="4006"/>
                    <a:pt x="2173" y="3957"/>
                  </a:cubicBezTo>
                  <a:cubicBezTo>
                    <a:pt x="1887" y="3659"/>
                    <a:pt x="1272" y="3164"/>
                    <a:pt x="1082" y="3164"/>
                  </a:cubicBezTo>
                  <a:cubicBezTo>
                    <a:pt x="1065" y="3164"/>
                    <a:pt x="1051" y="3168"/>
                    <a:pt x="1041" y="3176"/>
                  </a:cubicBezTo>
                  <a:cubicBezTo>
                    <a:pt x="924" y="3281"/>
                    <a:pt x="989" y="3853"/>
                    <a:pt x="2316" y="5089"/>
                  </a:cubicBezTo>
                  <a:lnTo>
                    <a:pt x="1627" y="13999"/>
                  </a:lnTo>
                  <a:lnTo>
                    <a:pt x="0" y="17798"/>
                  </a:lnTo>
                  <a:lnTo>
                    <a:pt x="4085" y="17447"/>
                  </a:lnTo>
                  <a:lnTo>
                    <a:pt x="4814" y="14168"/>
                  </a:lnTo>
                  <a:lnTo>
                    <a:pt x="3708" y="5011"/>
                  </a:lnTo>
                  <a:cubicBezTo>
                    <a:pt x="4228" y="4620"/>
                    <a:pt x="4696" y="4165"/>
                    <a:pt x="5074" y="3632"/>
                  </a:cubicBezTo>
                  <a:cubicBezTo>
                    <a:pt x="5633" y="2799"/>
                    <a:pt x="6010" y="1863"/>
                    <a:pt x="5867" y="1746"/>
                  </a:cubicBezTo>
                  <a:cubicBezTo>
                    <a:pt x="5862" y="1742"/>
                    <a:pt x="5855" y="1740"/>
                    <a:pt x="5847" y="1740"/>
                  </a:cubicBezTo>
                  <a:cubicBezTo>
                    <a:pt x="5649" y="1740"/>
                    <a:pt x="4709" y="2968"/>
                    <a:pt x="4709" y="2968"/>
                  </a:cubicBezTo>
                  <a:cubicBezTo>
                    <a:pt x="4709" y="2968"/>
                    <a:pt x="5308" y="731"/>
                    <a:pt x="5126" y="601"/>
                  </a:cubicBezTo>
                  <a:cubicBezTo>
                    <a:pt x="5121" y="597"/>
                    <a:pt x="5116" y="596"/>
                    <a:pt x="5110" y="596"/>
                  </a:cubicBezTo>
                  <a:cubicBezTo>
                    <a:pt x="4897" y="596"/>
                    <a:pt x="3825" y="2838"/>
                    <a:pt x="3825" y="2838"/>
                  </a:cubicBezTo>
                  <a:cubicBezTo>
                    <a:pt x="3825" y="2838"/>
                    <a:pt x="4306" y="80"/>
                    <a:pt x="3994" y="2"/>
                  </a:cubicBezTo>
                  <a:cubicBezTo>
                    <a:pt x="3989" y="1"/>
                    <a:pt x="3985" y="0"/>
                    <a:pt x="3980"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5583325" y="4865225"/>
              <a:ext cx="194175" cy="275400"/>
            </a:xfrm>
            <a:custGeom>
              <a:avLst/>
              <a:gdLst/>
              <a:ahLst/>
              <a:cxnLst/>
              <a:rect l="l" t="t" r="r" b="b"/>
              <a:pathLst>
                <a:path w="7767" h="11016" extrusionOk="0">
                  <a:moveTo>
                    <a:pt x="3884" y="0"/>
                  </a:moveTo>
                  <a:cubicBezTo>
                    <a:pt x="3664" y="0"/>
                    <a:pt x="3452" y="23"/>
                    <a:pt x="3253" y="76"/>
                  </a:cubicBezTo>
                  <a:cubicBezTo>
                    <a:pt x="3253" y="76"/>
                    <a:pt x="2473" y="4134"/>
                    <a:pt x="1" y="5760"/>
                  </a:cubicBezTo>
                  <a:lnTo>
                    <a:pt x="807" y="11015"/>
                  </a:lnTo>
                  <a:cubicBezTo>
                    <a:pt x="7767" y="7607"/>
                    <a:pt x="7767" y="1376"/>
                    <a:pt x="7767" y="1376"/>
                  </a:cubicBezTo>
                  <a:cubicBezTo>
                    <a:pt x="7767" y="1376"/>
                    <a:pt x="5585" y="0"/>
                    <a:pt x="3884"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5254225" y="4811275"/>
              <a:ext cx="399375" cy="592225"/>
            </a:xfrm>
            <a:custGeom>
              <a:avLst/>
              <a:gdLst/>
              <a:ahLst/>
              <a:cxnLst/>
              <a:rect l="l" t="t" r="r" b="b"/>
              <a:pathLst>
                <a:path w="15975" h="23689" extrusionOk="0">
                  <a:moveTo>
                    <a:pt x="7068" y="1"/>
                  </a:moveTo>
                  <a:cubicBezTo>
                    <a:pt x="6817" y="1"/>
                    <a:pt x="6575" y="20"/>
                    <a:pt x="6349" y="61"/>
                  </a:cubicBezTo>
                  <a:cubicBezTo>
                    <a:pt x="5373" y="217"/>
                    <a:pt x="4514" y="751"/>
                    <a:pt x="3955" y="1544"/>
                  </a:cubicBezTo>
                  <a:cubicBezTo>
                    <a:pt x="3175" y="2195"/>
                    <a:pt x="2667" y="3118"/>
                    <a:pt x="2550" y="4120"/>
                  </a:cubicBezTo>
                  <a:cubicBezTo>
                    <a:pt x="2472" y="4809"/>
                    <a:pt x="2472" y="5512"/>
                    <a:pt x="2550" y="6201"/>
                  </a:cubicBezTo>
                  <a:cubicBezTo>
                    <a:pt x="2602" y="6721"/>
                    <a:pt x="2745" y="7294"/>
                    <a:pt x="2732" y="7827"/>
                  </a:cubicBezTo>
                  <a:cubicBezTo>
                    <a:pt x="2732" y="7970"/>
                    <a:pt x="2706" y="8113"/>
                    <a:pt x="2680" y="8256"/>
                  </a:cubicBezTo>
                  <a:cubicBezTo>
                    <a:pt x="2407" y="9479"/>
                    <a:pt x="768" y="9791"/>
                    <a:pt x="248" y="10949"/>
                  </a:cubicBezTo>
                  <a:cubicBezTo>
                    <a:pt x="1" y="11534"/>
                    <a:pt x="14" y="12185"/>
                    <a:pt x="274" y="12757"/>
                  </a:cubicBezTo>
                  <a:cubicBezTo>
                    <a:pt x="339" y="12939"/>
                    <a:pt x="443" y="13108"/>
                    <a:pt x="547" y="13265"/>
                  </a:cubicBezTo>
                  <a:cubicBezTo>
                    <a:pt x="742" y="13512"/>
                    <a:pt x="963" y="13733"/>
                    <a:pt x="1210" y="13915"/>
                  </a:cubicBezTo>
                  <a:cubicBezTo>
                    <a:pt x="1340" y="14006"/>
                    <a:pt x="1822" y="14201"/>
                    <a:pt x="1965" y="14370"/>
                  </a:cubicBezTo>
                  <a:cubicBezTo>
                    <a:pt x="1963" y="14369"/>
                    <a:pt x="1960" y="14368"/>
                    <a:pt x="1958" y="14368"/>
                  </a:cubicBezTo>
                  <a:cubicBezTo>
                    <a:pt x="1926" y="14368"/>
                    <a:pt x="1924" y="14558"/>
                    <a:pt x="1887" y="14656"/>
                  </a:cubicBezTo>
                  <a:cubicBezTo>
                    <a:pt x="1757" y="14943"/>
                    <a:pt x="1601" y="15229"/>
                    <a:pt x="1432" y="15489"/>
                  </a:cubicBezTo>
                  <a:cubicBezTo>
                    <a:pt x="976" y="16204"/>
                    <a:pt x="573" y="16855"/>
                    <a:pt x="378" y="17687"/>
                  </a:cubicBezTo>
                  <a:cubicBezTo>
                    <a:pt x="144" y="18806"/>
                    <a:pt x="391" y="19964"/>
                    <a:pt x="1093" y="20874"/>
                  </a:cubicBezTo>
                  <a:cubicBezTo>
                    <a:pt x="1432" y="21343"/>
                    <a:pt x="1900" y="21720"/>
                    <a:pt x="2420" y="21967"/>
                  </a:cubicBezTo>
                  <a:cubicBezTo>
                    <a:pt x="2785" y="22128"/>
                    <a:pt x="3179" y="22218"/>
                    <a:pt x="3587" y="22218"/>
                  </a:cubicBezTo>
                  <a:cubicBezTo>
                    <a:pt x="4166" y="22218"/>
                    <a:pt x="4772" y="22036"/>
                    <a:pt x="5360" y="21616"/>
                  </a:cubicBezTo>
                  <a:cubicBezTo>
                    <a:pt x="5412" y="21577"/>
                    <a:pt x="5529" y="21512"/>
                    <a:pt x="5620" y="21447"/>
                  </a:cubicBezTo>
                  <a:cubicBezTo>
                    <a:pt x="5698" y="21603"/>
                    <a:pt x="5763" y="21772"/>
                    <a:pt x="5854" y="21941"/>
                  </a:cubicBezTo>
                  <a:cubicBezTo>
                    <a:pt x="6101" y="22383"/>
                    <a:pt x="6440" y="22774"/>
                    <a:pt x="6856" y="23060"/>
                  </a:cubicBezTo>
                  <a:cubicBezTo>
                    <a:pt x="7380" y="23444"/>
                    <a:pt x="8023" y="23688"/>
                    <a:pt x="8664" y="23688"/>
                  </a:cubicBezTo>
                  <a:cubicBezTo>
                    <a:pt x="8976" y="23688"/>
                    <a:pt x="9289" y="23630"/>
                    <a:pt x="9588" y="23502"/>
                  </a:cubicBezTo>
                  <a:cubicBezTo>
                    <a:pt x="10147" y="23242"/>
                    <a:pt x="10589" y="22787"/>
                    <a:pt x="10823" y="22214"/>
                  </a:cubicBezTo>
                  <a:cubicBezTo>
                    <a:pt x="10902" y="22058"/>
                    <a:pt x="10967" y="21902"/>
                    <a:pt x="11019" y="21733"/>
                  </a:cubicBezTo>
                  <a:cubicBezTo>
                    <a:pt x="11045" y="21629"/>
                    <a:pt x="11097" y="21512"/>
                    <a:pt x="11123" y="21408"/>
                  </a:cubicBezTo>
                  <a:cubicBezTo>
                    <a:pt x="11240" y="21473"/>
                    <a:pt x="11370" y="21551"/>
                    <a:pt x="11383" y="21551"/>
                  </a:cubicBezTo>
                  <a:cubicBezTo>
                    <a:pt x="11721" y="21720"/>
                    <a:pt x="12098" y="21811"/>
                    <a:pt x="12476" y="21824"/>
                  </a:cubicBezTo>
                  <a:cubicBezTo>
                    <a:pt x="12517" y="21826"/>
                    <a:pt x="12558" y="21827"/>
                    <a:pt x="12599" y="21827"/>
                  </a:cubicBezTo>
                  <a:cubicBezTo>
                    <a:pt x="13089" y="21827"/>
                    <a:pt x="13563" y="21685"/>
                    <a:pt x="13971" y="21421"/>
                  </a:cubicBezTo>
                  <a:cubicBezTo>
                    <a:pt x="14245" y="21252"/>
                    <a:pt x="14505" y="21043"/>
                    <a:pt x="14713" y="20796"/>
                  </a:cubicBezTo>
                  <a:cubicBezTo>
                    <a:pt x="14869" y="20627"/>
                    <a:pt x="15012" y="20445"/>
                    <a:pt x="15142" y="20250"/>
                  </a:cubicBezTo>
                  <a:cubicBezTo>
                    <a:pt x="15871" y="19105"/>
                    <a:pt x="15975" y="17765"/>
                    <a:pt x="15702" y="16504"/>
                  </a:cubicBezTo>
                  <a:cubicBezTo>
                    <a:pt x="15637" y="16230"/>
                    <a:pt x="15558" y="15970"/>
                    <a:pt x="15454" y="15710"/>
                  </a:cubicBezTo>
                  <a:cubicBezTo>
                    <a:pt x="15220" y="15060"/>
                    <a:pt x="14817" y="14487"/>
                    <a:pt x="14492" y="13876"/>
                  </a:cubicBezTo>
                  <a:cubicBezTo>
                    <a:pt x="14401" y="13707"/>
                    <a:pt x="14349" y="13473"/>
                    <a:pt x="14245" y="13317"/>
                  </a:cubicBezTo>
                  <a:cubicBezTo>
                    <a:pt x="14232" y="13304"/>
                    <a:pt x="14219" y="13278"/>
                    <a:pt x="14206" y="13265"/>
                  </a:cubicBezTo>
                  <a:cubicBezTo>
                    <a:pt x="14310" y="13147"/>
                    <a:pt x="14401" y="13030"/>
                    <a:pt x="14492" y="12900"/>
                  </a:cubicBezTo>
                  <a:cubicBezTo>
                    <a:pt x="14583" y="12770"/>
                    <a:pt x="14687" y="12640"/>
                    <a:pt x="14765" y="12510"/>
                  </a:cubicBezTo>
                  <a:cubicBezTo>
                    <a:pt x="15832" y="10897"/>
                    <a:pt x="15493" y="9206"/>
                    <a:pt x="14115" y="7918"/>
                  </a:cubicBezTo>
                  <a:cubicBezTo>
                    <a:pt x="13958" y="7775"/>
                    <a:pt x="13802" y="7658"/>
                    <a:pt x="13672" y="7528"/>
                  </a:cubicBezTo>
                  <a:cubicBezTo>
                    <a:pt x="13477" y="7359"/>
                    <a:pt x="13334" y="7151"/>
                    <a:pt x="13256" y="6916"/>
                  </a:cubicBezTo>
                  <a:cubicBezTo>
                    <a:pt x="13074" y="6331"/>
                    <a:pt x="13022" y="5681"/>
                    <a:pt x="12892" y="5082"/>
                  </a:cubicBezTo>
                  <a:cubicBezTo>
                    <a:pt x="12567" y="3690"/>
                    <a:pt x="12111" y="2312"/>
                    <a:pt x="10980" y="1362"/>
                  </a:cubicBezTo>
                  <a:cubicBezTo>
                    <a:pt x="10036" y="561"/>
                    <a:pt x="8418" y="1"/>
                    <a:pt x="7068"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5344300" y="5289550"/>
              <a:ext cx="350" cy="350"/>
            </a:xfrm>
            <a:custGeom>
              <a:avLst/>
              <a:gdLst/>
              <a:ahLst/>
              <a:cxnLst/>
              <a:rect l="l" t="t" r="r" b="b"/>
              <a:pathLst>
                <a:path w="14" h="14" extrusionOk="0">
                  <a:moveTo>
                    <a:pt x="14" y="13"/>
                  </a:moveTo>
                  <a:lnTo>
                    <a:pt x="14" y="13"/>
                  </a:lnTo>
                  <a:lnTo>
                    <a:pt x="1" y="0"/>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281875" y="5175075"/>
              <a:ext cx="469625" cy="248450"/>
            </a:xfrm>
            <a:custGeom>
              <a:avLst/>
              <a:gdLst/>
              <a:ahLst/>
              <a:cxnLst/>
              <a:rect l="l" t="t" r="r" b="b"/>
              <a:pathLst>
                <a:path w="18785" h="9938" extrusionOk="0">
                  <a:moveTo>
                    <a:pt x="14973" y="0"/>
                  </a:moveTo>
                  <a:cubicBezTo>
                    <a:pt x="15142" y="404"/>
                    <a:pt x="14270" y="2953"/>
                    <a:pt x="14270" y="2953"/>
                  </a:cubicBezTo>
                  <a:cubicBezTo>
                    <a:pt x="12163" y="3526"/>
                    <a:pt x="5867" y="6192"/>
                    <a:pt x="5867" y="6192"/>
                  </a:cubicBezTo>
                  <a:cubicBezTo>
                    <a:pt x="5366" y="5649"/>
                    <a:pt x="3930" y="4965"/>
                    <a:pt x="3335" y="4965"/>
                  </a:cubicBezTo>
                  <a:cubicBezTo>
                    <a:pt x="3204" y="4965"/>
                    <a:pt x="3114" y="4998"/>
                    <a:pt x="3083" y="5074"/>
                  </a:cubicBezTo>
                  <a:cubicBezTo>
                    <a:pt x="2927" y="5503"/>
                    <a:pt x="4488" y="5867"/>
                    <a:pt x="4085" y="6166"/>
                  </a:cubicBezTo>
                  <a:cubicBezTo>
                    <a:pt x="3997" y="6237"/>
                    <a:pt x="3771" y="6262"/>
                    <a:pt x="3473" y="6262"/>
                  </a:cubicBezTo>
                  <a:cubicBezTo>
                    <a:pt x="2780" y="6262"/>
                    <a:pt x="1693" y="6128"/>
                    <a:pt x="1024" y="6128"/>
                  </a:cubicBezTo>
                  <a:cubicBezTo>
                    <a:pt x="710" y="6128"/>
                    <a:pt x="488" y="6157"/>
                    <a:pt x="443" y="6244"/>
                  </a:cubicBezTo>
                  <a:cubicBezTo>
                    <a:pt x="247" y="6609"/>
                    <a:pt x="2680" y="7168"/>
                    <a:pt x="2680" y="7168"/>
                  </a:cubicBezTo>
                  <a:cubicBezTo>
                    <a:pt x="2680" y="7168"/>
                    <a:pt x="0" y="7519"/>
                    <a:pt x="91" y="7935"/>
                  </a:cubicBezTo>
                  <a:cubicBezTo>
                    <a:pt x="116" y="8066"/>
                    <a:pt x="394" y="8111"/>
                    <a:pt x="764" y="8111"/>
                  </a:cubicBezTo>
                  <a:cubicBezTo>
                    <a:pt x="1573" y="8111"/>
                    <a:pt x="2823" y="7896"/>
                    <a:pt x="2823" y="7896"/>
                  </a:cubicBezTo>
                  <a:lnTo>
                    <a:pt x="2823" y="7896"/>
                  </a:lnTo>
                  <a:cubicBezTo>
                    <a:pt x="2823" y="7896"/>
                    <a:pt x="495" y="9054"/>
                    <a:pt x="599" y="9288"/>
                  </a:cubicBezTo>
                  <a:cubicBezTo>
                    <a:pt x="610" y="9317"/>
                    <a:pt x="664" y="9329"/>
                    <a:pt x="748" y="9329"/>
                  </a:cubicBezTo>
                  <a:cubicBezTo>
                    <a:pt x="1325" y="9329"/>
                    <a:pt x="3343" y="8755"/>
                    <a:pt x="3343" y="8755"/>
                  </a:cubicBezTo>
                  <a:lnTo>
                    <a:pt x="3343" y="8755"/>
                  </a:lnTo>
                  <a:cubicBezTo>
                    <a:pt x="3343" y="8755"/>
                    <a:pt x="1522" y="9600"/>
                    <a:pt x="1652" y="9900"/>
                  </a:cubicBezTo>
                  <a:cubicBezTo>
                    <a:pt x="1663" y="9926"/>
                    <a:pt x="1701" y="9938"/>
                    <a:pt x="1760" y="9938"/>
                  </a:cubicBezTo>
                  <a:cubicBezTo>
                    <a:pt x="2408" y="9938"/>
                    <a:pt x="5672" y="8508"/>
                    <a:pt x="5672" y="8508"/>
                  </a:cubicBezTo>
                  <a:cubicBezTo>
                    <a:pt x="12410" y="7233"/>
                    <a:pt x="17340" y="5568"/>
                    <a:pt x="17770" y="5074"/>
                  </a:cubicBezTo>
                  <a:cubicBezTo>
                    <a:pt x="18095" y="4696"/>
                    <a:pt x="18784" y="2433"/>
                    <a:pt x="18602" y="1184"/>
                  </a:cubicBezTo>
                  <a:lnTo>
                    <a:pt x="14973" y="0"/>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839925" y="4910600"/>
              <a:ext cx="126200" cy="128400"/>
            </a:xfrm>
            <a:custGeom>
              <a:avLst/>
              <a:gdLst/>
              <a:ahLst/>
              <a:cxnLst/>
              <a:rect l="l" t="t" r="r" b="b"/>
              <a:pathLst>
                <a:path w="5048" h="5136" extrusionOk="0">
                  <a:moveTo>
                    <a:pt x="3466" y="1"/>
                  </a:moveTo>
                  <a:cubicBezTo>
                    <a:pt x="2158" y="1"/>
                    <a:pt x="92" y="1252"/>
                    <a:pt x="92" y="1252"/>
                  </a:cubicBezTo>
                  <a:cubicBezTo>
                    <a:pt x="417" y="2657"/>
                    <a:pt x="352" y="4140"/>
                    <a:pt x="0" y="4791"/>
                  </a:cubicBezTo>
                  <a:cubicBezTo>
                    <a:pt x="0" y="4791"/>
                    <a:pt x="863" y="5136"/>
                    <a:pt x="2247" y="5136"/>
                  </a:cubicBezTo>
                  <a:cubicBezTo>
                    <a:pt x="2430" y="5136"/>
                    <a:pt x="2623" y="5130"/>
                    <a:pt x="2823" y="5116"/>
                  </a:cubicBezTo>
                  <a:cubicBezTo>
                    <a:pt x="4527" y="4999"/>
                    <a:pt x="5048" y="4687"/>
                    <a:pt x="5048" y="4687"/>
                  </a:cubicBezTo>
                  <a:cubicBezTo>
                    <a:pt x="5048" y="4687"/>
                    <a:pt x="4436" y="3685"/>
                    <a:pt x="4514" y="1109"/>
                  </a:cubicBezTo>
                  <a:cubicBezTo>
                    <a:pt x="4535" y="281"/>
                    <a:pt x="4086" y="1"/>
                    <a:pt x="3466"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804150" y="4753775"/>
              <a:ext cx="239800" cy="265350"/>
            </a:xfrm>
            <a:custGeom>
              <a:avLst/>
              <a:gdLst/>
              <a:ahLst/>
              <a:cxnLst/>
              <a:rect l="l" t="t" r="r" b="b"/>
              <a:pathLst>
                <a:path w="9592" h="10614" extrusionOk="0">
                  <a:moveTo>
                    <a:pt x="3742" y="1"/>
                  </a:moveTo>
                  <a:cubicBezTo>
                    <a:pt x="3432" y="1"/>
                    <a:pt x="3128" y="62"/>
                    <a:pt x="2849" y="215"/>
                  </a:cubicBezTo>
                  <a:cubicBezTo>
                    <a:pt x="2355" y="488"/>
                    <a:pt x="1913" y="1216"/>
                    <a:pt x="2030" y="1802"/>
                  </a:cubicBezTo>
                  <a:cubicBezTo>
                    <a:pt x="1937" y="1788"/>
                    <a:pt x="1843" y="1781"/>
                    <a:pt x="1751" y="1781"/>
                  </a:cubicBezTo>
                  <a:cubicBezTo>
                    <a:pt x="1225" y="1781"/>
                    <a:pt x="731" y="2006"/>
                    <a:pt x="443" y="2504"/>
                  </a:cubicBezTo>
                  <a:cubicBezTo>
                    <a:pt x="14" y="3246"/>
                    <a:pt x="1" y="4299"/>
                    <a:pt x="196" y="5093"/>
                  </a:cubicBezTo>
                  <a:cubicBezTo>
                    <a:pt x="443" y="6121"/>
                    <a:pt x="1093" y="6992"/>
                    <a:pt x="1523" y="7942"/>
                  </a:cubicBezTo>
                  <a:cubicBezTo>
                    <a:pt x="1575" y="8072"/>
                    <a:pt x="1627" y="8202"/>
                    <a:pt x="1666" y="8332"/>
                  </a:cubicBezTo>
                  <a:cubicBezTo>
                    <a:pt x="1913" y="9034"/>
                    <a:pt x="2017" y="9789"/>
                    <a:pt x="2680" y="10244"/>
                  </a:cubicBezTo>
                  <a:cubicBezTo>
                    <a:pt x="2694" y="10254"/>
                    <a:pt x="2711" y="10259"/>
                    <a:pt x="2728" y="10259"/>
                  </a:cubicBezTo>
                  <a:cubicBezTo>
                    <a:pt x="2777" y="10259"/>
                    <a:pt x="2826" y="10220"/>
                    <a:pt x="2797" y="10153"/>
                  </a:cubicBezTo>
                  <a:cubicBezTo>
                    <a:pt x="2680" y="9919"/>
                    <a:pt x="2602" y="9659"/>
                    <a:pt x="2576" y="9399"/>
                  </a:cubicBezTo>
                  <a:lnTo>
                    <a:pt x="2576" y="9399"/>
                  </a:lnTo>
                  <a:cubicBezTo>
                    <a:pt x="2836" y="9516"/>
                    <a:pt x="3044" y="9828"/>
                    <a:pt x="3240" y="10010"/>
                  </a:cubicBezTo>
                  <a:cubicBezTo>
                    <a:pt x="3448" y="10218"/>
                    <a:pt x="3669" y="10400"/>
                    <a:pt x="3890" y="10569"/>
                  </a:cubicBezTo>
                  <a:lnTo>
                    <a:pt x="3955" y="10608"/>
                  </a:lnTo>
                  <a:cubicBezTo>
                    <a:pt x="3965" y="10612"/>
                    <a:pt x="3975" y="10613"/>
                    <a:pt x="3984" y="10613"/>
                  </a:cubicBezTo>
                  <a:cubicBezTo>
                    <a:pt x="4012" y="10613"/>
                    <a:pt x="4036" y="10599"/>
                    <a:pt x="4046" y="10569"/>
                  </a:cubicBezTo>
                  <a:cubicBezTo>
                    <a:pt x="4059" y="10556"/>
                    <a:pt x="4059" y="10543"/>
                    <a:pt x="4046" y="10530"/>
                  </a:cubicBezTo>
                  <a:cubicBezTo>
                    <a:pt x="4046" y="10348"/>
                    <a:pt x="4072" y="10166"/>
                    <a:pt x="4137" y="9997"/>
                  </a:cubicBezTo>
                  <a:cubicBezTo>
                    <a:pt x="4267" y="10088"/>
                    <a:pt x="4371" y="10231"/>
                    <a:pt x="4488" y="10335"/>
                  </a:cubicBezTo>
                  <a:cubicBezTo>
                    <a:pt x="4502" y="10344"/>
                    <a:pt x="4518" y="10349"/>
                    <a:pt x="4533" y="10349"/>
                  </a:cubicBezTo>
                  <a:cubicBezTo>
                    <a:pt x="4561" y="10349"/>
                    <a:pt x="4589" y="10334"/>
                    <a:pt x="4605" y="10309"/>
                  </a:cubicBezTo>
                  <a:cubicBezTo>
                    <a:pt x="4684" y="10127"/>
                    <a:pt x="4710" y="9724"/>
                    <a:pt x="4866" y="9620"/>
                  </a:cubicBezTo>
                  <a:cubicBezTo>
                    <a:pt x="4886" y="9606"/>
                    <a:pt x="4906" y="9600"/>
                    <a:pt x="4925" y="9600"/>
                  </a:cubicBezTo>
                  <a:cubicBezTo>
                    <a:pt x="5095" y="9600"/>
                    <a:pt x="5239" y="10062"/>
                    <a:pt x="5321" y="10179"/>
                  </a:cubicBezTo>
                  <a:cubicBezTo>
                    <a:pt x="5339" y="10197"/>
                    <a:pt x="5363" y="10207"/>
                    <a:pt x="5386" y="10207"/>
                  </a:cubicBezTo>
                  <a:cubicBezTo>
                    <a:pt x="5412" y="10207"/>
                    <a:pt x="5437" y="10194"/>
                    <a:pt x="5451" y="10166"/>
                  </a:cubicBezTo>
                  <a:cubicBezTo>
                    <a:pt x="5555" y="9815"/>
                    <a:pt x="5685" y="9477"/>
                    <a:pt x="5828" y="9138"/>
                  </a:cubicBezTo>
                  <a:cubicBezTo>
                    <a:pt x="5880" y="9203"/>
                    <a:pt x="5919" y="9256"/>
                    <a:pt x="5971" y="9321"/>
                  </a:cubicBezTo>
                  <a:cubicBezTo>
                    <a:pt x="5984" y="9334"/>
                    <a:pt x="6004" y="9340"/>
                    <a:pt x="6025" y="9340"/>
                  </a:cubicBezTo>
                  <a:cubicBezTo>
                    <a:pt x="6046" y="9340"/>
                    <a:pt x="6069" y="9334"/>
                    <a:pt x="6088" y="9321"/>
                  </a:cubicBezTo>
                  <a:cubicBezTo>
                    <a:pt x="6232" y="9138"/>
                    <a:pt x="6362" y="8956"/>
                    <a:pt x="6479" y="8761"/>
                  </a:cubicBezTo>
                  <a:cubicBezTo>
                    <a:pt x="6609" y="8605"/>
                    <a:pt x="6739" y="8449"/>
                    <a:pt x="6843" y="8280"/>
                  </a:cubicBezTo>
                  <a:cubicBezTo>
                    <a:pt x="7129" y="7825"/>
                    <a:pt x="7272" y="7265"/>
                    <a:pt x="7454" y="6784"/>
                  </a:cubicBezTo>
                  <a:cubicBezTo>
                    <a:pt x="7597" y="6381"/>
                    <a:pt x="7649" y="5964"/>
                    <a:pt x="7597" y="5548"/>
                  </a:cubicBezTo>
                  <a:cubicBezTo>
                    <a:pt x="7597" y="5405"/>
                    <a:pt x="7584" y="5262"/>
                    <a:pt x="7571" y="5119"/>
                  </a:cubicBezTo>
                  <a:cubicBezTo>
                    <a:pt x="8183" y="5002"/>
                    <a:pt x="8807" y="4742"/>
                    <a:pt x="9002" y="4169"/>
                  </a:cubicBezTo>
                  <a:cubicBezTo>
                    <a:pt x="9145" y="3779"/>
                    <a:pt x="9067" y="3350"/>
                    <a:pt x="8833" y="3025"/>
                  </a:cubicBezTo>
                  <a:cubicBezTo>
                    <a:pt x="8742" y="2921"/>
                    <a:pt x="8625" y="2829"/>
                    <a:pt x="8482" y="2777"/>
                  </a:cubicBezTo>
                  <a:cubicBezTo>
                    <a:pt x="8950" y="2543"/>
                    <a:pt x="9301" y="2127"/>
                    <a:pt x="9445" y="1633"/>
                  </a:cubicBezTo>
                  <a:cubicBezTo>
                    <a:pt x="9591" y="1033"/>
                    <a:pt x="9358" y="192"/>
                    <a:pt x="8669" y="192"/>
                  </a:cubicBezTo>
                  <a:cubicBezTo>
                    <a:pt x="8626" y="192"/>
                    <a:pt x="8581" y="195"/>
                    <a:pt x="8534" y="202"/>
                  </a:cubicBezTo>
                  <a:cubicBezTo>
                    <a:pt x="8131" y="254"/>
                    <a:pt x="7806" y="527"/>
                    <a:pt x="7428" y="670"/>
                  </a:cubicBezTo>
                  <a:cubicBezTo>
                    <a:pt x="7210" y="764"/>
                    <a:pt x="6987" y="804"/>
                    <a:pt x="6764" y="804"/>
                  </a:cubicBezTo>
                  <a:cubicBezTo>
                    <a:pt x="6311" y="804"/>
                    <a:pt x="5857" y="641"/>
                    <a:pt x="5438" y="449"/>
                  </a:cubicBezTo>
                  <a:cubicBezTo>
                    <a:pt x="4936" y="219"/>
                    <a:pt x="4328" y="1"/>
                    <a:pt x="3742"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6054875" y="5019275"/>
              <a:ext cx="441025" cy="313550"/>
            </a:xfrm>
            <a:custGeom>
              <a:avLst/>
              <a:gdLst/>
              <a:ahLst/>
              <a:cxnLst/>
              <a:rect l="l" t="t" r="r" b="b"/>
              <a:pathLst>
                <a:path w="17641" h="12542" extrusionOk="0">
                  <a:moveTo>
                    <a:pt x="15232" y="0"/>
                  </a:moveTo>
                  <a:cubicBezTo>
                    <a:pt x="14810" y="0"/>
                    <a:pt x="13394" y="2695"/>
                    <a:pt x="12918" y="2811"/>
                  </a:cubicBezTo>
                  <a:cubicBezTo>
                    <a:pt x="12897" y="2817"/>
                    <a:pt x="12878" y="2819"/>
                    <a:pt x="12861" y="2819"/>
                  </a:cubicBezTo>
                  <a:cubicBezTo>
                    <a:pt x="12481" y="2819"/>
                    <a:pt x="13095" y="1479"/>
                    <a:pt x="12684" y="1354"/>
                  </a:cubicBezTo>
                  <a:cubicBezTo>
                    <a:pt x="12670" y="1350"/>
                    <a:pt x="12655" y="1347"/>
                    <a:pt x="12640" y="1347"/>
                  </a:cubicBezTo>
                  <a:cubicBezTo>
                    <a:pt x="12206" y="1347"/>
                    <a:pt x="11687" y="3348"/>
                    <a:pt x="11825" y="4216"/>
                  </a:cubicBezTo>
                  <a:cubicBezTo>
                    <a:pt x="11825" y="4216"/>
                    <a:pt x="5816" y="7494"/>
                    <a:pt x="4073" y="8795"/>
                  </a:cubicBezTo>
                  <a:cubicBezTo>
                    <a:pt x="4073" y="8795"/>
                    <a:pt x="3110" y="6805"/>
                    <a:pt x="2889" y="6427"/>
                  </a:cubicBezTo>
                  <a:lnTo>
                    <a:pt x="1" y="8001"/>
                  </a:lnTo>
                  <a:cubicBezTo>
                    <a:pt x="312" y="9336"/>
                    <a:pt x="2055" y="12542"/>
                    <a:pt x="2558" y="12542"/>
                  </a:cubicBezTo>
                  <a:cubicBezTo>
                    <a:pt x="2560" y="12542"/>
                    <a:pt x="2562" y="12541"/>
                    <a:pt x="2564" y="12541"/>
                  </a:cubicBezTo>
                  <a:cubicBezTo>
                    <a:pt x="3227" y="12515"/>
                    <a:pt x="8586" y="9992"/>
                    <a:pt x="13777" y="5504"/>
                  </a:cubicBezTo>
                  <a:cubicBezTo>
                    <a:pt x="13777" y="5504"/>
                    <a:pt x="17523" y="3527"/>
                    <a:pt x="17354" y="3227"/>
                  </a:cubicBezTo>
                  <a:cubicBezTo>
                    <a:pt x="17332" y="3185"/>
                    <a:pt x="17277" y="3167"/>
                    <a:pt x="17200" y="3167"/>
                  </a:cubicBezTo>
                  <a:cubicBezTo>
                    <a:pt x="16727" y="3167"/>
                    <a:pt x="15403" y="3839"/>
                    <a:pt x="15403" y="3839"/>
                  </a:cubicBezTo>
                  <a:cubicBezTo>
                    <a:pt x="15403" y="3839"/>
                    <a:pt x="17640" y="2239"/>
                    <a:pt x="17523" y="2018"/>
                  </a:cubicBezTo>
                  <a:cubicBezTo>
                    <a:pt x="17512" y="1998"/>
                    <a:pt x="17483" y="1988"/>
                    <a:pt x="17439" y="1988"/>
                  </a:cubicBezTo>
                  <a:cubicBezTo>
                    <a:pt x="16997" y="1988"/>
                    <a:pt x="15051" y="2902"/>
                    <a:pt x="15051" y="2902"/>
                  </a:cubicBezTo>
                  <a:cubicBezTo>
                    <a:pt x="15051" y="2902"/>
                    <a:pt x="17055" y="1107"/>
                    <a:pt x="16782" y="769"/>
                  </a:cubicBezTo>
                  <a:cubicBezTo>
                    <a:pt x="16760" y="743"/>
                    <a:pt x="16727" y="731"/>
                    <a:pt x="16686" y="731"/>
                  </a:cubicBezTo>
                  <a:cubicBezTo>
                    <a:pt x="16211" y="731"/>
                    <a:pt x="14570" y="2317"/>
                    <a:pt x="14570" y="2317"/>
                  </a:cubicBezTo>
                  <a:cubicBezTo>
                    <a:pt x="14570" y="2317"/>
                    <a:pt x="15637" y="79"/>
                    <a:pt x="15247" y="1"/>
                  </a:cubicBezTo>
                  <a:cubicBezTo>
                    <a:pt x="15242" y="1"/>
                    <a:pt x="15237" y="0"/>
                    <a:pt x="1523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644800" y="5018175"/>
              <a:ext cx="509300" cy="446675"/>
            </a:xfrm>
            <a:custGeom>
              <a:avLst/>
              <a:gdLst/>
              <a:ahLst/>
              <a:cxnLst/>
              <a:rect l="l" t="t" r="r" b="b"/>
              <a:pathLst>
                <a:path w="20372" h="17867" extrusionOk="0">
                  <a:moveTo>
                    <a:pt x="8649" y="1"/>
                  </a:moveTo>
                  <a:cubicBezTo>
                    <a:pt x="8410" y="1"/>
                    <a:pt x="8183" y="2"/>
                    <a:pt x="7975" y="6"/>
                  </a:cubicBezTo>
                  <a:cubicBezTo>
                    <a:pt x="7363" y="6"/>
                    <a:pt x="6908" y="19"/>
                    <a:pt x="6804" y="19"/>
                  </a:cubicBezTo>
                  <a:cubicBezTo>
                    <a:pt x="4020" y="267"/>
                    <a:pt x="2420" y="2751"/>
                    <a:pt x="1" y="6497"/>
                  </a:cubicBezTo>
                  <a:cubicBezTo>
                    <a:pt x="1" y="6497"/>
                    <a:pt x="144" y="6680"/>
                    <a:pt x="404" y="6953"/>
                  </a:cubicBezTo>
                  <a:cubicBezTo>
                    <a:pt x="1080" y="7668"/>
                    <a:pt x="2485" y="8969"/>
                    <a:pt x="3981" y="9164"/>
                  </a:cubicBezTo>
                  <a:cubicBezTo>
                    <a:pt x="4046" y="9164"/>
                    <a:pt x="4111" y="9177"/>
                    <a:pt x="4176" y="9177"/>
                  </a:cubicBezTo>
                  <a:lnTo>
                    <a:pt x="4254" y="8358"/>
                  </a:lnTo>
                  <a:cubicBezTo>
                    <a:pt x="4254" y="8299"/>
                    <a:pt x="4296" y="8270"/>
                    <a:pt x="4339" y="8270"/>
                  </a:cubicBezTo>
                  <a:cubicBezTo>
                    <a:pt x="4381" y="8270"/>
                    <a:pt x="4423" y="8299"/>
                    <a:pt x="4423" y="8358"/>
                  </a:cubicBezTo>
                  <a:cubicBezTo>
                    <a:pt x="4475" y="9893"/>
                    <a:pt x="3734" y="14576"/>
                    <a:pt x="3175" y="17867"/>
                  </a:cubicBezTo>
                  <a:lnTo>
                    <a:pt x="17197" y="17867"/>
                  </a:lnTo>
                  <a:cubicBezTo>
                    <a:pt x="16638" y="14576"/>
                    <a:pt x="15897" y="9906"/>
                    <a:pt x="15936" y="8358"/>
                  </a:cubicBezTo>
                  <a:cubicBezTo>
                    <a:pt x="15936" y="8299"/>
                    <a:pt x="15981" y="8270"/>
                    <a:pt x="16027" y="8270"/>
                  </a:cubicBezTo>
                  <a:cubicBezTo>
                    <a:pt x="16072" y="8270"/>
                    <a:pt x="16118" y="8299"/>
                    <a:pt x="16118" y="8358"/>
                  </a:cubicBezTo>
                  <a:lnTo>
                    <a:pt x="16196" y="9177"/>
                  </a:lnTo>
                  <a:cubicBezTo>
                    <a:pt x="16378" y="9164"/>
                    <a:pt x="16573" y="9138"/>
                    <a:pt x="16755" y="9086"/>
                  </a:cubicBezTo>
                  <a:cubicBezTo>
                    <a:pt x="17874" y="8813"/>
                    <a:pt x="18902" y="7993"/>
                    <a:pt x="19578" y="7343"/>
                  </a:cubicBezTo>
                  <a:lnTo>
                    <a:pt x="19695" y="7226"/>
                  </a:lnTo>
                  <a:cubicBezTo>
                    <a:pt x="19929" y="7005"/>
                    <a:pt x="20150" y="6758"/>
                    <a:pt x="20371" y="6497"/>
                  </a:cubicBezTo>
                  <a:lnTo>
                    <a:pt x="19942" y="5860"/>
                  </a:lnTo>
                  <a:cubicBezTo>
                    <a:pt x="17744" y="2465"/>
                    <a:pt x="16183" y="254"/>
                    <a:pt x="13555" y="32"/>
                  </a:cubicBezTo>
                  <a:cubicBezTo>
                    <a:pt x="13464" y="19"/>
                    <a:pt x="13139" y="6"/>
                    <a:pt x="12684" y="6"/>
                  </a:cubicBezTo>
                  <a:lnTo>
                    <a:pt x="10186" y="6"/>
                  </a:lnTo>
                  <a:cubicBezTo>
                    <a:pt x="9657" y="6"/>
                    <a:pt x="9128" y="1"/>
                    <a:pt x="8649"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6106275" y="5196200"/>
              <a:ext cx="469950" cy="248725"/>
            </a:xfrm>
            <a:custGeom>
              <a:avLst/>
              <a:gdLst/>
              <a:ahLst/>
              <a:cxnLst/>
              <a:rect l="l" t="t" r="r" b="b"/>
              <a:pathLst>
                <a:path w="18798" h="9949" extrusionOk="0">
                  <a:moveTo>
                    <a:pt x="14986" y="1"/>
                  </a:moveTo>
                  <a:lnTo>
                    <a:pt x="14986" y="1"/>
                  </a:lnTo>
                  <a:cubicBezTo>
                    <a:pt x="15142" y="404"/>
                    <a:pt x="14270" y="2967"/>
                    <a:pt x="14270" y="2967"/>
                  </a:cubicBezTo>
                  <a:cubicBezTo>
                    <a:pt x="12163" y="3526"/>
                    <a:pt x="5867" y="6193"/>
                    <a:pt x="5867" y="6193"/>
                  </a:cubicBezTo>
                  <a:cubicBezTo>
                    <a:pt x="5369" y="5652"/>
                    <a:pt x="3945" y="4973"/>
                    <a:pt x="3352" y="4973"/>
                  </a:cubicBezTo>
                  <a:cubicBezTo>
                    <a:pt x="3217" y="4973"/>
                    <a:pt x="3125" y="5008"/>
                    <a:pt x="3096" y="5087"/>
                  </a:cubicBezTo>
                  <a:cubicBezTo>
                    <a:pt x="2927" y="5516"/>
                    <a:pt x="4488" y="5881"/>
                    <a:pt x="4098" y="6180"/>
                  </a:cubicBezTo>
                  <a:cubicBezTo>
                    <a:pt x="4010" y="6245"/>
                    <a:pt x="3794" y="6268"/>
                    <a:pt x="3510" y="6268"/>
                  </a:cubicBezTo>
                  <a:cubicBezTo>
                    <a:pt x="2825" y="6268"/>
                    <a:pt x="1737" y="6134"/>
                    <a:pt x="1055" y="6134"/>
                  </a:cubicBezTo>
                  <a:cubicBezTo>
                    <a:pt x="727" y="6134"/>
                    <a:pt x="492" y="6165"/>
                    <a:pt x="443" y="6258"/>
                  </a:cubicBezTo>
                  <a:cubicBezTo>
                    <a:pt x="247" y="6609"/>
                    <a:pt x="2680" y="7168"/>
                    <a:pt x="2680" y="7168"/>
                  </a:cubicBezTo>
                  <a:cubicBezTo>
                    <a:pt x="2680" y="7168"/>
                    <a:pt x="0" y="7520"/>
                    <a:pt x="91" y="7936"/>
                  </a:cubicBezTo>
                  <a:cubicBezTo>
                    <a:pt x="120" y="8069"/>
                    <a:pt x="412" y="8114"/>
                    <a:pt x="795" y="8114"/>
                  </a:cubicBezTo>
                  <a:cubicBezTo>
                    <a:pt x="1609" y="8114"/>
                    <a:pt x="2836" y="7910"/>
                    <a:pt x="2836" y="7910"/>
                  </a:cubicBezTo>
                  <a:lnTo>
                    <a:pt x="2836" y="7910"/>
                  </a:lnTo>
                  <a:cubicBezTo>
                    <a:pt x="2836" y="7910"/>
                    <a:pt x="508" y="9055"/>
                    <a:pt x="599" y="9289"/>
                  </a:cubicBezTo>
                  <a:cubicBezTo>
                    <a:pt x="612" y="9317"/>
                    <a:pt x="667" y="9329"/>
                    <a:pt x="752" y="9329"/>
                  </a:cubicBezTo>
                  <a:cubicBezTo>
                    <a:pt x="1335" y="9329"/>
                    <a:pt x="3343" y="8756"/>
                    <a:pt x="3343" y="8755"/>
                  </a:cubicBezTo>
                  <a:lnTo>
                    <a:pt x="3343" y="8755"/>
                  </a:lnTo>
                  <a:cubicBezTo>
                    <a:pt x="3343" y="8756"/>
                    <a:pt x="1522" y="9601"/>
                    <a:pt x="1652" y="9913"/>
                  </a:cubicBezTo>
                  <a:cubicBezTo>
                    <a:pt x="1663" y="9937"/>
                    <a:pt x="1698" y="9949"/>
                    <a:pt x="1754" y="9949"/>
                  </a:cubicBezTo>
                  <a:cubicBezTo>
                    <a:pt x="2389" y="9949"/>
                    <a:pt x="5672" y="8521"/>
                    <a:pt x="5672" y="8521"/>
                  </a:cubicBezTo>
                  <a:cubicBezTo>
                    <a:pt x="12410" y="7246"/>
                    <a:pt x="17340" y="5581"/>
                    <a:pt x="17782" y="5074"/>
                  </a:cubicBezTo>
                  <a:cubicBezTo>
                    <a:pt x="18108" y="4697"/>
                    <a:pt x="18797" y="2433"/>
                    <a:pt x="18602" y="1198"/>
                  </a:cubicBezTo>
                  <a:lnTo>
                    <a:pt x="14986" y="1"/>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6664325" y="4931975"/>
              <a:ext cx="126200" cy="128475"/>
            </a:xfrm>
            <a:custGeom>
              <a:avLst/>
              <a:gdLst/>
              <a:ahLst/>
              <a:cxnLst/>
              <a:rect l="l" t="t" r="r" b="b"/>
              <a:pathLst>
                <a:path w="5048" h="5139" extrusionOk="0">
                  <a:moveTo>
                    <a:pt x="3481" y="0"/>
                  </a:moveTo>
                  <a:cubicBezTo>
                    <a:pt x="2178" y="0"/>
                    <a:pt x="104" y="1256"/>
                    <a:pt x="104" y="1256"/>
                  </a:cubicBezTo>
                  <a:cubicBezTo>
                    <a:pt x="430" y="2648"/>
                    <a:pt x="352" y="4131"/>
                    <a:pt x="0" y="4781"/>
                  </a:cubicBezTo>
                  <a:cubicBezTo>
                    <a:pt x="0" y="4781"/>
                    <a:pt x="868" y="5139"/>
                    <a:pt x="2261" y="5139"/>
                  </a:cubicBezTo>
                  <a:cubicBezTo>
                    <a:pt x="2440" y="5139"/>
                    <a:pt x="2628" y="5133"/>
                    <a:pt x="2823" y="5119"/>
                  </a:cubicBezTo>
                  <a:cubicBezTo>
                    <a:pt x="4540" y="4989"/>
                    <a:pt x="5048" y="4677"/>
                    <a:pt x="5048" y="4677"/>
                  </a:cubicBezTo>
                  <a:cubicBezTo>
                    <a:pt x="5048" y="4677"/>
                    <a:pt x="4449" y="3676"/>
                    <a:pt x="4514" y="1100"/>
                  </a:cubicBezTo>
                  <a:cubicBezTo>
                    <a:pt x="4539" y="279"/>
                    <a:pt x="4096" y="0"/>
                    <a:pt x="348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836350" y="4564300"/>
              <a:ext cx="149950" cy="444950"/>
            </a:xfrm>
            <a:custGeom>
              <a:avLst/>
              <a:gdLst/>
              <a:ahLst/>
              <a:cxnLst/>
              <a:rect l="l" t="t" r="r" b="b"/>
              <a:pathLst>
                <a:path w="5998" h="17798" extrusionOk="0">
                  <a:moveTo>
                    <a:pt x="3982" y="0"/>
                  </a:moveTo>
                  <a:cubicBezTo>
                    <a:pt x="3656" y="0"/>
                    <a:pt x="3162" y="2929"/>
                    <a:pt x="3162" y="2929"/>
                  </a:cubicBezTo>
                  <a:cubicBezTo>
                    <a:pt x="3162" y="2929"/>
                    <a:pt x="2496" y="535"/>
                    <a:pt x="2320" y="535"/>
                  </a:cubicBezTo>
                  <a:cubicBezTo>
                    <a:pt x="2319" y="535"/>
                    <a:pt x="2318" y="535"/>
                    <a:pt x="2316" y="535"/>
                  </a:cubicBezTo>
                  <a:cubicBezTo>
                    <a:pt x="2147" y="574"/>
                    <a:pt x="2459" y="3436"/>
                    <a:pt x="2459" y="3436"/>
                  </a:cubicBezTo>
                  <a:cubicBezTo>
                    <a:pt x="2459" y="3436"/>
                    <a:pt x="2469" y="4039"/>
                    <a:pt x="2284" y="4039"/>
                  </a:cubicBezTo>
                  <a:cubicBezTo>
                    <a:pt x="2250" y="4039"/>
                    <a:pt x="2209" y="4018"/>
                    <a:pt x="2160" y="3969"/>
                  </a:cubicBezTo>
                  <a:cubicBezTo>
                    <a:pt x="1883" y="3669"/>
                    <a:pt x="1262" y="3179"/>
                    <a:pt x="1067" y="3179"/>
                  </a:cubicBezTo>
                  <a:cubicBezTo>
                    <a:pt x="1051" y="3179"/>
                    <a:pt x="1038" y="3182"/>
                    <a:pt x="1028" y="3189"/>
                  </a:cubicBezTo>
                  <a:cubicBezTo>
                    <a:pt x="898" y="3293"/>
                    <a:pt x="976" y="3865"/>
                    <a:pt x="2316" y="5088"/>
                  </a:cubicBezTo>
                  <a:lnTo>
                    <a:pt x="1627" y="13999"/>
                  </a:lnTo>
                  <a:lnTo>
                    <a:pt x="1" y="17797"/>
                  </a:lnTo>
                  <a:lnTo>
                    <a:pt x="4085" y="17459"/>
                  </a:lnTo>
                  <a:lnTo>
                    <a:pt x="4814" y="14181"/>
                  </a:lnTo>
                  <a:lnTo>
                    <a:pt x="3695" y="5010"/>
                  </a:lnTo>
                  <a:cubicBezTo>
                    <a:pt x="4228" y="4633"/>
                    <a:pt x="4684" y="4164"/>
                    <a:pt x="5061" y="3631"/>
                  </a:cubicBezTo>
                  <a:cubicBezTo>
                    <a:pt x="5633" y="2799"/>
                    <a:pt x="5998" y="1862"/>
                    <a:pt x="5854" y="1758"/>
                  </a:cubicBezTo>
                  <a:cubicBezTo>
                    <a:pt x="5849" y="1754"/>
                    <a:pt x="5842" y="1752"/>
                    <a:pt x="5835" y="1752"/>
                  </a:cubicBezTo>
                  <a:cubicBezTo>
                    <a:pt x="5637" y="1752"/>
                    <a:pt x="4710" y="2981"/>
                    <a:pt x="4710" y="2981"/>
                  </a:cubicBezTo>
                  <a:cubicBezTo>
                    <a:pt x="4710" y="2981"/>
                    <a:pt x="5295" y="730"/>
                    <a:pt x="5126" y="600"/>
                  </a:cubicBezTo>
                  <a:cubicBezTo>
                    <a:pt x="5122" y="597"/>
                    <a:pt x="5117" y="596"/>
                    <a:pt x="5112" y="596"/>
                  </a:cubicBezTo>
                  <a:cubicBezTo>
                    <a:pt x="4903" y="596"/>
                    <a:pt x="3825" y="2838"/>
                    <a:pt x="3825" y="2838"/>
                  </a:cubicBezTo>
                  <a:cubicBezTo>
                    <a:pt x="3825" y="2838"/>
                    <a:pt x="4306" y="93"/>
                    <a:pt x="3994" y="2"/>
                  </a:cubicBezTo>
                  <a:cubicBezTo>
                    <a:pt x="3990" y="1"/>
                    <a:pt x="3986" y="0"/>
                    <a:pt x="398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469525" y="4921075"/>
              <a:ext cx="500850" cy="543775"/>
            </a:xfrm>
            <a:custGeom>
              <a:avLst/>
              <a:gdLst/>
              <a:ahLst/>
              <a:cxnLst/>
              <a:rect l="l" t="t" r="r" b="b"/>
              <a:pathLst>
                <a:path w="20034" h="21751" extrusionOk="0">
                  <a:moveTo>
                    <a:pt x="16196" y="1"/>
                  </a:moveTo>
                  <a:cubicBezTo>
                    <a:pt x="15962" y="1"/>
                    <a:pt x="15727" y="14"/>
                    <a:pt x="15506" y="79"/>
                  </a:cubicBezTo>
                  <a:cubicBezTo>
                    <a:pt x="15506" y="79"/>
                    <a:pt x="15116" y="2160"/>
                    <a:pt x="13984" y="3929"/>
                  </a:cubicBezTo>
                  <a:cubicBezTo>
                    <a:pt x="13802" y="4229"/>
                    <a:pt x="13594" y="4502"/>
                    <a:pt x="13373" y="4762"/>
                  </a:cubicBezTo>
                  <a:lnTo>
                    <a:pt x="12683" y="4749"/>
                  </a:lnTo>
                  <a:cubicBezTo>
                    <a:pt x="12098" y="4736"/>
                    <a:pt x="11266" y="4736"/>
                    <a:pt x="10433" y="4736"/>
                  </a:cubicBezTo>
                  <a:lnTo>
                    <a:pt x="7974" y="4736"/>
                  </a:lnTo>
                  <a:cubicBezTo>
                    <a:pt x="7363" y="4749"/>
                    <a:pt x="6908" y="4749"/>
                    <a:pt x="6804" y="4762"/>
                  </a:cubicBezTo>
                  <a:cubicBezTo>
                    <a:pt x="5230" y="4905"/>
                    <a:pt x="4033" y="5751"/>
                    <a:pt x="2862" y="7142"/>
                  </a:cubicBezTo>
                  <a:cubicBezTo>
                    <a:pt x="2810" y="7194"/>
                    <a:pt x="2771" y="7246"/>
                    <a:pt x="2719" y="7312"/>
                  </a:cubicBezTo>
                  <a:cubicBezTo>
                    <a:pt x="2069" y="8118"/>
                    <a:pt x="1470" y="8964"/>
                    <a:pt x="911" y="9835"/>
                  </a:cubicBezTo>
                  <a:cubicBezTo>
                    <a:pt x="612" y="10277"/>
                    <a:pt x="313" y="10746"/>
                    <a:pt x="0" y="11240"/>
                  </a:cubicBezTo>
                  <a:cubicBezTo>
                    <a:pt x="0" y="11240"/>
                    <a:pt x="144" y="11422"/>
                    <a:pt x="404" y="11695"/>
                  </a:cubicBezTo>
                  <a:cubicBezTo>
                    <a:pt x="976" y="12320"/>
                    <a:pt x="1639" y="12853"/>
                    <a:pt x="2355" y="13295"/>
                  </a:cubicBezTo>
                  <a:cubicBezTo>
                    <a:pt x="2849" y="13608"/>
                    <a:pt x="3409" y="13803"/>
                    <a:pt x="3981" y="13894"/>
                  </a:cubicBezTo>
                  <a:cubicBezTo>
                    <a:pt x="4046" y="13907"/>
                    <a:pt x="4111" y="13920"/>
                    <a:pt x="4176" y="13920"/>
                  </a:cubicBezTo>
                  <a:lnTo>
                    <a:pt x="4254" y="13087"/>
                  </a:lnTo>
                  <a:cubicBezTo>
                    <a:pt x="4261" y="13035"/>
                    <a:pt x="4300" y="13009"/>
                    <a:pt x="4339" y="13009"/>
                  </a:cubicBezTo>
                  <a:cubicBezTo>
                    <a:pt x="4378" y="13009"/>
                    <a:pt x="4417" y="13035"/>
                    <a:pt x="4423" y="13087"/>
                  </a:cubicBezTo>
                  <a:cubicBezTo>
                    <a:pt x="4462" y="14505"/>
                    <a:pt x="3851" y="18551"/>
                    <a:pt x="3318" y="21751"/>
                  </a:cubicBezTo>
                  <a:lnTo>
                    <a:pt x="17054" y="21751"/>
                  </a:lnTo>
                  <a:cubicBezTo>
                    <a:pt x="16846" y="20528"/>
                    <a:pt x="16638" y="19201"/>
                    <a:pt x="16456" y="17939"/>
                  </a:cubicBezTo>
                  <a:cubicBezTo>
                    <a:pt x="16144" y="15871"/>
                    <a:pt x="15910" y="13972"/>
                    <a:pt x="15936" y="13100"/>
                  </a:cubicBezTo>
                  <a:cubicBezTo>
                    <a:pt x="15988" y="11825"/>
                    <a:pt x="15949" y="10538"/>
                    <a:pt x="15831" y="9263"/>
                  </a:cubicBezTo>
                  <a:cubicBezTo>
                    <a:pt x="16053" y="9094"/>
                    <a:pt x="16261" y="8912"/>
                    <a:pt x="16456" y="8716"/>
                  </a:cubicBezTo>
                  <a:cubicBezTo>
                    <a:pt x="20033" y="5386"/>
                    <a:pt x="20033" y="1380"/>
                    <a:pt x="20033" y="1380"/>
                  </a:cubicBezTo>
                  <a:cubicBezTo>
                    <a:pt x="20033" y="1380"/>
                    <a:pt x="19734" y="1198"/>
                    <a:pt x="19266" y="951"/>
                  </a:cubicBezTo>
                  <a:cubicBezTo>
                    <a:pt x="18485" y="547"/>
                    <a:pt x="17249" y="27"/>
                    <a:pt x="16196"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602200" y="4761050"/>
              <a:ext cx="335975" cy="618950"/>
            </a:xfrm>
            <a:custGeom>
              <a:avLst/>
              <a:gdLst/>
              <a:ahLst/>
              <a:cxnLst/>
              <a:rect l="l" t="t" r="r" b="b"/>
              <a:pathLst>
                <a:path w="13439" h="24758" extrusionOk="0">
                  <a:moveTo>
                    <a:pt x="4649" y="0"/>
                  </a:moveTo>
                  <a:cubicBezTo>
                    <a:pt x="4182" y="0"/>
                    <a:pt x="3705" y="94"/>
                    <a:pt x="3227" y="301"/>
                  </a:cubicBezTo>
                  <a:cubicBezTo>
                    <a:pt x="1015" y="1251"/>
                    <a:pt x="1" y="4047"/>
                    <a:pt x="586" y="6428"/>
                  </a:cubicBezTo>
                  <a:cubicBezTo>
                    <a:pt x="599" y="6480"/>
                    <a:pt x="612" y="6532"/>
                    <a:pt x="625" y="6584"/>
                  </a:cubicBezTo>
                  <a:cubicBezTo>
                    <a:pt x="612" y="6844"/>
                    <a:pt x="612" y="7104"/>
                    <a:pt x="651" y="7365"/>
                  </a:cubicBezTo>
                  <a:cubicBezTo>
                    <a:pt x="833" y="8496"/>
                    <a:pt x="1679" y="9394"/>
                    <a:pt x="2785" y="9641"/>
                  </a:cubicBezTo>
                  <a:cubicBezTo>
                    <a:pt x="2850" y="9654"/>
                    <a:pt x="2915" y="9680"/>
                    <a:pt x="2980" y="9680"/>
                  </a:cubicBezTo>
                  <a:cubicBezTo>
                    <a:pt x="3311" y="9752"/>
                    <a:pt x="3646" y="9787"/>
                    <a:pt x="3980" y="9787"/>
                  </a:cubicBezTo>
                  <a:cubicBezTo>
                    <a:pt x="4313" y="9787"/>
                    <a:pt x="4645" y="9752"/>
                    <a:pt x="4970" y="9680"/>
                  </a:cubicBezTo>
                  <a:lnTo>
                    <a:pt x="4983" y="9680"/>
                  </a:lnTo>
                  <a:cubicBezTo>
                    <a:pt x="5126" y="10148"/>
                    <a:pt x="5165" y="10643"/>
                    <a:pt x="5113" y="11124"/>
                  </a:cubicBezTo>
                  <a:cubicBezTo>
                    <a:pt x="5087" y="11293"/>
                    <a:pt x="5061" y="11449"/>
                    <a:pt x="5022" y="11618"/>
                  </a:cubicBezTo>
                  <a:cubicBezTo>
                    <a:pt x="4996" y="11735"/>
                    <a:pt x="4957" y="11852"/>
                    <a:pt x="4931" y="11969"/>
                  </a:cubicBezTo>
                  <a:cubicBezTo>
                    <a:pt x="4723" y="12750"/>
                    <a:pt x="4463" y="13478"/>
                    <a:pt x="4476" y="14311"/>
                  </a:cubicBezTo>
                  <a:cubicBezTo>
                    <a:pt x="4476" y="14805"/>
                    <a:pt x="4593" y="15300"/>
                    <a:pt x="4593" y="15794"/>
                  </a:cubicBezTo>
                  <a:cubicBezTo>
                    <a:pt x="4606" y="16353"/>
                    <a:pt x="4424" y="16887"/>
                    <a:pt x="4307" y="17433"/>
                  </a:cubicBezTo>
                  <a:cubicBezTo>
                    <a:pt x="4085" y="18487"/>
                    <a:pt x="3864" y="19592"/>
                    <a:pt x="3929" y="20672"/>
                  </a:cubicBezTo>
                  <a:cubicBezTo>
                    <a:pt x="4007" y="22298"/>
                    <a:pt x="5035" y="23729"/>
                    <a:pt x="6544" y="24327"/>
                  </a:cubicBezTo>
                  <a:cubicBezTo>
                    <a:pt x="7350" y="24613"/>
                    <a:pt x="8196" y="24757"/>
                    <a:pt x="9042" y="24757"/>
                  </a:cubicBezTo>
                  <a:cubicBezTo>
                    <a:pt x="9089" y="24757"/>
                    <a:pt x="9138" y="24758"/>
                    <a:pt x="9186" y="24758"/>
                  </a:cubicBezTo>
                  <a:cubicBezTo>
                    <a:pt x="9857" y="24758"/>
                    <a:pt x="10553" y="24668"/>
                    <a:pt x="11136" y="24340"/>
                  </a:cubicBezTo>
                  <a:cubicBezTo>
                    <a:pt x="11201" y="24314"/>
                    <a:pt x="11266" y="24275"/>
                    <a:pt x="11318" y="24236"/>
                  </a:cubicBezTo>
                  <a:cubicBezTo>
                    <a:pt x="12072" y="23729"/>
                    <a:pt x="12489" y="22870"/>
                    <a:pt x="12411" y="21973"/>
                  </a:cubicBezTo>
                  <a:cubicBezTo>
                    <a:pt x="12359" y="21530"/>
                    <a:pt x="12229" y="21088"/>
                    <a:pt x="12020" y="20698"/>
                  </a:cubicBezTo>
                  <a:cubicBezTo>
                    <a:pt x="12905" y="19748"/>
                    <a:pt x="13438" y="18435"/>
                    <a:pt x="12996" y="17173"/>
                  </a:cubicBezTo>
                  <a:cubicBezTo>
                    <a:pt x="12762" y="16509"/>
                    <a:pt x="12333" y="15924"/>
                    <a:pt x="11760" y="15508"/>
                  </a:cubicBezTo>
                  <a:cubicBezTo>
                    <a:pt x="11565" y="15365"/>
                    <a:pt x="11357" y="15235"/>
                    <a:pt x="11149" y="15104"/>
                  </a:cubicBezTo>
                  <a:cubicBezTo>
                    <a:pt x="10941" y="14974"/>
                    <a:pt x="10759" y="14818"/>
                    <a:pt x="10603" y="14649"/>
                  </a:cubicBezTo>
                  <a:cubicBezTo>
                    <a:pt x="10420" y="14441"/>
                    <a:pt x="10290" y="14207"/>
                    <a:pt x="10186" y="13960"/>
                  </a:cubicBezTo>
                  <a:cubicBezTo>
                    <a:pt x="10290" y="13791"/>
                    <a:pt x="10368" y="13621"/>
                    <a:pt x="10433" y="13439"/>
                  </a:cubicBezTo>
                  <a:cubicBezTo>
                    <a:pt x="10616" y="12841"/>
                    <a:pt x="10694" y="12139"/>
                    <a:pt x="10472" y="11540"/>
                  </a:cubicBezTo>
                  <a:cubicBezTo>
                    <a:pt x="10303" y="11111"/>
                    <a:pt x="9952" y="10773"/>
                    <a:pt x="9510" y="10617"/>
                  </a:cubicBezTo>
                  <a:cubicBezTo>
                    <a:pt x="9250" y="10513"/>
                    <a:pt x="8937" y="10434"/>
                    <a:pt x="8677" y="10317"/>
                  </a:cubicBezTo>
                  <a:cubicBezTo>
                    <a:pt x="8352" y="10187"/>
                    <a:pt x="8053" y="9979"/>
                    <a:pt x="7936" y="9589"/>
                  </a:cubicBezTo>
                  <a:cubicBezTo>
                    <a:pt x="7910" y="9524"/>
                    <a:pt x="7897" y="9459"/>
                    <a:pt x="7897" y="9381"/>
                  </a:cubicBezTo>
                  <a:cubicBezTo>
                    <a:pt x="7884" y="9303"/>
                    <a:pt x="7871" y="9225"/>
                    <a:pt x="7858" y="9134"/>
                  </a:cubicBezTo>
                  <a:cubicBezTo>
                    <a:pt x="7923" y="9108"/>
                    <a:pt x="7975" y="9082"/>
                    <a:pt x="8027" y="9056"/>
                  </a:cubicBezTo>
                  <a:cubicBezTo>
                    <a:pt x="8716" y="8717"/>
                    <a:pt x="9224" y="8093"/>
                    <a:pt x="9445" y="7156"/>
                  </a:cubicBezTo>
                  <a:cubicBezTo>
                    <a:pt x="9731" y="5908"/>
                    <a:pt x="9601" y="4607"/>
                    <a:pt x="9081" y="3436"/>
                  </a:cubicBezTo>
                  <a:cubicBezTo>
                    <a:pt x="8286" y="1575"/>
                    <a:pt x="6559" y="0"/>
                    <a:pt x="4649"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722525" y="4965425"/>
              <a:ext cx="81325" cy="43925"/>
            </a:xfrm>
            <a:custGeom>
              <a:avLst/>
              <a:gdLst/>
              <a:ahLst/>
              <a:cxnLst/>
              <a:rect l="l" t="t" r="r" b="b"/>
              <a:pathLst>
                <a:path w="3253" h="1757" extrusionOk="0">
                  <a:moveTo>
                    <a:pt x="1597" y="1"/>
                  </a:moveTo>
                  <a:cubicBezTo>
                    <a:pt x="1258" y="1"/>
                    <a:pt x="927" y="79"/>
                    <a:pt x="664" y="243"/>
                  </a:cubicBezTo>
                  <a:cubicBezTo>
                    <a:pt x="352" y="425"/>
                    <a:pt x="1" y="790"/>
                    <a:pt x="40" y="1180"/>
                  </a:cubicBezTo>
                  <a:cubicBezTo>
                    <a:pt x="92" y="1622"/>
                    <a:pt x="482" y="1739"/>
                    <a:pt x="859" y="1752"/>
                  </a:cubicBezTo>
                  <a:cubicBezTo>
                    <a:pt x="924" y="1754"/>
                    <a:pt x="1019" y="1757"/>
                    <a:pt x="1133" y="1757"/>
                  </a:cubicBezTo>
                  <a:cubicBezTo>
                    <a:pt x="1751" y="1757"/>
                    <a:pt x="2943" y="1688"/>
                    <a:pt x="3097" y="1128"/>
                  </a:cubicBezTo>
                  <a:cubicBezTo>
                    <a:pt x="3227" y="1024"/>
                    <a:pt x="3253" y="816"/>
                    <a:pt x="3136" y="685"/>
                  </a:cubicBezTo>
                  <a:cubicBezTo>
                    <a:pt x="2820" y="245"/>
                    <a:pt x="2196" y="1"/>
                    <a:pt x="1597"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itle 1">
            <a:extLst>
              <a:ext uri="{FF2B5EF4-FFF2-40B4-BE49-F238E27FC236}">
                <a16:creationId xmlns="" xmlns:a16="http://schemas.microsoft.com/office/drawing/2014/main" id="{22D97719-04A1-8238-4E6D-F32733F02342}"/>
              </a:ext>
            </a:extLst>
          </p:cNvPr>
          <p:cNvSpPr txBox="1">
            <a:spLocks/>
          </p:cNvSpPr>
          <p:nvPr/>
        </p:nvSpPr>
        <p:spPr>
          <a:xfrm>
            <a:off x="2267609" y="1762103"/>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err="1">
                <a:solidFill>
                  <a:srgbClr val="FF0000"/>
                </a:solidFill>
                <a:latin typeface="SVN-Cookies" panose="02040603050506020204" pitchFamily="18" charset="0"/>
                <a:cs typeface="Arial" panose="020B0604020202020204" pitchFamily="34" charset="0"/>
              </a:rPr>
              <a:t>Luyện</a:t>
            </a:r>
            <a:r>
              <a:rPr lang="en-US" sz="7200" dirty="0">
                <a:solidFill>
                  <a:srgbClr val="FF0000"/>
                </a:solidFill>
                <a:latin typeface="SVN-Cookies" panose="02040603050506020204" pitchFamily="18" charset="0"/>
                <a:cs typeface="Arial" panose="020B0604020202020204" pitchFamily="34" charset="0"/>
              </a:rPr>
              <a:t> </a:t>
            </a:r>
            <a:r>
              <a:rPr lang="en-US" sz="7200" dirty="0" err="1">
                <a:solidFill>
                  <a:srgbClr val="FF0000"/>
                </a:solidFill>
                <a:latin typeface="SVN-Cookies" panose="02040603050506020204" pitchFamily="18" charset="0"/>
                <a:cs typeface="Arial" panose="020B0604020202020204" pitchFamily="34" charset="0"/>
              </a:rPr>
              <a:t>tập</a:t>
            </a:r>
            <a:endParaRPr lang="en-US" sz="7200" dirty="0">
              <a:solidFill>
                <a:srgbClr val="FF0000"/>
              </a:solidFill>
              <a:latin typeface="SVN-Cookies" panose="02040603050506020204" pitchFamily="18" charset="0"/>
              <a:cs typeface="Arial" panose="020B0604020202020204" pitchFamily="34" charset="0"/>
            </a:endParaRPr>
          </a:p>
        </p:txBody>
      </p:sp>
      <p:sp>
        <p:nvSpPr>
          <p:cNvPr id="38" name="Title 1">
            <a:extLst>
              <a:ext uri="{FF2B5EF4-FFF2-40B4-BE49-F238E27FC236}">
                <a16:creationId xmlns="" xmlns:a16="http://schemas.microsoft.com/office/drawing/2014/main" id="{CB155DFE-85FD-70C8-9FEB-247E19EF39C6}"/>
              </a:ext>
            </a:extLst>
          </p:cNvPr>
          <p:cNvSpPr txBox="1">
            <a:spLocks/>
          </p:cNvSpPr>
          <p:nvPr/>
        </p:nvSpPr>
        <p:spPr>
          <a:xfrm>
            <a:off x="3428592" y="1183580"/>
            <a:ext cx="2646009" cy="7315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a:buNone/>
              <a:defRPr sz="5600" b="1" i="0" u="none" strike="noStrike" cap="none">
                <a:solidFill>
                  <a:schemeClr val="dk1"/>
                </a:solidFill>
                <a:latin typeface="Ribeye"/>
                <a:ea typeface="Ribeye"/>
                <a:cs typeface="Ribeye"/>
                <a:sym typeface="Ribeye"/>
              </a:defRPr>
            </a:lvl1pPr>
            <a:lvl2pPr marR="0" lvl="1"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2pPr>
            <a:lvl3pPr marR="0" lvl="2"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3pPr>
            <a:lvl4pPr marR="0" lvl="3"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4pPr>
            <a:lvl5pPr marR="0" lvl="4"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5pPr>
            <a:lvl6pPr marR="0" lvl="5"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6pPr>
            <a:lvl7pPr marR="0" lvl="6"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7pPr>
            <a:lvl8pPr marR="0" lvl="7"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8pPr>
            <a:lvl9pPr marR="0" lvl="8"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9pPr>
          </a:lstStyle>
          <a:p>
            <a:r>
              <a:rPr lang="en-US" sz="3200" dirty="0">
                <a:solidFill>
                  <a:schemeClr val="bg1"/>
                </a:solidFill>
                <a:latin typeface="SVN-Cookies" panose="02040603050506020204" pitchFamily="18" charset="0"/>
                <a:cs typeface="Arial" panose="020B0604020202020204" pitchFamily="34" charset="0"/>
              </a:rPr>
              <a:t>HOẠT ĐỘNG 3</a:t>
            </a:r>
          </a:p>
        </p:txBody>
      </p:sp>
      <p:pic>
        <p:nvPicPr>
          <p:cNvPr id="39" name="Picture 38">
            <a:extLst>
              <a:ext uri="{FF2B5EF4-FFF2-40B4-BE49-F238E27FC236}">
                <a16:creationId xmlns="" xmlns:a16="http://schemas.microsoft.com/office/drawing/2014/main" id="{761B1C87-DA7F-3034-1DD5-C7BA9DD13D84}"/>
              </a:ext>
            </a:extLst>
          </p:cNvPr>
          <p:cNvPicPr>
            <a:picLocks noChangeAspect="1"/>
          </p:cNvPicPr>
          <p:nvPr/>
        </p:nvPicPr>
        <p:blipFill>
          <a:blip r:embed="rId3"/>
          <a:stretch>
            <a:fillRect/>
          </a:stretch>
        </p:blipFill>
        <p:spPr>
          <a:xfrm>
            <a:off x="4283238" y="251757"/>
            <a:ext cx="845343" cy="845343"/>
          </a:xfrm>
          <a:prstGeom prst="rect">
            <a:avLst/>
          </a:prstGeom>
        </p:spPr>
      </p:pic>
    </p:spTree>
    <p:extLst>
      <p:ext uri="{BB962C8B-B14F-4D97-AF65-F5344CB8AC3E}">
        <p14:creationId xmlns:p14="http://schemas.microsoft.com/office/powerpoint/2010/main" val="252609357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A9892FBE-E5D4-D8AE-FC8E-4E9AAE58E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7CDF1D82-B41D-0758-D990-C32CC311F771}"/>
              </a:ext>
            </a:extLst>
          </p:cNvPr>
          <p:cNvSpPr txBox="1"/>
          <p:nvPr/>
        </p:nvSpPr>
        <p:spPr>
          <a:xfrm>
            <a:off x="255588" y="668806"/>
            <a:ext cx="8375794" cy="400110"/>
          </a:xfrm>
          <a:prstGeom prst="rect">
            <a:avLst/>
          </a:prstGeom>
          <a:noFill/>
        </p:spPr>
        <p:txBody>
          <a:bodyPr wrap="square">
            <a:spAutoFit/>
          </a:bodyPr>
          <a:lstStyle/>
          <a:p>
            <a:r>
              <a:rPr lang="en-US" sz="2000" b="1" dirty="0" err="1">
                <a:solidFill>
                  <a:schemeClr val="accent4">
                    <a:lumMod val="10000"/>
                  </a:schemeClr>
                </a:solidFill>
                <a:latin typeface="Arial" panose="020B0604020202020204" pitchFamily="34" charset="0"/>
                <a:cs typeface="Arial" panose="020B0604020202020204" pitchFamily="34" charset="0"/>
              </a:rPr>
              <a:t>Em</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hãy</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tranh</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luận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cùng</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bạn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hành</a:t>
            </a:r>
            <a:r>
              <a:rPr lang="en-US" sz="2000" b="1" dirty="0">
                <a:solidFill>
                  <a:schemeClr val="accent4">
                    <a:lumMod val="10000"/>
                  </a:schemeClr>
                </a:solidFill>
                <a:latin typeface="Arial" panose="020B0604020202020204" pitchFamily="34" charset="0"/>
                <a:cs typeface="Arial" panose="020B0604020202020204" pitchFamily="34" charset="0"/>
              </a:rPr>
              <a:t> vi </a:t>
            </a:r>
            <a:r>
              <a:rPr lang="en-US" sz="2000" b="1" dirty="0" err="1">
                <a:solidFill>
                  <a:schemeClr val="accent4">
                    <a:lumMod val="10000"/>
                  </a:schemeClr>
                </a:solidFill>
                <a:latin typeface="Arial" panose="020B0604020202020204" pitchFamily="34" charset="0"/>
                <a:cs typeface="Arial" panose="020B0604020202020204" pitchFamily="34" charset="0"/>
              </a:rPr>
              <a:t>nào</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sau</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đây</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là</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tệ</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nạn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xã</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hội</a:t>
            </a:r>
            <a:r>
              <a:rPr lang="en-US" sz="2000" b="1" dirty="0">
                <a:solidFill>
                  <a:schemeClr val="accent4">
                    <a:lumMod val="10000"/>
                  </a:schemeClr>
                </a:solidFill>
                <a:latin typeface="Arial" panose="020B0604020202020204" pitchFamily="34" charset="0"/>
                <a:cs typeface="Arial" panose="020B0604020202020204" pitchFamily="34" charset="0"/>
              </a:rPr>
              <a:t>:</a:t>
            </a:r>
          </a:p>
        </p:txBody>
      </p:sp>
      <p:sp>
        <p:nvSpPr>
          <p:cNvPr id="8" name="Title 1">
            <a:extLst>
              <a:ext uri="{FF2B5EF4-FFF2-40B4-BE49-F238E27FC236}">
                <a16:creationId xmlns="" xmlns:a16="http://schemas.microsoft.com/office/drawing/2014/main" id="{78D5E4C7-6672-AC37-7EC7-903CDA6CD4B6}"/>
              </a:ext>
            </a:extLst>
          </p:cNvPr>
          <p:cNvSpPr txBox="1">
            <a:spLocks/>
          </p:cNvSpPr>
          <p:nvPr/>
        </p:nvSpPr>
        <p:spPr>
          <a:xfrm>
            <a:off x="3292202" y="0"/>
            <a:ext cx="2559596" cy="668806"/>
          </a:xfrm>
          <a:prstGeom prst="rect">
            <a:avLst/>
          </a:prstGeom>
          <a:solidFill>
            <a:schemeClr val="accent5"/>
          </a:solidFill>
          <a:ln w="28575">
            <a:solidFill>
              <a:srgbClr val="000000"/>
            </a:solidFill>
            <a:prstDash val="sysDo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Times New Roman" panose="02020603050405020304" pitchFamily="18" charset="0"/>
                <a:cs typeface="Times New Roman" panose="02020603050405020304" pitchFamily="18" charset="0"/>
              </a:rPr>
              <a:t>NHIỆM VỤ 1</a:t>
            </a:r>
          </a:p>
        </p:txBody>
      </p:sp>
      <p:pic>
        <p:nvPicPr>
          <p:cNvPr id="10" name="Picture 4" descr="5">
            <a:extLst>
              <a:ext uri="{FF2B5EF4-FFF2-40B4-BE49-F238E27FC236}">
                <a16:creationId xmlns="" xmlns:a16="http://schemas.microsoft.com/office/drawing/2014/main" id="{D50569C8-8F55-22A7-B8BF-14EB0BA8C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337894"/>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19256" y="1702484"/>
            <a:ext cx="7133204" cy="2987675"/>
          </a:xfrm>
        </p:spPr>
        <p:txBody>
          <a:bodyPr>
            <a:normAutofit fontScale="92500" lnSpcReduction="20000"/>
          </a:bodyPr>
          <a:lstStyle/>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Anh</a:t>
            </a:r>
            <a:r>
              <a:rPr lang="en-US" sz="2000" dirty="0">
                <a:solidFill>
                  <a:srgbClr val="0070C0"/>
                </a:solidFill>
                <a:latin typeface="Arial" panose="020B0604020202020204" pitchFamily="34" charset="0"/>
                <a:cs typeface="Arial" panose="020B0604020202020204" pitchFamily="34" charset="0"/>
              </a:rPr>
              <a:t> Q </a:t>
            </a:r>
            <a:r>
              <a:rPr lang="en-US" sz="2000" dirty="0" err="1">
                <a:solidFill>
                  <a:srgbClr val="0070C0"/>
                </a:solidFill>
                <a:latin typeface="Arial" panose="020B0604020202020204" pitchFamily="34" charset="0"/>
                <a:cs typeface="Arial" panose="020B0604020202020204" pitchFamily="34" charset="0"/>
              </a:rPr>
              <a:t>thường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xuyên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sử</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dụng</a:t>
            </a:r>
            <a:r>
              <a:rPr lang="en-US" sz="2000" dirty="0">
                <a:solidFill>
                  <a:srgbClr val="0070C0"/>
                </a:solidFill>
                <a:latin typeface="Arial" panose="020B0604020202020204" pitchFamily="34" charset="0"/>
                <a:cs typeface="Arial" panose="020B0604020202020204" pitchFamily="34" charset="0"/>
              </a:rPr>
              <a:t> ma </a:t>
            </a:r>
            <a:r>
              <a:rPr lang="en-US" sz="2000" dirty="0" err="1">
                <a:solidFill>
                  <a:srgbClr val="0070C0"/>
                </a:solidFill>
                <a:latin typeface="Arial" panose="020B0604020202020204" pitchFamily="34" charset="0"/>
                <a:cs typeface="Arial" panose="020B0604020202020204" pitchFamily="34" charset="0"/>
              </a:rPr>
              <a:t>túy</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Chị</a:t>
            </a:r>
            <a:r>
              <a:rPr lang="en-US" sz="2000" dirty="0">
                <a:solidFill>
                  <a:srgbClr val="0070C0"/>
                </a:solidFill>
                <a:latin typeface="Arial" panose="020B0604020202020204" pitchFamily="34" charset="0"/>
                <a:cs typeface="Arial" panose="020B0604020202020204" pitchFamily="34" charset="0"/>
              </a:rPr>
              <a:t> M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lánh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HIV</a:t>
            </a: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Bạn</a:t>
            </a:r>
            <a:r>
              <a:rPr lang="en-US" sz="2000" dirty="0">
                <a:solidFill>
                  <a:srgbClr val="0070C0"/>
                </a:solidFill>
                <a:latin typeface="Arial" panose="020B0604020202020204" pitchFamily="34" charset="0"/>
                <a:cs typeface="Arial" panose="020B0604020202020204" pitchFamily="34" charset="0"/>
              </a:rPr>
              <a:t> T </a:t>
            </a:r>
            <a:r>
              <a:rPr lang="en-US" sz="2000" dirty="0" err="1">
                <a:solidFill>
                  <a:srgbClr val="0070C0"/>
                </a:solidFill>
                <a:latin typeface="Arial" panose="020B0604020202020204" pitchFamily="34" charset="0"/>
                <a:cs typeface="Arial" panose="020B0604020202020204" pitchFamily="34" charset="0"/>
              </a:rPr>
              <a:t>luôn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thực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hiện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nghiêm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túc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trường</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Anh</a:t>
            </a:r>
            <a:r>
              <a:rPr lang="en-US" sz="2000" dirty="0">
                <a:solidFill>
                  <a:srgbClr val="0070C0"/>
                </a:solidFill>
                <a:latin typeface="Arial" panose="020B0604020202020204" pitchFamily="34" charset="0"/>
                <a:cs typeface="Arial" panose="020B0604020202020204" pitchFamily="34" charset="0"/>
              </a:rPr>
              <a:t> C </a:t>
            </a:r>
            <a:r>
              <a:rPr lang="en-US" sz="2000" dirty="0" err="1">
                <a:solidFill>
                  <a:srgbClr val="0070C0"/>
                </a:solidFill>
                <a:latin typeface="Arial" panose="020B0604020202020204" pitchFamily="34" charset="0"/>
                <a:cs typeface="Arial" panose="020B0604020202020204" pitchFamily="34" charset="0"/>
              </a:rPr>
              <a:t>thường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tham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đánh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cùng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bè</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a:solidFill>
                  <a:srgbClr val="0070C0"/>
                </a:solidFill>
                <a:latin typeface="Arial" panose="020B0604020202020204" pitchFamily="34" charset="0"/>
                <a:cs typeface="Arial" panose="020B0604020202020204" pitchFamily="34" charset="0"/>
              </a:rPr>
              <a:t>Ban H </a:t>
            </a:r>
            <a:r>
              <a:rPr lang="en-US" sz="2000" dirty="0" err="1">
                <a:solidFill>
                  <a:srgbClr val="0070C0"/>
                </a:solidFill>
                <a:latin typeface="Arial" panose="020B0604020202020204" pitchFamily="34" charset="0"/>
                <a:cs typeface="Arial" panose="020B0604020202020204" pitchFamily="34" charset="0"/>
              </a:rPr>
              <a:t>đã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chối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hút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thuốc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bị</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bè</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dụ</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dỗ</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Bà</a:t>
            </a:r>
            <a:r>
              <a:rPr lang="en-US" sz="2000" dirty="0">
                <a:solidFill>
                  <a:srgbClr val="0070C0"/>
                </a:solidFill>
                <a:latin typeface="Arial" panose="020B0604020202020204" pitchFamily="34" charset="0"/>
                <a:cs typeface="Arial" panose="020B0604020202020204" pitchFamily="34" charset="0"/>
              </a:rPr>
              <a:t> N  </a:t>
            </a:r>
            <a:r>
              <a:rPr lang="en-US" sz="2000" dirty="0" err="1">
                <a:solidFill>
                  <a:srgbClr val="0070C0"/>
                </a:solidFill>
                <a:latin typeface="Arial" panose="020B0604020202020204" pitchFamily="34" charset="0"/>
                <a:cs typeface="Arial" panose="020B0604020202020204" pitchFamily="34" charset="0"/>
              </a:rPr>
              <a:t>thường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mời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thầy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cúng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đến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giải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mỗi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các</a:t>
            </a:r>
            <a:r>
              <a:rPr lang="en-US" sz="2000" dirty="0">
                <a:solidFill>
                  <a:srgbClr val="0070C0"/>
                </a:solidFill>
                <a:latin typeface="Arial" panose="020B0604020202020204" pitchFamily="34" charset="0"/>
                <a:cs typeface="Arial" panose="020B0604020202020204" pitchFamily="34" charset="0"/>
              </a:rPr>
              <a:t> con </a:t>
            </a:r>
            <a:r>
              <a:rPr lang="en-US" sz="2000" dirty="0" err="1">
                <a:solidFill>
                  <a:srgbClr val="0070C0"/>
                </a:solidFill>
                <a:latin typeface="Arial" panose="020B0604020202020204" pitchFamily="34" charset="0"/>
                <a:cs typeface="Arial" panose="020B0604020202020204" pitchFamily="34" charset="0"/>
              </a:rPr>
              <a:t>mình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ốm</a:t>
            </a:r>
            <a:r>
              <a:rPr lang="en-US" sz="2000" dirty="0">
                <a:solidFill>
                  <a:srgbClr val="0070C0"/>
                </a:solidFill>
                <a:latin typeface="Arial" panose="020B0604020202020204" pitchFamily="34" charset="0"/>
                <a:cs typeface="Arial" panose="020B0604020202020204" pitchFamily="34" charset="0"/>
              </a:rPr>
              <a:t>.</a:t>
            </a:r>
          </a:p>
          <a:p>
            <a:pPr marL="342900" indent="-342900">
              <a:lnSpc>
                <a:spcPct val="150000"/>
              </a:lnSpc>
              <a:buAutoNum type="alphaLcParenR"/>
            </a:pPr>
            <a:endParaRPr lang="en-US" sz="2000" dirty="0">
              <a:solidFill>
                <a:schemeClr val="accent1">
                  <a:lumMod val="75000"/>
                </a:schemeClr>
              </a:solidFill>
              <a:latin typeface="Arial" panose="020B0604020202020204" pitchFamily="34" charset="0"/>
              <a:cs typeface="Arial" panose="020B0604020202020204" pitchFamily="34" charset="0"/>
            </a:endParaRPr>
          </a:p>
          <a:p>
            <a:pPr marL="385763" indent="-385763">
              <a:lnSpc>
                <a:spcPct val="150000"/>
              </a:lnSpc>
              <a:buAutoNum type="alphaLcParenR"/>
            </a:pPr>
            <a:endParaRPr lang="en-US" sz="1400" dirty="0">
              <a:solidFill>
                <a:srgbClr val="000000"/>
              </a:solidFill>
              <a:latin typeface="Arial" panose="020B0604020202020204" pitchFamily="34" charset="0"/>
              <a:cs typeface="Arial" panose="020B0604020202020204" pitchFamily="34" charset="0"/>
            </a:endParaRPr>
          </a:p>
        </p:txBody>
      </p:sp>
      <p:sp>
        <p:nvSpPr>
          <p:cNvPr id="7" name="Google Shape;715;p35">
            <a:extLst>
              <a:ext uri="{FF2B5EF4-FFF2-40B4-BE49-F238E27FC236}">
                <a16:creationId xmlns="" xmlns:a16="http://schemas.microsoft.com/office/drawing/2014/main" id="{12579089-88FB-BFA7-B42C-C2FDF19949AA}"/>
              </a:ext>
            </a:extLst>
          </p:cNvPr>
          <p:cNvSpPr/>
          <p:nvPr/>
        </p:nvSpPr>
        <p:spPr>
          <a:xfrm>
            <a:off x="8054388" y="4538206"/>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357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 xmlns:a16="http://schemas.microsoft.com/office/drawing/2014/main" id="{A9892FBE-E5D4-D8AE-FC8E-4E9AAE58E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7CDF1D82-B41D-0758-D990-C32CC311F771}"/>
              </a:ext>
            </a:extLst>
          </p:cNvPr>
          <p:cNvSpPr txBox="1"/>
          <p:nvPr/>
        </p:nvSpPr>
        <p:spPr>
          <a:xfrm>
            <a:off x="255588" y="668806"/>
            <a:ext cx="8375794" cy="707886"/>
          </a:xfrm>
          <a:prstGeom prst="rect">
            <a:avLst/>
          </a:prstGeom>
          <a:noFill/>
        </p:spPr>
        <p:txBody>
          <a:bodyPr wrap="square">
            <a:spAutoFit/>
          </a:bodyPr>
          <a:lstStyle/>
          <a:p>
            <a:pPr algn="ctr"/>
            <a:r>
              <a:rPr lang="en-US" sz="2000" b="1" dirty="0" err="1">
                <a:solidFill>
                  <a:schemeClr val="accent4">
                    <a:lumMod val="10000"/>
                  </a:schemeClr>
                </a:solidFill>
                <a:latin typeface="Arial" panose="020B0604020202020204" pitchFamily="34" charset="0"/>
                <a:cs typeface="Arial" panose="020B0604020202020204" pitchFamily="34" charset="0"/>
              </a:rPr>
              <a:t>Bài</a:t>
            </a:r>
            <a:r>
              <a:rPr lang="en-US" sz="2000" b="1" dirty="0">
                <a:solidFill>
                  <a:schemeClr val="accent4">
                    <a:lumMod val="10000"/>
                  </a:schemeClr>
                </a:solidFill>
                <a:latin typeface="Arial" panose="020B0604020202020204" pitchFamily="34" charset="0"/>
                <a:cs typeface="Arial" panose="020B0604020202020204" pitchFamily="34" charset="0"/>
              </a:rPr>
              <a:t> 1: </a:t>
            </a:r>
            <a:r>
              <a:rPr lang="en-US" sz="2000" b="1" dirty="0" err="1">
                <a:solidFill>
                  <a:schemeClr val="accent4">
                    <a:lumMod val="10000"/>
                  </a:schemeClr>
                </a:solidFill>
                <a:latin typeface="Arial" panose="020B0604020202020204" pitchFamily="34" charset="0"/>
                <a:cs typeface="Arial" panose="020B0604020202020204" pitchFamily="34" charset="0"/>
              </a:rPr>
              <a:t>Em</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hãy</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tranh</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luận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cùng</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bạn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hành</a:t>
            </a:r>
            <a:r>
              <a:rPr lang="en-US" sz="2000" b="1" dirty="0">
                <a:solidFill>
                  <a:schemeClr val="accent4">
                    <a:lumMod val="10000"/>
                  </a:schemeClr>
                </a:solidFill>
                <a:latin typeface="Arial" panose="020B0604020202020204" pitchFamily="34" charset="0"/>
                <a:cs typeface="Arial" panose="020B0604020202020204" pitchFamily="34" charset="0"/>
              </a:rPr>
              <a:t> vi </a:t>
            </a:r>
            <a:r>
              <a:rPr lang="en-US" sz="2000" b="1" dirty="0" err="1">
                <a:solidFill>
                  <a:schemeClr val="accent4">
                    <a:lumMod val="10000"/>
                  </a:schemeClr>
                </a:solidFill>
                <a:latin typeface="Arial" panose="020B0604020202020204" pitchFamily="34" charset="0"/>
                <a:cs typeface="Arial" panose="020B0604020202020204" pitchFamily="34" charset="0"/>
              </a:rPr>
              <a:t>nào</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sau</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đây</a:t>
            </a:r>
            <a:r>
              <a:rPr lang="en-US" sz="2000" b="1" dirty="0">
                <a:solidFill>
                  <a:schemeClr val="accent4">
                    <a:lumMod val="10000"/>
                  </a:schemeClr>
                </a:solidFill>
                <a:latin typeface="Arial" panose="020B0604020202020204" pitchFamily="34" charset="0"/>
                <a:cs typeface="Arial" panose="020B0604020202020204" pitchFamily="34" charset="0"/>
              </a:rPr>
              <a:t> </a:t>
            </a:r>
          </a:p>
          <a:p>
            <a:pPr algn="ctr"/>
            <a:r>
              <a:rPr lang="en-US" sz="2000" b="1" dirty="0" err="1">
                <a:solidFill>
                  <a:schemeClr val="accent4">
                    <a:lumMod val="10000"/>
                  </a:schemeClr>
                </a:solidFill>
                <a:latin typeface="Arial" panose="020B0604020202020204" pitchFamily="34" charset="0"/>
                <a:cs typeface="Arial" panose="020B0604020202020204" pitchFamily="34" charset="0"/>
              </a:rPr>
              <a:t>là</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tệ</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nạn</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xã</a:t>
            </a:r>
            <a:r>
              <a:rPr lang="en-US" sz="2000" b="1" dirty="0">
                <a:solidFill>
                  <a:schemeClr val="accent4">
                    <a:lumMod val="10000"/>
                  </a:schemeClr>
                </a:solidFill>
                <a:latin typeface="Arial" panose="020B0604020202020204" pitchFamily="34" charset="0"/>
                <a:cs typeface="Arial" panose="020B0604020202020204" pitchFamily="34" charset="0"/>
              </a:rPr>
              <a:t> </a:t>
            </a:r>
            <a:r>
              <a:rPr lang="en-US" sz="2000" b="1" dirty="0" err="1">
                <a:solidFill>
                  <a:schemeClr val="accent4">
                    <a:lumMod val="10000"/>
                  </a:schemeClr>
                </a:solidFill>
                <a:latin typeface="Arial" panose="020B0604020202020204" pitchFamily="34" charset="0"/>
                <a:cs typeface="Arial" panose="020B0604020202020204" pitchFamily="34" charset="0"/>
              </a:rPr>
              <a:t>hội</a:t>
            </a:r>
            <a:r>
              <a:rPr lang="en-US" sz="2000" b="1" dirty="0">
                <a:solidFill>
                  <a:schemeClr val="accent4">
                    <a:lumMod val="10000"/>
                  </a:schemeClr>
                </a:solidFill>
                <a:latin typeface="Arial" panose="020B0604020202020204" pitchFamily="34" charset="0"/>
                <a:cs typeface="Arial" panose="020B0604020202020204" pitchFamily="34" charset="0"/>
              </a:rPr>
              <a:t>:</a:t>
            </a:r>
          </a:p>
        </p:txBody>
      </p:sp>
      <p:sp>
        <p:nvSpPr>
          <p:cNvPr id="8" name="Title 1">
            <a:extLst>
              <a:ext uri="{FF2B5EF4-FFF2-40B4-BE49-F238E27FC236}">
                <a16:creationId xmlns="" xmlns:a16="http://schemas.microsoft.com/office/drawing/2014/main" id="{78D5E4C7-6672-AC37-7EC7-903CDA6CD4B6}"/>
              </a:ext>
            </a:extLst>
          </p:cNvPr>
          <p:cNvSpPr txBox="1">
            <a:spLocks/>
          </p:cNvSpPr>
          <p:nvPr/>
        </p:nvSpPr>
        <p:spPr>
          <a:xfrm>
            <a:off x="3292202" y="0"/>
            <a:ext cx="2559596" cy="668806"/>
          </a:xfrm>
          <a:prstGeom prst="rect">
            <a:avLst/>
          </a:prstGeom>
          <a:solidFill>
            <a:schemeClr val="accent5"/>
          </a:solidFill>
          <a:ln w="28575">
            <a:solidFill>
              <a:srgbClr val="000000"/>
            </a:solidFill>
            <a:prstDash val="sysDot"/>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accent3">
                    <a:lumMod val="75000"/>
                  </a:schemeClr>
                </a:solidFill>
                <a:latin typeface="SVN-Cookies" panose="02040603050506020204" pitchFamily="18" charset="0"/>
                <a:cs typeface="Arial" panose="020B0604020202020204" pitchFamily="34" charset="0"/>
              </a:rPr>
              <a:t>NHIỆM VỤ 1</a:t>
            </a:r>
          </a:p>
        </p:txBody>
      </p:sp>
      <p:pic>
        <p:nvPicPr>
          <p:cNvPr id="10" name="Picture 4" descr="5">
            <a:extLst>
              <a:ext uri="{FF2B5EF4-FFF2-40B4-BE49-F238E27FC236}">
                <a16:creationId xmlns="" xmlns:a16="http://schemas.microsoft.com/office/drawing/2014/main" id="{D50569C8-8F55-22A7-B8BF-14EB0BA8C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337894"/>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19256" y="1702484"/>
            <a:ext cx="7133204" cy="2987675"/>
          </a:xfrm>
        </p:spPr>
        <p:txBody>
          <a:bodyPr>
            <a:normAutofit fontScale="92500" lnSpcReduction="20000"/>
          </a:bodyPr>
          <a:lstStyle/>
          <a:p>
            <a:pPr marL="342900" indent="-342900">
              <a:lnSpc>
                <a:spcPct val="150000"/>
              </a:lnSpc>
              <a:buAutoNum type="alphaLcParenR"/>
            </a:pPr>
            <a:r>
              <a:rPr lang="en-US" sz="2000" dirty="0" err="1">
                <a:solidFill>
                  <a:srgbClr val="FF0000"/>
                </a:solidFill>
                <a:latin typeface="Arial" panose="020B0604020202020204" pitchFamily="34" charset="0"/>
                <a:cs typeface="Arial" panose="020B0604020202020204" pitchFamily="34" charset="0"/>
              </a:rPr>
              <a:t>Anh</a:t>
            </a:r>
            <a:r>
              <a:rPr lang="en-US" sz="2000" dirty="0">
                <a:solidFill>
                  <a:srgbClr val="FF0000"/>
                </a:solidFill>
                <a:latin typeface="Arial" panose="020B0604020202020204" pitchFamily="34" charset="0"/>
                <a:cs typeface="Arial" panose="020B0604020202020204" pitchFamily="34" charset="0"/>
              </a:rPr>
              <a:t> Q </a:t>
            </a:r>
            <a:r>
              <a:rPr lang="en-US" sz="2000" dirty="0" err="1">
                <a:solidFill>
                  <a:srgbClr val="FF0000"/>
                </a:solidFill>
                <a:latin typeface="Arial" panose="020B0604020202020204" pitchFamily="34" charset="0"/>
                <a:cs typeface="Arial" panose="020B0604020202020204" pitchFamily="34" charset="0"/>
              </a:rPr>
              <a:t>thường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xuyên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sử</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dụng</a:t>
            </a:r>
            <a:r>
              <a:rPr lang="en-US" sz="2000" dirty="0">
                <a:solidFill>
                  <a:srgbClr val="FF0000"/>
                </a:solidFill>
                <a:latin typeface="Arial" panose="020B0604020202020204" pitchFamily="34" charset="0"/>
                <a:cs typeface="Arial" panose="020B0604020202020204" pitchFamily="34" charset="0"/>
              </a:rPr>
              <a:t> ma </a:t>
            </a:r>
            <a:r>
              <a:rPr lang="en-US" sz="2000" dirty="0" err="1">
                <a:solidFill>
                  <a:srgbClr val="FF0000"/>
                </a:solidFill>
                <a:latin typeface="Arial" panose="020B0604020202020204" pitchFamily="34" charset="0"/>
                <a:cs typeface="Arial" panose="020B0604020202020204" pitchFamily="34" charset="0"/>
              </a:rPr>
              <a:t>túy</a:t>
            </a:r>
            <a:endParaRPr lang="en-US" sz="2000" dirty="0">
              <a:solidFill>
                <a:srgbClr val="FF000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Chị</a:t>
            </a:r>
            <a:r>
              <a:rPr lang="en-US" sz="2000" dirty="0">
                <a:solidFill>
                  <a:srgbClr val="0070C0"/>
                </a:solidFill>
                <a:latin typeface="Arial" panose="020B0604020202020204" pitchFamily="34" charset="0"/>
                <a:cs typeface="Arial" panose="020B0604020202020204" pitchFamily="34" charset="0"/>
              </a:rPr>
              <a:t> M </a:t>
            </a:r>
            <a:r>
              <a:rPr lang="en-US" sz="2000" dirty="0" err="1">
                <a:solidFill>
                  <a:srgbClr val="0070C0"/>
                </a:solidFill>
                <a:latin typeface="Arial" panose="020B0604020202020204" pitchFamily="34" charset="0"/>
                <a:cs typeface="Arial" panose="020B0604020202020204" pitchFamily="34" charset="0"/>
              </a:rPr>
              <a:t>không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lánh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người</a:t>
            </a:r>
            <a:r>
              <a:rPr lang="en-US" sz="2000" dirty="0">
                <a:solidFill>
                  <a:srgbClr val="0070C0"/>
                </a:solidFill>
                <a:latin typeface="Arial" panose="020B0604020202020204" pitchFamily="34" charset="0"/>
                <a:cs typeface="Arial" panose="020B0604020202020204" pitchFamily="34" charset="0"/>
              </a:rPr>
              <a:t> HIV</a:t>
            </a:r>
          </a:p>
          <a:p>
            <a:pPr marL="342900" indent="-342900">
              <a:lnSpc>
                <a:spcPct val="150000"/>
              </a:lnSpc>
              <a:buAutoNum type="alphaLcParenR"/>
            </a:pPr>
            <a:r>
              <a:rPr lang="en-US" sz="2000" dirty="0" err="1">
                <a:solidFill>
                  <a:srgbClr val="0070C0"/>
                </a:solidFill>
                <a:latin typeface="Arial" panose="020B0604020202020204" pitchFamily="34" charset="0"/>
                <a:cs typeface="Arial" panose="020B0604020202020204" pitchFamily="34" charset="0"/>
              </a:rPr>
              <a:t>Bạn</a:t>
            </a:r>
            <a:r>
              <a:rPr lang="en-US" sz="2000" dirty="0">
                <a:solidFill>
                  <a:srgbClr val="0070C0"/>
                </a:solidFill>
                <a:latin typeface="Arial" panose="020B0604020202020204" pitchFamily="34" charset="0"/>
                <a:cs typeface="Arial" panose="020B0604020202020204" pitchFamily="34" charset="0"/>
              </a:rPr>
              <a:t> T </a:t>
            </a:r>
            <a:r>
              <a:rPr lang="en-US" sz="2000" dirty="0" err="1">
                <a:solidFill>
                  <a:srgbClr val="0070C0"/>
                </a:solidFill>
                <a:latin typeface="Arial" panose="020B0604020202020204" pitchFamily="34" charset="0"/>
                <a:cs typeface="Arial" panose="020B0604020202020204" pitchFamily="34" charset="0"/>
              </a:rPr>
              <a:t>luôn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thực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hiện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nghiêm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túc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của</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trường</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FF0000"/>
                </a:solidFill>
                <a:latin typeface="Arial" panose="020B0604020202020204" pitchFamily="34" charset="0"/>
                <a:cs typeface="Arial" panose="020B0604020202020204" pitchFamily="34" charset="0"/>
              </a:rPr>
              <a:t>Anh</a:t>
            </a:r>
            <a:r>
              <a:rPr lang="en-US" sz="2000" dirty="0">
                <a:solidFill>
                  <a:srgbClr val="FF0000"/>
                </a:solidFill>
                <a:latin typeface="Arial" panose="020B0604020202020204" pitchFamily="34" charset="0"/>
                <a:cs typeface="Arial" panose="020B0604020202020204" pitchFamily="34" charset="0"/>
              </a:rPr>
              <a:t> C </a:t>
            </a:r>
            <a:r>
              <a:rPr lang="en-US" sz="2000" dirty="0" err="1">
                <a:solidFill>
                  <a:srgbClr val="FF0000"/>
                </a:solidFill>
                <a:latin typeface="Arial" panose="020B0604020202020204" pitchFamily="34" charset="0"/>
                <a:cs typeface="Arial" panose="020B0604020202020204" pitchFamily="34" charset="0"/>
              </a:rPr>
              <a:t>thường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tham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gia</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đánh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bạc</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cùng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bạn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bè</a:t>
            </a:r>
            <a:endParaRPr lang="en-US" sz="2000" dirty="0">
              <a:solidFill>
                <a:srgbClr val="FF000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a:solidFill>
                  <a:srgbClr val="0070C0"/>
                </a:solidFill>
                <a:latin typeface="Arial" panose="020B0604020202020204" pitchFamily="34" charset="0"/>
                <a:cs typeface="Arial" panose="020B0604020202020204" pitchFamily="34" charset="0"/>
              </a:rPr>
              <a:t>Ban H </a:t>
            </a:r>
            <a:r>
              <a:rPr lang="en-US" sz="2000" dirty="0" err="1">
                <a:solidFill>
                  <a:srgbClr val="0070C0"/>
                </a:solidFill>
                <a:latin typeface="Arial" panose="020B0604020202020204" pitchFamily="34" charset="0"/>
                <a:cs typeface="Arial" panose="020B0604020202020204" pitchFamily="34" charset="0"/>
              </a:rPr>
              <a:t>đã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chối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hút</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thuốc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lá</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bị</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bạn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bè</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dụ</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dỗ</a:t>
            </a:r>
            <a:endParaRPr lang="en-US" sz="2000" dirty="0">
              <a:solidFill>
                <a:srgbClr val="0070C0"/>
              </a:solidFill>
              <a:latin typeface="Arial" panose="020B0604020202020204" pitchFamily="34" charset="0"/>
              <a:cs typeface="Arial" panose="020B0604020202020204" pitchFamily="34" charset="0"/>
            </a:endParaRPr>
          </a:p>
          <a:p>
            <a:pPr marL="342900" indent="-342900">
              <a:lnSpc>
                <a:spcPct val="150000"/>
              </a:lnSpc>
              <a:buAutoNum type="alphaLcParenR"/>
            </a:pPr>
            <a:r>
              <a:rPr lang="en-US" sz="2000" dirty="0" err="1">
                <a:solidFill>
                  <a:srgbClr val="FF0000"/>
                </a:solidFill>
                <a:latin typeface="Arial" panose="020B0604020202020204" pitchFamily="34" charset="0"/>
                <a:cs typeface="Arial" panose="020B0604020202020204" pitchFamily="34" charset="0"/>
              </a:rPr>
              <a:t>Bà</a:t>
            </a:r>
            <a:r>
              <a:rPr lang="en-US" sz="2000" dirty="0">
                <a:solidFill>
                  <a:srgbClr val="FF0000"/>
                </a:solidFill>
                <a:latin typeface="Arial" panose="020B0604020202020204" pitchFamily="34" charset="0"/>
                <a:cs typeface="Arial" panose="020B0604020202020204" pitchFamily="34" charset="0"/>
              </a:rPr>
              <a:t> N  </a:t>
            </a:r>
            <a:r>
              <a:rPr lang="en-US" sz="2000" dirty="0" err="1">
                <a:solidFill>
                  <a:srgbClr val="FF0000"/>
                </a:solidFill>
                <a:latin typeface="Arial" panose="020B0604020202020204" pitchFamily="34" charset="0"/>
                <a:cs typeface="Arial" panose="020B0604020202020204" pitchFamily="34" charset="0"/>
              </a:rPr>
              <a:t>thường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mời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thầy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cúng</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đến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giải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hạn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mỗi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khi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các</a:t>
            </a:r>
            <a:r>
              <a:rPr lang="en-US" sz="2000" dirty="0">
                <a:solidFill>
                  <a:srgbClr val="FF0000"/>
                </a:solidFill>
                <a:latin typeface="Arial" panose="020B0604020202020204" pitchFamily="34" charset="0"/>
                <a:cs typeface="Arial" panose="020B0604020202020204" pitchFamily="34" charset="0"/>
              </a:rPr>
              <a:t> con </a:t>
            </a:r>
            <a:r>
              <a:rPr lang="en-US" sz="2000" dirty="0" err="1">
                <a:solidFill>
                  <a:srgbClr val="FF0000"/>
                </a:solidFill>
                <a:latin typeface="Arial" panose="020B0604020202020204" pitchFamily="34" charset="0"/>
                <a:cs typeface="Arial" panose="020B0604020202020204" pitchFamily="34" charset="0"/>
              </a:rPr>
              <a:t>mình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ốm</a:t>
            </a:r>
            <a:r>
              <a:rPr lang="en-US" sz="2000" dirty="0">
                <a:solidFill>
                  <a:srgbClr val="FF0000"/>
                </a:solidFill>
                <a:latin typeface="Arial" panose="020B0604020202020204" pitchFamily="34" charset="0"/>
                <a:cs typeface="Arial" panose="020B0604020202020204" pitchFamily="34" charset="0"/>
              </a:rPr>
              <a:t>.</a:t>
            </a:r>
          </a:p>
          <a:p>
            <a:pPr marL="342900" indent="-342900">
              <a:lnSpc>
                <a:spcPct val="150000"/>
              </a:lnSpc>
              <a:buAutoNum type="alphaLcParenR"/>
            </a:pPr>
            <a:endParaRPr lang="en-US" sz="2000" dirty="0">
              <a:solidFill>
                <a:schemeClr val="accent1">
                  <a:lumMod val="75000"/>
                </a:schemeClr>
              </a:solidFill>
              <a:latin typeface="Arial" panose="020B0604020202020204" pitchFamily="34" charset="0"/>
              <a:cs typeface="Arial" panose="020B0604020202020204" pitchFamily="34" charset="0"/>
            </a:endParaRPr>
          </a:p>
          <a:p>
            <a:pPr marL="385763" indent="-385763">
              <a:lnSpc>
                <a:spcPct val="150000"/>
              </a:lnSpc>
              <a:buAutoNum type="alphaLcParenR"/>
            </a:pPr>
            <a:endParaRPr lang="en-US" sz="1400" dirty="0">
              <a:solidFill>
                <a:srgbClr val="000000"/>
              </a:solidFill>
              <a:latin typeface="Arial" panose="020B0604020202020204" pitchFamily="34" charset="0"/>
              <a:cs typeface="Arial" panose="020B0604020202020204" pitchFamily="34" charset="0"/>
            </a:endParaRPr>
          </a:p>
        </p:txBody>
      </p:sp>
      <p:sp>
        <p:nvSpPr>
          <p:cNvPr id="7" name="Google Shape;715;p35">
            <a:extLst>
              <a:ext uri="{FF2B5EF4-FFF2-40B4-BE49-F238E27FC236}">
                <a16:creationId xmlns="" xmlns:a16="http://schemas.microsoft.com/office/drawing/2014/main" id="{12579089-88FB-BFA7-B42C-C2FDF19949AA}"/>
              </a:ext>
            </a:extLst>
          </p:cNvPr>
          <p:cNvSpPr/>
          <p:nvPr/>
        </p:nvSpPr>
        <p:spPr>
          <a:xfrm>
            <a:off x="8054388" y="4538206"/>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568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0A5C3A92-9B3C-D0FA-49AD-C5EAE5A237E7}"/>
              </a:ext>
            </a:extLst>
          </p:cNvPr>
          <p:cNvPicPr>
            <a:picLocks noChangeAspect="1"/>
          </p:cNvPicPr>
          <p:nvPr/>
        </p:nvPicPr>
        <p:blipFill>
          <a:blip r:embed="rId2"/>
          <a:stretch>
            <a:fillRect/>
          </a:stretch>
        </p:blipFill>
        <p:spPr>
          <a:xfrm>
            <a:off x="0" y="1177558"/>
            <a:ext cx="9144000" cy="4315505"/>
          </a:xfrm>
          <a:prstGeom prst="rect">
            <a:avLst/>
          </a:prstGeom>
        </p:spPr>
      </p:pic>
      <p:sp>
        <p:nvSpPr>
          <p:cNvPr id="12" name="Title 1">
            <a:extLst>
              <a:ext uri="{FF2B5EF4-FFF2-40B4-BE49-F238E27FC236}">
                <a16:creationId xmlns="" xmlns:a16="http://schemas.microsoft.com/office/drawing/2014/main" id="{7B5F71B3-9C56-39BD-1993-931695B467FE}"/>
              </a:ext>
            </a:extLst>
          </p:cNvPr>
          <p:cNvSpPr txBox="1">
            <a:spLocks/>
          </p:cNvSpPr>
          <p:nvPr/>
        </p:nvSpPr>
        <p:spPr>
          <a:xfrm>
            <a:off x="949036" y="-30654"/>
            <a:ext cx="5971309"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b="1" dirty="0">
                <a:solidFill>
                  <a:schemeClr val="bg1">
                    <a:lumMod val="25000"/>
                  </a:schemeClr>
                </a:solidFill>
                <a:latin typeface="SVN-Cookies" panose="02040603050506020204" pitchFamily="18" charset="0"/>
                <a:cs typeface="Arial" panose="020B0604020202020204" pitchFamily="34" charset="0"/>
              </a:rPr>
              <a:t>HOẠT ĐỘNG  3: LUYỆN TẬP:</a:t>
            </a:r>
          </a:p>
        </p:txBody>
      </p:sp>
      <p:sp>
        <p:nvSpPr>
          <p:cNvPr id="13" name="Content Placeholder 2">
            <a:extLst>
              <a:ext uri="{FF2B5EF4-FFF2-40B4-BE49-F238E27FC236}">
                <a16:creationId xmlns="" xmlns:a16="http://schemas.microsoft.com/office/drawing/2014/main" id="{82EA68FF-8AAE-1274-633C-452EFE01B0B3}"/>
              </a:ext>
            </a:extLst>
          </p:cNvPr>
          <p:cNvSpPr txBox="1">
            <a:spLocks/>
          </p:cNvSpPr>
          <p:nvPr/>
        </p:nvSpPr>
        <p:spPr>
          <a:xfrm rot="21335592">
            <a:off x="3248490" y="1792224"/>
            <a:ext cx="2817890" cy="20685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nSpc>
                <a:spcPct val="150000"/>
              </a:lnSpc>
            </a:pPr>
            <a:r>
              <a:rPr lang="en-US" sz="2000" b="1" dirty="0">
                <a:solidFill>
                  <a:schemeClr val="accent6">
                    <a:lumMod val="50000"/>
                  </a:schemeClr>
                </a:solidFill>
                <a:latin typeface="Arial" panose="020B0604020202020204" pitchFamily="34" charset="0"/>
                <a:cs typeface="Arial" panose="020B0604020202020204" pitchFamily="34" charset="0"/>
              </a:rPr>
              <a:t>NHIỆM VỤ 2 :</a:t>
            </a:r>
          </a:p>
          <a:p>
            <a:pPr marL="0" indent="0">
              <a:lnSpc>
                <a:spcPct val="150000"/>
              </a:lnSpc>
            </a:pPr>
            <a:r>
              <a:rPr lang="en-US" sz="1800" b="1" dirty="0" err="1">
                <a:solidFill>
                  <a:schemeClr val="bg2">
                    <a:lumMod val="75000"/>
                  </a:schemeClr>
                </a:solidFill>
                <a:latin typeface="Arial" panose="020B0604020202020204" pitchFamily="34" charset="0"/>
                <a:cs typeface="Arial" panose="020B0604020202020204" pitchFamily="34" charset="0"/>
              </a:rPr>
              <a:t>Bài</a:t>
            </a:r>
            <a:r>
              <a:rPr lang="en-US" sz="1800" b="1" dirty="0">
                <a:solidFill>
                  <a:schemeClr val="bg2">
                    <a:lumMod val="75000"/>
                  </a:schemeClr>
                </a:solidFill>
                <a:latin typeface="Arial" panose="020B0604020202020204" pitchFamily="34" charset="0"/>
                <a:cs typeface="Arial" panose="020B0604020202020204" pitchFamily="34" charset="0"/>
              </a:rPr>
              <a:t> 2: </a:t>
            </a:r>
            <a:r>
              <a:rPr lang="en-US" sz="1800" b="1" dirty="0" err="1">
                <a:solidFill>
                  <a:schemeClr val="bg2">
                    <a:lumMod val="75000"/>
                  </a:schemeClr>
                </a:solidFill>
                <a:latin typeface="Arial" panose="020B0604020202020204" pitchFamily="34" charset="0"/>
                <a:cs typeface="Arial" panose="020B0604020202020204" pitchFamily="34" charset="0"/>
              </a:rPr>
              <a:t>Hoàn</a:t>
            </a:r>
            <a:r>
              <a:rPr lang="en-US" sz="1800" b="1" dirty="0">
                <a:solidFill>
                  <a:schemeClr val="bg2">
                    <a:lumMod val="75000"/>
                  </a:schemeClr>
                </a:solidFill>
                <a:latin typeface="Arial" panose="020B0604020202020204" pitchFamily="34" charset="0"/>
                <a:cs typeface="Arial" panose="020B0604020202020204" pitchFamily="34" charset="0"/>
              </a:rPr>
              <a:t> </a:t>
            </a:r>
            <a:r>
              <a:rPr lang="en-US" sz="1800" b="1" dirty="0" err="1">
                <a:solidFill>
                  <a:schemeClr val="bg2">
                    <a:lumMod val="75000"/>
                  </a:schemeClr>
                </a:solidFill>
                <a:latin typeface="Arial" panose="020B0604020202020204" pitchFamily="34" charset="0"/>
                <a:cs typeface="Arial" panose="020B0604020202020204" pitchFamily="34" charset="0"/>
              </a:rPr>
              <a:t>thành</a:t>
            </a:r>
            <a:r>
              <a:rPr lang="en-US" sz="1800" b="1" dirty="0">
                <a:solidFill>
                  <a:schemeClr val="bg2">
                    <a:lumMod val="75000"/>
                  </a:schemeClr>
                </a:solidFill>
                <a:latin typeface="Arial" panose="020B0604020202020204" pitchFamily="34" charset="0"/>
                <a:cs typeface="Arial" panose="020B0604020202020204" pitchFamily="34" charset="0"/>
              </a:rPr>
              <a:t> </a:t>
            </a:r>
            <a:r>
              <a:rPr lang="en-US" sz="1800" b="1" dirty="0" err="1">
                <a:solidFill>
                  <a:schemeClr val="bg2">
                    <a:lumMod val="75000"/>
                  </a:schemeClr>
                </a:solidFill>
                <a:latin typeface="Arial" panose="020B0604020202020204" pitchFamily="34" charset="0"/>
                <a:cs typeface="Arial" panose="020B0604020202020204" pitchFamily="34" charset="0"/>
              </a:rPr>
              <a:t>phiếu</a:t>
            </a:r>
            <a:r>
              <a:rPr lang="en-US" sz="1800" b="1" dirty="0">
                <a:solidFill>
                  <a:schemeClr val="bg2">
                    <a:lumMod val="75000"/>
                  </a:schemeClr>
                </a:solidFill>
                <a:latin typeface="Arial" panose="020B0604020202020204" pitchFamily="34" charset="0"/>
                <a:cs typeface="Arial" panose="020B0604020202020204" pitchFamily="34" charset="0"/>
              </a:rPr>
              <a:t> </a:t>
            </a:r>
            <a:r>
              <a:rPr lang="en-US" sz="1800" b="1" dirty="0" err="1">
                <a:solidFill>
                  <a:schemeClr val="bg2">
                    <a:lumMod val="75000"/>
                  </a:schemeClr>
                </a:solidFill>
                <a:latin typeface="Arial" panose="020B0604020202020204" pitchFamily="34" charset="0"/>
                <a:cs typeface="Arial" panose="020B0604020202020204" pitchFamily="34" charset="0"/>
              </a:rPr>
              <a:t>học</a:t>
            </a:r>
            <a:r>
              <a:rPr lang="en-US" sz="1800" b="1" dirty="0">
                <a:solidFill>
                  <a:schemeClr val="bg2">
                    <a:lumMod val="75000"/>
                  </a:schemeClr>
                </a:solidFill>
                <a:latin typeface="Arial" panose="020B0604020202020204" pitchFamily="34" charset="0"/>
                <a:cs typeface="Arial" panose="020B0604020202020204" pitchFamily="34" charset="0"/>
              </a:rPr>
              <a:t> </a:t>
            </a:r>
            <a:r>
              <a:rPr lang="en-US" sz="1800" b="1" dirty="0" err="1">
                <a:solidFill>
                  <a:schemeClr val="bg2">
                    <a:lumMod val="75000"/>
                  </a:schemeClr>
                </a:solidFill>
                <a:latin typeface="Arial" panose="020B0604020202020204" pitchFamily="34" charset="0"/>
                <a:cs typeface="Arial" panose="020B0604020202020204" pitchFamily="34" charset="0"/>
              </a:rPr>
              <a:t>tập</a:t>
            </a:r>
            <a:r>
              <a:rPr lang="en-US" sz="1800" b="1" dirty="0">
                <a:solidFill>
                  <a:schemeClr val="bg2">
                    <a:lumMod val="75000"/>
                  </a:schemeClr>
                </a:solidFill>
                <a:latin typeface="Arial" panose="020B0604020202020204" pitchFamily="34" charset="0"/>
                <a:cs typeface="Arial" panose="020B0604020202020204" pitchFamily="34" charset="0"/>
              </a:rPr>
              <a:t> </a:t>
            </a:r>
            <a:r>
              <a:rPr lang="en-US" sz="1800" b="1" dirty="0" err="1">
                <a:solidFill>
                  <a:schemeClr val="bg2">
                    <a:lumMod val="75000"/>
                  </a:schemeClr>
                </a:solidFill>
                <a:latin typeface="Arial" panose="020B0604020202020204" pitchFamily="34" charset="0"/>
                <a:cs typeface="Arial" panose="020B0604020202020204" pitchFamily="34" charset="0"/>
              </a:rPr>
              <a:t>sau</a:t>
            </a:r>
            <a:r>
              <a:rPr lang="en-US" sz="1800" b="1" dirty="0">
                <a:solidFill>
                  <a:schemeClr val="accent6">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6774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anim calcmode="lin" valueType="num">
                                      <p:cBhvr>
                                        <p:cTn id="13" dur="2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2000"/>
                                        <p:tgtEl>
                                          <p:spTgt spid="13">
                                            <p:txEl>
                                              <p:pRg st="1" end="1"/>
                                            </p:txEl>
                                          </p:spTgt>
                                        </p:tgtEl>
                                      </p:cBhvr>
                                    </p:animEffect>
                                    <p:anim calcmode="lin" valueType="num">
                                      <p:cBhvr>
                                        <p:cTn id="20" dur="2000" fill="hold"/>
                                        <p:tgtEl>
                                          <p:spTgt spid="1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Subtitle 8"/>
          <p:cNvSpPr>
            <a:spLocks noGrp="1"/>
          </p:cNvSpPr>
          <p:nvPr>
            <p:ph type="sub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24690"/>
            <a:ext cx="8423564" cy="4779819"/>
          </a:xfrm>
          <a:prstGeom prst="rect">
            <a:avLst/>
          </a:prstGeom>
        </p:spPr>
      </p:pic>
    </p:spTree>
    <p:extLst>
      <p:ext uri="{BB962C8B-B14F-4D97-AF65-F5344CB8AC3E}">
        <p14:creationId xmlns:p14="http://schemas.microsoft.com/office/powerpoint/2010/main" val="250565048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 xmlns:a16="http://schemas.microsoft.com/office/drawing/2014/main" id="{EDB295EE-AC7A-8D57-506A-6FD2B7035080}"/>
              </a:ext>
            </a:extLst>
          </p:cNvPr>
          <p:cNvGraphicFramePr>
            <a:graphicFrameLocks noGrp="1"/>
          </p:cNvGraphicFramePr>
          <p:nvPr>
            <p:extLst>
              <p:ext uri="{D42A27DB-BD31-4B8C-83A1-F6EECF244321}">
                <p14:modId xmlns:p14="http://schemas.microsoft.com/office/powerpoint/2010/main" val="2094886517"/>
              </p:ext>
            </p:extLst>
          </p:nvPr>
        </p:nvGraphicFramePr>
        <p:xfrm>
          <a:off x="237067" y="248356"/>
          <a:ext cx="8635999" cy="4898317"/>
        </p:xfrm>
        <a:graphic>
          <a:graphicData uri="http://schemas.openxmlformats.org/drawingml/2006/table">
            <a:tbl>
              <a:tblPr/>
              <a:tblGrid>
                <a:gridCol w="587022">
                  <a:extLst>
                    <a:ext uri="{9D8B030D-6E8A-4147-A177-3AD203B41FA5}">
                      <a16:colId xmlns="" xmlns:a16="http://schemas.microsoft.com/office/drawing/2014/main" val="1849141534"/>
                    </a:ext>
                  </a:extLst>
                </a:gridCol>
                <a:gridCol w="1851378">
                  <a:extLst>
                    <a:ext uri="{9D8B030D-6E8A-4147-A177-3AD203B41FA5}">
                      <a16:colId xmlns="" xmlns:a16="http://schemas.microsoft.com/office/drawing/2014/main" val="2230046617"/>
                    </a:ext>
                  </a:extLst>
                </a:gridCol>
                <a:gridCol w="2359377">
                  <a:extLst>
                    <a:ext uri="{9D8B030D-6E8A-4147-A177-3AD203B41FA5}">
                      <a16:colId xmlns="" xmlns:a16="http://schemas.microsoft.com/office/drawing/2014/main" val="682418038"/>
                    </a:ext>
                  </a:extLst>
                </a:gridCol>
                <a:gridCol w="1975556">
                  <a:extLst>
                    <a:ext uri="{9D8B030D-6E8A-4147-A177-3AD203B41FA5}">
                      <a16:colId xmlns="" xmlns:a16="http://schemas.microsoft.com/office/drawing/2014/main" val="1324772245"/>
                    </a:ext>
                  </a:extLst>
                </a:gridCol>
                <a:gridCol w="1862666">
                  <a:extLst>
                    <a:ext uri="{9D8B030D-6E8A-4147-A177-3AD203B41FA5}">
                      <a16:colId xmlns="" xmlns:a16="http://schemas.microsoft.com/office/drawing/2014/main" val="3964015283"/>
                    </a:ext>
                  </a:extLst>
                </a:gridCol>
              </a:tblGrid>
              <a:tr h="556893">
                <a:tc>
                  <a:txBody>
                    <a:bodyPr/>
                    <a:lstStyle/>
                    <a:p>
                      <a:pPr fontAlgn="t"/>
                      <a:r>
                        <a:rPr lang="en-US" sz="800" b="1">
                          <a:effectLst/>
                        </a:rPr>
                        <a:t>STT</a:t>
                      </a:r>
                      <a:endParaRPr lang="en-US" sz="800" b="0">
                        <a:effectLst/>
                      </a:endParaRPr>
                    </a:p>
                  </a:txBody>
                  <a:tcPr marL="28328" marR="28328" marT="28328" marB="28328">
                    <a:lnL>
                      <a:noFill/>
                    </a:lnL>
                    <a:lnR>
                      <a:noFill/>
                    </a:lnR>
                    <a:lnT>
                      <a:noFill/>
                    </a:lnT>
                    <a:lnB>
                      <a:noFill/>
                    </a:lnB>
                  </a:tcPr>
                </a:tc>
                <a:tc>
                  <a:txBody>
                    <a:bodyPr/>
                    <a:lstStyle/>
                    <a:p>
                      <a:pPr fontAlgn="t"/>
                      <a:r>
                        <a:rPr lang="en-US" sz="1800" b="1"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tc>
                  <a:txBody>
                    <a:bodyPr/>
                    <a:lstStyle/>
                    <a:p>
                      <a:pPr fontAlgn="t"/>
                      <a:r>
                        <a:rPr lang="en-US" sz="1800" b="1" dirty="0" err="1">
                          <a:effectLst/>
                          <a:latin typeface="Times New Roman" panose="02020603050405020304" pitchFamily="18" charset="0"/>
                          <a:cs typeface="Times New Roman" panose="02020603050405020304" pitchFamily="18" charset="0"/>
                        </a:rPr>
                        <a:t>Nguyên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nhân</a:t>
                      </a:r>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tc>
                  <a:txBody>
                    <a:bodyPr/>
                    <a:lstStyle/>
                    <a:p>
                      <a:pPr fontAlgn="t"/>
                      <a:r>
                        <a:rPr lang="en-US" sz="1800" b="1"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tc>
                  <a:txBody>
                    <a:bodyPr/>
                    <a:lstStyle/>
                    <a:p>
                      <a:pPr fontAlgn="t"/>
                      <a:r>
                        <a:rPr lang="en-US" sz="1800" b="1">
                          <a:effectLst/>
                          <a:latin typeface="Times New Roman" panose="02020603050405020304" pitchFamily="18" charset="0"/>
                          <a:cs typeface="Times New Roman" panose="02020603050405020304" pitchFamily="18" charset="0"/>
                        </a:rPr>
                        <a:t>Hậu quả</a:t>
                      </a:r>
                      <a:endParaRPr lang="en-US" sz="1800" b="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extLst>
                  <a:ext uri="{0D108BD9-81ED-4DB2-BD59-A6C34878D82A}">
                    <a16:rowId xmlns="" xmlns:a16="http://schemas.microsoft.com/office/drawing/2014/main" val="294748079"/>
                  </a:ext>
                </a:extLst>
              </a:tr>
              <a:tr h="569244">
                <a:tc>
                  <a:txBody>
                    <a:bodyPr/>
                    <a:lstStyle/>
                    <a:p>
                      <a:pPr fontAlgn="t"/>
                      <a:r>
                        <a:rPr lang="en-US" sz="800" b="0">
                          <a:effectLst/>
                        </a:rPr>
                        <a:t> </a:t>
                      </a:r>
                    </a:p>
                  </a:txBody>
                  <a:tcPr marL="28328" marR="28328" marT="28328" marB="28328">
                    <a:lnL>
                      <a:noFill/>
                    </a:lnL>
                    <a:lnR>
                      <a:noFill/>
                    </a:lnR>
                    <a:lnT>
                      <a:noFill/>
                    </a:lnT>
                    <a:lnB>
                      <a:noFill/>
                    </a:lnB>
                  </a:tcPr>
                </a:tc>
                <a:tc>
                  <a:txBody>
                    <a:bodyPr/>
                    <a:lstStyle/>
                    <a:p>
                      <a:pPr fontAlgn="t"/>
                      <a:r>
                        <a:rPr lang="en-US" sz="1800" b="0" dirty="0" err="1">
                          <a:effectLst/>
                          <a:latin typeface="Times New Roman" panose="02020603050405020304" pitchFamily="18" charset="0"/>
                          <a:cs typeface="Times New Roman" panose="02020603050405020304" pitchFamily="18" charset="0"/>
                        </a:rPr>
                        <a:t>Nguyên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nhân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từ</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phía</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cá</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nhân</a:t>
                      </a:r>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tc>
                  <a:txBody>
                    <a:bodyPr/>
                    <a:lstStyle/>
                    <a:p>
                      <a:pPr fontAlgn="t"/>
                      <a:r>
                        <a:rPr lang="en-US" sz="1800" b="0">
                          <a:effectLst/>
                          <a:latin typeface="Times New Roman" panose="02020603050405020304" pitchFamily="18" charset="0"/>
                          <a:cs typeface="Times New Roman" panose="02020603050405020304" pitchFamily="18" charset="0"/>
                        </a:rPr>
                        <a:t>Nguyên nhân từ phía gia đình</a:t>
                      </a:r>
                    </a:p>
                  </a:txBody>
                  <a:tcPr marL="28328" marR="28328" marT="28328" marB="28328">
                    <a:lnL>
                      <a:noFill/>
                    </a:lnL>
                    <a:lnR>
                      <a:noFill/>
                    </a:lnR>
                    <a:lnT>
                      <a:noFill/>
                    </a:lnT>
                    <a:lnB>
                      <a:noFill/>
                    </a:lnB>
                  </a:tcPr>
                </a:tc>
                <a:tc>
                  <a:txBody>
                    <a:bodyPr/>
                    <a:lstStyle/>
                    <a:p>
                      <a:pPr fontAlgn="t"/>
                      <a:r>
                        <a:rPr lang="en-US" sz="1800" b="0" dirty="0" err="1">
                          <a:effectLst/>
                          <a:latin typeface="Times New Roman" panose="02020603050405020304" pitchFamily="18" charset="0"/>
                          <a:cs typeface="Times New Roman" panose="02020603050405020304" pitchFamily="18" charset="0"/>
                        </a:rPr>
                        <a:t>Nguyên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nhân</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từ</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phía</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xã</a:t>
                      </a:r>
                      <a:r>
                        <a:rPr lang="en-US" sz="1800" b="0" dirty="0">
                          <a:effectLst/>
                          <a:latin typeface="Times New Roman" panose="02020603050405020304" pitchFamily="18" charset="0"/>
                          <a:cs typeface="Times New Roman" panose="02020603050405020304" pitchFamily="18" charset="0"/>
                        </a:rPr>
                        <a:t> </a:t>
                      </a:r>
                      <a:r>
                        <a:rPr lang="en-US" sz="1800" b="0" dirty="0" err="1">
                          <a:effectLst/>
                          <a:latin typeface="Times New Roman" panose="02020603050405020304" pitchFamily="18" charset="0"/>
                          <a:cs typeface="Times New Roman" panose="02020603050405020304" pitchFamily="18" charset="0"/>
                        </a:rPr>
                        <a:t>hội</a:t>
                      </a:r>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tc>
                  <a:txBody>
                    <a:bodyPr/>
                    <a:lstStyle/>
                    <a:p>
                      <a:pPr fontAlgn="t"/>
                      <a:endParaRPr lang="en-US" sz="1800" b="0" dirty="0">
                        <a:effectLst/>
                        <a:latin typeface="Times New Roman" panose="02020603050405020304" pitchFamily="18" charset="0"/>
                        <a:cs typeface="Times New Roman" panose="02020603050405020304" pitchFamily="18" charset="0"/>
                      </a:endParaRPr>
                    </a:p>
                  </a:txBody>
                  <a:tcPr marL="28328" marR="28328" marT="28328" marB="28328">
                    <a:lnL>
                      <a:noFill/>
                    </a:lnL>
                    <a:lnR>
                      <a:noFill/>
                    </a:lnR>
                    <a:lnT>
                      <a:noFill/>
                    </a:lnT>
                    <a:lnB>
                      <a:noFill/>
                    </a:lnB>
                  </a:tcPr>
                </a:tc>
                <a:extLst>
                  <a:ext uri="{0D108BD9-81ED-4DB2-BD59-A6C34878D82A}">
                    <a16:rowId xmlns="" xmlns:a16="http://schemas.microsoft.com/office/drawing/2014/main" val="2929394278"/>
                  </a:ext>
                </a:extLst>
              </a:tr>
              <a:tr h="1085206">
                <a:tc>
                  <a:txBody>
                    <a:bodyPr/>
                    <a:lstStyle/>
                    <a:p>
                      <a:pPr fontAlgn="t"/>
                      <a:r>
                        <a:rPr lang="en-US" sz="800" b="0">
                          <a:effectLst/>
                        </a:rPr>
                        <a:t>1</a:t>
                      </a:r>
                    </a:p>
                  </a:txBody>
                  <a:tcPr marL="28328" marR="28328" marT="28328" marB="28328">
                    <a:lnL>
                      <a:noFill/>
                    </a:lnL>
                    <a:lnR>
                      <a:noFill/>
                    </a:lnR>
                    <a:lnT>
                      <a:noFill/>
                    </a:lnT>
                    <a:lnB>
                      <a:noFill/>
                    </a:lnB>
                  </a:tcPr>
                </a:tc>
                <a:tc>
                  <a:txBody>
                    <a:bodyPr/>
                    <a:lstStyle/>
                    <a:p>
                      <a:pPr fontAlgn="t"/>
                      <a:r>
                        <a:rPr lang="vi-VN" sz="1800" b="0" dirty="0">
                          <a:effectLst/>
                          <a:latin typeface="Times New Roman" panose="02020603050405020304" pitchFamily="18" charset="0"/>
                          <a:cs typeface="Times New Roman" panose="02020603050405020304" pitchFamily="18" charset="0"/>
                        </a:rPr>
                        <a:t>Đua đòi, ham chơi, bạn bè rủ rê, lôi kéo</a:t>
                      </a:r>
                    </a:p>
                  </a:txBody>
                  <a:tcPr marL="28328" marR="28328" marT="28328" marB="28328">
                    <a:lnL>
                      <a:noFill/>
                    </a:lnL>
                    <a:lnR>
                      <a:noFill/>
                    </a:lnR>
                    <a:lnT>
                      <a:noFill/>
                    </a:lnT>
                    <a:lnB>
                      <a:noFill/>
                    </a:lnB>
                  </a:tcPr>
                </a:tc>
                <a:tc>
                  <a:txBody>
                    <a:bodyPr/>
                    <a:lstStyle/>
                    <a:p>
                      <a:pPr fontAlgn="t"/>
                      <a:r>
                        <a:rPr lang="en-US" sz="1800" b="0">
                          <a:effectLst/>
                          <a:latin typeface="Times New Roman" panose="02020603050405020304" pitchFamily="18" charset="0"/>
                          <a:cs typeface="Times New Roman" panose="02020603050405020304" pitchFamily="18" charset="0"/>
                        </a:rPr>
                        <a:t>Bố mẹ thiếu quan tâm, nuông chiều con cái</a:t>
                      </a:r>
                    </a:p>
                  </a:txBody>
                  <a:tcPr marL="28328" marR="28328" marT="28328" marB="28328">
                    <a:lnL>
                      <a:noFill/>
                    </a:lnL>
                    <a:lnR>
                      <a:noFill/>
                    </a:lnR>
                    <a:lnT>
                      <a:noFill/>
                    </a:lnT>
                    <a:lnB>
                      <a:noFill/>
                    </a:lnB>
                  </a:tcPr>
                </a:tc>
                <a:tc>
                  <a:txBody>
                    <a:bodyPr/>
                    <a:lstStyle/>
                    <a:p>
                      <a:pPr fontAlgn="t"/>
                      <a:r>
                        <a:rPr lang="vi-VN" sz="1800" b="0" dirty="0">
                          <a:effectLst/>
                          <a:latin typeface="Times New Roman" panose="02020603050405020304" pitchFamily="18" charset="0"/>
                          <a:cs typeface="Times New Roman" panose="02020603050405020304" pitchFamily="18" charset="0"/>
                        </a:rPr>
                        <a:t>Môi trường sống không lành mạnh</a:t>
                      </a:r>
                    </a:p>
                  </a:txBody>
                  <a:tcPr marL="28328" marR="28328" marT="28328" marB="28328">
                    <a:lnL>
                      <a:noFill/>
                    </a:lnL>
                    <a:lnR>
                      <a:noFill/>
                    </a:lnR>
                    <a:lnT>
                      <a:noFill/>
                    </a:lnT>
                    <a:lnB>
                      <a:noFill/>
                    </a:lnB>
                  </a:tcPr>
                </a:tc>
                <a:tc>
                  <a:txBody>
                    <a:bodyPr/>
                    <a:lstStyle/>
                    <a:p>
                      <a:pPr fontAlgn="t"/>
                      <a:r>
                        <a:rPr lang="vi-VN" sz="1800" b="0" dirty="0">
                          <a:effectLst/>
                          <a:latin typeface="Times New Roman" panose="02020603050405020304" pitchFamily="18" charset="0"/>
                          <a:cs typeface="Times New Roman" panose="02020603050405020304" pitchFamily="18" charset="0"/>
                        </a:rPr>
                        <a:t>Thay đổi tâm lí, tính cách, gây ảnh hưởng đến mọi người xung quanh</a:t>
                      </a:r>
                    </a:p>
                  </a:txBody>
                  <a:tcPr marL="28328" marR="28328" marT="28328" marB="28328">
                    <a:lnL>
                      <a:noFill/>
                    </a:lnL>
                    <a:lnR>
                      <a:noFill/>
                    </a:lnR>
                    <a:lnT>
                      <a:noFill/>
                    </a:lnT>
                    <a:lnB>
                      <a:noFill/>
                    </a:lnB>
                  </a:tcPr>
                </a:tc>
                <a:extLst>
                  <a:ext uri="{0D108BD9-81ED-4DB2-BD59-A6C34878D82A}">
                    <a16:rowId xmlns="" xmlns:a16="http://schemas.microsoft.com/office/drawing/2014/main" val="2353979820"/>
                  </a:ext>
                </a:extLst>
              </a:tr>
              <a:tr h="1085206">
                <a:tc>
                  <a:txBody>
                    <a:bodyPr/>
                    <a:lstStyle/>
                    <a:p>
                      <a:pPr fontAlgn="t"/>
                      <a:r>
                        <a:rPr lang="en-US" sz="800" b="0">
                          <a:effectLst/>
                        </a:rPr>
                        <a:t>2</a:t>
                      </a:r>
                    </a:p>
                  </a:txBody>
                  <a:tcPr marL="28328" marR="28328" marT="28328" marB="28328">
                    <a:lnL>
                      <a:noFill/>
                    </a:lnL>
                    <a:lnR>
                      <a:noFill/>
                    </a:lnR>
                    <a:lnT>
                      <a:noFill/>
                    </a:lnT>
                    <a:lnB>
                      <a:noFill/>
                    </a:lnB>
                  </a:tcPr>
                </a:tc>
                <a:tc>
                  <a:txBody>
                    <a:bodyPr/>
                    <a:lstStyle/>
                    <a:p>
                      <a:pPr fontAlgn="t"/>
                      <a:r>
                        <a:rPr lang="vi-VN" sz="1800" b="0">
                          <a:effectLst/>
                          <a:latin typeface="Times New Roman" panose="02020603050405020304" pitchFamily="18" charset="0"/>
                          <a:cs typeface="Times New Roman" panose="02020603050405020304" pitchFamily="18" charset="0"/>
                        </a:rPr>
                        <a:t>Đua đòi, ham chơi, bạn bè rủ rê, lôi kéo</a:t>
                      </a:r>
                    </a:p>
                  </a:txBody>
                  <a:tcPr marL="28328" marR="28328" marT="28328" marB="28328">
                    <a:lnL>
                      <a:noFill/>
                    </a:lnL>
                    <a:lnR>
                      <a:noFill/>
                    </a:lnR>
                    <a:lnT>
                      <a:noFill/>
                    </a:lnT>
                    <a:lnB>
                      <a:noFill/>
                    </a:lnB>
                  </a:tcPr>
                </a:tc>
                <a:tc>
                  <a:txBody>
                    <a:bodyPr/>
                    <a:lstStyle/>
                    <a:p>
                      <a:pPr fontAlgn="t"/>
                      <a:r>
                        <a:rPr lang="en-US" sz="1800" b="0">
                          <a:effectLst/>
                          <a:latin typeface="Times New Roman" panose="02020603050405020304" pitchFamily="18" charset="0"/>
                          <a:cs typeface="Times New Roman" panose="02020603050405020304" pitchFamily="18" charset="0"/>
                        </a:rPr>
                        <a:t>Bố mẹ thiếu quan tâm, nuông chiều con cái</a:t>
                      </a:r>
                    </a:p>
                  </a:txBody>
                  <a:tcPr marL="28328" marR="28328" marT="28328" marB="28328">
                    <a:lnL>
                      <a:noFill/>
                    </a:lnL>
                    <a:lnR>
                      <a:noFill/>
                    </a:lnR>
                    <a:lnT>
                      <a:noFill/>
                    </a:lnT>
                    <a:lnB>
                      <a:noFill/>
                    </a:lnB>
                  </a:tcPr>
                </a:tc>
                <a:tc>
                  <a:txBody>
                    <a:bodyPr/>
                    <a:lstStyle/>
                    <a:p>
                      <a:pPr fontAlgn="t"/>
                      <a:r>
                        <a:rPr lang="vi-VN" sz="1800" b="0">
                          <a:effectLst/>
                          <a:latin typeface="Times New Roman" panose="02020603050405020304" pitchFamily="18" charset="0"/>
                          <a:cs typeface="Times New Roman" panose="02020603050405020304" pitchFamily="18" charset="0"/>
                        </a:rPr>
                        <a:t>Môi trường sống không lành mạnh</a:t>
                      </a:r>
                    </a:p>
                  </a:txBody>
                  <a:tcPr marL="28328" marR="28328" marT="28328" marB="28328">
                    <a:lnL>
                      <a:noFill/>
                    </a:lnL>
                    <a:lnR>
                      <a:noFill/>
                    </a:lnR>
                    <a:lnT>
                      <a:noFill/>
                    </a:lnT>
                    <a:lnB>
                      <a:noFill/>
                    </a:lnB>
                  </a:tcPr>
                </a:tc>
                <a:tc>
                  <a:txBody>
                    <a:bodyPr/>
                    <a:lstStyle/>
                    <a:p>
                      <a:pPr fontAlgn="t"/>
                      <a:r>
                        <a:rPr lang="vi-VN" sz="1800" b="0" dirty="0">
                          <a:effectLst/>
                          <a:latin typeface="Times New Roman" panose="02020603050405020304" pitchFamily="18" charset="0"/>
                          <a:cs typeface="Times New Roman" panose="02020603050405020304" pitchFamily="18" charset="0"/>
                        </a:rPr>
                        <a:t>Thay đổi tâm lí, tính cách, gây ảnh hưởng đến mọi người xung quanh</a:t>
                      </a:r>
                    </a:p>
                  </a:txBody>
                  <a:tcPr marL="28328" marR="28328" marT="28328" marB="28328">
                    <a:lnL>
                      <a:noFill/>
                    </a:lnL>
                    <a:lnR>
                      <a:noFill/>
                    </a:lnR>
                    <a:lnT>
                      <a:noFill/>
                    </a:lnT>
                    <a:lnB>
                      <a:noFill/>
                    </a:lnB>
                  </a:tcPr>
                </a:tc>
                <a:extLst>
                  <a:ext uri="{0D108BD9-81ED-4DB2-BD59-A6C34878D82A}">
                    <a16:rowId xmlns="" xmlns:a16="http://schemas.microsoft.com/office/drawing/2014/main" val="3729062233"/>
                  </a:ext>
                </a:extLst>
              </a:tr>
              <a:tr h="1343187">
                <a:tc>
                  <a:txBody>
                    <a:bodyPr/>
                    <a:lstStyle/>
                    <a:p>
                      <a:pPr fontAlgn="t"/>
                      <a:r>
                        <a:rPr lang="en-US" sz="800" b="0">
                          <a:effectLst/>
                        </a:rPr>
                        <a:t>3</a:t>
                      </a:r>
                    </a:p>
                  </a:txBody>
                  <a:tcPr marL="28328" marR="28328" marT="28328" marB="28328">
                    <a:lnL>
                      <a:noFill/>
                    </a:lnL>
                    <a:lnR>
                      <a:noFill/>
                    </a:lnR>
                    <a:lnT>
                      <a:noFill/>
                    </a:lnT>
                    <a:lnB>
                      <a:noFill/>
                    </a:lnB>
                  </a:tcPr>
                </a:tc>
                <a:tc>
                  <a:txBody>
                    <a:bodyPr/>
                    <a:lstStyle/>
                    <a:p>
                      <a:pPr fontAlgn="t"/>
                      <a:r>
                        <a:rPr lang="vi-VN" sz="1800" b="0">
                          <a:effectLst/>
                          <a:latin typeface="Times New Roman" panose="02020603050405020304" pitchFamily="18" charset="0"/>
                          <a:cs typeface="Times New Roman" panose="02020603050405020304" pitchFamily="18" charset="0"/>
                        </a:rPr>
                        <a:t>Đua đòi, ham chơi, bạn bè rủ rê, lôi kéo</a:t>
                      </a:r>
                    </a:p>
                  </a:txBody>
                  <a:tcPr marL="28328" marR="28328" marT="28328" marB="28328">
                    <a:lnL>
                      <a:noFill/>
                    </a:lnL>
                    <a:lnR>
                      <a:noFill/>
                    </a:lnR>
                    <a:lnT>
                      <a:noFill/>
                    </a:lnT>
                    <a:lnB>
                      <a:noFill/>
                    </a:lnB>
                  </a:tcPr>
                </a:tc>
                <a:tc>
                  <a:txBody>
                    <a:bodyPr/>
                    <a:lstStyle/>
                    <a:p>
                      <a:pPr fontAlgn="t"/>
                      <a:r>
                        <a:rPr lang="en-US" sz="1800" b="0">
                          <a:effectLst/>
                          <a:latin typeface="Times New Roman" panose="02020603050405020304" pitchFamily="18" charset="0"/>
                          <a:cs typeface="Times New Roman" panose="02020603050405020304" pitchFamily="18" charset="0"/>
                        </a:rPr>
                        <a:t>Bố mẹ thiếu quan tâm, nuông chiều con cái</a:t>
                      </a:r>
                    </a:p>
                  </a:txBody>
                  <a:tcPr marL="28328" marR="28328" marT="28328" marB="28328">
                    <a:lnL>
                      <a:noFill/>
                    </a:lnL>
                    <a:lnR>
                      <a:noFill/>
                    </a:lnR>
                    <a:lnT>
                      <a:noFill/>
                    </a:lnT>
                    <a:lnB>
                      <a:noFill/>
                    </a:lnB>
                  </a:tcPr>
                </a:tc>
                <a:tc>
                  <a:txBody>
                    <a:bodyPr/>
                    <a:lstStyle/>
                    <a:p>
                      <a:pPr fontAlgn="t"/>
                      <a:r>
                        <a:rPr lang="vi-VN" sz="1800" b="0">
                          <a:effectLst/>
                          <a:latin typeface="Times New Roman" panose="02020603050405020304" pitchFamily="18" charset="0"/>
                          <a:cs typeface="Times New Roman" panose="02020603050405020304" pitchFamily="18" charset="0"/>
                        </a:rPr>
                        <a:t>Môi trường sống không lành mạnh, thời đại công nghệ đổi mới, các trò chơi không lành mạnh</a:t>
                      </a:r>
                    </a:p>
                  </a:txBody>
                  <a:tcPr marL="28328" marR="28328" marT="28328" marB="28328">
                    <a:lnL>
                      <a:noFill/>
                    </a:lnL>
                    <a:lnR>
                      <a:noFill/>
                    </a:lnR>
                    <a:lnT>
                      <a:noFill/>
                    </a:lnT>
                    <a:lnB>
                      <a:noFill/>
                    </a:lnB>
                  </a:tcPr>
                </a:tc>
                <a:tc>
                  <a:txBody>
                    <a:bodyPr/>
                    <a:lstStyle/>
                    <a:p>
                      <a:pPr fontAlgn="t"/>
                      <a:r>
                        <a:rPr lang="vi-VN" sz="1800" b="0" dirty="0">
                          <a:effectLst/>
                          <a:latin typeface="Times New Roman" panose="02020603050405020304" pitchFamily="18" charset="0"/>
                          <a:cs typeface="Times New Roman" panose="02020603050405020304" pitchFamily="18" charset="0"/>
                        </a:rPr>
                        <a:t>Thay đổi tâm lí, tính cách, gây ảnh hưởng đến mọi người xung quanh, học lực kém đi.</a:t>
                      </a:r>
                    </a:p>
                  </a:txBody>
                  <a:tcPr marL="28328" marR="28328" marT="28328" marB="28328">
                    <a:lnL>
                      <a:noFill/>
                    </a:lnL>
                    <a:lnR>
                      <a:noFill/>
                    </a:lnR>
                    <a:lnT>
                      <a:noFill/>
                    </a:lnT>
                    <a:lnB>
                      <a:noFill/>
                    </a:lnB>
                  </a:tcPr>
                </a:tc>
                <a:extLst>
                  <a:ext uri="{0D108BD9-81ED-4DB2-BD59-A6C34878D82A}">
                    <a16:rowId xmlns="" xmlns:a16="http://schemas.microsoft.com/office/drawing/2014/main" val="1845062739"/>
                  </a:ext>
                </a:extLst>
              </a:tr>
            </a:tbl>
          </a:graphicData>
        </a:graphic>
      </p:graphicFrame>
    </p:spTree>
    <p:extLst>
      <p:ext uri="{BB962C8B-B14F-4D97-AF65-F5344CB8AC3E}">
        <p14:creationId xmlns:p14="http://schemas.microsoft.com/office/powerpoint/2010/main" val="99617095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图片 4">
            <a:extLst>
              <a:ext uri="{FF2B5EF4-FFF2-40B4-BE49-F238E27FC236}">
                <a16:creationId xmlns="" xmlns:a16="http://schemas.microsoft.com/office/drawing/2014/main" id="{115EC2DD-0638-F591-EFA3-33100DAEED9C}"/>
              </a:ext>
            </a:extLst>
          </p:cNvPr>
          <p:cNvPicPr>
            <a:picLocks noChangeAspect="1"/>
          </p:cNvPicPr>
          <p:nvPr/>
        </p:nvPicPr>
        <p:blipFill>
          <a:blip r:embed="rId2"/>
          <a:stretch>
            <a:fillRect/>
          </a:stretch>
        </p:blipFill>
        <p:spPr>
          <a:xfrm>
            <a:off x="183489" y="2668151"/>
            <a:ext cx="9119149" cy="1843988"/>
          </a:xfrm>
          <a:prstGeom prst="rect">
            <a:avLst/>
          </a:prstGeom>
        </p:spPr>
      </p:pic>
      <p:pic>
        <p:nvPicPr>
          <p:cNvPr id="9" name="图片 13">
            <a:extLst>
              <a:ext uri="{FF2B5EF4-FFF2-40B4-BE49-F238E27FC236}">
                <a16:creationId xmlns="" xmlns:a16="http://schemas.microsoft.com/office/drawing/2014/main" id="{69DE1B44-F2B8-6225-AF68-CC76A151BB61}"/>
              </a:ext>
            </a:extLst>
          </p:cNvPr>
          <p:cNvPicPr>
            <a:picLocks noChangeAspect="1"/>
          </p:cNvPicPr>
          <p:nvPr/>
        </p:nvPicPr>
        <p:blipFill>
          <a:blip r:embed="rId3"/>
          <a:stretch>
            <a:fillRect/>
          </a:stretch>
        </p:blipFill>
        <p:spPr>
          <a:xfrm>
            <a:off x="2065219" y="1504046"/>
            <a:ext cx="5229923" cy="1679562"/>
          </a:xfrm>
          <a:prstGeom prst="rect">
            <a:avLst/>
          </a:prstGeom>
        </p:spPr>
      </p:pic>
      <p:sp>
        <p:nvSpPr>
          <p:cNvPr id="8" name="文本框 15">
            <a:extLst>
              <a:ext uri="{FF2B5EF4-FFF2-40B4-BE49-F238E27FC236}">
                <a16:creationId xmlns="" xmlns:a16="http://schemas.microsoft.com/office/drawing/2014/main" id="{23C3C0E4-8725-8ADB-4FCF-637F34159E58}"/>
              </a:ext>
            </a:extLst>
          </p:cNvPr>
          <p:cNvSpPr txBox="1"/>
          <p:nvPr/>
        </p:nvSpPr>
        <p:spPr>
          <a:xfrm>
            <a:off x="3269673" y="785757"/>
            <a:ext cx="2239583" cy="830997"/>
          </a:xfrm>
          <a:prstGeom prst="rect">
            <a:avLst/>
          </a:prstGeom>
          <a:noFill/>
        </p:spPr>
        <p:txBody>
          <a:bodyPr wrap="square" rtlCol="0">
            <a:spAutoFit/>
          </a:bodyPr>
          <a:lstStyle/>
          <a:p>
            <a:r>
              <a:rPr lang="en-US" altLang="zh-CN" sz="48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10</a:t>
            </a:r>
          </a:p>
        </p:txBody>
      </p:sp>
      <p:pic>
        <p:nvPicPr>
          <p:cNvPr id="10" name="图片 3">
            <a:extLst>
              <a:ext uri="{FF2B5EF4-FFF2-40B4-BE49-F238E27FC236}">
                <a16:creationId xmlns="" xmlns:a16="http://schemas.microsoft.com/office/drawing/2014/main" id="{5899FEA0-D957-069C-39D2-A6353CCBD658}"/>
              </a:ext>
            </a:extLst>
          </p:cNvPr>
          <p:cNvPicPr>
            <a:picLocks noChangeAspect="1"/>
          </p:cNvPicPr>
          <p:nvPr/>
        </p:nvPicPr>
        <p:blipFill>
          <a:blip r:embed="rId4"/>
          <a:stretch>
            <a:fillRect/>
          </a:stretch>
        </p:blipFill>
        <p:spPr>
          <a:xfrm>
            <a:off x="-317204" y="3857103"/>
            <a:ext cx="10176020" cy="1478307"/>
          </a:xfrm>
          <a:prstGeom prst="rect">
            <a:avLst/>
          </a:prstGeom>
        </p:spPr>
      </p:pic>
      <p:pic>
        <p:nvPicPr>
          <p:cNvPr id="12" name="图片 10">
            <a:extLst>
              <a:ext uri="{FF2B5EF4-FFF2-40B4-BE49-F238E27FC236}">
                <a16:creationId xmlns="" xmlns:a16="http://schemas.microsoft.com/office/drawing/2014/main" id="{7485E85B-ECAC-3E6F-35F3-A24C68094F9C}"/>
              </a:ext>
            </a:extLst>
          </p:cNvPr>
          <p:cNvPicPr>
            <a:picLocks noChangeAspect="1"/>
          </p:cNvPicPr>
          <p:nvPr/>
        </p:nvPicPr>
        <p:blipFill>
          <a:blip r:embed="rId5"/>
          <a:stretch>
            <a:fillRect/>
          </a:stretch>
        </p:blipFill>
        <p:spPr>
          <a:xfrm>
            <a:off x="5040511" y="4580648"/>
            <a:ext cx="905467" cy="337634"/>
          </a:xfrm>
          <a:prstGeom prst="rect">
            <a:avLst/>
          </a:prstGeom>
        </p:spPr>
      </p:pic>
      <p:pic>
        <p:nvPicPr>
          <p:cNvPr id="13" name="图片 12">
            <a:extLst>
              <a:ext uri="{FF2B5EF4-FFF2-40B4-BE49-F238E27FC236}">
                <a16:creationId xmlns="" xmlns:a16="http://schemas.microsoft.com/office/drawing/2014/main" id="{B1EF943B-2E21-EB5D-BE59-0806AF53CCA0}"/>
              </a:ext>
            </a:extLst>
          </p:cNvPr>
          <p:cNvPicPr>
            <a:picLocks noChangeAspect="1"/>
          </p:cNvPicPr>
          <p:nvPr/>
        </p:nvPicPr>
        <p:blipFill>
          <a:blip r:embed="rId6"/>
          <a:stretch>
            <a:fillRect/>
          </a:stretch>
        </p:blipFill>
        <p:spPr>
          <a:xfrm>
            <a:off x="7198079" y="4549770"/>
            <a:ext cx="571355" cy="216188"/>
          </a:xfrm>
          <a:prstGeom prst="rect">
            <a:avLst/>
          </a:prstGeom>
        </p:spPr>
      </p:pic>
      <p:pic>
        <p:nvPicPr>
          <p:cNvPr id="14" name="图片 14">
            <a:extLst>
              <a:ext uri="{FF2B5EF4-FFF2-40B4-BE49-F238E27FC236}">
                <a16:creationId xmlns="" xmlns:a16="http://schemas.microsoft.com/office/drawing/2014/main" id="{E152F9D5-EA7D-C363-DD90-2518C8D0B0EB}"/>
              </a:ext>
            </a:extLst>
          </p:cNvPr>
          <p:cNvPicPr>
            <a:picLocks noChangeAspect="1"/>
          </p:cNvPicPr>
          <p:nvPr/>
        </p:nvPicPr>
        <p:blipFill>
          <a:blip r:embed="rId7"/>
          <a:stretch>
            <a:fillRect/>
          </a:stretch>
        </p:blipFill>
        <p:spPr>
          <a:xfrm>
            <a:off x="7820870" y="704324"/>
            <a:ext cx="1023617" cy="1448516"/>
          </a:xfrm>
          <a:prstGeom prst="rect">
            <a:avLst/>
          </a:prstGeom>
        </p:spPr>
      </p:pic>
      <p:pic>
        <p:nvPicPr>
          <p:cNvPr id="15" name="图片 16">
            <a:extLst>
              <a:ext uri="{FF2B5EF4-FFF2-40B4-BE49-F238E27FC236}">
                <a16:creationId xmlns="" xmlns:a16="http://schemas.microsoft.com/office/drawing/2014/main" id="{1E7ACFC4-BCBA-BBE3-CD13-48698F82BBC1}"/>
              </a:ext>
            </a:extLst>
          </p:cNvPr>
          <p:cNvPicPr>
            <a:picLocks noChangeAspect="1"/>
          </p:cNvPicPr>
          <p:nvPr/>
        </p:nvPicPr>
        <p:blipFill>
          <a:blip r:embed="rId8"/>
          <a:stretch>
            <a:fillRect/>
          </a:stretch>
        </p:blipFill>
        <p:spPr>
          <a:xfrm>
            <a:off x="855361" y="1645012"/>
            <a:ext cx="527281" cy="362505"/>
          </a:xfrm>
          <a:prstGeom prst="rect">
            <a:avLst/>
          </a:prstGeom>
        </p:spPr>
      </p:pic>
      <p:pic>
        <p:nvPicPr>
          <p:cNvPr id="16" name="图片 17">
            <a:extLst>
              <a:ext uri="{FF2B5EF4-FFF2-40B4-BE49-F238E27FC236}">
                <a16:creationId xmlns="" xmlns:a16="http://schemas.microsoft.com/office/drawing/2014/main" id="{4AE98C8B-87D5-35A6-1E16-329FB7B18FF4}"/>
              </a:ext>
            </a:extLst>
          </p:cNvPr>
          <p:cNvPicPr>
            <a:picLocks noChangeAspect="1"/>
          </p:cNvPicPr>
          <p:nvPr/>
        </p:nvPicPr>
        <p:blipFill>
          <a:blip r:embed="rId9"/>
          <a:stretch>
            <a:fillRect/>
          </a:stretch>
        </p:blipFill>
        <p:spPr>
          <a:xfrm>
            <a:off x="8101362" y="105835"/>
            <a:ext cx="776329" cy="409728"/>
          </a:xfrm>
          <a:prstGeom prst="rect">
            <a:avLst/>
          </a:prstGeom>
        </p:spPr>
      </p:pic>
      <p:pic>
        <p:nvPicPr>
          <p:cNvPr id="17" name="图片 18">
            <a:extLst>
              <a:ext uri="{FF2B5EF4-FFF2-40B4-BE49-F238E27FC236}">
                <a16:creationId xmlns="" xmlns:a16="http://schemas.microsoft.com/office/drawing/2014/main" id="{7969226F-42A6-D8B0-B0E6-F40ACF532116}"/>
              </a:ext>
            </a:extLst>
          </p:cNvPr>
          <p:cNvPicPr>
            <a:picLocks noChangeAspect="1"/>
          </p:cNvPicPr>
          <p:nvPr/>
        </p:nvPicPr>
        <p:blipFill>
          <a:blip r:embed="rId10"/>
          <a:stretch>
            <a:fillRect/>
          </a:stretch>
        </p:blipFill>
        <p:spPr>
          <a:xfrm>
            <a:off x="177817" y="37933"/>
            <a:ext cx="1259424" cy="932302"/>
          </a:xfrm>
          <a:prstGeom prst="rect">
            <a:avLst/>
          </a:prstGeom>
        </p:spPr>
      </p:pic>
      <p:pic>
        <p:nvPicPr>
          <p:cNvPr id="18" name="图片 20">
            <a:extLst>
              <a:ext uri="{FF2B5EF4-FFF2-40B4-BE49-F238E27FC236}">
                <a16:creationId xmlns="" xmlns:a16="http://schemas.microsoft.com/office/drawing/2014/main" id="{437BF4C6-E478-C235-0937-8DCEB1527D14}"/>
              </a:ext>
            </a:extLst>
          </p:cNvPr>
          <p:cNvPicPr>
            <a:picLocks noChangeAspect="1"/>
          </p:cNvPicPr>
          <p:nvPr/>
        </p:nvPicPr>
        <p:blipFill>
          <a:blip r:embed="rId11"/>
          <a:stretch>
            <a:fillRect/>
          </a:stretch>
        </p:blipFill>
        <p:spPr>
          <a:xfrm>
            <a:off x="1557829" y="4203687"/>
            <a:ext cx="2611166" cy="642090"/>
          </a:xfrm>
          <a:prstGeom prst="rect">
            <a:avLst/>
          </a:prstGeom>
        </p:spPr>
      </p:pic>
      <p:pic>
        <p:nvPicPr>
          <p:cNvPr id="19" name="图片 9">
            <a:extLst>
              <a:ext uri="{FF2B5EF4-FFF2-40B4-BE49-F238E27FC236}">
                <a16:creationId xmlns="" xmlns:a16="http://schemas.microsoft.com/office/drawing/2014/main" id="{0B186686-20DA-9D2D-6A58-36D429C7535A}"/>
              </a:ext>
            </a:extLst>
          </p:cNvPr>
          <p:cNvPicPr>
            <a:picLocks noChangeAspect="1"/>
          </p:cNvPicPr>
          <p:nvPr/>
        </p:nvPicPr>
        <p:blipFill>
          <a:blip r:embed="rId12"/>
          <a:stretch>
            <a:fillRect/>
          </a:stretch>
        </p:blipFill>
        <p:spPr>
          <a:xfrm>
            <a:off x="5210180" y="3959250"/>
            <a:ext cx="350338" cy="762500"/>
          </a:xfrm>
          <a:prstGeom prst="rect">
            <a:avLst/>
          </a:prstGeom>
        </p:spPr>
      </p:pic>
      <p:pic>
        <p:nvPicPr>
          <p:cNvPr id="20" name="图片 8">
            <a:extLst>
              <a:ext uri="{FF2B5EF4-FFF2-40B4-BE49-F238E27FC236}">
                <a16:creationId xmlns="" xmlns:a16="http://schemas.microsoft.com/office/drawing/2014/main" id="{3CA281B9-764E-B885-8AB5-F77A5BDC6CB5}"/>
              </a:ext>
            </a:extLst>
          </p:cNvPr>
          <p:cNvPicPr>
            <a:picLocks noChangeAspect="1"/>
          </p:cNvPicPr>
          <p:nvPr/>
        </p:nvPicPr>
        <p:blipFill>
          <a:blip r:embed="rId13"/>
          <a:stretch>
            <a:fillRect/>
          </a:stretch>
        </p:blipFill>
        <p:spPr>
          <a:xfrm>
            <a:off x="5545504" y="3910507"/>
            <a:ext cx="391553" cy="844930"/>
          </a:xfrm>
          <a:prstGeom prst="rect">
            <a:avLst/>
          </a:prstGeom>
        </p:spPr>
      </p:pic>
      <p:pic>
        <p:nvPicPr>
          <p:cNvPr id="21" name="图片 11">
            <a:extLst>
              <a:ext uri="{FF2B5EF4-FFF2-40B4-BE49-F238E27FC236}">
                <a16:creationId xmlns="" xmlns:a16="http://schemas.microsoft.com/office/drawing/2014/main" id="{7C1CB58D-8D5A-C1C9-CC43-BB8667E55794}"/>
              </a:ext>
            </a:extLst>
          </p:cNvPr>
          <p:cNvPicPr>
            <a:picLocks noChangeAspect="1"/>
          </p:cNvPicPr>
          <p:nvPr/>
        </p:nvPicPr>
        <p:blipFill>
          <a:blip r:embed="rId14"/>
          <a:stretch>
            <a:fillRect/>
          </a:stretch>
        </p:blipFill>
        <p:spPr>
          <a:xfrm rot="20947108">
            <a:off x="7095196" y="3845873"/>
            <a:ext cx="515202" cy="783106"/>
          </a:xfrm>
          <a:prstGeom prst="rect">
            <a:avLst/>
          </a:prstGeom>
        </p:spPr>
      </p:pic>
      <p:pic>
        <p:nvPicPr>
          <p:cNvPr id="22" name="图片 7">
            <a:extLst>
              <a:ext uri="{FF2B5EF4-FFF2-40B4-BE49-F238E27FC236}">
                <a16:creationId xmlns="" xmlns:a16="http://schemas.microsoft.com/office/drawing/2014/main" id="{15F9A609-118F-8400-5BD6-87D4A178209D}"/>
              </a:ext>
            </a:extLst>
          </p:cNvPr>
          <p:cNvPicPr>
            <a:picLocks noChangeAspect="1"/>
          </p:cNvPicPr>
          <p:nvPr/>
        </p:nvPicPr>
        <p:blipFill>
          <a:blip r:embed="rId15"/>
          <a:stretch>
            <a:fillRect/>
          </a:stretch>
        </p:blipFill>
        <p:spPr>
          <a:xfrm>
            <a:off x="1862449" y="4144005"/>
            <a:ext cx="473986" cy="680069"/>
          </a:xfrm>
          <a:prstGeom prst="rect">
            <a:avLst/>
          </a:prstGeom>
        </p:spPr>
      </p:pic>
      <p:pic>
        <p:nvPicPr>
          <p:cNvPr id="23" name="图片 5">
            <a:extLst>
              <a:ext uri="{FF2B5EF4-FFF2-40B4-BE49-F238E27FC236}">
                <a16:creationId xmlns="" xmlns:a16="http://schemas.microsoft.com/office/drawing/2014/main" id="{190CFE00-3081-9E0C-44DD-2613AC444BE6}"/>
              </a:ext>
            </a:extLst>
          </p:cNvPr>
          <p:cNvPicPr>
            <a:picLocks noChangeAspect="1"/>
          </p:cNvPicPr>
          <p:nvPr/>
        </p:nvPicPr>
        <p:blipFill>
          <a:blip r:embed="rId16"/>
          <a:stretch>
            <a:fillRect/>
          </a:stretch>
        </p:blipFill>
        <p:spPr>
          <a:xfrm>
            <a:off x="-149964" y="1928998"/>
            <a:ext cx="2298129" cy="2667259"/>
          </a:xfrm>
          <a:prstGeom prst="rect">
            <a:avLst/>
          </a:prstGeom>
        </p:spPr>
      </p:pic>
      <p:sp>
        <p:nvSpPr>
          <p:cNvPr id="24" name="文本框 21">
            <a:extLst>
              <a:ext uri="{FF2B5EF4-FFF2-40B4-BE49-F238E27FC236}">
                <a16:creationId xmlns="" xmlns:a16="http://schemas.microsoft.com/office/drawing/2014/main" id="{D2479991-0654-3E50-A640-B4D72640DABA}"/>
              </a:ext>
            </a:extLst>
          </p:cNvPr>
          <p:cNvSpPr txBox="1"/>
          <p:nvPr/>
        </p:nvSpPr>
        <p:spPr>
          <a:xfrm>
            <a:off x="3710580" y="-10200703"/>
            <a:ext cx="5064073"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1027682" y="1666528"/>
            <a:ext cx="7307943" cy="1569900"/>
          </a:xfrm>
        </p:spPr>
        <p:txBody>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TỆ NẠN XÃ HỘI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3"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4"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2" grpId="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kids playing in the grass&#10;&#10;Description automatically generated with low confidence">
            <a:extLst>
              <a:ext uri="{FF2B5EF4-FFF2-40B4-BE49-F238E27FC236}">
                <a16:creationId xmlns="" xmlns:a16="http://schemas.microsoft.com/office/drawing/2014/main" id="{32B2C409-25FD-2100-4449-3BA001038EA3}"/>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 xmlns:a16="http://schemas.microsoft.com/office/drawing/2014/main" id="{7E547B46-CB93-4B23-8200-7132098DA15E}"/>
              </a:ext>
            </a:extLst>
          </p:cNvPr>
          <p:cNvSpPr txBox="1"/>
          <p:nvPr/>
        </p:nvSpPr>
        <p:spPr>
          <a:xfrm>
            <a:off x="1409700" y="1662997"/>
            <a:ext cx="6499305" cy="707886"/>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ứng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xử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hợp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huống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a:t>
            </a:r>
          </a:p>
        </p:txBody>
      </p:sp>
      <p:sp>
        <p:nvSpPr>
          <p:cNvPr id="9" name="Title 1">
            <a:extLst>
              <a:ext uri="{FF2B5EF4-FFF2-40B4-BE49-F238E27FC236}">
                <a16:creationId xmlns="" xmlns:a16="http://schemas.microsoft.com/office/drawing/2014/main" id="{D34A001D-3B66-6AFA-5666-3C886E9CAE86}"/>
              </a:ext>
            </a:extLst>
          </p:cNvPr>
          <p:cNvSpPr txBox="1">
            <a:spLocks/>
          </p:cNvSpPr>
          <p:nvPr/>
        </p:nvSpPr>
        <p:spPr>
          <a:xfrm>
            <a:off x="3379554" y="61595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err="1">
                <a:solidFill>
                  <a:schemeClr val="tx2"/>
                </a:solidFill>
                <a:latin typeface="SVN-Cookies" panose="02040603050506020204" pitchFamily="18" charset="0"/>
                <a:cs typeface="Arial" panose="020B0604020202020204" pitchFamily="34" charset="0"/>
              </a:rPr>
              <a:t>Bài</a:t>
            </a:r>
            <a:r>
              <a:rPr lang="en-US" sz="3200" dirty="0">
                <a:solidFill>
                  <a:schemeClr val="tx2"/>
                </a:solidFill>
                <a:latin typeface="SVN-Cookies" panose="02040603050506020204" pitchFamily="18" charset="0"/>
                <a:cs typeface="Arial" panose="020B0604020202020204" pitchFamily="34" charset="0"/>
              </a:rPr>
              <a:t> 4 </a:t>
            </a:r>
          </a:p>
        </p:txBody>
      </p:sp>
    </p:spTree>
    <p:extLst>
      <p:ext uri="{BB962C8B-B14F-4D97-AF65-F5344CB8AC3E}">
        <p14:creationId xmlns:p14="http://schemas.microsoft.com/office/powerpoint/2010/main" val="164847013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247A91-C64E-993B-C370-B6C637D0B0A8}"/>
              </a:ext>
            </a:extLst>
          </p:cNvPr>
          <p:cNvSpPr>
            <a:spLocks noGrp="1"/>
          </p:cNvSpPr>
          <p:nvPr>
            <p:ph type="title"/>
          </p:nvPr>
        </p:nvSpPr>
        <p:spPr>
          <a:xfrm>
            <a:off x="137492" y="189544"/>
            <a:ext cx="7717500" cy="612900"/>
          </a:xfrm>
        </p:spPr>
        <p:txBody>
          <a:bodyPr/>
          <a:lstStyle/>
          <a:p>
            <a:r>
              <a:rPr lang="en-US" dirty="0" err="1"/>
              <a:t>Bài</a:t>
            </a:r>
            <a:r>
              <a:rPr lang="en-US" dirty="0"/>
              <a:t> 3</a:t>
            </a:r>
          </a:p>
        </p:txBody>
      </p:sp>
      <p:sp>
        <p:nvSpPr>
          <p:cNvPr id="3" name="Content Placeholder 2">
            <a:extLst>
              <a:ext uri="{FF2B5EF4-FFF2-40B4-BE49-F238E27FC236}">
                <a16:creationId xmlns="" xmlns:a16="http://schemas.microsoft.com/office/drawing/2014/main" id="{12DE712C-4F66-9273-E249-97451B95CADD}"/>
              </a:ext>
            </a:extLst>
          </p:cNvPr>
          <p:cNvSpPr>
            <a:spLocks noGrp="1"/>
          </p:cNvSpPr>
          <p:nvPr>
            <p:ph idx="1"/>
          </p:nvPr>
        </p:nvSpPr>
        <p:spPr>
          <a:xfrm>
            <a:off x="713225" y="1050875"/>
            <a:ext cx="7717500" cy="3792058"/>
          </a:xfrm>
        </p:spPr>
        <p:txBody>
          <a:bodyPr/>
          <a:lstStyle/>
          <a:p>
            <a:pPr algn="l"/>
            <a:r>
              <a:rPr lang="vi-VN" sz="2400" b="0" i="0" dirty="0">
                <a:solidFill>
                  <a:srgbClr val="000000"/>
                </a:solidFill>
                <a:effectLst/>
                <a:latin typeface="+mj-lt"/>
              </a:rPr>
              <a:t>Nguyên nhân: Do đời sống còn thấp, dân trí thấp nên bố mẹ M vẫn còn mê tín, chưa hiểu rõ về tệ nạn mê tín, dị đoan.</a:t>
            </a:r>
          </a:p>
          <a:p>
            <a:pPr algn="l"/>
            <a:r>
              <a:rPr lang="vi-VN" sz="2400" b="0" i="0" dirty="0">
                <a:solidFill>
                  <a:srgbClr val="000000"/>
                </a:solidFill>
                <a:effectLst/>
                <a:latin typeface="+mj-lt"/>
              </a:rPr>
              <a:t>- Hậu quả: Khiến tệ nạn xã hội này vẫn có cớ để tồn tại, gây nguy hiểm đến tính mạng của các em của M.</a:t>
            </a:r>
          </a:p>
          <a:p>
            <a:pPr algn="l"/>
            <a:r>
              <a:rPr lang="vi-VN" sz="2400" b="0" i="0" dirty="0">
                <a:solidFill>
                  <a:srgbClr val="000000"/>
                </a:solidFill>
                <a:effectLst/>
                <a:latin typeface="+mj-lt"/>
              </a:rPr>
              <a:t>b) Nếu em là M, em sẽ giải thích cho bố mẹ hiểu tác hại của việc mê tín dị đoan sẽ như thế nào và chỉ ra cho bố mẹ thấy việc các em ốm mà không đưa ra trạm ý tế của xã sẽ gây ra tác hại như thế nào đối với sức khỏe của các em.</a:t>
            </a: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250384076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E7F926C-4E65-48B4-64F3-E8F4BE1F3D6C}"/>
              </a:ext>
            </a:extLst>
          </p:cNvPr>
          <p:cNvSpPr>
            <a:spLocks noGrp="1"/>
          </p:cNvSpPr>
          <p:nvPr>
            <p:ph idx="1"/>
          </p:nvPr>
        </p:nvSpPr>
        <p:spPr/>
        <p:txBody>
          <a:bodyPr/>
          <a:lstStyle/>
          <a:p>
            <a:r>
              <a:rPr lang="en-US" sz="3600" dirty="0" err="1"/>
              <a:t>Bài</a:t>
            </a:r>
            <a:r>
              <a:rPr lang="en-US" sz="3600" dirty="0"/>
              <a:t> 4</a:t>
            </a:r>
          </a:p>
          <a:p>
            <a:r>
              <a:rPr lang="vi-VN" sz="3600" b="0" i="0" dirty="0">
                <a:solidFill>
                  <a:srgbClr val="000000"/>
                </a:solidFill>
                <a:effectLst/>
                <a:latin typeface="OpenSans"/>
              </a:rPr>
              <a:t>Nếu là H, em sẽ giải thích cho các bạn biết việc chơi bài ăn tiền là tệ nạn xã hội và nếu các bạn không nghe thì sẽ báo lại cho thầy cô</a:t>
            </a:r>
            <a:br>
              <a:rPr lang="vi-VN" sz="3600" b="0" i="0" dirty="0">
                <a:solidFill>
                  <a:srgbClr val="000000"/>
                </a:solidFill>
                <a:effectLst/>
                <a:latin typeface="OpenSans"/>
              </a:rPr>
            </a:br>
            <a:endParaRPr lang="en-US" sz="3600" dirty="0"/>
          </a:p>
        </p:txBody>
      </p:sp>
    </p:spTree>
    <p:extLst>
      <p:ext uri="{BB962C8B-B14F-4D97-AF65-F5344CB8AC3E}">
        <p14:creationId xmlns:p14="http://schemas.microsoft.com/office/powerpoint/2010/main" val="305676763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1"/>
        <p:cNvGrpSpPr/>
        <p:nvPr/>
      </p:nvGrpSpPr>
      <p:grpSpPr>
        <a:xfrm>
          <a:off x="0" y="0"/>
          <a:ext cx="0" cy="0"/>
          <a:chOff x="0" y="0"/>
          <a:chExt cx="0" cy="0"/>
        </a:xfrm>
      </p:grpSpPr>
      <p:grpSp>
        <p:nvGrpSpPr>
          <p:cNvPr id="131" name="Google Shape;1136;p43">
            <a:extLst>
              <a:ext uri="{FF2B5EF4-FFF2-40B4-BE49-F238E27FC236}">
                <a16:creationId xmlns="" xmlns:a16="http://schemas.microsoft.com/office/drawing/2014/main" id="{993C78B4-ADAE-F59F-2FC9-2880EEEC4182}"/>
              </a:ext>
            </a:extLst>
          </p:cNvPr>
          <p:cNvGrpSpPr/>
          <p:nvPr/>
        </p:nvGrpSpPr>
        <p:grpSpPr>
          <a:xfrm>
            <a:off x="5753985" y="237886"/>
            <a:ext cx="1703810" cy="1451856"/>
            <a:chOff x="-1951025" y="-194294"/>
            <a:chExt cx="4985512" cy="4648320"/>
          </a:xfrm>
        </p:grpSpPr>
        <p:sp>
          <p:nvSpPr>
            <p:cNvPr id="132" name="Google Shape;1137;p43">
              <a:extLst>
                <a:ext uri="{FF2B5EF4-FFF2-40B4-BE49-F238E27FC236}">
                  <a16:creationId xmlns="" xmlns:a16="http://schemas.microsoft.com/office/drawing/2014/main" id="{B6352D54-291A-4A35-AC19-D482A69738ED}"/>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133" name="Google Shape;1138;p43">
              <a:extLst>
                <a:ext uri="{FF2B5EF4-FFF2-40B4-BE49-F238E27FC236}">
                  <a16:creationId xmlns="" xmlns:a16="http://schemas.microsoft.com/office/drawing/2014/main" id="{D736E9FC-9A7D-41F3-F90B-8C6BFD75DB15}"/>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1002" name="Google Shape;1002;p41"/>
          <p:cNvSpPr/>
          <p:nvPr/>
        </p:nvSpPr>
        <p:spPr>
          <a:xfrm>
            <a:off x="467258" y="1975109"/>
            <a:ext cx="302129" cy="256381"/>
          </a:xfrm>
          <a:custGeom>
            <a:avLst/>
            <a:gdLst/>
            <a:ahLst/>
            <a:cxnLst/>
            <a:rect l="l" t="t" r="r" b="b"/>
            <a:pathLst>
              <a:path w="1869" h="1586" extrusionOk="0">
                <a:moveTo>
                  <a:pt x="366" y="0"/>
                </a:moveTo>
                <a:cubicBezTo>
                  <a:pt x="246" y="0"/>
                  <a:pt x="128" y="47"/>
                  <a:pt x="72" y="159"/>
                </a:cubicBezTo>
                <a:cubicBezTo>
                  <a:pt x="44" y="226"/>
                  <a:pt x="38" y="247"/>
                  <a:pt x="43" y="247"/>
                </a:cubicBezTo>
                <a:cubicBezTo>
                  <a:pt x="44" y="247"/>
                  <a:pt x="46" y="245"/>
                  <a:pt x="48" y="243"/>
                </a:cubicBezTo>
                <a:lnTo>
                  <a:pt x="48" y="243"/>
                </a:lnTo>
                <a:cubicBezTo>
                  <a:pt x="36" y="267"/>
                  <a:pt x="24" y="279"/>
                  <a:pt x="24" y="303"/>
                </a:cubicBezTo>
                <a:cubicBezTo>
                  <a:pt x="1" y="399"/>
                  <a:pt x="12" y="506"/>
                  <a:pt x="36" y="602"/>
                </a:cubicBezTo>
                <a:cubicBezTo>
                  <a:pt x="48" y="686"/>
                  <a:pt x="72" y="782"/>
                  <a:pt x="108" y="866"/>
                </a:cubicBezTo>
                <a:cubicBezTo>
                  <a:pt x="144" y="973"/>
                  <a:pt x="192" y="1081"/>
                  <a:pt x="240" y="1189"/>
                </a:cubicBezTo>
                <a:cubicBezTo>
                  <a:pt x="337" y="1439"/>
                  <a:pt x="574" y="1586"/>
                  <a:pt x="818" y="1586"/>
                </a:cubicBezTo>
                <a:cubicBezTo>
                  <a:pt x="937" y="1586"/>
                  <a:pt x="1056" y="1551"/>
                  <a:pt x="1162" y="1477"/>
                </a:cubicBezTo>
                <a:cubicBezTo>
                  <a:pt x="1270" y="1405"/>
                  <a:pt x="1366" y="1321"/>
                  <a:pt x="1462" y="1249"/>
                </a:cubicBezTo>
                <a:cubicBezTo>
                  <a:pt x="1534" y="1189"/>
                  <a:pt x="1593" y="1129"/>
                  <a:pt x="1641" y="1069"/>
                </a:cubicBezTo>
                <a:cubicBezTo>
                  <a:pt x="1701" y="1009"/>
                  <a:pt x="1737" y="950"/>
                  <a:pt x="1785" y="890"/>
                </a:cubicBezTo>
                <a:cubicBezTo>
                  <a:pt x="1821" y="818"/>
                  <a:pt x="1845" y="746"/>
                  <a:pt x="1857" y="674"/>
                </a:cubicBezTo>
                <a:cubicBezTo>
                  <a:pt x="1869" y="614"/>
                  <a:pt x="1857" y="542"/>
                  <a:pt x="1833" y="482"/>
                </a:cubicBezTo>
                <a:cubicBezTo>
                  <a:pt x="1833" y="470"/>
                  <a:pt x="1833" y="470"/>
                  <a:pt x="1833" y="458"/>
                </a:cubicBezTo>
                <a:cubicBezTo>
                  <a:pt x="1809" y="363"/>
                  <a:pt x="1761" y="279"/>
                  <a:pt x="1689" y="219"/>
                </a:cubicBezTo>
                <a:cubicBezTo>
                  <a:pt x="1629" y="171"/>
                  <a:pt x="1558" y="147"/>
                  <a:pt x="1498" y="135"/>
                </a:cubicBezTo>
                <a:cubicBezTo>
                  <a:pt x="1458" y="126"/>
                  <a:pt x="1420" y="122"/>
                  <a:pt x="1384" y="122"/>
                </a:cubicBezTo>
                <a:cubicBezTo>
                  <a:pt x="1177" y="122"/>
                  <a:pt x="1016" y="254"/>
                  <a:pt x="863" y="387"/>
                </a:cubicBezTo>
                <a:cubicBezTo>
                  <a:pt x="851" y="375"/>
                  <a:pt x="851" y="363"/>
                  <a:pt x="851" y="363"/>
                </a:cubicBezTo>
                <a:cubicBezTo>
                  <a:pt x="791" y="243"/>
                  <a:pt x="707" y="147"/>
                  <a:pt x="599" y="63"/>
                </a:cubicBezTo>
                <a:cubicBezTo>
                  <a:pt x="535" y="24"/>
                  <a:pt x="450" y="0"/>
                  <a:pt x="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3832392" y="3205462"/>
            <a:ext cx="151307" cy="141446"/>
          </a:xfrm>
          <a:custGeom>
            <a:avLst/>
            <a:gdLst/>
            <a:ahLst/>
            <a:cxnLst/>
            <a:rect l="l" t="t" r="r" b="b"/>
            <a:pathLst>
              <a:path w="936" h="875" extrusionOk="0">
                <a:moveTo>
                  <a:pt x="133" y="0"/>
                </a:moveTo>
                <a:cubicBezTo>
                  <a:pt x="61" y="24"/>
                  <a:pt x="1" y="96"/>
                  <a:pt x="1" y="168"/>
                </a:cubicBezTo>
                <a:cubicBezTo>
                  <a:pt x="1" y="228"/>
                  <a:pt x="1" y="276"/>
                  <a:pt x="13" y="336"/>
                </a:cubicBezTo>
                <a:cubicBezTo>
                  <a:pt x="25" y="396"/>
                  <a:pt x="25" y="467"/>
                  <a:pt x="37" y="527"/>
                </a:cubicBezTo>
                <a:cubicBezTo>
                  <a:pt x="61" y="647"/>
                  <a:pt x="133" y="767"/>
                  <a:pt x="252" y="827"/>
                </a:cubicBezTo>
                <a:cubicBezTo>
                  <a:pt x="324" y="859"/>
                  <a:pt x="401" y="875"/>
                  <a:pt x="480" y="875"/>
                </a:cubicBezTo>
                <a:cubicBezTo>
                  <a:pt x="520" y="875"/>
                  <a:pt x="560" y="871"/>
                  <a:pt x="600" y="863"/>
                </a:cubicBezTo>
                <a:cubicBezTo>
                  <a:pt x="636" y="863"/>
                  <a:pt x="672" y="851"/>
                  <a:pt x="719" y="839"/>
                </a:cubicBezTo>
                <a:cubicBezTo>
                  <a:pt x="779" y="815"/>
                  <a:pt x="827" y="779"/>
                  <a:pt x="863" y="719"/>
                </a:cubicBezTo>
                <a:cubicBezTo>
                  <a:pt x="875" y="707"/>
                  <a:pt x="887" y="695"/>
                  <a:pt x="899" y="671"/>
                </a:cubicBezTo>
                <a:cubicBezTo>
                  <a:pt x="935" y="623"/>
                  <a:pt x="935" y="551"/>
                  <a:pt x="899" y="491"/>
                </a:cubicBezTo>
                <a:cubicBezTo>
                  <a:pt x="875" y="444"/>
                  <a:pt x="815" y="420"/>
                  <a:pt x="767" y="408"/>
                </a:cubicBezTo>
                <a:lnTo>
                  <a:pt x="636" y="408"/>
                </a:lnTo>
                <a:cubicBezTo>
                  <a:pt x="600" y="420"/>
                  <a:pt x="576" y="432"/>
                  <a:pt x="552" y="444"/>
                </a:cubicBezTo>
                <a:lnTo>
                  <a:pt x="600" y="432"/>
                </a:lnTo>
                <a:lnTo>
                  <a:pt x="600" y="432"/>
                </a:lnTo>
                <a:cubicBezTo>
                  <a:pt x="552" y="444"/>
                  <a:pt x="516" y="456"/>
                  <a:pt x="480" y="467"/>
                </a:cubicBezTo>
                <a:lnTo>
                  <a:pt x="432" y="467"/>
                </a:lnTo>
                <a:cubicBezTo>
                  <a:pt x="420" y="455"/>
                  <a:pt x="420" y="455"/>
                  <a:pt x="420" y="444"/>
                </a:cubicBezTo>
                <a:cubicBezTo>
                  <a:pt x="408" y="396"/>
                  <a:pt x="396" y="348"/>
                  <a:pt x="384" y="300"/>
                </a:cubicBezTo>
                <a:cubicBezTo>
                  <a:pt x="372" y="228"/>
                  <a:pt x="348" y="156"/>
                  <a:pt x="312" y="84"/>
                </a:cubicBezTo>
                <a:cubicBezTo>
                  <a:pt x="300" y="48"/>
                  <a:pt x="264" y="24"/>
                  <a:pt x="240" y="12"/>
                </a:cubicBezTo>
                <a:cubicBezTo>
                  <a:pt x="204" y="0"/>
                  <a:pt x="168" y="0"/>
                  <a:pt x="133"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3954440" y="3271255"/>
            <a:ext cx="2101" cy="162"/>
          </a:xfrm>
          <a:custGeom>
            <a:avLst/>
            <a:gdLst/>
            <a:ahLst/>
            <a:cxnLst/>
            <a:rect l="l" t="t" r="r" b="b"/>
            <a:pathLst>
              <a:path w="13" h="1" extrusionOk="0">
                <a:moveTo>
                  <a:pt x="0" y="1"/>
                </a:moveTo>
                <a:lnTo>
                  <a:pt x="12" y="1"/>
                </a:lnTo>
                <a:lnTo>
                  <a:pt x="12"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3946681" y="3271255"/>
            <a:ext cx="9861" cy="162"/>
          </a:xfrm>
          <a:custGeom>
            <a:avLst/>
            <a:gdLst/>
            <a:ahLst/>
            <a:cxnLst/>
            <a:rect l="l" t="t" r="r" b="b"/>
            <a:pathLst>
              <a:path w="61" h="1" extrusionOk="0">
                <a:moveTo>
                  <a:pt x="0" y="1"/>
                </a:moveTo>
                <a:lnTo>
                  <a:pt x="60" y="1"/>
                </a:lnTo>
                <a:lnTo>
                  <a:pt x="48"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a:off x="1294111" y="3538464"/>
            <a:ext cx="162" cy="162"/>
          </a:xfrm>
          <a:custGeom>
            <a:avLst/>
            <a:gdLst/>
            <a:ahLst/>
            <a:cxnLst/>
            <a:rect l="l" t="t" r="r" b="b"/>
            <a:pathLst>
              <a:path w="1" h="1" extrusionOk="0">
                <a:moveTo>
                  <a:pt x="1" y="0"/>
                </a:moveTo>
                <a:lnTo>
                  <a:pt x="1" y="0"/>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1"/>
          <p:cNvSpPr/>
          <p:nvPr/>
        </p:nvSpPr>
        <p:spPr>
          <a:xfrm>
            <a:off x="1288291" y="3528765"/>
            <a:ext cx="149367" cy="99740"/>
          </a:xfrm>
          <a:custGeom>
            <a:avLst/>
            <a:gdLst/>
            <a:ahLst/>
            <a:cxnLst/>
            <a:rect l="l" t="t" r="r" b="b"/>
            <a:pathLst>
              <a:path w="924" h="617" extrusionOk="0">
                <a:moveTo>
                  <a:pt x="109" y="1"/>
                </a:moveTo>
                <a:cubicBezTo>
                  <a:pt x="73" y="13"/>
                  <a:pt x="37" y="48"/>
                  <a:pt x="37" y="96"/>
                </a:cubicBezTo>
                <a:cubicBezTo>
                  <a:pt x="37" y="84"/>
                  <a:pt x="37" y="72"/>
                  <a:pt x="37" y="72"/>
                </a:cubicBezTo>
                <a:cubicBezTo>
                  <a:pt x="25" y="84"/>
                  <a:pt x="25" y="108"/>
                  <a:pt x="25" y="132"/>
                </a:cubicBezTo>
                <a:cubicBezTo>
                  <a:pt x="13" y="180"/>
                  <a:pt x="1" y="228"/>
                  <a:pt x="1" y="264"/>
                </a:cubicBezTo>
                <a:cubicBezTo>
                  <a:pt x="13" y="396"/>
                  <a:pt x="97" y="504"/>
                  <a:pt x="204" y="563"/>
                </a:cubicBezTo>
                <a:cubicBezTo>
                  <a:pt x="267" y="598"/>
                  <a:pt x="338" y="617"/>
                  <a:pt x="410" y="617"/>
                </a:cubicBezTo>
                <a:cubicBezTo>
                  <a:pt x="462" y="617"/>
                  <a:pt x="514" y="607"/>
                  <a:pt x="564" y="587"/>
                </a:cubicBezTo>
                <a:cubicBezTo>
                  <a:pt x="624" y="575"/>
                  <a:pt x="684" y="540"/>
                  <a:pt x="731" y="516"/>
                </a:cubicBezTo>
                <a:cubicBezTo>
                  <a:pt x="791" y="480"/>
                  <a:pt x="839" y="420"/>
                  <a:pt x="875" y="360"/>
                </a:cubicBezTo>
                <a:cubicBezTo>
                  <a:pt x="923" y="300"/>
                  <a:pt x="911" y="216"/>
                  <a:pt x="863" y="156"/>
                </a:cubicBezTo>
                <a:cubicBezTo>
                  <a:pt x="839" y="120"/>
                  <a:pt x="815" y="108"/>
                  <a:pt x="791" y="96"/>
                </a:cubicBezTo>
                <a:cubicBezTo>
                  <a:pt x="763" y="82"/>
                  <a:pt x="739" y="77"/>
                  <a:pt x="715" y="77"/>
                </a:cubicBezTo>
                <a:cubicBezTo>
                  <a:pt x="697" y="77"/>
                  <a:pt x="679" y="79"/>
                  <a:pt x="660" y="84"/>
                </a:cubicBezTo>
                <a:cubicBezTo>
                  <a:pt x="648" y="84"/>
                  <a:pt x="624" y="96"/>
                  <a:pt x="612" y="108"/>
                </a:cubicBezTo>
                <a:lnTo>
                  <a:pt x="624" y="96"/>
                </a:lnTo>
                <a:lnTo>
                  <a:pt x="588" y="108"/>
                </a:lnTo>
                <a:cubicBezTo>
                  <a:pt x="552" y="120"/>
                  <a:pt x="528" y="132"/>
                  <a:pt x="504" y="156"/>
                </a:cubicBezTo>
                <a:cubicBezTo>
                  <a:pt x="480" y="156"/>
                  <a:pt x="456" y="168"/>
                  <a:pt x="444" y="168"/>
                </a:cubicBezTo>
                <a:lnTo>
                  <a:pt x="420" y="168"/>
                </a:lnTo>
                <a:lnTo>
                  <a:pt x="360" y="156"/>
                </a:lnTo>
                <a:lnTo>
                  <a:pt x="336" y="120"/>
                </a:lnTo>
                <a:lnTo>
                  <a:pt x="312" y="96"/>
                </a:lnTo>
                <a:cubicBezTo>
                  <a:pt x="288" y="48"/>
                  <a:pt x="252" y="25"/>
                  <a:pt x="204"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1360065" y="1468033"/>
            <a:ext cx="158904" cy="102649"/>
          </a:xfrm>
          <a:custGeom>
            <a:avLst/>
            <a:gdLst/>
            <a:ahLst/>
            <a:cxnLst/>
            <a:rect l="l" t="t" r="r" b="b"/>
            <a:pathLst>
              <a:path w="983" h="635" extrusionOk="0">
                <a:moveTo>
                  <a:pt x="816" y="0"/>
                </a:moveTo>
                <a:cubicBezTo>
                  <a:pt x="804" y="0"/>
                  <a:pt x="791" y="2"/>
                  <a:pt x="779" y="5"/>
                </a:cubicBezTo>
                <a:cubicBezTo>
                  <a:pt x="755" y="17"/>
                  <a:pt x="719" y="17"/>
                  <a:pt x="695" y="29"/>
                </a:cubicBezTo>
                <a:cubicBezTo>
                  <a:pt x="671" y="41"/>
                  <a:pt x="647" y="65"/>
                  <a:pt x="623" y="77"/>
                </a:cubicBezTo>
                <a:cubicBezTo>
                  <a:pt x="575" y="125"/>
                  <a:pt x="527" y="161"/>
                  <a:pt x="479" y="197"/>
                </a:cubicBezTo>
                <a:cubicBezTo>
                  <a:pt x="467" y="209"/>
                  <a:pt x="455" y="220"/>
                  <a:pt x="431" y="232"/>
                </a:cubicBezTo>
                <a:lnTo>
                  <a:pt x="419" y="232"/>
                </a:lnTo>
                <a:cubicBezTo>
                  <a:pt x="419" y="232"/>
                  <a:pt x="407" y="232"/>
                  <a:pt x="407" y="220"/>
                </a:cubicBezTo>
                <a:cubicBezTo>
                  <a:pt x="383" y="209"/>
                  <a:pt x="371" y="197"/>
                  <a:pt x="359" y="173"/>
                </a:cubicBezTo>
                <a:cubicBezTo>
                  <a:pt x="335" y="137"/>
                  <a:pt x="299" y="113"/>
                  <a:pt x="264" y="77"/>
                </a:cubicBezTo>
                <a:cubicBezTo>
                  <a:pt x="234" y="37"/>
                  <a:pt x="196" y="14"/>
                  <a:pt x="150" y="14"/>
                </a:cubicBezTo>
                <a:cubicBezTo>
                  <a:pt x="140" y="14"/>
                  <a:pt x="130" y="15"/>
                  <a:pt x="120" y="17"/>
                </a:cubicBezTo>
                <a:cubicBezTo>
                  <a:pt x="72" y="17"/>
                  <a:pt x="24" y="41"/>
                  <a:pt x="12" y="89"/>
                </a:cubicBezTo>
                <a:cubicBezTo>
                  <a:pt x="0" y="113"/>
                  <a:pt x="12" y="137"/>
                  <a:pt x="36" y="161"/>
                </a:cubicBezTo>
                <a:lnTo>
                  <a:pt x="48" y="173"/>
                </a:lnTo>
                <a:lnTo>
                  <a:pt x="84" y="209"/>
                </a:lnTo>
                <a:cubicBezTo>
                  <a:pt x="84" y="220"/>
                  <a:pt x="96" y="232"/>
                  <a:pt x="96" y="244"/>
                </a:cubicBezTo>
                <a:cubicBezTo>
                  <a:pt x="96" y="244"/>
                  <a:pt x="96" y="256"/>
                  <a:pt x="108" y="256"/>
                </a:cubicBezTo>
                <a:lnTo>
                  <a:pt x="132" y="316"/>
                </a:lnTo>
                <a:cubicBezTo>
                  <a:pt x="168" y="436"/>
                  <a:pt x="240" y="532"/>
                  <a:pt x="347" y="592"/>
                </a:cubicBezTo>
                <a:cubicBezTo>
                  <a:pt x="395" y="624"/>
                  <a:pt x="448" y="634"/>
                  <a:pt x="503" y="634"/>
                </a:cubicBezTo>
                <a:cubicBezTo>
                  <a:pt x="531" y="634"/>
                  <a:pt x="559" y="632"/>
                  <a:pt x="587" y="628"/>
                </a:cubicBezTo>
                <a:cubicBezTo>
                  <a:pt x="647" y="604"/>
                  <a:pt x="695" y="568"/>
                  <a:pt x="743" y="532"/>
                </a:cubicBezTo>
                <a:cubicBezTo>
                  <a:pt x="779" y="508"/>
                  <a:pt x="814" y="484"/>
                  <a:pt x="838" y="460"/>
                </a:cubicBezTo>
                <a:cubicBezTo>
                  <a:pt x="874" y="424"/>
                  <a:pt x="898" y="400"/>
                  <a:pt x="910" y="364"/>
                </a:cubicBezTo>
                <a:cubicBezTo>
                  <a:pt x="934" y="340"/>
                  <a:pt x="958" y="304"/>
                  <a:pt x="970" y="268"/>
                </a:cubicBezTo>
                <a:cubicBezTo>
                  <a:pt x="982" y="232"/>
                  <a:pt x="982" y="197"/>
                  <a:pt x="982" y="161"/>
                </a:cubicBezTo>
                <a:cubicBezTo>
                  <a:pt x="982" y="67"/>
                  <a:pt x="901" y="0"/>
                  <a:pt x="816"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4001702" y="1356176"/>
            <a:ext cx="111" cy="111"/>
          </a:xfrm>
          <a:custGeom>
            <a:avLst/>
            <a:gdLst/>
            <a:ahLst/>
            <a:cxnLst/>
            <a:rect l="l" t="t" r="r" b="b"/>
            <a:pathLst>
              <a:path w="1" h="1" extrusionOk="0">
                <a:moveTo>
                  <a:pt x="0" y="0"/>
                </a:move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4222876" y="1764172"/>
            <a:ext cx="321527" cy="342057"/>
          </a:xfrm>
          <a:custGeom>
            <a:avLst/>
            <a:gdLst/>
            <a:ahLst/>
            <a:cxnLst/>
            <a:rect l="l" t="t" r="r" b="b"/>
            <a:pathLst>
              <a:path w="1989" h="2116" extrusionOk="0">
                <a:moveTo>
                  <a:pt x="1465" y="245"/>
                </a:moveTo>
                <a:cubicBezTo>
                  <a:pt x="1483" y="245"/>
                  <a:pt x="1502" y="248"/>
                  <a:pt x="1521" y="254"/>
                </a:cubicBezTo>
                <a:cubicBezTo>
                  <a:pt x="1701" y="314"/>
                  <a:pt x="1725" y="541"/>
                  <a:pt x="1713" y="709"/>
                </a:cubicBezTo>
                <a:cubicBezTo>
                  <a:pt x="1677" y="924"/>
                  <a:pt x="1617" y="1140"/>
                  <a:pt x="1545" y="1344"/>
                </a:cubicBezTo>
                <a:cubicBezTo>
                  <a:pt x="1510" y="1451"/>
                  <a:pt x="1462" y="1559"/>
                  <a:pt x="1414" y="1655"/>
                </a:cubicBezTo>
                <a:cubicBezTo>
                  <a:pt x="1366" y="1739"/>
                  <a:pt x="1330" y="1835"/>
                  <a:pt x="1282" y="1930"/>
                </a:cubicBezTo>
                <a:cubicBezTo>
                  <a:pt x="1282" y="1847"/>
                  <a:pt x="1210" y="1799"/>
                  <a:pt x="1150" y="1751"/>
                </a:cubicBezTo>
                <a:cubicBezTo>
                  <a:pt x="1090" y="1703"/>
                  <a:pt x="983" y="1619"/>
                  <a:pt x="899" y="1559"/>
                </a:cubicBezTo>
                <a:cubicBezTo>
                  <a:pt x="839" y="1487"/>
                  <a:pt x="767" y="1427"/>
                  <a:pt x="683" y="1368"/>
                </a:cubicBezTo>
                <a:cubicBezTo>
                  <a:pt x="647" y="1356"/>
                  <a:pt x="599" y="1332"/>
                  <a:pt x="575" y="1296"/>
                </a:cubicBezTo>
                <a:cubicBezTo>
                  <a:pt x="551" y="1248"/>
                  <a:pt x="515" y="1212"/>
                  <a:pt x="491" y="1164"/>
                </a:cubicBezTo>
                <a:cubicBezTo>
                  <a:pt x="384" y="1020"/>
                  <a:pt x="312" y="853"/>
                  <a:pt x="288" y="673"/>
                </a:cubicBezTo>
                <a:cubicBezTo>
                  <a:pt x="288" y="565"/>
                  <a:pt x="324" y="373"/>
                  <a:pt x="468" y="373"/>
                </a:cubicBezTo>
                <a:cubicBezTo>
                  <a:pt x="473" y="373"/>
                  <a:pt x="478" y="373"/>
                  <a:pt x="483" y="373"/>
                </a:cubicBezTo>
                <a:cubicBezTo>
                  <a:pt x="664" y="373"/>
                  <a:pt x="746" y="580"/>
                  <a:pt x="863" y="685"/>
                </a:cubicBezTo>
                <a:cubicBezTo>
                  <a:pt x="899" y="715"/>
                  <a:pt x="941" y="730"/>
                  <a:pt x="983" y="730"/>
                </a:cubicBezTo>
                <a:cubicBezTo>
                  <a:pt x="1024" y="730"/>
                  <a:pt x="1066" y="715"/>
                  <a:pt x="1102" y="685"/>
                </a:cubicBezTo>
                <a:cubicBezTo>
                  <a:pt x="1150" y="613"/>
                  <a:pt x="1198" y="541"/>
                  <a:pt x="1222" y="469"/>
                </a:cubicBezTo>
                <a:cubicBezTo>
                  <a:pt x="1274" y="375"/>
                  <a:pt x="1345" y="245"/>
                  <a:pt x="1465" y="245"/>
                </a:cubicBezTo>
                <a:close/>
                <a:moveTo>
                  <a:pt x="1457" y="1"/>
                </a:moveTo>
                <a:cubicBezTo>
                  <a:pt x="1359" y="1"/>
                  <a:pt x="1262" y="34"/>
                  <a:pt x="1186" y="98"/>
                </a:cubicBezTo>
                <a:cubicBezTo>
                  <a:pt x="1114" y="158"/>
                  <a:pt x="1054" y="230"/>
                  <a:pt x="1018" y="302"/>
                </a:cubicBezTo>
                <a:cubicBezTo>
                  <a:pt x="994" y="337"/>
                  <a:pt x="983" y="373"/>
                  <a:pt x="959" y="409"/>
                </a:cubicBezTo>
                <a:cubicBezTo>
                  <a:pt x="840" y="258"/>
                  <a:pt x="672" y="117"/>
                  <a:pt x="474" y="117"/>
                </a:cubicBezTo>
                <a:cubicBezTo>
                  <a:pt x="452" y="117"/>
                  <a:pt x="430" y="118"/>
                  <a:pt x="408" y="122"/>
                </a:cubicBezTo>
                <a:cubicBezTo>
                  <a:pt x="216" y="158"/>
                  <a:pt x="60" y="314"/>
                  <a:pt x="36" y="517"/>
                </a:cubicBezTo>
                <a:cubicBezTo>
                  <a:pt x="0" y="745"/>
                  <a:pt x="48" y="972"/>
                  <a:pt x="168" y="1164"/>
                </a:cubicBezTo>
                <a:cubicBezTo>
                  <a:pt x="240" y="1272"/>
                  <a:pt x="312" y="1368"/>
                  <a:pt x="408" y="1439"/>
                </a:cubicBezTo>
                <a:cubicBezTo>
                  <a:pt x="444" y="1487"/>
                  <a:pt x="491" y="1535"/>
                  <a:pt x="515" y="1595"/>
                </a:cubicBezTo>
                <a:cubicBezTo>
                  <a:pt x="563" y="1643"/>
                  <a:pt x="623" y="1691"/>
                  <a:pt x="683" y="1739"/>
                </a:cubicBezTo>
                <a:cubicBezTo>
                  <a:pt x="791" y="1823"/>
                  <a:pt x="911" y="1895"/>
                  <a:pt x="1042" y="1954"/>
                </a:cubicBezTo>
                <a:cubicBezTo>
                  <a:pt x="1070" y="1963"/>
                  <a:pt x="1158" y="2007"/>
                  <a:pt x="1220" y="2007"/>
                </a:cubicBezTo>
                <a:cubicBezTo>
                  <a:pt x="1241" y="2007"/>
                  <a:pt x="1258" y="2002"/>
                  <a:pt x="1270" y="1990"/>
                </a:cubicBezTo>
                <a:lnTo>
                  <a:pt x="1270" y="1990"/>
                </a:lnTo>
                <a:cubicBezTo>
                  <a:pt x="1253" y="2059"/>
                  <a:pt x="1309" y="2115"/>
                  <a:pt x="1374" y="2115"/>
                </a:cubicBezTo>
                <a:cubicBezTo>
                  <a:pt x="1399" y="2115"/>
                  <a:pt x="1426" y="2107"/>
                  <a:pt x="1450" y="2086"/>
                </a:cubicBezTo>
                <a:cubicBezTo>
                  <a:pt x="1521" y="2002"/>
                  <a:pt x="1581" y="1895"/>
                  <a:pt x="1629" y="1775"/>
                </a:cubicBezTo>
                <a:cubicBezTo>
                  <a:pt x="1689" y="1655"/>
                  <a:pt x="1737" y="1535"/>
                  <a:pt x="1773" y="1415"/>
                </a:cubicBezTo>
                <a:cubicBezTo>
                  <a:pt x="1869" y="1188"/>
                  <a:pt x="1929" y="948"/>
                  <a:pt x="1953" y="709"/>
                </a:cubicBezTo>
                <a:cubicBezTo>
                  <a:pt x="1989" y="481"/>
                  <a:pt x="1905" y="254"/>
                  <a:pt x="1749" y="110"/>
                </a:cubicBezTo>
                <a:cubicBezTo>
                  <a:pt x="1663" y="37"/>
                  <a:pt x="1559" y="1"/>
                  <a:pt x="1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1133304" y="740487"/>
            <a:ext cx="117406" cy="121746"/>
          </a:xfrm>
          <a:custGeom>
            <a:avLst/>
            <a:gdLst/>
            <a:ahLst/>
            <a:cxnLst/>
            <a:rect l="l" t="t" r="r" b="b"/>
            <a:pathLst>
              <a:path w="1055" h="1094" extrusionOk="0">
                <a:moveTo>
                  <a:pt x="484" y="1"/>
                </a:moveTo>
                <a:cubicBezTo>
                  <a:pt x="452" y="1"/>
                  <a:pt x="420" y="22"/>
                  <a:pt x="420" y="52"/>
                </a:cubicBezTo>
                <a:cubicBezTo>
                  <a:pt x="408" y="76"/>
                  <a:pt x="396" y="100"/>
                  <a:pt x="396" y="136"/>
                </a:cubicBezTo>
                <a:cubicBezTo>
                  <a:pt x="396" y="172"/>
                  <a:pt x="372" y="220"/>
                  <a:pt x="372" y="267"/>
                </a:cubicBezTo>
                <a:cubicBezTo>
                  <a:pt x="360" y="315"/>
                  <a:pt x="360" y="411"/>
                  <a:pt x="348" y="471"/>
                </a:cubicBezTo>
                <a:lnTo>
                  <a:pt x="84" y="471"/>
                </a:lnTo>
                <a:cubicBezTo>
                  <a:pt x="73" y="471"/>
                  <a:pt x="73" y="471"/>
                  <a:pt x="73" y="483"/>
                </a:cubicBezTo>
                <a:cubicBezTo>
                  <a:pt x="13" y="483"/>
                  <a:pt x="1" y="555"/>
                  <a:pt x="49" y="591"/>
                </a:cubicBezTo>
                <a:cubicBezTo>
                  <a:pt x="49" y="591"/>
                  <a:pt x="73" y="615"/>
                  <a:pt x="84" y="615"/>
                </a:cubicBezTo>
                <a:lnTo>
                  <a:pt x="144" y="639"/>
                </a:lnTo>
                <a:cubicBezTo>
                  <a:pt x="180" y="663"/>
                  <a:pt x="216" y="675"/>
                  <a:pt x="264" y="687"/>
                </a:cubicBezTo>
                <a:cubicBezTo>
                  <a:pt x="288" y="687"/>
                  <a:pt x="312" y="699"/>
                  <a:pt x="336" y="699"/>
                </a:cubicBezTo>
                <a:lnTo>
                  <a:pt x="336" y="782"/>
                </a:lnTo>
                <a:cubicBezTo>
                  <a:pt x="336" y="830"/>
                  <a:pt x="336" y="878"/>
                  <a:pt x="348" y="926"/>
                </a:cubicBezTo>
                <a:cubicBezTo>
                  <a:pt x="360" y="974"/>
                  <a:pt x="384" y="1010"/>
                  <a:pt x="408" y="1058"/>
                </a:cubicBezTo>
                <a:cubicBezTo>
                  <a:pt x="420" y="1082"/>
                  <a:pt x="447" y="1094"/>
                  <a:pt x="475" y="1094"/>
                </a:cubicBezTo>
                <a:cubicBezTo>
                  <a:pt x="504" y="1094"/>
                  <a:pt x="534" y="1082"/>
                  <a:pt x="552" y="1058"/>
                </a:cubicBezTo>
                <a:cubicBezTo>
                  <a:pt x="576" y="1010"/>
                  <a:pt x="600" y="962"/>
                  <a:pt x="611" y="914"/>
                </a:cubicBezTo>
                <a:cubicBezTo>
                  <a:pt x="623" y="866"/>
                  <a:pt x="623" y="806"/>
                  <a:pt x="635" y="759"/>
                </a:cubicBezTo>
                <a:lnTo>
                  <a:pt x="635" y="735"/>
                </a:lnTo>
                <a:cubicBezTo>
                  <a:pt x="657" y="737"/>
                  <a:pt x="679" y="738"/>
                  <a:pt x="701" y="738"/>
                </a:cubicBezTo>
                <a:cubicBezTo>
                  <a:pt x="811" y="738"/>
                  <a:pt x="919" y="713"/>
                  <a:pt x="1019" y="663"/>
                </a:cubicBezTo>
                <a:cubicBezTo>
                  <a:pt x="1055" y="639"/>
                  <a:pt x="1055" y="591"/>
                  <a:pt x="1031" y="579"/>
                </a:cubicBezTo>
                <a:cubicBezTo>
                  <a:pt x="947" y="531"/>
                  <a:pt x="875" y="519"/>
                  <a:pt x="791" y="507"/>
                </a:cubicBezTo>
                <a:cubicBezTo>
                  <a:pt x="743" y="507"/>
                  <a:pt x="683" y="495"/>
                  <a:pt x="635" y="495"/>
                </a:cubicBezTo>
                <a:lnTo>
                  <a:pt x="635" y="483"/>
                </a:lnTo>
                <a:cubicBezTo>
                  <a:pt x="635" y="387"/>
                  <a:pt x="635" y="291"/>
                  <a:pt x="623" y="196"/>
                </a:cubicBezTo>
                <a:cubicBezTo>
                  <a:pt x="611" y="112"/>
                  <a:pt x="588" y="40"/>
                  <a:pt x="504" y="4"/>
                </a:cubicBezTo>
                <a:cubicBezTo>
                  <a:pt x="497" y="2"/>
                  <a:pt x="491" y="1"/>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966708" y="815493"/>
            <a:ext cx="89362" cy="78122"/>
          </a:xfrm>
          <a:custGeom>
            <a:avLst/>
            <a:gdLst/>
            <a:ahLst/>
            <a:cxnLst/>
            <a:rect l="l" t="t" r="r" b="b"/>
            <a:pathLst>
              <a:path w="803" h="702" extrusionOk="0">
                <a:moveTo>
                  <a:pt x="408" y="1"/>
                </a:moveTo>
                <a:cubicBezTo>
                  <a:pt x="372" y="13"/>
                  <a:pt x="348" y="37"/>
                  <a:pt x="336" y="61"/>
                </a:cubicBezTo>
                <a:cubicBezTo>
                  <a:pt x="324" y="96"/>
                  <a:pt x="312" y="132"/>
                  <a:pt x="312" y="168"/>
                </a:cubicBezTo>
                <a:cubicBezTo>
                  <a:pt x="312" y="216"/>
                  <a:pt x="312" y="252"/>
                  <a:pt x="300" y="300"/>
                </a:cubicBezTo>
                <a:lnTo>
                  <a:pt x="108" y="300"/>
                </a:lnTo>
                <a:cubicBezTo>
                  <a:pt x="101" y="297"/>
                  <a:pt x="94" y="295"/>
                  <a:pt x="87" y="295"/>
                </a:cubicBezTo>
                <a:cubicBezTo>
                  <a:pt x="70" y="295"/>
                  <a:pt x="53" y="304"/>
                  <a:pt x="36" y="312"/>
                </a:cubicBezTo>
                <a:cubicBezTo>
                  <a:pt x="24" y="312"/>
                  <a:pt x="12" y="324"/>
                  <a:pt x="1" y="336"/>
                </a:cubicBezTo>
                <a:cubicBezTo>
                  <a:pt x="1" y="408"/>
                  <a:pt x="84" y="432"/>
                  <a:pt x="144" y="444"/>
                </a:cubicBezTo>
                <a:cubicBezTo>
                  <a:pt x="192" y="468"/>
                  <a:pt x="252" y="468"/>
                  <a:pt x="300" y="480"/>
                </a:cubicBezTo>
                <a:lnTo>
                  <a:pt x="300" y="504"/>
                </a:lnTo>
                <a:cubicBezTo>
                  <a:pt x="300" y="540"/>
                  <a:pt x="312" y="576"/>
                  <a:pt x="312" y="612"/>
                </a:cubicBezTo>
                <a:cubicBezTo>
                  <a:pt x="324" y="623"/>
                  <a:pt x="336" y="647"/>
                  <a:pt x="348" y="659"/>
                </a:cubicBezTo>
                <a:lnTo>
                  <a:pt x="372" y="683"/>
                </a:lnTo>
                <a:cubicBezTo>
                  <a:pt x="384" y="695"/>
                  <a:pt x="399" y="701"/>
                  <a:pt x="414" y="701"/>
                </a:cubicBezTo>
                <a:cubicBezTo>
                  <a:pt x="429" y="701"/>
                  <a:pt x="444" y="695"/>
                  <a:pt x="456" y="683"/>
                </a:cubicBezTo>
                <a:cubicBezTo>
                  <a:pt x="480" y="671"/>
                  <a:pt x="504" y="635"/>
                  <a:pt x="516" y="612"/>
                </a:cubicBezTo>
                <a:cubicBezTo>
                  <a:pt x="528" y="576"/>
                  <a:pt x="528" y="540"/>
                  <a:pt x="528" y="504"/>
                </a:cubicBezTo>
                <a:cubicBezTo>
                  <a:pt x="528" y="492"/>
                  <a:pt x="528" y="492"/>
                  <a:pt x="528" y="480"/>
                </a:cubicBezTo>
                <a:lnTo>
                  <a:pt x="563" y="480"/>
                </a:lnTo>
                <a:cubicBezTo>
                  <a:pt x="587" y="480"/>
                  <a:pt x="623" y="468"/>
                  <a:pt x="659" y="456"/>
                </a:cubicBezTo>
                <a:cubicBezTo>
                  <a:pt x="695" y="444"/>
                  <a:pt x="719" y="432"/>
                  <a:pt x="755" y="408"/>
                </a:cubicBezTo>
                <a:cubicBezTo>
                  <a:pt x="800" y="408"/>
                  <a:pt x="803" y="335"/>
                  <a:pt x="754" y="335"/>
                </a:cubicBezTo>
                <a:cubicBezTo>
                  <a:pt x="751" y="335"/>
                  <a:pt x="747" y="335"/>
                  <a:pt x="743" y="336"/>
                </a:cubicBezTo>
                <a:cubicBezTo>
                  <a:pt x="719" y="336"/>
                  <a:pt x="695" y="324"/>
                  <a:pt x="671" y="312"/>
                </a:cubicBezTo>
                <a:lnTo>
                  <a:pt x="599" y="312"/>
                </a:lnTo>
                <a:cubicBezTo>
                  <a:pt x="575" y="312"/>
                  <a:pt x="551" y="300"/>
                  <a:pt x="528" y="300"/>
                </a:cubicBezTo>
                <a:cubicBezTo>
                  <a:pt x="516" y="252"/>
                  <a:pt x="516" y="204"/>
                  <a:pt x="504" y="156"/>
                </a:cubicBezTo>
                <a:cubicBezTo>
                  <a:pt x="504" y="120"/>
                  <a:pt x="492" y="96"/>
                  <a:pt x="480" y="61"/>
                </a:cubicBezTo>
                <a:cubicBezTo>
                  <a:pt x="468" y="37"/>
                  <a:pt x="444" y="13"/>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2413237" y="1251905"/>
            <a:ext cx="129969" cy="113965"/>
          </a:xfrm>
          <a:custGeom>
            <a:avLst/>
            <a:gdLst/>
            <a:ahLst/>
            <a:cxnLst/>
            <a:rect l="l" t="t" r="r" b="b"/>
            <a:pathLst>
              <a:path w="804" h="705" extrusionOk="0">
                <a:moveTo>
                  <a:pt x="396" y="0"/>
                </a:moveTo>
                <a:cubicBezTo>
                  <a:pt x="372" y="12"/>
                  <a:pt x="348" y="36"/>
                  <a:pt x="336" y="72"/>
                </a:cubicBezTo>
                <a:cubicBezTo>
                  <a:pt x="324" y="96"/>
                  <a:pt x="312" y="132"/>
                  <a:pt x="312" y="168"/>
                </a:cubicBezTo>
                <a:cubicBezTo>
                  <a:pt x="312" y="216"/>
                  <a:pt x="312" y="252"/>
                  <a:pt x="300" y="300"/>
                </a:cubicBezTo>
                <a:lnTo>
                  <a:pt x="108" y="300"/>
                </a:lnTo>
                <a:cubicBezTo>
                  <a:pt x="72" y="300"/>
                  <a:pt x="48" y="300"/>
                  <a:pt x="25" y="312"/>
                </a:cubicBezTo>
                <a:cubicBezTo>
                  <a:pt x="25" y="312"/>
                  <a:pt x="1" y="336"/>
                  <a:pt x="1" y="336"/>
                </a:cubicBezTo>
                <a:cubicBezTo>
                  <a:pt x="1" y="408"/>
                  <a:pt x="84" y="432"/>
                  <a:pt x="132" y="456"/>
                </a:cubicBezTo>
                <a:cubicBezTo>
                  <a:pt x="192" y="468"/>
                  <a:pt x="240" y="480"/>
                  <a:pt x="300" y="480"/>
                </a:cubicBezTo>
                <a:cubicBezTo>
                  <a:pt x="300" y="492"/>
                  <a:pt x="300" y="503"/>
                  <a:pt x="300" y="503"/>
                </a:cubicBezTo>
                <a:cubicBezTo>
                  <a:pt x="300" y="539"/>
                  <a:pt x="300" y="575"/>
                  <a:pt x="312" y="611"/>
                </a:cubicBezTo>
                <a:cubicBezTo>
                  <a:pt x="312" y="635"/>
                  <a:pt x="324" y="647"/>
                  <a:pt x="348" y="671"/>
                </a:cubicBezTo>
                <a:lnTo>
                  <a:pt x="372" y="695"/>
                </a:lnTo>
                <a:cubicBezTo>
                  <a:pt x="384" y="701"/>
                  <a:pt x="399" y="704"/>
                  <a:pt x="414" y="704"/>
                </a:cubicBezTo>
                <a:cubicBezTo>
                  <a:pt x="429" y="704"/>
                  <a:pt x="444" y="701"/>
                  <a:pt x="456" y="695"/>
                </a:cubicBezTo>
                <a:cubicBezTo>
                  <a:pt x="480" y="671"/>
                  <a:pt x="504" y="647"/>
                  <a:pt x="516" y="611"/>
                </a:cubicBezTo>
                <a:cubicBezTo>
                  <a:pt x="516" y="575"/>
                  <a:pt x="528" y="539"/>
                  <a:pt x="528" y="503"/>
                </a:cubicBezTo>
                <a:lnTo>
                  <a:pt x="528" y="492"/>
                </a:lnTo>
                <a:lnTo>
                  <a:pt x="552" y="492"/>
                </a:lnTo>
                <a:cubicBezTo>
                  <a:pt x="587" y="480"/>
                  <a:pt x="623" y="480"/>
                  <a:pt x="659" y="468"/>
                </a:cubicBezTo>
                <a:cubicBezTo>
                  <a:pt x="683" y="456"/>
                  <a:pt x="719" y="432"/>
                  <a:pt x="755" y="420"/>
                </a:cubicBezTo>
                <a:cubicBezTo>
                  <a:pt x="803" y="408"/>
                  <a:pt x="791" y="336"/>
                  <a:pt x="743" y="336"/>
                </a:cubicBezTo>
                <a:cubicBezTo>
                  <a:pt x="719" y="336"/>
                  <a:pt x="695" y="324"/>
                  <a:pt x="659" y="324"/>
                </a:cubicBezTo>
                <a:lnTo>
                  <a:pt x="587" y="324"/>
                </a:lnTo>
                <a:cubicBezTo>
                  <a:pt x="563" y="312"/>
                  <a:pt x="540" y="312"/>
                  <a:pt x="516" y="312"/>
                </a:cubicBezTo>
                <a:cubicBezTo>
                  <a:pt x="516" y="264"/>
                  <a:pt x="516" y="204"/>
                  <a:pt x="504" y="156"/>
                </a:cubicBezTo>
                <a:cubicBezTo>
                  <a:pt x="492" y="132"/>
                  <a:pt x="492" y="96"/>
                  <a:pt x="480" y="72"/>
                </a:cubicBezTo>
                <a:cubicBezTo>
                  <a:pt x="456" y="36"/>
                  <a:pt x="432" y="12"/>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3400616" y="2763831"/>
            <a:ext cx="145487" cy="147912"/>
          </a:xfrm>
          <a:custGeom>
            <a:avLst/>
            <a:gdLst/>
            <a:ahLst/>
            <a:cxnLst/>
            <a:rect l="l" t="t" r="r" b="b"/>
            <a:pathLst>
              <a:path w="900" h="915" extrusionOk="0">
                <a:moveTo>
                  <a:pt x="409" y="1"/>
                </a:moveTo>
                <a:cubicBezTo>
                  <a:pt x="320" y="1"/>
                  <a:pt x="264" y="136"/>
                  <a:pt x="252" y="205"/>
                </a:cubicBezTo>
                <a:cubicBezTo>
                  <a:pt x="252" y="217"/>
                  <a:pt x="252" y="229"/>
                  <a:pt x="252" y="241"/>
                </a:cubicBezTo>
                <a:lnTo>
                  <a:pt x="228" y="241"/>
                </a:lnTo>
                <a:cubicBezTo>
                  <a:pt x="193" y="241"/>
                  <a:pt x="157" y="241"/>
                  <a:pt x="121" y="253"/>
                </a:cubicBezTo>
                <a:cubicBezTo>
                  <a:pt x="97" y="253"/>
                  <a:pt x="85" y="265"/>
                  <a:pt x="73" y="277"/>
                </a:cubicBezTo>
                <a:cubicBezTo>
                  <a:pt x="37" y="289"/>
                  <a:pt x="25" y="313"/>
                  <a:pt x="13" y="337"/>
                </a:cubicBezTo>
                <a:cubicBezTo>
                  <a:pt x="1" y="337"/>
                  <a:pt x="1" y="349"/>
                  <a:pt x="13" y="349"/>
                </a:cubicBezTo>
                <a:cubicBezTo>
                  <a:pt x="25" y="385"/>
                  <a:pt x="61" y="421"/>
                  <a:pt x="109" y="433"/>
                </a:cubicBezTo>
                <a:cubicBezTo>
                  <a:pt x="145" y="445"/>
                  <a:pt x="169" y="457"/>
                  <a:pt x="205" y="457"/>
                </a:cubicBezTo>
                <a:cubicBezTo>
                  <a:pt x="193" y="529"/>
                  <a:pt x="193" y="588"/>
                  <a:pt x="205" y="660"/>
                </a:cubicBezTo>
                <a:cubicBezTo>
                  <a:pt x="205" y="657"/>
                  <a:pt x="205" y="655"/>
                  <a:pt x="205" y="655"/>
                </a:cubicBezTo>
                <a:cubicBezTo>
                  <a:pt x="205" y="655"/>
                  <a:pt x="206" y="710"/>
                  <a:pt x="216" y="720"/>
                </a:cubicBezTo>
                <a:cubicBezTo>
                  <a:pt x="216" y="732"/>
                  <a:pt x="216" y="744"/>
                  <a:pt x="216" y="756"/>
                </a:cubicBezTo>
                <a:cubicBezTo>
                  <a:pt x="240" y="804"/>
                  <a:pt x="252" y="840"/>
                  <a:pt x="288" y="876"/>
                </a:cubicBezTo>
                <a:cubicBezTo>
                  <a:pt x="304" y="902"/>
                  <a:pt x="328" y="914"/>
                  <a:pt x="353" y="914"/>
                </a:cubicBezTo>
                <a:cubicBezTo>
                  <a:pt x="386" y="914"/>
                  <a:pt x="418" y="893"/>
                  <a:pt x="432" y="852"/>
                </a:cubicBezTo>
                <a:cubicBezTo>
                  <a:pt x="444" y="816"/>
                  <a:pt x="456" y="792"/>
                  <a:pt x="468" y="756"/>
                </a:cubicBezTo>
                <a:cubicBezTo>
                  <a:pt x="468" y="732"/>
                  <a:pt x="468" y="708"/>
                  <a:pt x="468" y="684"/>
                </a:cubicBezTo>
                <a:cubicBezTo>
                  <a:pt x="468" y="672"/>
                  <a:pt x="468" y="660"/>
                  <a:pt x="468" y="648"/>
                </a:cubicBezTo>
                <a:cubicBezTo>
                  <a:pt x="468" y="600"/>
                  <a:pt x="468" y="553"/>
                  <a:pt x="480" y="493"/>
                </a:cubicBezTo>
                <a:cubicBezTo>
                  <a:pt x="516" y="493"/>
                  <a:pt x="552" y="505"/>
                  <a:pt x="600" y="505"/>
                </a:cubicBezTo>
                <a:cubicBezTo>
                  <a:pt x="636" y="505"/>
                  <a:pt x="660" y="505"/>
                  <a:pt x="696" y="493"/>
                </a:cubicBezTo>
                <a:cubicBezTo>
                  <a:pt x="731" y="493"/>
                  <a:pt x="767" y="481"/>
                  <a:pt x="791" y="469"/>
                </a:cubicBezTo>
                <a:cubicBezTo>
                  <a:pt x="815" y="469"/>
                  <a:pt x="839" y="457"/>
                  <a:pt x="863" y="433"/>
                </a:cubicBezTo>
                <a:cubicBezTo>
                  <a:pt x="887" y="421"/>
                  <a:pt x="899" y="397"/>
                  <a:pt x="887" y="373"/>
                </a:cubicBezTo>
                <a:cubicBezTo>
                  <a:pt x="875" y="349"/>
                  <a:pt x="851" y="325"/>
                  <a:pt x="827" y="325"/>
                </a:cubicBezTo>
                <a:cubicBezTo>
                  <a:pt x="803" y="301"/>
                  <a:pt x="779" y="289"/>
                  <a:pt x="743" y="277"/>
                </a:cubicBezTo>
                <a:cubicBezTo>
                  <a:pt x="720" y="265"/>
                  <a:pt x="684" y="253"/>
                  <a:pt x="648" y="253"/>
                </a:cubicBezTo>
                <a:cubicBezTo>
                  <a:pt x="600" y="241"/>
                  <a:pt x="552" y="241"/>
                  <a:pt x="516" y="241"/>
                </a:cubicBezTo>
                <a:cubicBezTo>
                  <a:pt x="528" y="145"/>
                  <a:pt x="540" y="14"/>
                  <a:pt x="420" y="2"/>
                </a:cubicBezTo>
                <a:cubicBezTo>
                  <a:pt x="416" y="1"/>
                  <a:pt x="413"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2129889" y="4421770"/>
            <a:ext cx="111210" cy="134346"/>
          </a:xfrm>
          <a:custGeom>
            <a:avLst/>
            <a:gdLst/>
            <a:ahLst/>
            <a:cxnLst/>
            <a:rect l="l" t="t" r="r" b="b"/>
            <a:pathLst>
              <a:path w="923" h="1115" extrusionOk="0">
                <a:moveTo>
                  <a:pt x="431" y="1"/>
                </a:moveTo>
                <a:cubicBezTo>
                  <a:pt x="413" y="1"/>
                  <a:pt x="395" y="7"/>
                  <a:pt x="383" y="19"/>
                </a:cubicBezTo>
                <a:cubicBezTo>
                  <a:pt x="323" y="103"/>
                  <a:pt x="299" y="187"/>
                  <a:pt x="299" y="282"/>
                </a:cubicBezTo>
                <a:cubicBezTo>
                  <a:pt x="287" y="330"/>
                  <a:pt x="287" y="366"/>
                  <a:pt x="275" y="414"/>
                </a:cubicBezTo>
                <a:lnTo>
                  <a:pt x="192" y="426"/>
                </a:lnTo>
                <a:cubicBezTo>
                  <a:pt x="156" y="426"/>
                  <a:pt x="108" y="438"/>
                  <a:pt x="72" y="450"/>
                </a:cubicBezTo>
                <a:cubicBezTo>
                  <a:pt x="48" y="450"/>
                  <a:pt x="36" y="462"/>
                  <a:pt x="24" y="486"/>
                </a:cubicBezTo>
                <a:cubicBezTo>
                  <a:pt x="24" y="498"/>
                  <a:pt x="0" y="522"/>
                  <a:pt x="12" y="534"/>
                </a:cubicBezTo>
                <a:cubicBezTo>
                  <a:pt x="12" y="570"/>
                  <a:pt x="48" y="606"/>
                  <a:pt x="96" y="618"/>
                </a:cubicBezTo>
                <a:cubicBezTo>
                  <a:pt x="132" y="630"/>
                  <a:pt x="156" y="642"/>
                  <a:pt x="192" y="642"/>
                </a:cubicBezTo>
                <a:lnTo>
                  <a:pt x="264" y="654"/>
                </a:lnTo>
                <a:lnTo>
                  <a:pt x="264" y="845"/>
                </a:lnTo>
                <a:cubicBezTo>
                  <a:pt x="275" y="941"/>
                  <a:pt x="299" y="1025"/>
                  <a:pt x="347" y="1097"/>
                </a:cubicBezTo>
                <a:cubicBezTo>
                  <a:pt x="359" y="1109"/>
                  <a:pt x="371" y="1115"/>
                  <a:pt x="383" y="1115"/>
                </a:cubicBezTo>
                <a:cubicBezTo>
                  <a:pt x="395" y="1115"/>
                  <a:pt x="407" y="1109"/>
                  <a:pt x="419" y="1097"/>
                </a:cubicBezTo>
                <a:cubicBezTo>
                  <a:pt x="479" y="1025"/>
                  <a:pt x="503" y="941"/>
                  <a:pt x="515" y="845"/>
                </a:cubicBezTo>
                <a:cubicBezTo>
                  <a:pt x="515" y="797"/>
                  <a:pt x="527" y="737"/>
                  <a:pt x="527" y="678"/>
                </a:cubicBezTo>
                <a:lnTo>
                  <a:pt x="635" y="678"/>
                </a:lnTo>
                <a:cubicBezTo>
                  <a:pt x="671" y="678"/>
                  <a:pt x="707" y="678"/>
                  <a:pt x="743" y="666"/>
                </a:cubicBezTo>
                <a:cubicBezTo>
                  <a:pt x="779" y="666"/>
                  <a:pt x="826" y="654"/>
                  <a:pt x="850" y="630"/>
                </a:cubicBezTo>
                <a:cubicBezTo>
                  <a:pt x="922" y="606"/>
                  <a:pt x="922" y="510"/>
                  <a:pt x="862" y="474"/>
                </a:cubicBezTo>
                <a:cubicBezTo>
                  <a:pt x="838" y="450"/>
                  <a:pt x="802" y="438"/>
                  <a:pt x="779" y="438"/>
                </a:cubicBezTo>
                <a:cubicBezTo>
                  <a:pt x="731" y="426"/>
                  <a:pt x="695" y="414"/>
                  <a:pt x="647" y="414"/>
                </a:cubicBezTo>
                <a:lnTo>
                  <a:pt x="539" y="414"/>
                </a:lnTo>
                <a:lnTo>
                  <a:pt x="539" y="306"/>
                </a:lnTo>
                <a:cubicBezTo>
                  <a:pt x="551" y="199"/>
                  <a:pt x="527" y="103"/>
                  <a:pt x="479" y="19"/>
                </a:cubicBezTo>
                <a:cubicBezTo>
                  <a:pt x="467" y="7"/>
                  <a:pt x="449" y="1"/>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2233751" y="4543706"/>
            <a:ext cx="83859" cy="93621"/>
          </a:xfrm>
          <a:custGeom>
            <a:avLst/>
            <a:gdLst/>
            <a:ahLst/>
            <a:cxnLst/>
            <a:rect l="l" t="t" r="r" b="b"/>
            <a:pathLst>
              <a:path w="696" h="777" extrusionOk="0">
                <a:moveTo>
                  <a:pt x="372" y="1"/>
                </a:moveTo>
                <a:cubicBezTo>
                  <a:pt x="360" y="1"/>
                  <a:pt x="360" y="13"/>
                  <a:pt x="348" y="25"/>
                </a:cubicBezTo>
                <a:cubicBezTo>
                  <a:pt x="288" y="37"/>
                  <a:pt x="252" y="97"/>
                  <a:pt x="240" y="157"/>
                </a:cubicBezTo>
                <a:cubicBezTo>
                  <a:pt x="228" y="217"/>
                  <a:pt x="216" y="276"/>
                  <a:pt x="204" y="348"/>
                </a:cubicBezTo>
                <a:cubicBezTo>
                  <a:pt x="204" y="372"/>
                  <a:pt x="204" y="408"/>
                  <a:pt x="204" y="444"/>
                </a:cubicBezTo>
                <a:lnTo>
                  <a:pt x="156" y="444"/>
                </a:lnTo>
                <a:cubicBezTo>
                  <a:pt x="132" y="444"/>
                  <a:pt x="108" y="456"/>
                  <a:pt x="96" y="456"/>
                </a:cubicBezTo>
                <a:cubicBezTo>
                  <a:pt x="60" y="468"/>
                  <a:pt x="36" y="480"/>
                  <a:pt x="12" y="480"/>
                </a:cubicBezTo>
                <a:cubicBezTo>
                  <a:pt x="0" y="492"/>
                  <a:pt x="0" y="516"/>
                  <a:pt x="12" y="528"/>
                </a:cubicBezTo>
                <a:cubicBezTo>
                  <a:pt x="36" y="528"/>
                  <a:pt x="60" y="528"/>
                  <a:pt x="96" y="540"/>
                </a:cubicBezTo>
                <a:cubicBezTo>
                  <a:pt x="108" y="552"/>
                  <a:pt x="132" y="552"/>
                  <a:pt x="156" y="552"/>
                </a:cubicBezTo>
                <a:lnTo>
                  <a:pt x="216" y="564"/>
                </a:lnTo>
                <a:cubicBezTo>
                  <a:pt x="216" y="564"/>
                  <a:pt x="216" y="576"/>
                  <a:pt x="216" y="576"/>
                </a:cubicBezTo>
                <a:cubicBezTo>
                  <a:pt x="216" y="588"/>
                  <a:pt x="216" y="600"/>
                  <a:pt x="216" y="600"/>
                </a:cubicBezTo>
                <a:cubicBezTo>
                  <a:pt x="216" y="636"/>
                  <a:pt x="228" y="660"/>
                  <a:pt x="252" y="684"/>
                </a:cubicBezTo>
                <a:cubicBezTo>
                  <a:pt x="252" y="720"/>
                  <a:pt x="276" y="756"/>
                  <a:pt x="312" y="768"/>
                </a:cubicBezTo>
                <a:cubicBezTo>
                  <a:pt x="318" y="773"/>
                  <a:pt x="324" y="776"/>
                  <a:pt x="330" y="776"/>
                </a:cubicBezTo>
                <a:cubicBezTo>
                  <a:pt x="336" y="776"/>
                  <a:pt x="342" y="773"/>
                  <a:pt x="348" y="768"/>
                </a:cubicBezTo>
                <a:cubicBezTo>
                  <a:pt x="372" y="744"/>
                  <a:pt x="384" y="708"/>
                  <a:pt x="396" y="672"/>
                </a:cubicBezTo>
                <a:cubicBezTo>
                  <a:pt x="408" y="660"/>
                  <a:pt x="408" y="636"/>
                  <a:pt x="408" y="612"/>
                </a:cubicBezTo>
                <a:lnTo>
                  <a:pt x="408" y="588"/>
                </a:lnTo>
                <a:lnTo>
                  <a:pt x="551" y="588"/>
                </a:lnTo>
                <a:cubicBezTo>
                  <a:pt x="575" y="588"/>
                  <a:pt x="611" y="576"/>
                  <a:pt x="635" y="576"/>
                </a:cubicBezTo>
                <a:cubicBezTo>
                  <a:pt x="659" y="564"/>
                  <a:pt x="683" y="552"/>
                  <a:pt x="683" y="516"/>
                </a:cubicBezTo>
                <a:cubicBezTo>
                  <a:pt x="695" y="504"/>
                  <a:pt x="695" y="492"/>
                  <a:pt x="683" y="480"/>
                </a:cubicBezTo>
                <a:cubicBezTo>
                  <a:pt x="683" y="468"/>
                  <a:pt x="671" y="444"/>
                  <a:pt x="659" y="444"/>
                </a:cubicBezTo>
                <a:cubicBezTo>
                  <a:pt x="623" y="432"/>
                  <a:pt x="599" y="432"/>
                  <a:pt x="563" y="420"/>
                </a:cubicBezTo>
                <a:lnTo>
                  <a:pt x="456" y="420"/>
                </a:lnTo>
                <a:lnTo>
                  <a:pt x="456" y="360"/>
                </a:lnTo>
                <a:lnTo>
                  <a:pt x="456" y="193"/>
                </a:lnTo>
                <a:cubicBezTo>
                  <a:pt x="467" y="133"/>
                  <a:pt x="444" y="73"/>
                  <a:pt x="408" y="37"/>
                </a:cubicBezTo>
                <a:cubicBezTo>
                  <a:pt x="408" y="13"/>
                  <a:pt x="396" y="1"/>
                  <a:pt x="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1253536" y="2033166"/>
            <a:ext cx="168604" cy="125604"/>
          </a:xfrm>
          <a:custGeom>
            <a:avLst/>
            <a:gdLst/>
            <a:ahLst/>
            <a:cxnLst/>
            <a:rect l="l" t="t" r="r" b="b"/>
            <a:pathLst>
              <a:path w="1043" h="777" extrusionOk="0">
                <a:moveTo>
                  <a:pt x="448" y="0"/>
                </a:moveTo>
                <a:cubicBezTo>
                  <a:pt x="437" y="0"/>
                  <a:pt x="425" y="6"/>
                  <a:pt x="419" y="18"/>
                </a:cubicBezTo>
                <a:lnTo>
                  <a:pt x="419" y="42"/>
                </a:lnTo>
                <a:cubicBezTo>
                  <a:pt x="419" y="54"/>
                  <a:pt x="407" y="66"/>
                  <a:pt x="407" y="78"/>
                </a:cubicBezTo>
                <a:cubicBezTo>
                  <a:pt x="396" y="102"/>
                  <a:pt x="384" y="138"/>
                  <a:pt x="384" y="162"/>
                </a:cubicBezTo>
                <a:cubicBezTo>
                  <a:pt x="372" y="222"/>
                  <a:pt x="372" y="270"/>
                  <a:pt x="372" y="318"/>
                </a:cubicBezTo>
                <a:lnTo>
                  <a:pt x="84" y="318"/>
                </a:lnTo>
                <a:cubicBezTo>
                  <a:pt x="72" y="318"/>
                  <a:pt x="36" y="330"/>
                  <a:pt x="12" y="330"/>
                </a:cubicBezTo>
                <a:cubicBezTo>
                  <a:pt x="0" y="342"/>
                  <a:pt x="0" y="366"/>
                  <a:pt x="12" y="366"/>
                </a:cubicBezTo>
                <a:cubicBezTo>
                  <a:pt x="36" y="378"/>
                  <a:pt x="48" y="401"/>
                  <a:pt x="72" y="401"/>
                </a:cubicBezTo>
                <a:lnTo>
                  <a:pt x="132" y="425"/>
                </a:lnTo>
                <a:lnTo>
                  <a:pt x="240" y="461"/>
                </a:lnTo>
                <a:lnTo>
                  <a:pt x="360" y="485"/>
                </a:lnTo>
                <a:lnTo>
                  <a:pt x="360" y="533"/>
                </a:lnTo>
                <a:lnTo>
                  <a:pt x="360" y="629"/>
                </a:lnTo>
                <a:cubicBezTo>
                  <a:pt x="360" y="653"/>
                  <a:pt x="372" y="689"/>
                  <a:pt x="372" y="725"/>
                </a:cubicBezTo>
                <a:cubicBezTo>
                  <a:pt x="385" y="758"/>
                  <a:pt x="416" y="776"/>
                  <a:pt x="447" y="776"/>
                </a:cubicBezTo>
                <a:cubicBezTo>
                  <a:pt x="473" y="776"/>
                  <a:pt x="499" y="764"/>
                  <a:pt x="515" y="737"/>
                </a:cubicBezTo>
                <a:cubicBezTo>
                  <a:pt x="527" y="713"/>
                  <a:pt x="551" y="689"/>
                  <a:pt x="551" y="653"/>
                </a:cubicBezTo>
                <a:cubicBezTo>
                  <a:pt x="551" y="617"/>
                  <a:pt x="575" y="581"/>
                  <a:pt x="575" y="545"/>
                </a:cubicBezTo>
                <a:lnTo>
                  <a:pt x="575" y="533"/>
                </a:lnTo>
                <a:cubicBezTo>
                  <a:pt x="647" y="545"/>
                  <a:pt x="716" y="551"/>
                  <a:pt x="785" y="551"/>
                </a:cubicBezTo>
                <a:cubicBezTo>
                  <a:pt x="854" y="551"/>
                  <a:pt x="923" y="545"/>
                  <a:pt x="994" y="533"/>
                </a:cubicBezTo>
                <a:cubicBezTo>
                  <a:pt x="1042" y="533"/>
                  <a:pt x="1042" y="461"/>
                  <a:pt x="994" y="461"/>
                </a:cubicBezTo>
                <a:cubicBezTo>
                  <a:pt x="851" y="401"/>
                  <a:pt x="707" y="354"/>
                  <a:pt x="563" y="342"/>
                </a:cubicBezTo>
                <a:cubicBezTo>
                  <a:pt x="563" y="282"/>
                  <a:pt x="551" y="234"/>
                  <a:pt x="539" y="174"/>
                </a:cubicBezTo>
                <a:cubicBezTo>
                  <a:pt x="527" y="138"/>
                  <a:pt x="515" y="114"/>
                  <a:pt x="503" y="90"/>
                </a:cubicBezTo>
                <a:cubicBezTo>
                  <a:pt x="491" y="66"/>
                  <a:pt x="479" y="54"/>
                  <a:pt x="467" y="42"/>
                </a:cubicBezTo>
                <a:lnTo>
                  <a:pt x="467" y="18"/>
                </a:lnTo>
                <a:cubicBezTo>
                  <a:pt x="467" y="6"/>
                  <a:pt x="458"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1"/>
          <p:cNvSpPr/>
          <p:nvPr/>
        </p:nvSpPr>
        <p:spPr>
          <a:xfrm>
            <a:off x="1441410" y="4142475"/>
            <a:ext cx="93980" cy="77355"/>
          </a:xfrm>
          <a:custGeom>
            <a:avLst/>
            <a:gdLst/>
            <a:ahLst/>
            <a:cxnLst/>
            <a:rect l="l" t="t" r="r" b="b"/>
            <a:pathLst>
              <a:path w="780" h="642" extrusionOk="0">
                <a:moveTo>
                  <a:pt x="294" y="0"/>
                </a:moveTo>
                <a:cubicBezTo>
                  <a:pt x="278" y="0"/>
                  <a:pt x="264" y="10"/>
                  <a:pt x="264" y="25"/>
                </a:cubicBezTo>
                <a:cubicBezTo>
                  <a:pt x="229" y="61"/>
                  <a:pt x="217" y="109"/>
                  <a:pt x="229" y="157"/>
                </a:cubicBezTo>
                <a:lnTo>
                  <a:pt x="229" y="169"/>
                </a:lnTo>
                <a:cubicBezTo>
                  <a:pt x="193" y="169"/>
                  <a:pt x="157" y="181"/>
                  <a:pt x="121" y="181"/>
                </a:cubicBezTo>
                <a:cubicBezTo>
                  <a:pt x="85" y="181"/>
                  <a:pt x="61" y="205"/>
                  <a:pt x="37" y="217"/>
                </a:cubicBezTo>
                <a:cubicBezTo>
                  <a:pt x="25" y="229"/>
                  <a:pt x="1" y="253"/>
                  <a:pt x="13" y="277"/>
                </a:cubicBezTo>
                <a:cubicBezTo>
                  <a:pt x="49" y="325"/>
                  <a:pt x="97" y="361"/>
                  <a:pt x="157" y="361"/>
                </a:cubicBezTo>
                <a:lnTo>
                  <a:pt x="240" y="361"/>
                </a:lnTo>
                <a:cubicBezTo>
                  <a:pt x="240" y="373"/>
                  <a:pt x="240" y="373"/>
                  <a:pt x="240" y="385"/>
                </a:cubicBezTo>
                <a:lnTo>
                  <a:pt x="240" y="409"/>
                </a:lnTo>
                <a:cubicBezTo>
                  <a:pt x="240" y="456"/>
                  <a:pt x="240" y="504"/>
                  <a:pt x="264" y="552"/>
                </a:cubicBezTo>
                <a:cubicBezTo>
                  <a:pt x="264" y="564"/>
                  <a:pt x="264" y="576"/>
                  <a:pt x="276" y="588"/>
                </a:cubicBezTo>
                <a:cubicBezTo>
                  <a:pt x="276" y="588"/>
                  <a:pt x="284" y="604"/>
                  <a:pt x="287" y="604"/>
                </a:cubicBezTo>
                <a:cubicBezTo>
                  <a:pt x="288" y="604"/>
                  <a:pt x="288" y="603"/>
                  <a:pt x="288" y="600"/>
                </a:cubicBezTo>
                <a:cubicBezTo>
                  <a:pt x="288" y="612"/>
                  <a:pt x="288" y="612"/>
                  <a:pt x="300" y="624"/>
                </a:cubicBezTo>
                <a:cubicBezTo>
                  <a:pt x="309" y="633"/>
                  <a:pt x="323" y="641"/>
                  <a:pt x="335" y="641"/>
                </a:cubicBezTo>
                <a:cubicBezTo>
                  <a:pt x="340" y="641"/>
                  <a:pt x="345" y="640"/>
                  <a:pt x="348" y="636"/>
                </a:cubicBezTo>
                <a:cubicBezTo>
                  <a:pt x="384" y="612"/>
                  <a:pt x="396" y="600"/>
                  <a:pt x="408" y="564"/>
                </a:cubicBezTo>
                <a:cubicBezTo>
                  <a:pt x="444" y="528"/>
                  <a:pt x="456" y="468"/>
                  <a:pt x="456" y="421"/>
                </a:cubicBezTo>
                <a:lnTo>
                  <a:pt x="456" y="397"/>
                </a:lnTo>
                <a:lnTo>
                  <a:pt x="456" y="385"/>
                </a:lnTo>
                <a:lnTo>
                  <a:pt x="492" y="385"/>
                </a:lnTo>
                <a:cubicBezTo>
                  <a:pt x="552" y="385"/>
                  <a:pt x="600" y="373"/>
                  <a:pt x="660" y="349"/>
                </a:cubicBezTo>
                <a:lnTo>
                  <a:pt x="696" y="337"/>
                </a:lnTo>
                <a:cubicBezTo>
                  <a:pt x="720" y="325"/>
                  <a:pt x="732" y="325"/>
                  <a:pt x="755" y="313"/>
                </a:cubicBezTo>
                <a:cubicBezTo>
                  <a:pt x="779" y="313"/>
                  <a:pt x="779" y="289"/>
                  <a:pt x="767" y="265"/>
                </a:cubicBezTo>
                <a:cubicBezTo>
                  <a:pt x="755" y="253"/>
                  <a:pt x="732" y="253"/>
                  <a:pt x="720" y="241"/>
                </a:cubicBezTo>
                <a:lnTo>
                  <a:pt x="672" y="217"/>
                </a:lnTo>
                <a:lnTo>
                  <a:pt x="672" y="218"/>
                </a:lnTo>
                <a:lnTo>
                  <a:pt x="672" y="218"/>
                </a:lnTo>
                <a:cubicBezTo>
                  <a:pt x="626" y="181"/>
                  <a:pt x="565" y="179"/>
                  <a:pt x="504" y="169"/>
                </a:cubicBezTo>
                <a:cubicBezTo>
                  <a:pt x="492" y="163"/>
                  <a:pt x="480" y="160"/>
                  <a:pt x="468" y="160"/>
                </a:cubicBezTo>
                <a:cubicBezTo>
                  <a:pt x="456" y="160"/>
                  <a:pt x="444" y="163"/>
                  <a:pt x="432" y="169"/>
                </a:cubicBezTo>
                <a:cubicBezTo>
                  <a:pt x="432" y="157"/>
                  <a:pt x="432" y="145"/>
                  <a:pt x="432" y="133"/>
                </a:cubicBezTo>
                <a:cubicBezTo>
                  <a:pt x="420" y="109"/>
                  <a:pt x="408" y="85"/>
                  <a:pt x="396" y="61"/>
                </a:cubicBezTo>
                <a:cubicBezTo>
                  <a:pt x="384" y="37"/>
                  <a:pt x="360" y="13"/>
                  <a:pt x="324" y="13"/>
                </a:cubicBezTo>
                <a:cubicBezTo>
                  <a:pt x="315" y="4"/>
                  <a:pt x="304"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1"/>
          <p:cNvSpPr/>
          <p:nvPr/>
        </p:nvSpPr>
        <p:spPr>
          <a:xfrm>
            <a:off x="3736019" y="4457194"/>
            <a:ext cx="120" cy="120"/>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1153469" y="1003444"/>
            <a:ext cx="764962" cy="695790"/>
          </a:xfrm>
          <a:custGeom>
            <a:avLst/>
            <a:gdLst/>
            <a:ahLst/>
            <a:cxnLst/>
            <a:rect l="l" t="t" r="r" b="b"/>
            <a:pathLst>
              <a:path w="14277" h="12986" extrusionOk="0">
                <a:moveTo>
                  <a:pt x="8335" y="1"/>
                </a:moveTo>
                <a:cubicBezTo>
                  <a:pt x="6643" y="1"/>
                  <a:pt x="4852" y="385"/>
                  <a:pt x="3605" y="781"/>
                </a:cubicBezTo>
                <a:cubicBezTo>
                  <a:pt x="2228" y="1212"/>
                  <a:pt x="743" y="1907"/>
                  <a:pt x="240" y="3272"/>
                </a:cubicBezTo>
                <a:cubicBezTo>
                  <a:pt x="72" y="3775"/>
                  <a:pt x="0" y="4314"/>
                  <a:pt x="24" y="4841"/>
                </a:cubicBezTo>
                <a:cubicBezTo>
                  <a:pt x="24" y="6111"/>
                  <a:pt x="144" y="7369"/>
                  <a:pt x="383" y="8614"/>
                </a:cubicBezTo>
                <a:cubicBezTo>
                  <a:pt x="551" y="9453"/>
                  <a:pt x="791" y="10315"/>
                  <a:pt x="1365" y="10962"/>
                </a:cubicBezTo>
                <a:cubicBezTo>
                  <a:pt x="1928" y="11608"/>
                  <a:pt x="2827" y="11968"/>
                  <a:pt x="3701" y="12064"/>
                </a:cubicBezTo>
                <a:cubicBezTo>
                  <a:pt x="3905" y="12086"/>
                  <a:pt x="4110" y="12096"/>
                  <a:pt x="4315" y="12096"/>
                </a:cubicBezTo>
                <a:cubicBezTo>
                  <a:pt x="4988" y="12096"/>
                  <a:pt x="5663" y="11989"/>
                  <a:pt x="6324" y="11860"/>
                </a:cubicBezTo>
                <a:cubicBezTo>
                  <a:pt x="7198" y="11692"/>
                  <a:pt x="8240" y="11513"/>
                  <a:pt x="9258" y="11261"/>
                </a:cubicBezTo>
                <a:lnTo>
                  <a:pt x="10612" y="12986"/>
                </a:lnTo>
                <a:cubicBezTo>
                  <a:pt x="10851" y="12555"/>
                  <a:pt x="10935" y="12076"/>
                  <a:pt x="11019" y="11596"/>
                </a:cubicBezTo>
                <a:lnTo>
                  <a:pt x="11175" y="10650"/>
                </a:lnTo>
                <a:cubicBezTo>
                  <a:pt x="11738" y="10435"/>
                  <a:pt x="12265" y="10135"/>
                  <a:pt x="12744" y="9764"/>
                </a:cubicBezTo>
                <a:cubicBezTo>
                  <a:pt x="14121" y="8650"/>
                  <a:pt x="14277" y="6901"/>
                  <a:pt x="13977" y="5285"/>
                </a:cubicBezTo>
                <a:cubicBezTo>
                  <a:pt x="13678" y="3692"/>
                  <a:pt x="13199" y="1991"/>
                  <a:pt x="11929" y="973"/>
                </a:cubicBezTo>
                <a:cubicBezTo>
                  <a:pt x="11030" y="257"/>
                  <a:pt x="9716" y="1"/>
                  <a:pt x="8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2084578" y="810825"/>
            <a:ext cx="863227" cy="826847"/>
          </a:xfrm>
          <a:custGeom>
            <a:avLst/>
            <a:gdLst/>
            <a:ahLst/>
            <a:cxnLst/>
            <a:rect l="l" t="t" r="r" b="b"/>
            <a:pathLst>
              <a:path w="16111" h="15432" extrusionOk="0">
                <a:moveTo>
                  <a:pt x="9065" y="1"/>
                </a:moveTo>
                <a:cubicBezTo>
                  <a:pt x="6722" y="1"/>
                  <a:pt x="4252" y="783"/>
                  <a:pt x="2396" y="1777"/>
                </a:cubicBezTo>
                <a:cubicBezTo>
                  <a:pt x="1774" y="2101"/>
                  <a:pt x="1163" y="2520"/>
                  <a:pt x="755" y="3107"/>
                </a:cubicBezTo>
                <a:cubicBezTo>
                  <a:pt x="169" y="3933"/>
                  <a:pt x="49" y="4999"/>
                  <a:pt x="25" y="6017"/>
                </a:cubicBezTo>
                <a:cubicBezTo>
                  <a:pt x="1" y="7514"/>
                  <a:pt x="157" y="8999"/>
                  <a:pt x="480" y="10449"/>
                </a:cubicBezTo>
                <a:cubicBezTo>
                  <a:pt x="588" y="10964"/>
                  <a:pt x="732" y="11479"/>
                  <a:pt x="1031" y="11910"/>
                </a:cubicBezTo>
                <a:cubicBezTo>
                  <a:pt x="1714" y="12904"/>
                  <a:pt x="3031" y="13203"/>
                  <a:pt x="4229" y="13299"/>
                </a:cubicBezTo>
                <a:cubicBezTo>
                  <a:pt x="4756" y="13347"/>
                  <a:pt x="5271" y="13371"/>
                  <a:pt x="5786" y="13371"/>
                </a:cubicBezTo>
                <a:cubicBezTo>
                  <a:pt x="5918" y="13826"/>
                  <a:pt x="6049" y="14293"/>
                  <a:pt x="6169" y="14748"/>
                </a:cubicBezTo>
                <a:cubicBezTo>
                  <a:pt x="6253" y="15024"/>
                  <a:pt x="6361" y="15347"/>
                  <a:pt x="6636" y="15431"/>
                </a:cubicBezTo>
                <a:cubicBezTo>
                  <a:pt x="7163" y="14724"/>
                  <a:pt x="7654" y="13994"/>
                  <a:pt x="8121" y="13239"/>
                </a:cubicBezTo>
                <a:cubicBezTo>
                  <a:pt x="9607" y="13084"/>
                  <a:pt x="11068" y="12748"/>
                  <a:pt x="12481" y="12245"/>
                </a:cubicBezTo>
                <a:cubicBezTo>
                  <a:pt x="13775" y="11802"/>
                  <a:pt x="15188" y="11047"/>
                  <a:pt x="15775" y="9730"/>
                </a:cubicBezTo>
                <a:cubicBezTo>
                  <a:pt x="16110" y="8963"/>
                  <a:pt x="16038" y="7885"/>
                  <a:pt x="15871" y="6867"/>
                </a:cubicBezTo>
                <a:cubicBezTo>
                  <a:pt x="15739" y="6125"/>
                  <a:pt x="15559" y="5418"/>
                  <a:pt x="15427" y="4855"/>
                </a:cubicBezTo>
                <a:cubicBezTo>
                  <a:pt x="15020" y="3226"/>
                  <a:pt x="14182" y="1574"/>
                  <a:pt x="12649" y="783"/>
                </a:cubicBezTo>
                <a:cubicBezTo>
                  <a:pt x="11570" y="231"/>
                  <a:pt x="10336" y="1"/>
                  <a:pt x="9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3091448" y="895213"/>
            <a:ext cx="820846" cy="648050"/>
          </a:xfrm>
          <a:custGeom>
            <a:avLst/>
            <a:gdLst/>
            <a:ahLst/>
            <a:cxnLst/>
            <a:rect l="l" t="t" r="r" b="b"/>
            <a:pathLst>
              <a:path w="15320" h="12095" extrusionOk="0">
                <a:moveTo>
                  <a:pt x="5360" y="1"/>
                </a:moveTo>
                <a:cubicBezTo>
                  <a:pt x="4096" y="1"/>
                  <a:pt x="2885" y="401"/>
                  <a:pt x="1989" y="1496"/>
                </a:cubicBezTo>
                <a:cubicBezTo>
                  <a:pt x="923" y="2789"/>
                  <a:pt x="540" y="4514"/>
                  <a:pt x="241" y="6167"/>
                </a:cubicBezTo>
                <a:cubicBezTo>
                  <a:pt x="109" y="6945"/>
                  <a:pt x="1" y="7808"/>
                  <a:pt x="408" y="8478"/>
                </a:cubicBezTo>
                <a:cubicBezTo>
                  <a:pt x="672" y="8921"/>
                  <a:pt x="1127" y="9209"/>
                  <a:pt x="1582" y="9460"/>
                </a:cubicBezTo>
                <a:cubicBezTo>
                  <a:pt x="1857" y="9616"/>
                  <a:pt x="2145" y="9760"/>
                  <a:pt x="2432" y="9892"/>
                </a:cubicBezTo>
                <a:cubicBezTo>
                  <a:pt x="2408" y="10538"/>
                  <a:pt x="2420" y="11185"/>
                  <a:pt x="2456" y="11832"/>
                </a:cubicBezTo>
                <a:cubicBezTo>
                  <a:pt x="2456" y="11904"/>
                  <a:pt x="2480" y="11976"/>
                  <a:pt x="2516" y="12024"/>
                </a:cubicBezTo>
                <a:cubicBezTo>
                  <a:pt x="2555" y="12074"/>
                  <a:pt x="2605" y="12094"/>
                  <a:pt x="2659" y="12094"/>
                </a:cubicBezTo>
                <a:cubicBezTo>
                  <a:pt x="2773" y="12094"/>
                  <a:pt x="2906" y="12005"/>
                  <a:pt x="2995" y="11916"/>
                </a:cubicBezTo>
                <a:lnTo>
                  <a:pt x="4325" y="10622"/>
                </a:lnTo>
                <a:cubicBezTo>
                  <a:pt x="5331" y="10946"/>
                  <a:pt x="6373" y="11197"/>
                  <a:pt x="7403" y="11449"/>
                </a:cubicBezTo>
                <a:cubicBezTo>
                  <a:pt x="8228" y="11640"/>
                  <a:pt x="9104" y="11822"/>
                  <a:pt x="9946" y="11822"/>
                </a:cubicBezTo>
                <a:cubicBezTo>
                  <a:pt x="10680" y="11822"/>
                  <a:pt x="11389" y="11684"/>
                  <a:pt x="12014" y="11293"/>
                </a:cubicBezTo>
                <a:cubicBezTo>
                  <a:pt x="14110" y="9987"/>
                  <a:pt x="15320" y="5400"/>
                  <a:pt x="13811" y="3364"/>
                </a:cubicBezTo>
                <a:cubicBezTo>
                  <a:pt x="12493" y="1579"/>
                  <a:pt x="9762" y="1041"/>
                  <a:pt x="7750" y="406"/>
                </a:cubicBezTo>
                <a:cubicBezTo>
                  <a:pt x="6976" y="160"/>
                  <a:pt x="6158" y="1"/>
                  <a:pt x="5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3748817" y="3053243"/>
            <a:ext cx="766087" cy="40640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3819221" y="1536830"/>
            <a:ext cx="244539" cy="1882908"/>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3871515" y="2001473"/>
            <a:ext cx="402707" cy="1161936"/>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3639515" y="2252387"/>
            <a:ext cx="235591" cy="702862"/>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3706275" y="2537914"/>
            <a:ext cx="732224" cy="942311"/>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704900" y="3127665"/>
            <a:ext cx="802843" cy="364237"/>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1037952" y="1562495"/>
            <a:ext cx="310657" cy="1864959"/>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860817" y="2036086"/>
            <a:ext cx="495079" cy="1133753"/>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1295938" y="2238242"/>
            <a:ext cx="208587" cy="710364"/>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727993" y="2606603"/>
            <a:ext cx="824007" cy="861298"/>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1"/>
          <p:cNvSpPr/>
          <p:nvPr/>
        </p:nvSpPr>
        <p:spPr>
          <a:xfrm>
            <a:off x="1292723" y="2457705"/>
            <a:ext cx="1011430" cy="1408672"/>
          </a:xfrm>
          <a:custGeom>
            <a:avLst/>
            <a:gdLst/>
            <a:ahLst/>
            <a:cxnLst/>
            <a:rect l="l" t="t" r="r" b="b"/>
            <a:pathLst>
              <a:path w="18877" h="26291" extrusionOk="0">
                <a:moveTo>
                  <a:pt x="9821" y="1"/>
                </a:moveTo>
                <a:lnTo>
                  <a:pt x="9821" y="1"/>
                </a:lnTo>
                <a:cubicBezTo>
                  <a:pt x="9009" y="86"/>
                  <a:pt x="8190" y="129"/>
                  <a:pt x="7374" y="129"/>
                </a:cubicBezTo>
                <a:cubicBezTo>
                  <a:pt x="7047" y="129"/>
                  <a:pt x="6721" y="122"/>
                  <a:pt x="6396" y="109"/>
                </a:cubicBezTo>
                <a:lnTo>
                  <a:pt x="6396" y="109"/>
                </a:lnTo>
                <a:cubicBezTo>
                  <a:pt x="6360" y="1079"/>
                  <a:pt x="6612" y="2001"/>
                  <a:pt x="6695" y="2971"/>
                </a:cubicBezTo>
                <a:cubicBezTo>
                  <a:pt x="6707" y="3055"/>
                  <a:pt x="6695" y="3139"/>
                  <a:pt x="6659" y="3211"/>
                </a:cubicBezTo>
                <a:cubicBezTo>
                  <a:pt x="6612" y="3271"/>
                  <a:pt x="6552" y="3306"/>
                  <a:pt x="6480" y="3330"/>
                </a:cubicBezTo>
                <a:cubicBezTo>
                  <a:pt x="5198" y="3881"/>
                  <a:pt x="3689" y="4085"/>
                  <a:pt x="2743" y="5103"/>
                </a:cubicBezTo>
                <a:cubicBezTo>
                  <a:pt x="2276" y="5618"/>
                  <a:pt x="2000" y="6277"/>
                  <a:pt x="1773" y="6936"/>
                </a:cubicBezTo>
                <a:cubicBezTo>
                  <a:pt x="1354" y="8133"/>
                  <a:pt x="1126" y="9391"/>
                  <a:pt x="767" y="10589"/>
                </a:cubicBezTo>
                <a:cubicBezTo>
                  <a:pt x="336" y="12098"/>
                  <a:pt x="96" y="13643"/>
                  <a:pt x="48" y="15212"/>
                </a:cubicBezTo>
                <a:cubicBezTo>
                  <a:pt x="0" y="16314"/>
                  <a:pt x="204" y="17284"/>
                  <a:pt x="300" y="18374"/>
                </a:cubicBezTo>
                <a:cubicBezTo>
                  <a:pt x="407" y="19440"/>
                  <a:pt x="599" y="20506"/>
                  <a:pt x="898" y="21548"/>
                </a:cubicBezTo>
                <a:cubicBezTo>
                  <a:pt x="1461" y="22985"/>
                  <a:pt x="2144" y="24362"/>
                  <a:pt x="3186" y="25536"/>
                </a:cubicBezTo>
                <a:cubicBezTo>
                  <a:pt x="3414" y="25788"/>
                  <a:pt x="3641" y="26051"/>
                  <a:pt x="3881" y="26291"/>
                </a:cubicBezTo>
                <a:cubicBezTo>
                  <a:pt x="4324" y="25512"/>
                  <a:pt x="5019" y="24877"/>
                  <a:pt x="5737" y="24302"/>
                </a:cubicBezTo>
                <a:cubicBezTo>
                  <a:pt x="5546" y="23787"/>
                  <a:pt x="5390" y="23248"/>
                  <a:pt x="5222" y="22757"/>
                </a:cubicBezTo>
                <a:cubicBezTo>
                  <a:pt x="4995" y="22099"/>
                  <a:pt x="4647" y="20937"/>
                  <a:pt x="4707" y="20230"/>
                </a:cubicBezTo>
                <a:cubicBezTo>
                  <a:pt x="5114" y="20230"/>
                  <a:pt x="5665" y="20577"/>
                  <a:pt x="6096" y="20661"/>
                </a:cubicBezTo>
                <a:cubicBezTo>
                  <a:pt x="6875" y="20805"/>
                  <a:pt x="7665" y="20901"/>
                  <a:pt x="8444" y="20937"/>
                </a:cubicBezTo>
                <a:cubicBezTo>
                  <a:pt x="9145" y="20990"/>
                  <a:pt x="9850" y="21035"/>
                  <a:pt x="10552" y="21035"/>
                </a:cubicBezTo>
                <a:cubicBezTo>
                  <a:pt x="11121" y="21035"/>
                  <a:pt x="11689" y="21005"/>
                  <a:pt x="12253" y="20925"/>
                </a:cubicBezTo>
                <a:cubicBezTo>
                  <a:pt x="13139" y="20781"/>
                  <a:pt x="14025" y="20565"/>
                  <a:pt x="14888" y="20302"/>
                </a:cubicBezTo>
                <a:lnTo>
                  <a:pt x="16373" y="19883"/>
                </a:lnTo>
                <a:cubicBezTo>
                  <a:pt x="16457" y="19871"/>
                  <a:pt x="16529" y="19823"/>
                  <a:pt x="16588" y="19775"/>
                </a:cubicBezTo>
                <a:cubicBezTo>
                  <a:pt x="16660" y="19679"/>
                  <a:pt x="16696" y="19583"/>
                  <a:pt x="16684" y="19476"/>
                </a:cubicBezTo>
                <a:cubicBezTo>
                  <a:pt x="16756" y="17523"/>
                  <a:pt x="15654" y="15727"/>
                  <a:pt x="14397" y="14242"/>
                </a:cubicBezTo>
                <a:cubicBezTo>
                  <a:pt x="14385" y="14230"/>
                  <a:pt x="14995" y="13032"/>
                  <a:pt x="15043" y="12900"/>
                </a:cubicBezTo>
                <a:cubicBezTo>
                  <a:pt x="15211" y="12469"/>
                  <a:pt x="15331" y="12026"/>
                  <a:pt x="15415" y="11583"/>
                </a:cubicBezTo>
                <a:cubicBezTo>
                  <a:pt x="15570" y="10660"/>
                  <a:pt x="15211" y="9594"/>
                  <a:pt x="14744" y="8816"/>
                </a:cubicBezTo>
                <a:lnTo>
                  <a:pt x="14744" y="8816"/>
                </a:lnTo>
                <a:cubicBezTo>
                  <a:pt x="15966" y="8948"/>
                  <a:pt x="17187" y="9020"/>
                  <a:pt x="18421" y="9032"/>
                </a:cubicBezTo>
                <a:cubicBezTo>
                  <a:pt x="18792" y="7846"/>
                  <a:pt x="18876" y="6636"/>
                  <a:pt x="18840" y="5367"/>
                </a:cubicBezTo>
                <a:cubicBezTo>
                  <a:pt x="17583" y="5199"/>
                  <a:pt x="16349" y="4887"/>
                  <a:pt x="15163" y="4420"/>
                </a:cubicBezTo>
                <a:cubicBezTo>
                  <a:pt x="14301" y="4085"/>
                  <a:pt x="13474" y="3678"/>
                  <a:pt x="12588" y="3414"/>
                </a:cubicBezTo>
                <a:cubicBezTo>
                  <a:pt x="12069" y="3255"/>
                  <a:pt x="11530" y="3156"/>
                  <a:pt x="10997" y="3156"/>
                </a:cubicBezTo>
                <a:cubicBezTo>
                  <a:pt x="10607" y="3156"/>
                  <a:pt x="10220" y="3209"/>
                  <a:pt x="9845" y="3330"/>
                </a:cubicBezTo>
                <a:cubicBezTo>
                  <a:pt x="9809" y="2217"/>
                  <a:pt x="9809" y="1115"/>
                  <a:pt x="9821" y="1"/>
                </a:cubicBezTo>
                <a:close/>
              </a:path>
            </a:pathLst>
          </a:custGeom>
          <a:solidFill>
            <a:srgbClr val="F7C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1"/>
          <p:cNvSpPr/>
          <p:nvPr/>
        </p:nvSpPr>
        <p:spPr>
          <a:xfrm>
            <a:off x="2331044" y="2387783"/>
            <a:ext cx="304227" cy="258631"/>
          </a:xfrm>
          <a:custGeom>
            <a:avLst/>
            <a:gdLst/>
            <a:ahLst/>
            <a:cxnLst/>
            <a:rect l="l" t="t" r="r" b="b"/>
            <a:pathLst>
              <a:path w="5678" h="4827" extrusionOk="0">
                <a:moveTo>
                  <a:pt x="3905" y="0"/>
                </a:moveTo>
                <a:cubicBezTo>
                  <a:pt x="3238" y="55"/>
                  <a:pt x="2566" y="79"/>
                  <a:pt x="1896" y="79"/>
                </a:cubicBezTo>
                <a:cubicBezTo>
                  <a:pt x="1543" y="79"/>
                  <a:pt x="1190" y="73"/>
                  <a:pt x="839" y="60"/>
                </a:cubicBezTo>
                <a:lnTo>
                  <a:pt x="839" y="60"/>
                </a:lnTo>
                <a:cubicBezTo>
                  <a:pt x="910" y="360"/>
                  <a:pt x="1126" y="3330"/>
                  <a:pt x="970" y="3354"/>
                </a:cubicBezTo>
                <a:cubicBezTo>
                  <a:pt x="647" y="3390"/>
                  <a:pt x="323" y="3414"/>
                  <a:pt x="0" y="3438"/>
                </a:cubicBezTo>
                <a:cubicBezTo>
                  <a:pt x="347" y="3929"/>
                  <a:pt x="827" y="4324"/>
                  <a:pt x="1389" y="4576"/>
                </a:cubicBezTo>
                <a:cubicBezTo>
                  <a:pt x="1807" y="4745"/>
                  <a:pt x="2242" y="4827"/>
                  <a:pt x="2673" y="4827"/>
                </a:cubicBezTo>
                <a:cubicBezTo>
                  <a:pt x="3614" y="4827"/>
                  <a:pt x="4533" y="4436"/>
                  <a:pt x="5198" y="3713"/>
                </a:cubicBezTo>
                <a:cubicBezTo>
                  <a:pt x="5378" y="3498"/>
                  <a:pt x="5546" y="3270"/>
                  <a:pt x="5677" y="3030"/>
                </a:cubicBezTo>
                <a:cubicBezTo>
                  <a:pt x="5150" y="3030"/>
                  <a:pt x="4635" y="3042"/>
                  <a:pt x="4096" y="3054"/>
                </a:cubicBezTo>
                <a:cubicBezTo>
                  <a:pt x="4036" y="2036"/>
                  <a:pt x="3977" y="1018"/>
                  <a:pt x="39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1"/>
          <p:cNvSpPr/>
          <p:nvPr/>
        </p:nvSpPr>
        <p:spPr>
          <a:xfrm>
            <a:off x="1336337" y="2332596"/>
            <a:ext cx="328606" cy="651533"/>
          </a:xfrm>
          <a:custGeom>
            <a:avLst/>
            <a:gdLst/>
            <a:ahLst/>
            <a:cxnLst/>
            <a:rect l="l" t="t" r="r" b="b"/>
            <a:pathLst>
              <a:path w="6133" h="12160" extrusionOk="0">
                <a:moveTo>
                  <a:pt x="1474" y="0"/>
                </a:moveTo>
                <a:cubicBezTo>
                  <a:pt x="1" y="1174"/>
                  <a:pt x="84" y="3450"/>
                  <a:pt x="1641" y="4516"/>
                </a:cubicBezTo>
                <a:cubicBezTo>
                  <a:pt x="1055" y="5414"/>
                  <a:pt x="1390" y="6636"/>
                  <a:pt x="2360" y="7103"/>
                </a:cubicBezTo>
                <a:cubicBezTo>
                  <a:pt x="1965" y="7462"/>
                  <a:pt x="1773" y="7989"/>
                  <a:pt x="1845" y="8516"/>
                </a:cubicBezTo>
                <a:cubicBezTo>
                  <a:pt x="1905" y="8911"/>
                  <a:pt x="2168" y="9582"/>
                  <a:pt x="2612" y="9654"/>
                </a:cubicBezTo>
                <a:cubicBezTo>
                  <a:pt x="2336" y="9989"/>
                  <a:pt x="2097" y="10348"/>
                  <a:pt x="1905" y="10732"/>
                </a:cubicBezTo>
                <a:cubicBezTo>
                  <a:pt x="1833" y="10875"/>
                  <a:pt x="1785" y="11031"/>
                  <a:pt x="1761" y="11199"/>
                </a:cubicBezTo>
                <a:cubicBezTo>
                  <a:pt x="1718" y="11781"/>
                  <a:pt x="2218" y="12159"/>
                  <a:pt x="2773" y="12159"/>
                </a:cubicBezTo>
                <a:cubicBezTo>
                  <a:pt x="2834" y="12159"/>
                  <a:pt x="2897" y="12155"/>
                  <a:pt x="2959" y="12145"/>
                </a:cubicBezTo>
                <a:cubicBezTo>
                  <a:pt x="3139" y="12121"/>
                  <a:pt x="3306" y="12049"/>
                  <a:pt x="3462" y="11953"/>
                </a:cubicBezTo>
                <a:cubicBezTo>
                  <a:pt x="3737" y="11798"/>
                  <a:pt x="3977" y="11606"/>
                  <a:pt x="4181" y="11367"/>
                </a:cubicBezTo>
                <a:cubicBezTo>
                  <a:pt x="4384" y="11127"/>
                  <a:pt x="4492" y="10816"/>
                  <a:pt x="4468" y="10492"/>
                </a:cubicBezTo>
                <a:lnTo>
                  <a:pt x="4468" y="10492"/>
                </a:lnTo>
                <a:cubicBezTo>
                  <a:pt x="4503" y="10517"/>
                  <a:pt x="4541" y="10527"/>
                  <a:pt x="4581" y="10527"/>
                </a:cubicBezTo>
                <a:cubicBezTo>
                  <a:pt x="4676" y="10527"/>
                  <a:pt x="4779" y="10468"/>
                  <a:pt x="4863" y="10408"/>
                </a:cubicBezTo>
                <a:cubicBezTo>
                  <a:pt x="5546" y="9917"/>
                  <a:pt x="6133" y="9366"/>
                  <a:pt x="6073" y="8504"/>
                </a:cubicBezTo>
                <a:cubicBezTo>
                  <a:pt x="6025" y="7702"/>
                  <a:pt x="5570" y="6935"/>
                  <a:pt x="4791" y="6648"/>
                </a:cubicBezTo>
                <a:cubicBezTo>
                  <a:pt x="5390" y="6252"/>
                  <a:pt x="5654" y="5486"/>
                  <a:pt x="5666" y="4779"/>
                </a:cubicBezTo>
                <a:cubicBezTo>
                  <a:pt x="5666" y="4108"/>
                  <a:pt x="5390" y="3354"/>
                  <a:pt x="4755" y="3162"/>
                </a:cubicBezTo>
                <a:cubicBezTo>
                  <a:pt x="5103" y="2743"/>
                  <a:pt x="4911" y="2120"/>
                  <a:pt x="4684" y="1629"/>
                </a:cubicBezTo>
                <a:cubicBezTo>
                  <a:pt x="4552" y="1270"/>
                  <a:pt x="4372" y="922"/>
                  <a:pt x="4145" y="611"/>
                </a:cubicBezTo>
                <a:cubicBezTo>
                  <a:pt x="3905" y="300"/>
                  <a:pt x="3570" y="96"/>
                  <a:pt x="3175" y="24"/>
                </a:cubicBezTo>
                <a:lnTo>
                  <a:pt x="1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1"/>
          <p:cNvSpPr/>
          <p:nvPr/>
        </p:nvSpPr>
        <p:spPr>
          <a:xfrm>
            <a:off x="2744305" y="2562346"/>
            <a:ext cx="1212944" cy="1198156"/>
          </a:xfrm>
          <a:custGeom>
            <a:avLst/>
            <a:gdLst/>
            <a:ahLst/>
            <a:cxnLst/>
            <a:rect l="l" t="t" r="r" b="b"/>
            <a:pathLst>
              <a:path w="22638" h="22362" extrusionOk="0">
                <a:moveTo>
                  <a:pt x="0" y="0"/>
                </a:moveTo>
                <a:lnTo>
                  <a:pt x="863" y="1174"/>
                </a:lnTo>
                <a:cubicBezTo>
                  <a:pt x="1450" y="1988"/>
                  <a:pt x="2048" y="2803"/>
                  <a:pt x="2755" y="3521"/>
                </a:cubicBezTo>
                <a:cubicBezTo>
                  <a:pt x="3258" y="4024"/>
                  <a:pt x="3857" y="4611"/>
                  <a:pt x="4528" y="4875"/>
                </a:cubicBezTo>
                <a:cubicBezTo>
                  <a:pt x="4887" y="5018"/>
                  <a:pt x="5809" y="4899"/>
                  <a:pt x="6073" y="5150"/>
                </a:cubicBezTo>
                <a:cubicBezTo>
                  <a:pt x="6612" y="5665"/>
                  <a:pt x="5103" y="7641"/>
                  <a:pt x="5067" y="8516"/>
                </a:cubicBezTo>
                <a:cubicBezTo>
                  <a:pt x="5019" y="9917"/>
                  <a:pt x="5630" y="11259"/>
                  <a:pt x="6732" y="12145"/>
                </a:cubicBezTo>
                <a:lnTo>
                  <a:pt x="4827" y="18337"/>
                </a:lnTo>
                <a:cubicBezTo>
                  <a:pt x="4779" y="18469"/>
                  <a:pt x="4755" y="18612"/>
                  <a:pt x="4791" y="18756"/>
                </a:cubicBezTo>
                <a:cubicBezTo>
                  <a:pt x="4839" y="18864"/>
                  <a:pt x="4911" y="18960"/>
                  <a:pt x="5007" y="19032"/>
                </a:cubicBezTo>
                <a:cubicBezTo>
                  <a:pt x="6720" y="20625"/>
                  <a:pt x="8983" y="21571"/>
                  <a:pt x="11295" y="21930"/>
                </a:cubicBezTo>
                <a:cubicBezTo>
                  <a:pt x="12194" y="22073"/>
                  <a:pt x="13157" y="22191"/>
                  <a:pt x="14113" y="22191"/>
                </a:cubicBezTo>
                <a:cubicBezTo>
                  <a:pt x="15716" y="22191"/>
                  <a:pt x="17298" y="21859"/>
                  <a:pt x="18529" y="20756"/>
                </a:cubicBezTo>
                <a:lnTo>
                  <a:pt x="18529" y="20756"/>
                </a:lnTo>
                <a:cubicBezTo>
                  <a:pt x="18457" y="21295"/>
                  <a:pt x="18373" y="21834"/>
                  <a:pt x="18289" y="22361"/>
                </a:cubicBezTo>
                <a:cubicBezTo>
                  <a:pt x="18637" y="22122"/>
                  <a:pt x="19008" y="21918"/>
                  <a:pt x="19391" y="21750"/>
                </a:cubicBezTo>
                <a:cubicBezTo>
                  <a:pt x="20409" y="21032"/>
                  <a:pt x="21463" y="20373"/>
                  <a:pt x="22565" y="19786"/>
                </a:cubicBezTo>
                <a:cubicBezTo>
                  <a:pt x="22577" y="19367"/>
                  <a:pt x="22589" y="18948"/>
                  <a:pt x="22601" y="18517"/>
                </a:cubicBezTo>
                <a:cubicBezTo>
                  <a:pt x="22613" y="17786"/>
                  <a:pt x="22529" y="17079"/>
                  <a:pt x="22553" y="16337"/>
                </a:cubicBezTo>
                <a:cubicBezTo>
                  <a:pt x="22637" y="12983"/>
                  <a:pt x="22350" y="9534"/>
                  <a:pt x="20936" y="6492"/>
                </a:cubicBezTo>
                <a:cubicBezTo>
                  <a:pt x="20505" y="5593"/>
                  <a:pt x="20026" y="4731"/>
                  <a:pt x="19487" y="3905"/>
                </a:cubicBezTo>
                <a:cubicBezTo>
                  <a:pt x="19080" y="3282"/>
                  <a:pt x="18721" y="2515"/>
                  <a:pt x="18050" y="2156"/>
                </a:cubicBezTo>
                <a:cubicBezTo>
                  <a:pt x="17200" y="1713"/>
                  <a:pt x="16277" y="1413"/>
                  <a:pt x="15319" y="1270"/>
                </a:cubicBezTo>
                <a:cubicBezTo>
                  <a:pt x="15247" y="1605"/>
                  <a:pt x="15151" y="1940"/>
                  <a:pt x="15044" y="2276"/>
                </a:cubicBezTo>
                <a:cubicBezTo>
                  <a:pt x="14804" y="2934"/>
                  <a:pt x="14493" y="3581"/>
                  <a:pt x="13966" y="4036"/>
                </a:cubicBezTo>
                <a:cubicBezTo>
                  <a:pt x="13499" y="4432"/>
                  <a:pt x="12924" y="4695"/>
                  <a:pt x="12325" y="4779"/>
                </a:cubicBezTo>
                <a:cubicBezTo>
                  <a:pt x="12108" y="4811"/>
                  <a:pt x="11892" y="4827"/>
                  <a:pt x="11676" y="4827"/>
                </a:cubicBezTo>
                <a:cubicBezTo>
                  <a:pt x="10308" y="4827"/>
                  <a:pt x="8998" y="4182"/>
                  <a:pt x="8181" y="3054"/>
                </a:cubicBezTo>
                <a:cubicBezTo>
                  <a:pt x="7690" y="2348"/>
                  <a:pt x="7414" y="1521"/>
                  <a:pt x="7402" y="659"/>
                </a:cubicBezTo>
                <a:cubicBezTo>
                  <a:pt x="4947" y="276"/>
                  <a:pt x="2492" y="168"/>
                  <a:pt x="0"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1"/>
          <p:cNvSpPr/>
          <p:nvPr/>
        </p:nvSpPr>
        <p:spPr>
          <a:xfrm>
            <a:off x="1392167" y="2549487"/>
            <a:ext cx="1839241" cy="995784"/>
          </a:xfrm>
          <a:custGeom>
            <a:avLst/>
            <a:gdLst/>
            <a:ahLst/>
            <a:cxnLst/>
            <a:rect l="l" t="t" r="r" b="b"/>
            <a:pathLst>
              <a:path w="34327" h="18585" extrusionOk="0">
                <a:moveTo>
                  <a:pt x="23200" y="1"/>
                </a:moveTo>
                <a:cubicBezTo>
                  <a:pt x="23069" y="252"/>
                  <a:pt x="22901" y="480"/>
                  <a:pt x="22721" y="695"/>
                </a:cubicBezTo>
                <a:cubicBezTo>
                  <a:pt x="22055" y="1418"/>
                  <a:pt x="21136" y="1803"/>
                  <a:pt x="20195" y="1803"/>
                </a:cubicBezTo>
                <a:cubicBezTo>
                  <a:pt x="19764" y="1803"/>
                  <a:pt x="19330" y="1723"/>
                  <a:pt x="18912" y="1558"/>
                </a:cubicBezTo>
                <a:cubicBezTo>
                  <a:pt x="18362" y="1306"/>
                  <a:pt x="17882" y="911"/>
                  <a:pt x="17535" y="408"/>
                </a:cubicBezTo>
                <a:cubicBezTo>
                  <a:pt x="17185" y="427"/>
                  <a:pt x="16834" y="435"/>
                  <a:pt x="16483" y="435"/>
                </a:cubicBezTo>
                <a:cubicBezTo>
                  <a:pt x="14642" y="435"/>
                  <a:pt x="12790" y="210"/>
                  <a:pt x="10943" y="210"/>
                </a:cubicBezTo>
                <a:cubicBezTo>
                  <a:pt x="10769" y="210"/>
                  <a:pt x="10595" y="212"/>
                  <a:pt x="10421" y="216"/>
                </a:cubicBezTo>
                <a:cubicBezTo>
                  <a:pt x="7474" y="288"/>
                  <a:pt x="3007" y="947"/>
                  <a:pt x="875" y="3210"/>
                </a:cubicBezTo>
                <a:cubicBezTo>
                  <a:pt x="396" y="3713"/>
                  <a:pt x="1" y="4384"/>
                  <a:pt x="120" y="5079"/>
                </a:cubicBezTo>
                <a:lnTo>
                  <a:pt x="3601" y="1830"/>
                </a:lnTo>
                <a:lnTo>
                  <a:pt x="3601" y="1830"/>
                </a:lnTo>
                <a:cubicBezTo>
                  <a:pt x="3604" y="1851"/>
                  <a:pt x="3609" y="1872"/>
                  <a:pt x="3618" y="1893"/>
                </a:cubicBezTo>
                <a:lnTo>
                  <a:pt x="3941" y="3390"/>
                </a:lnTo>
                <a:cubicBezTo>
                  <a:pt x="3941" y="3630"/>
                  <a:pt x="4133" y="3833"/>
                  <a:pt x="4384" y="3833"/>
                </a:cubicBezTo>
                <a:cubicBezTo>
                  <a:pt x="7115" y="4405"/>
                  <a:pt x="9892" y="4686"/>
                  <a:pt x="12682" y="4686"/>
                </a:cubicBezTo>
                <a:cubicBezTo>
                  <a:pt x="13050" y="4686"/>
                  <a:pt x="13418" y="4681"/>
                  <a:pt x="13786" y="4672"/>
                </a:cubicBezTo>
                <a:cubicBezTo>
                  <a:pt x="14005" y="4659"/>
                  <a:pt x="14381" y="4607"/>
                  <a:pt x="14747" y="4607"/>
                </a:cubicBezTo>
                <a:cubicBezTo>
                  <a:pt x="15102" y="4607"/>
                  <a:pt x="15448" y="4656"/>
                  <a:pt x="15631" y="4839"/>
                </a:cubicBezTo>
                <a:cubicBezTo>
                  <a:pt x="15990" y="5199"/>
                  <a:pt x="15954" y="6672"/>
                  <a:pt x="16014" y="7151"/>
                </a:cubicBezTo>
                <a:cubicBezTo>
                  <a:pt x="16170" y="8732"/>
                  <a:pt x="16146" y="10313"/>
                  <a:pt x="15930" y="11882"/>
                </a:cubicBezTo>
                <a:cubicBezTo>
                  <a:pt x="15810" y="12780"/>
                  <a:pt x="15631" y="13666"/>
                  <a:pt x="15547" y="14565"/>
                </a:cubicBezTo>
                <a:cubicBezTo>
                  <a:pt x="15463" y="15631"/>
                  <a:pt x="15523" y="16697"/>
                  <a:pt x="15750" y="17739"/>
                </a:cubicBezTo>
                <a:cubicBezTo>
                  <a:pt x="15762" y="17834"/>
                  <a:pt x="15798" y="17942"/>
                  <a:pt x="15846" y="18038"/>
                </a:cubicBezTo>
                <a:cubicBezTo>
                  <a:pt x="16589" y="18158"/>
                  <a:pt x="17343" y="18290"/>
                  <a:pt x="18110" y="18361"/>
                </a:cubicBezTo>
                <a:cubicBezTo>
                  <a:pt x="19340" y="18512"/>
                  <a:pt x="20581" y="18584"/>
                  <a:pt x="21821" y="18584"/>
                </a:cubicBezTo>
                <a:cubicBezTo>
                  <a:pt x="22453" y="18584"/>
                  <a:pt x="23085" y="18565"/>
                  <a:pt x="23715" y="18529"/>
                </a:cubicBezTo>
                <a:cubicBezTo>
                  <a:pt x="25416" y="18421"/>
                  <a:pt x="27093" y="18086"/>
                  <a:pt x="28698" y="17547"/>
                </a:cubicBezTo>
                <a:cubicBezTo>
                  <a:pt x="28722" y="17319"/>
                  <a:pt x="28710" y="17104"/>
                  <a:pt x="28710" y="16900"/>
                </a:cubicBezTo>
                <a:cubicBezTo>
                  <a:pt x="28710" y="16086"/>
                  <a:pt x="28626" y="15271"/>
                  <a:pt x="28470" y="14481"/>
                </a:cubicBezTo>
                <a:cubicBezTo>
                  <a:pt x="28183" y="12888"/>
                  <a:pt x="27716" y="11331"/>
                  <a:pt x="27548" y="9714"/>
                </a:cubicBezTo>
                <a:cubicBezTo>
                  <a:pt x="27440" y="8744"/>
                  <a:pt x="27440" y="7738"/>
                  <a:pt x="27129" y="6804"/>
                </a:cubicBezTo>
                <a:lnTo>
                  <a:pt x="27129" y="6804"/>
                </a:lnTo>
                <a:cubicBezTo>
                  <a:pt x="28662" y="7486"/>
                  <a:pt x="30291" y="7965"/>
                  <a:pt x="31944" y="8205"/>
                </a:cubicBezTo>
                <a:cubicBezTo>
                  <a:pt x="32686" y="7091"/>
                  <a:pt x="33477" y="6001"/>
                  <a:pt x="34327" y="4959"/>
                </a:cubicBezTo>
                <a:cubicBezTo>
                  <a:pt x="33668" y="4899"/>
                  <a:pt x="33057" y="4600"/>
                  <a:pt x="32483" y="4288"/>
                </a:cubicBezTo>
                <a:cubicBezTo>
                  <a:pt x="31165" y="3570"/>
                  <a:pt x="29907" y="2767"/>
                  <a:pt x="28722" y="1881"/>
                </a:cubicBezTo>
                <a:cubicBezTo>
                  <a:pt x="28243" y="1498"/>
                  <a:pt x="27728" y="1138"/>
                  <a:pt x="27201" y="827"/>
                </a:cubicBezTo>
                <a:cubicBezTo>
                  <a:pt x="25991" y="168"/>
                  <a:pt x="24602" y="12"/>
                  <a:pt x="23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1"/>
          <p:cNvSpPr/>
          <p:nvPr/>
        </p:nvSpPr>
        <p:spPr>
          <a:xfrm>
            <a:off x="1271505" y="2457705"/>
            <a:ext cx="973602" cy="1408672"/>
          </a:xfrm>
          <a:custGeom>
            <a:avLst/>
            <a:gdLst/>
            <a:ahLst/>
            <a:cxnLst/>
            <a:rect l="l" t="t" r="r" b="b"/>
            <a:pathLst>
              <a:path w="18171" h="26291" extrusionOk="0">
                <a:moveTo>
                  <a:pt x="10253" y="1"/>
                </a:moveTo>
                <a:lnTo>
                  <a:pt x="10253" y="1"/>
                </a:lnTo>
                <a:cubicBezTo>
                  <a:pt x="9441" y="86"/>
                  <a:pt x="8622" y="129"/>
                  <a:pt x="7806" y="129"/>
                </a:cubicBezTo>
                <a:cubicBezTo>
                  <a:pt x="7479" y="129"/>
                  <a:pt x="7153" y="122"/>
                  <a:pt x="6828" y="109"/>
                </a:cubicBezTo>
                <a:lnTo>
                  <a:pt x="6828" y="109"/>
                </a:lnTo>
                <a:cubicBezTo>
                  <a:pt x="6804" y="1079"/>
                  <a:pt x="7043" y="2001"/>
                  <a:pt x="7127" y="2971"/>
                </a:cubicBezTo>
                <a:cubicBezTo>
                  <a:pt x="7175" y="3127"/>
                  <a:pt x="7079" y="3294"/>
                  <a:pt x="6912" y="3330"/>
                </a:cubicBezTo>
                <a:cubicBezTo>
                  <a:pt x="5630" y="3881"/>
                  <a:pt x="4133" y="4085"/>
                  <a:pt x="3187" y="5103"/>
                </a:cubicBezTo>
                <a:cubicBezTo>
                  <a:pt x="2708" y="5606"/>
                  <a:pt x="2432" y="6277"/>
                  <a:pt x="2205" y="6936"/>
                </a:cubicBezTo>
                <a:cubicBezTo>
                  <a:pt x="1785" y="8133"/>
                  <a:pt x="1570" y="9379"/>
                  <a:pt x="1199" y="10589"/>
                </a:cubicBezTo>
                <a:cubicBezTo>
                  <a:pt x="157" y="14038"/>
                  <a:pt x="1" y="18170"/>
                  <a:pt x="1330" y="21548"/>
                </a:cubicBezTo>
                <a:cubicBezTo>
                  <a:pt x="1893" y="22985"/>
                  <a:pt x="2588" y="24362"/>
                  <a:pt x="3618" y="25536"/>
                </a:cubicBezTo>
                <a:cubicBezTo>
                  <a:pt x="3846" y="25788"/>
                  <a:pt x="4073" y="26051"/>
                  <a:pt x="4313" y="26291"/>
                </a:cubicBezTo>
                <a:cubicBezTo>
                  <a:pt x="4768" y="25512"/>
                  <a:pt x="5450" y="24877"/>
                  <a:pt x="6169" y="24302"/>
                </a:cubicBezTo>
                <a:cubicBezTo>
                  <a:pt x="5977" y="23787"/>
                  <a:pt x="5822" y="23248"/>
                  <a:pt x="5654" y="22757"/>
                </a:cubicBezTo>
                <a:cubicBezTo>
                  <a:pt x="5427" y="22099"/>
                  <a:pt x="5079" y="20937"/>
                  <a:pt x="5139" y="20218"/>
                </a:cubicBezTo>
                <a:cubicBezTo>
                  <a:pt x="5546" y="20218"/>
                  <a:pt x="6097" y="20577"/>
                  <a:pt x="6528" y="20661"/>
                </a:cubicBezTo>
                <a:cubicBezTo>
                  <a:pt x="7307" y="20805"/>
                  <a:pt x="8097" y="20901"/>
                  <a:pt x="8888" y="20937"/>
                </a:cubicBezTo>
                <a:cubicBezTo>
                  <a:pt x="9582" y="20990"/>
                  <a:pt x="10284" y="21035"/>
                  <a:pt x="10985" y="21035"/>
                </a:cubicBezTo>
                <a:cubicBezTo>
                  <a:pt x="11553" y="21035"/>
                  <a:pt x="12121" y="21005"/>
                  <a:pt x="12685" y="20925"/>
                </a:cubicBezTo>
                <a:cubicBezTo>
                  <a:pt x="13583" y="20781"/>
                  <a:pt x="14457" y="20565"/>
                  <a:pt x="15332" y="20302"/>
                </a:cubicBezTo>
                <a:lnTo>
                  <a:pt x="16805" y="19883"/>
                </a:lnTo>
                <a:cubicBezTo>
                  <a:pt x="16889" y="19871"/>
                  <a:pt x="16972" y="19823"/>
                  <a:pt x="17032" y="19775"/>
                </a:cubicBezTo>
                <a:cubicBezTo>
                  <a:pt x="17104" y="19679"/>
                  <a:pt x="17128" y="19583"/>
                  <a:pt x="17128" y="19476"/>
                </a:cubicBezTo>
                <a:cubicBezTo>
                  <a:pt x="17200" y="17523"/>
                  <a:pt x="16098" y="15727"/>
                  <a:pt x="14829" y="14242"/>
                </a:cubicBezTo>
                <a:cubicBezTo>
                  <a:pt x="14829" y="14230"/>
                  <a:pt x="15427" y="13032"/>
                  <a:pt x="15487" y="12900"/>
                </a:cubicBezTo>
                <a:cubicBezTo>
                  <a:pt x="15643" y="12469"/>
                  <a:pt x="15775" y="12026"/>
                  <a:pt x="15859" y="11583"/>
                </a:cubicBezTo>
                <a:cubicBezTo>
                  <a:pt x="16038" y="10565"/>
                  <a:pt x="15547" y="9750"/>
                  <a:pt x="15224" y="8840"/>
                </a:cubicBezTo>
                <a:cubicBezTo>
                  <a:pt x="16206" y="8756"/>
                  <a:pt x="17152" y="8684"/>
                  <a:pt x="18122" y="8505"/>
                </a:cubicBezTo>
                <a:cubicBezTo>
                  <a:pt x="18170" y="7882"/>
                  <a:pt x="18134" y="7259"/>
                  <a:pt x="18014" y="6648"/>
                </a:cubicBezTo>
                <a:cubicBezTo>
                  <a:pt x="18002" y="6516"/>
                  <a:pt x="17955" y="6397"/>
                  <a:pt x="17883" y="6289"/>
                </a:cubicBezTo>
                <a:cubicBezTo>
                  <a:pt x="17811" y="6193"/>
                  <a:pt x="17715" y="6109"/>
                  <a:pt x="17607" y="6037"/>
                </a:cubicBezTo>
                <a:cubicBezTo>
                  <a:pt x="17008" y="5618"/>
                  <a:pt x="16410" y="5199"/>
                  <a:pt x="15799" y="4804"/>
                </a:cubicBezTo>
                <a:cubicBezTo>
                  <a:pt x="14936" y="4229"/>
                  <a:pt x="14014" y="3702"/>
                  <a:pt x="13020" y="3402"/>
                </a:cubicBezTo>
                <a:cubicBezTo>
                  <a:pt x="12506" y="3256"/>
                  <a:pt x="11963" y="3159"/>
                  <a:pt x="11427" y="3159"/>
                </a:cubicBezTo>
                <a:cubicBezTo>
                  <a:pt x="11040" y="3159"/>
                  <a:pt x="10656" y="3210"/>
                  <a:pt x="10289" y="3330"/>
                </a:cubicBezTo>
                <a:cubicBezTo>
                  <a:pt x="10253" y="2217"/>
                  <a:pt x="10241" y="1115"/>
                  <a:pt x="1025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1"/>
          <p:cNvSpPr/>
          <p:nvPr/>
        </p:nvSpPr>
        <p:spPr>
          <a:xfrm>
            <a:off x="3140902" y="2450686"/>
            <a:ext cx="423603" cy="370345"/>
          </a:xfrm>
          <a:custGeom>
            <a:avLst/>
            <a:gdLst/>
            <a:ahLst/>
            <a:cxnLst/>
            <a:rect l="l" t="t" r="r" b="b"/>
            <a:pathLst>
              <a:path w="7906" h="6912" extrusionOk="0">
                <a:moveTo>
                  <a:pt x="4863" y="0"/>
                </a:moveTo>
                <a:cubicBezTo>
                  <a:pt x="4863" y="276"/>
                  <a:pt x="2000" y="240"/>
                  <a:pt x="1797" y="467"/>
                </a:cubicBezTo>
                <a:cubicBezTo>
                  <a:pt x="1641" y="611"/>
                  <a:pt x="1785" y="1318"/>
                  <a:pt x="1773" y="1521"/>
                </a:cubicBezTo>
                <a:cubicBezTo>
                  <a:pt x="1725" y="2024"/>
                  <a:pt x="1713" y="2539"/>
                  <a:pt x="1737" y="3042"/>
                </a:cubicBezTo>
                <a:cubicBezTo>
                  <a:pt x="1162" y="2934"/>
                  <a:pt x="587" y="2839"/>
                  <a:pt x="0" y="2743"/>
                </a:cubicBezTo>
                <a:lnTo>
                  <a:pt x="0" y="2743"/>
                </a:lnTo>
                <a:cubicBezTo>
                  <a:pt x="12" y="3605"/>
                  <a:pt x="276" y="4432"/>
                  <a:pt x="767" y="5138"/>
                </a:cubicBezTo>
                <a:cubicBezTo>
                  <a:pt x="1595" y="6266"/>
                  <a:pt x="2897" y="6911"/>
                  <a:pt x="4271" y="6911"/>
                </a:cubicBezTo>
                <a:cubicBezTo>
                  <a:pt x="4487" y="6911"/>
                  <a:pt x="4705" y="6895"/>
                  <a:pt x="4923" y="6863"/>
                </a:cubicBezTo>
                <a:cubicBezTo>
                  <a:pt x="5522" y="6779"/>
                  <a:pt x="6097" y="6516"/>
                  <a:pt x="6564" y="6120"/>
                </a:cubicBezTo>
                <a:cubicBezTo>
                  <a:pt x="7091" y="5665"/>
                  <a:pt x="7402" y="5018"/>
                  <a:pt x="7642" y="4360"/>
                </a:cubicBezTo>
                <a:cubicBezTo>
                  <a:pt x="7749" y="4036"/>
                  <a:pt x="7833" y="3725"/>
                  <a:pt x="7905" y="3390"/>
                </a:cubicBezTo>
                <a:cubicBezTo>
                  <a:pt x="7630" y="3246"/>
                  <a:pt x="7246" y="3246"/>
                  <a:pt x="6899" y="3210"/>
                </a:cubicBezTo>
                <a:cubicBezTo>
                  <a:pt x="6750" y="3198"/>
                  <a:pt x="5056" y="3077"/>
                  <a:pt x="4909" y="3077"/>
                </a:cubicBezTo>
                <a:cubicBezTo>
                  <a:pt x="4902" y="3077"/>
                  <a:pt x="4899" y="3078"/>
                  <a:pt x="4899" y="3078"/>
                </a:cubicBezTo>
                <a:lnTo>
                  <a:pt x="4863"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1"/>
          <p:cNvSpPr/>
          <p:nvPr/>
        </p:nvSpPr>
        <p:spPr>
          <a:xfrm>
            <a:off x="3466238" y="1572996"/>
            <a:ext cx="438338" cy="411655"/>
          </a:xfrm>
          <a:custGeom>
            <a:avLst/>
            <a:gdLst/>
            <a:ahLst/>
            <a:cxnLst/>
            <a:rect l="l" t="t" r="r" b="b"/>
            <a:pathLst>
              <a:path w="8181" h="7683" extrusionOk="0">
                <a:moveTo>
                  <a:pt x="3893" y="1"/>
                </a:moveTo>
                <a:cubicBezTo>
                  <a:pt x="2962" y="1"/>
                  <a:pt x="2045" y="410"/>
                  <a:pt x="1342" y="1050"/>
                </a:cubicBezTo>
                <a:cubicBezTo>
                  <a:pt x="528" y="1805"/>
                  <a:pt x="1" y="2919"/>
                  <a:pt x="120" y="4021"/>
                </a:cubicBezTo>
                <a:lnTo>
                  <a:pt x="2672" y="7410"/>
                </a:lnTo>
                <a:cubicBezTo>
                  <a:pt x="3153" y="7592"/>
                  <a:pt x="3655" y="7683"/>
                  <a:pt x="4155" y="7683"/>
                </a:cubicBezTo>
                <a:cubicBezTo>
                  <a:pt x="4838" y="7683"/>
                  <a:pt x="5518" y="7514"/>
                  <a:pt x="6133" y="7183"/>
                </a:cubicBezTo>
                <a:cubicBezTo>
                  <a:pt x="6588" y="6919"/>
                  <a:pt x="7067" y="6656"/>
                  <a:pt x="7367" y="6224"/>
                </a:cubicBezTo>
                <a:cubicBezTo>
                  <a:pt x="7690" y="5757"/>
                  <a:pt x="7906" y="5218"/>
                  <a:pt x="8025" y="4667"/>
                </a:cubicBezTo>
                <a:cubicBezTo>
                  <a:pt x="8181" y="3829"/>
                  <a:pt x="8061" y="3170"/>
                  <a:pt x="7678" y="2404"/>
                </a:cubicBezTo>
                <a:cubicBezTo>
                  <a:pt x="7019" y="1110"/>
                  <a:pt x="5774" y="224"/>
                  <a:pt x="4336" y="32"/>
                </a:cubicBezTo>
                <a:cubicBezTo>
                  <a:pt x="4189" y="11"/>
                  <a:pt x="4040" y="1"/>
                  <a:pt x="3893"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1"/>
          <p:cNvSpPr/>
          <p:nvPr/>
        </p:nvSpPr>
        <p:spPr>
          <a:xfrm>
            <a:off x="1208656" y="2917847"/>
            <a:ext cx="284938" cy="154793"/>
          </a:xfrm>
          <a:custGeom>
            <a:avLst/>
            <a:gdLst/>
            <a:ahLst/>
            <a:cxnLst/>
            <a:rect l="l" t="t" r="r" b="b"/>
            <a:pathLst>
              <a:path w="5318" h="2889" extrusionOk="0">
                <a:moveTo>
                  <a:pt x="5054" y="0"/>
                </a:moveTo>
                <a:cubicBezTo>
                  <a:pt x="4755" y="264"/>
                  <a:pt x="4336" y="360"/>
                  <a:pt x="3941" y="408"/>
                </a:cubicBezTo>
                <a:cubicBezTo>
                  <a:pt x="3126" y="515"/>
                  <a:pt x="2288" y="515"/>
                  <a:pt x="1509" y="791"/>
                </a:cubicBezTo>
                <a:cubicBezTo>
                  <a:pt x="731" y="1078"/>
                  <a:pt x="24" y="1725"/>
                  <a:pt x="0" y="2551"/>
                </a:cubicBezTo>
                <a:cubicBezTo>
                  <a:pt x="383" y="2623"/>
                  <a:pt x="755" y="2731"/>
                  <a:pt x="1138" y="2803"/>
                </a:cubicBezTo>
                <a:cubicBezTo>
                  <a:pt x="1443" y="2858"/>
                  <a:pt x="1755" y="2888"/>
                  <a:pt x="2067" y="2888"/>
                </a:cubicBezTo>
                <a:cubicBezTo>
                  <a:pt x="2710" y="2888"/>
                  <a:pt x="3348" y="2758"/>
                  <a:pt x="3905" y="2444"/>
                </a:cubicBezTo>
                <a:cubicBezTo>
                  <a:pt x="4731" y="1977"/>
                  <a:pt x="5318" y="1030"/>
                  <a:pt x="5198" y="84"/>
                </a:cubicBezTo>
                <a:lnTo>
                  <a:pt x="50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1"/>
          <p:cNvSpPr/>
          <p:nvPr/>
        </p:nvSpPr>
        <p:spPr>
          <a:xfrm>
            <a:off x="1487164" y="2628410"/>
            <a:ext cx="708488" cy="956778"/>
          </a:xfrm>
          <a:custGeom>
            <a:avLst/>
            <a:gdLst/>
            <a:ahLst/>
            <a:cxnLst/>
            <a:rect l="l" t="t" r="r" b="b"/>
            <a:pathLst>
              <a:path w="13223" h="17857" extrusionOk="0">
                <a:moveTo>
                  <a:pt x="7857" y="1"/>
                </a:moveTo>
                <a:lnTo>
                  <a:pt x="7857" y="1"/>
                </a:lnTo>
                <a:cubicBezTo>
                  <a:pt x="8001" y="360"/>
                  <a:pt x="8109" y="743"/>
                  <a:pt x="8169" y="1127"/>
                </a:cubicBezTo>
                <a:cubicBezTo>
                  <a:pt x="8348" y="2133"/>
                  <a:pt x="8468" y="3151"/>
                  <a:pt x="8600" y="4169"/>
                </a:cubicBezTo>
                <a:cubicBezTo>
                  <a:pt x="6815" y="4804"/>
                  <a:pt x="4935" y="5139"/>
                  <a:pt x="3042" y="5151"/>
                </a:cubicBezTo>
                <a:lnTo>
                  <a:pt x="1294" y="707"/>
                </a:lnTo>
                <a:cubicBezTo>
                  <a:pt x="1066" y="779"/>
                  <a:pt x="839" y="863"/>
                  <a:pt x="611" y="959"/>
                </a:cubicBezTo>
                <a:cubicBezTo>
                  <a:pt x="1138" y="2348"/>
                  <a:pt x="1234" y="4133"/>
                  <a:pt x="1234" y="5486"/>
                </a:cubicBezTo>
                <a:cubicBezTo>
                  <a:pt x="1246" y="7379"/>
                  <a:pt x="910" y="9259"/>
                  <a:pt x="228" y="11020"/>
                </a:cubicBezTo>
                <a:cubicBezTo>
                  <a:pt x="132" y="11259"/>
                  <a:pt x="60" y="11499"/>
                  <a:pt x="12" y="11762"/>
                </a:cubicBezTo>
                <a:cubicBezTo>
                  <a:pt x="0" y="12026"/>
                  <a:pt x="36" y="12301"/>
                  <a:pt x="96" y="12553"/>
                </a:cubicBezTo>
                <a:cubicBezTo>
                  <a:pt x="419" y="14062"/>
                  <a:pt x="743" y="15571"/>
                  <a:pt x="1150" y="17044"/>
                </a:cubicBezTo>
                <a:cubicBezTo>
                  <a:pt x="1557" y="17068"/>
                  <a:pt x="2072" y="17403"/>
                  <a:pt x="2479" y="17487"/>
                </a:cubicBezTo>
                <a:cubicBezTo>
                  <a:pt x="3258" y="17631"/>
                  <a:pt x="4048" y="17715"/>
                  <a:pt x="4839" y="17763"/>
                </a:cubicBezTo>
                <a:cubicBezTo>
                  <a:pt x="5523" y="17815"/>
                  <a:pt x="6214" y="17856"/>
                  <a:pt x="6905" y="17856"/>
                </a:cubicBezTo>
                <a:cubicBezTo>
                  <a:pt x="7484" y="17856"/>
                  <a:pt x="8062" y="17827"/>
                  <a:pt x="8636" y="17751"/>
                </a:cubicBezTo>
                <a:cubicBezTo>
                  <a:pt x="9522" y="17595"/>
                  <a:pt x="10408" y="17391"/>
                  <a:pt x="11271" y="17128"/>
                </a:cubicBezTo>
                <a:lnTo>
                  <a:pt x="12744" y="16697"/>
                </a:lnTo>
                <a:cubicBezTo>
                  <a:pt x="12947" y="16673"/>
                  <a:pt x="13091" y="16493"/>
                  <a:pt x="13055" y="16290"/>
                </a:cubicBezTo>
                <a:cubicBezTo>
                  <a:pt x="13223" y="14301"/>
                  <a:pt x="12277" y="12637"/>
                  <a:pt x="10804" y="11056"/>
                </a:cubicBezTo>
                <a:cubicBezTo>
                  <a:pt x="10804" y="11044"/>
                  <a:pt x="11402" y="9858"/>
                  <a:pt x="11450" y="9738"/>
                </a:cubicBezTo>
                <a:cubicBezTo>
                  <a:pt x="11630" y="9295"/>
                  <a:pt x="11762" y="8840"/>
                  <a:pt x="11834" y="8373"/>
                </a:cubicBezTo>
                <a:cubicBezTo>
                  <a:pt x="12001" y="7582"/>
                  <a:pt x="11714" y="6828"/>
                  <a:pt x="11390" y="6133"/>
                </a:cubicBezTo>
                <a:cubicBezTo>
                  <a:pt x="11211" y="5929"/>
                  <a:pt x="11031" y="5726"/>
                  <a:pt x="10875" y="5510"/>
                </a:cubicBezTo>
                <a:cubicBezTo>
                  <a:pt x="10636" y="5175"/>
                  <a:pt x="10444" y="4804"/>
                  <a:pt x="10289" y="4420"/>
                </a:cubicBezTo>
                <a:cubicBezTo>
                  <a:pt x="9762" y="3127"/>
                  <a:pt x="9462" y="1749"/>
                  <a:pt x="9378" y="360"/>
                </a:cubicBezTo>
                <a:cubicBezTo>
                  <a:pt x="9247" y="312"/>
                  <a:pt x="9103" y="264"/>
                  <a:pt x="8959" y="228"/>
                </a:cubicBezTo>
                <a:cubicBezTo>
                  <a:pt x="8600" y="108"/>
                  <a:pt x="8228" y="37"/>
                  <a:pt x="7857"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1"/>
          <p:cNvSpPr/>
          <p:nvPr/>
        </p:nvSpPr>
        <p:spPr>
          <a:xfrm>
            <a:off x="1663602" y="2952513"/>
            <a:ext cx="353682" cy="349288"/>
          </a:xfrm>
          <a:custGeom>
            <a:avLst/>
            <a:gdLst/>
            <a:ahLst/>
            <a:cxnLst/>
            <a:rect l="l" t="t" r="r" b="b"/>
            <a:pathLst>
              <a:path w="6601" h="6519" extrusionOk="0">
                <a:moveTo>
                  <a:pt x="6181" y="0"/>
                </a:moveTo>
                <a:cubicBezTo>
                  <a:pt x="4121" y="192"/>
                  <a:pt x="2049" y="407"/>
                  <a:pt x="13" y="862"/>
                </a:cubicBezTo>
                <a:cubicBezTo>
                  <a:pt x="133" y="2408"/>
                  <a:pt x="1" y="4851"/>
                  <a:pt x="1294" y="5821"/>
                </a:cubicBezTo>
                <a:cubicBezTo>
                  <a:pt x="1903" y="6274"/>
                  <a:pt x="2637" y="6519"/>
                  <a:pt x="3368" y="6519"/>
                </a:cubicBezTo>
                <a:cubicBezTo>
                  <a:pt x="4162" y="6519"/>
                  <a:pt x="4952" y="6229"/>
                  <a:pt x="5570" y="5605"/>
                </a:cubicBezTo>
                <a:cubicBezTo>
                  <a:pt x="5930" y="5234"/>
                  <a:pt x="6169" y="4707"/>
                  <a:pt x="6301" y="4084"/>
                </a:cubicBezTo>
                <a:cubicBezTo>
                  <a:pt x="6600" y="2755"/>
                  <a:pt x="6445" y="1066"/>
                  <a:pt x="6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1"/>
          <p:cNvSpPr/>
          <p:nvPr/>
        </p:nvSpPr>
        <p:spPr>
          <a:xfrm>
            <a:off x="1666817" y="2991627"/>
            <a:ext cx="336965" cy="57170"/>
          </a:xfrm>
          <a:custGeom>
            <a:avLst/>
            <a:gdLst/>
            <a:ahLst/>
            <a:cxnLst/>
            <a:rect l="l" t="t" r="r" b="b"/>
            <a:pathLst>
              <a:path w="6289" h="1067" extrusionOk="0">
                <a:moveTo>
                  <a:pt x="6265" y="1"/>
                </a:moveTo>
                <a:lnTo>
                  <a:pt x="3726" y="384"/>
                </a:lnTo>
                <a:lnTo>
                  <a:pt x="1" y="935"/>
                </a:lnTo>
                <a:lnTo>
                  <a:pt x="1" y="1067"/>
                </a:lnTo>
                <a:lnTo>
                  <a:pt x="3642" y="528"/>
                </a:lnTo>
                <a:lnTo>
                  <a:pt x="6289" y="132"/>
                </a:lnTo>
                <a:cubicBezTo>
                  <a:pt x="6289" y="85"/>
                  <a:pt x="6277" y="49"/>
                  <a:pt x="6265" y="1"/>
                </a:cubicBezTo>
                <a:close/>
              </a:path>
            </a:pathLst>
          </a:custGeom>
          <a:solidFill>
            <a:srgbClr val="454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1"/>
          <p:cNvSpPr/>
          <p:nvPr/>
        </p:nvSpPr>
        <p:spPr>
          <a:xfrm>
            <a:off x="1532707" y="2632267"/>
            <a:ext cx="513189" cy="357218"/>
          </a:xfrm>
          <a:custGeom>
            <a:avLst/>
            <a:gdLst/>
            <a:ahLst/>
            <a:cxnLst/>
            <a:rect l="l" t="t" r="r" b="b"/>
            <a:pathLst>
              <a:path w="9578" h="6667" extrusionOk="0">
                <a:moveTo>
                  <a:pt x="7594" y="1"/>
                </a:moveTo>
                <a:cubicBezTo>
                  <a:pt x="7582" y="1"/>
                  <a:pt x="7582" y="13"/>
                  <a:pt x="7594" y="13"/>
                </a:cubicBezTo>
                <a:cubicBezTo>
                  <a:pt x="8109" y="1534"/>
                  <a:pt x="8397" y="3139"/>
                  <a:pt x="8456" y="4755"/>
                </a:cubicBezTo>
                <a:cubicBezTo>
                  <a:pt x="7187" y="4947"/>
                  <a:pt x="5929" y="5151"/>
                  <a:pt x="4660" y="5378"/>
                </a:cubicBezTo>
                <a:cubicBezTo>
                  <a:pt x="3546" y="5570"/>
                  <a:pt x="2432" y="5821"/>
                  <a:pt x="1354" y="6157"/>
                </a:cubicBezTo>
                <a:cubicBezTo>
                  <a:pt x="1043" y="4324"/>
                  <a:pt x="623" y="2504"/>
                  <a:pt x="120" y="719"/>
                </a:cubicBezTo>
                <a:lnTo>
                  <a:pt x="1" y="767"/>
                </a:lnTo>
                <a:cubicBezTo>
                  <a:pt x="504" y="2552"/>
                  <a:pt x="911" y="4360"/>
                  <a:pt x="1222" y="6193"/>
                </a:cubicBezTo>
                <a:cubicBezTo>
                  <a:pt x="923" y="6301"/>
                  <a:pt x="611" y="6420"/>
                  <a:pt x="312" y="6540"/>
                </a:cubicBezTo>
                <a:cubicBezTo>
                  <a:pt x="249" y="6571"/>
                  <a:pt x="287" y="6666"/>
                  <a:pt x="353" y="6666"/>
                </a:cubicBezTo>
                <a:cubicBezTo>
                  <a:pt x="363" y="6666"/>
                  <a:pt x="373" y="6664"/>
                  <a:pt x="384" y="6660"/>
                </a:cubicBezTo>
                <a:cubicBezTo>
                  <a:pt x="1761" y="6061"/>
                  <a:pt x="3222" y="5762"/>
                  <a:pt x="4696" y="5498"/>
                </a:cubicBezTo>
                <a:cubicBezTo>
                  <a:pt x="5965" y="5270"/>
                  <a:pt x="7235" y="5055"/>
                  <a:pt x="8504" y="4863"/>
                </a:cubicBezTo>
                <a:cubicBezTo>
                  <a:pt x="8514" y="4868"/>
                  <a:pt x="8524" y="4871"/>
                  <a:pt x="8534" y="4871"/>
                </a:cubicBezTo>
                <a:cubicBezTo>
                  <a:pt x="8548" y="4871"/>
                  <a:pt x="8562" y="4865"/>
                  <a:pt x="8576" y="4851"/>
                </a:cubicBezTo>
                <a:cubicBezTo>
                  <a:pt x="8876" y="4803"/>
                  <a:pt x="9187" y="4767"/>
                  <a:pt x="9486" y="4720"/>
                </a:cubicBezTo>
                <a:cubicBezTo>
                  <a:pt x="9578" y="4708"/>
                  <a:pt x="9549" y="4599"/>
                  <a:pt x="9474" y="4599"/>
                </a:cubicBezTo>
                <a:cubicBezTo>
                  <a:pt x="9470" y="4599"/>
                  <a:pt x="9466" y="4599"/>
                  <a:pt x="9463" y="4600"/>
                </a:cubicBezTo>
                <a:cubicBezTo>
                  <a:pt x="9175" y="4636"/>
                  <a:pt x="8876" y="4684"/>
                  <a:pt x="8588" y="4732"/>
                </a:cubicBezTo>
                <a:cubicBezTo>
                  <a:pt x="8528" y="3127"/>
                  <a:pt x="8241" y="1546"/>
                  <a:pt x="7726" y="25"/>
                </a:cubicBezTo>
                <a:lnTo>
                  <a:pt x="7654" y="25"/>
                </a:lnTo>
                <a:lnTo>
                  <a:pt x="7606" y="1"/>
                </a:lnTo>
                <a:close/>
              </a:path>
            </a:pathLst>
          </a:custGeom>
          <a:solidFill>
            <a:srgbClr val="3C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1"/>
          <p:cNvSpPr/>
          <p:nvPr/>
        </p:nvSpPr>
        <p:spPr>
          <a:xfrm>
            <a:off x="2999076" y="2582867"/>
            <a:ext cx="958171" cy="1168526"/>
          </a:xfrm>
          <a:custGeom>
            <a:avLst/>
            <a:gdLst/>
            <a:ahLst/>
            <a:cxnLst/>
            <a:rect l="l" t="t" r="r" b="b"/>
            <a:pathLst>
              <a:path w="17883" h="21809" extrusionOk="0">
                <a:moveTo>
                  <a:pt x="396" y="0"/>
                </a:moveTo>
                <a:cubicBezTo>
                  <a:pt x="731" y="312"/>
                  <a:pt x="935" y="743"/>
                  <a:pt x="970" y="1198"/>
                </a:cubicBezTo>
                <a:cubicBezTo>
                  <a:pt x="994" y="1378"/>
                  <a:pt x="994" y="1557"/>
                  <a:pt x="994" y="1749"/>
                </a:cubicBezTo>
                <a:cubicBezTo>
                  <a:pt x="994" y="1749"/>
                  <a:pt x="1006" y="1761"/>
                  <a:pt x="1006" y="1773"/>
                </a:cubicBezTo>
                <a:cubicBezTo>
                  <a:pt x="1497" y="2791"/>
                  <a:pt x="1653" y="3953"/>
                  <a:pt x="1426" y="5067"/>
                </a:cubicBezTo>
                <a:cubicBezTo>
                  <a:pt x="1438" y="5366"/>
                  <a:pt x="1270" y="5785"/>
                  <a:pt x="1054" y="6228"/>
                </a:cubicBezTo>
                <a:cubicBezTo>
                  <a:pt x="1018" y="6336"/>
                  <a:pt x="970" y="6444"/>
                  <a:pt x="923" y="6540"/>
                </a:cubicBezTo>
                <a:cubicBezTo>
                  <a:pt x="899" y="6588"/>
                  <a:pt x="875" y="6636"/>
                  <a:pt x="851" y="6684"/>
                </a:cubicBezTo>
                <a:cubicBezTo>
                  <a:pt x="575" y="7234"/>
                  <a:pt x="324" y="7773"/>
                  <a:pt x="312" y="8133"/>
                </a:cubicBezTo>
                <a:cubicBezTo>
                  <a:pt x="264" y="9534"/>
                  <a:pt x="875" y="10876"/>
                  <a:pt x="1965" y="11762"/>
                </a:cubicBezTo>
                <a:lnTo>
                  <a:pt x="72" y="17954"/>
                </a:lnTo>
                <a:cubicBezTo>
                  <a:pt x="24" y="18086"/>
                  <a:pt x="0" y="18229"/>
                  <a:pt x="36" y="18373"/>
                </a:cubicBezTo>
                <a:cubicBezTo>
                  <a:pt x="84" y="18481"/>
                  <a:pt x="156" y="18577"/>
                  <a:pt x="252" y="18649"/>
                </a:cubicBezTo>
                <a:cubicBezTo>
                  <a:pt x="1965" y="20242"/>
                  <a:pt x="4228" y="21188"/>
                  <a:pt x="6540" y="21547"/>
                </a:cubicBezTo>
                <a:cubicBezTo>
                  <a:pt x="7439" y="21690"/>
                  <a:pt x="8402" y="21808"/>
                  <a:pt x="9358" y="21808"/>
                </a:cubicBezTo>
                <a:cubicBezTo>
                  <a:pt x="10961" y="21808"/>
                  <a:pt x="12543" y="21476"/>
                  <a:pt x="13774" y="20373"/>
                </a:cubicBezTo>
                <a:lnTo>
                  <a:pt x="13774" y="20373"/>
                </a:lnTo>
                <a:cubicBezTo>
                  <a:pt x="13738" y="20661"/>
                  <a:pt x="13690" y="20948"/>
                  <a:pt x="13654" y="21224"/>
                </a:cubicBezTo>
                <a:cubicBezTo>
                  <a:pt x="14624" y="20242"/>
                  <a:pt x="15678" y="19343"/>
                  <a:pt x="16804" y="18541"/>
                </a:cubicBezTo>
                <a:cubicBezTo>
                  <a:pt x="17028" y="18389"/>
                  <a:pt x="17292" y="18310"/>
                  <a:pt x="17561" y="18310"/>
                </a:cubicBezTo>
                <a:cubicBezTo>
                  <a:pt x="17652" y="18310"/>
                  <a:pt x="17743" y="18319"/>
                  <a:pt x="17834" y="18337"/>
                </a:cubicBezTo>
                <a:lnTo>
                  <a:pt x="17834" y="18134"/>
                </a:lnTo>
                <a:cubicBezTo>
                  <a:pt x="17858" y="17403"/>
                  <a:pt x="17774" y="16684"/>
                  <a:pt x="17786" y="15954"/>
                </a:cubicBezTo>
                <a:cubicBezTo>
                  <a:pt x="17882" y="12600"/>
                  <a:pt x="17583" y="9151"/>
                  <a:pt x="16169" y="6109"/>
                </a:cubicBezTo>
                <a:cubicBezTo>
                  <a:pt x="15750" y="5210"/>
                  <a:pt x="15259" y="4348"/>
                  <a:pt x="14720" y="3522"/>
                </a:cubicBezTo>
                <a:cubicBezTo>
                  <a:pt x="14325" y="2899"/>
                  <a:pt x="13954" y="2132"/>
                  <a:pt x="13295" y="1773"/>
                </a:cubicBezTo>
                <a:cubicBezTo>
                  <a:pt x="12433" y="1330"/>
                  <a:pt x="11510" y="1030"/>
                  <a:pt x="10564" y="887"/>
                </a:cubicBezTo>
                <a:cubicBezTo>
                  <a:pt x="10492" y="1222"/>
                  <a:pt x="10396" y="1557"/>
                  <a:pt x="10277" y="1893"/>
                </a:cubicBezTo>
                <a:cubicBezTo>
                  <a:pt x="10049" y="2551"/>
                  <a:pt x="9726" y="3198"/>
                  <a:pt x="9211" y="3653"/>
                </a:cubicBezTo>
                <a:cubicBezTo>
                  <a:pt x="8744" y="4049"/>
                  <a:pt x="8169" y="4312"/>
                  <a:pt x="7558" y="4396"/>
                </a:cubicBezTo>
                <a:cubicBezTo>
                  <a:pt x="7341" y="4428"/>
                  <a:pt x="7125" y="4444"/>
                  <a:pt x="6910" y="4444"/>
                </a:cubicBezTo>
                <a:cubicBezTo>
                  <a:pt x="5544" y="4444"/>
                  <a:pt x="4242" y="3799"/>
                  <a:pt x="3414" y="2671"/>
                </a:cubicBezTo>
                <a:cubicBezTo>
                  <a:pt x="2923" y="1965"/>
                  <a:pt x="2659" y="1138"/>
                  <a:pt x="2647" y="276"/>
                </a:cubicBezTo>
                <a:cubicBezTo>
                  <a:pt x="1893" y="156"/>
                  <a:pt x="1150" y="72"/>
                  <a:pt x="396"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1"/>
          <p:cNvSpPr/>
          <p:nvPr/>
        </p:nvSpPr>
        <p:spPr>
          <a:xfrm>
            <a:off x="3693416" y="3205999"/>
            <a:ext cx="286921" cy="655230"/>
          </a:xfrm>
          <a:custGeom>
            <a:avLst/>
            <a:gdLst/>
            <a:ahLst/>
            <a:cxnLst/>
            <a:rect l="l" t="t" r="r" b="b"/>
            <a:pathLst>
              <a:path w="5355" h="12229" extrusionOk="0">
                <a:moveTo>
                  <a:pt x="4204" y="0"/>
                </a:moveTo>
                <a:lnTo>
                  <a:pt x="516" y="3426"/>
                </a:lnTo>
                <a:cubicBezTo>
                  <a:pt x="743" y="6372"/>
                  <a:pt x="575" y="9330"/>
                  <a:pt x="1" y="12229"/>
                </a:cubicBezTo>
                <a:cubicBezTo>
                  <a:pt x="1" y="12229"/>
                  <a:pt x="1893" y="11630"/>
                  <a:pt x="2085" y="11522"/>
                </a:cubicBezTo>
                <a:cubicBezTo>
                  <a:pt x="2647" y="11223"/>
                  <a:pt x="3366" y="10791"/>
                  <a:pt x="3785" y="10324"/>
                </a:cubicBezTo>
                <a:cubicBezTo>
                  <a:pt x="3977" y="10121"/>
                  <a:pt x="4133" y="9893"/>
                  <a:pt x="4276" y="9654"/>
                </a:cubicBezTo>
                <a:cubicBezTo>
                  <a:pt x="4983" y="8516"/>
                  <a:pt x="5354" y="6911"/>
                  <a:pt x="5282" y="5701"/>
                </a:cubicBezTo>
                <a:cubicBezTo>
                  <a:pt x="5151" y="3773"/>
                  <a:pt x="4684" y="1892"/>
                  <a:pt x="420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1"/>
          <p:cNvSpPr/>
          <p:nvPr/>
        </p:nvSpPr>
        <p:spPr>
          <a:xfrm>
            <a:off x="1414617" y="2904345"/>
            <a:ext cx="100195" cy="100463"/>
          </a:xfrm>
          <a:custGeom>
            <a:avLst/>
            <a:gdLst/>
            <a:ahLst/>
            <a:cxnLst/>
            <a:rect l="l" t="t" r="r" b="b"/>
            <a:pathLst>
              <a:path w="1870" h="1875" extrusionOk="0">
                <a:moveTo>
                  <a:pt x="600" y="1"/>
                </a:moveTo>
                <a:cubicBezTo>
                  <a:pt x="228" y="157"/>
                  <a:pt x="1" y="528"/>
                  <a:pt x="13" y="935"/>
                </a:cubicBezTo>
                <a:cubicBezTo>
                  <a:pt x="37" y="1199"/>
                  <a:pt x="156" y="1450"/>
                  <a:pt x="348" y="1630"/>
                </a:cubicBezTo>
                <a:cubicBezTo>
                  <a:pt x="456" y="1738"/>
                  <a:pt x="588" y="1809"/>
                  <a:pt x="731" y="1857"/>
                </a:cubicBezTo>
                <a:cubicBezTo>
                  <a:pt x="785" y="1869"/>
                  <a:pt x="839" y="1874"/>
                  <a:pt x="892" y="1874"/>
                </a:cubicBezTo>
                <a:cubicBezTo>
                  <a:pt x="1005" y="1874"/>
                  <a:pt x="1117" y="1850"/>
                  <a:pt x="1222" y="1809"/>
                </a:cubicBezTo>
                <a:cubicBezTo>
                  <a:pt x="1498" y="1702"/>
                  <a:pt x="1725" y="1486"/>
                  <a:pt x="1869" y="1223"/>
                </a:cubicBezTo>
                <a:cubicBezTo>
                  <a:pt x="1522" y="875"/>
                  <a:pt x="1222" y="468"/>
                  <a:pt x="995" y="37"/>
                </a:cubicBezTo>
                <a:lnTo>
                  <a:pt x="600" y="1"/>
                </a:lnTo>
                <a:close/>
              </a:path>
            </a:pathLst>
          </a:custGeom>
          <a:solidFill>
            <a:srgbClr val="FFC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1"/>
          <p:cNvSpPr/>
          <p:nvPr/>
        </p:nvSpPr>
        <p:spPr>
          <a:xfrm>
            <a:off x="2675616" y="3616045"/>
            <a:ext cx="21271" cy="16074"/>
          </a:xfrm>
          <a:custGeom>
            <a:avLst/>
            <a:gdLst/>
            <a:ahLst/>
            <a:cxnLst/>
            <a:rect l="l" t="t" r="r" b="b"/>
            <a:pathLst>
              <a:path w="397" h="300" extrusionOk="0">
                <a:moveTo>
                  <a:pt x="204" y="0"/>
                </a:moveTo>
                <a:cubicBezTo>
                  <a:pt x="1" y="0"/>
                  <a:pt x="1" y="300"/>
                  <a:pt x="204" y="300"/>
                </a:cubicBezTo>
                <a:cubicBezTo>
                  <a:pt x="396" y="300"/>
                  <a:pt x="396" y="0"/>
                  <a:pt x="204" y="0"/>
                </a:cubicBezTo>
                <a:close/>
              </a:path>
            </a:pathLst>
          </a:custGeom>
          <a:solidFill>
            <a:srgbClr val="3F2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1"/>
          <p:cNvSpPr/>
          <p:nvPr/>
        </p:nvSpPr>
        <p:spPr>
          <a:xfrm>
            <a:off x="2644164" y="3478666"/>
            <a:ext cx="379346" cy="246147"/>
          </a:xfrm>
          <a:custGeom>
            <a:avLst/>
            <a:gdLst/>
            <a:ahLst/>
            <a:cxnLst/>
            <a:rect l="l" t="t" r="r" b="b"/>
            <a:pathLst>
              <a:path w="7080" h="4594" extrusionOk="0">
                <a:moveTo>
                  <a:pt x="5620" y="0"/>
                </a:moveTo>
                <a:cubicBezTo>
                  <a:pt x="4652" y="0"/>
                  <a:pt x="3701" y="245"/>
                  <a:pt x="2851" y="720"/>
                </a:cubicBezTo>
                <a:cubicBezTo>
                  <a:pt x="1678" y="1367"/>
                  <a:pt x="720" y="2469"/>
                  <a:pt x="420" y="3786"/>
                </a:cubicBezTo>
                <a:lnTo>
                  <a:pt x="1" y="4481"/>
                </a:lnTo>
                <a:cubicBezTo>
                  <a:pt x="426" y="4556"/>
                  <a:pt x="856" y="4594"/>
                  <a:pt x="1285" y="4594"/>
                </a:cubicBezTo>
                <a:cubicBezTo>
                  <a:pt x="2485" y="4594"/>
                  <a:pt x="3679" y="4300"/>
                  <a:pt x="4756" y="3726"/>
                </a:cubicBezTo>
                <a:cubicBezTo>
                  <a:pt x="5439" y="3391"/>
                  <a:pt x="6025" y="2900"/>
                  <a:pt x="6481" y="2289"/>
                </a:cubicBezTo>
                <a:cubicBezTo>
                  <a:pt x="6816" y="1822"/>
                  <a:pt x="7020" y="1271"/>
                  <a:pt x="7043" y="708"/>
                </a:cubicBezTo>
                <a:cubicBezTo>
                  <a:pt x="7079" y="49"/>
                  <a:pt x="6756" y="73"/>
                  <a:pt x="6157" y="25"/>
                </a:cubicBezTo>
                <a:cubicBezTo>
                  <a:pt x="5978" y="9"/>
                  <a:pt x="5798" y="0"/>
                  <a:pt x="5620"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1"/>
          <p:cNvSpPr/>
          <p:nvPr/>
        </p:nvSpPr>
        <p:spPr>
          <a:xfrm>
            <a:off x="2643521" y="3481292"/>
            <a:ext cx="376132" cy="236181"/>
          </a:xfrm>
          <a:custGeom>
            <a:avLst/>
            <a:gdLst/>
            <a:ahLst/>
            <a:cxnLst/>
            <a:rect l="l" t="t" r="r" b="b"/>
            <a:pathLst>
              <a:path w="7020" h="4408" extrusionOk="0">
                <a:moveTo>
                  <a:pt x="4876" y="0"/>
                </a:moveTo>
                <a:lnTo>
                  <a:pt x="4756" y="24"/>
                </a:lnTo>
                <a:cubicBezTo>
                  <a:pt x="4732" y="120"/>
                  <a:pt x="4708" y="240"/>
                  <a:pt x="4684" y="348"/>
                </a:cubicBezTo>
                <a:cubicBezTo>
                  <a:pt x="4600" y="791"/>
                  <a:pt x="4540" y="1162"/>
                  <a:pt x="4516" y="1342"/>
                </a:cubicBezTo>
                <a:cubicBezTo>
                  <a:pt x="4301" y="1450"/>
                  <a:pt x="4061" y="1569"/>
                  <a:pt x="3846" y="1689"/>
                </a:cubicBezTo>
                <a:cubicBezTo>
                  <a:pt x="3247" y="2000"/>
                  <a:pt x="2696" y="2336"/>
                  <a:pt x="2205" y="2659"/>
                </a:cubicBezTo>
                <a:lnTo>
                  <a:pt x="2073" y="2743"/>
                </a:lnTo>
                <a:cubicBezTo>
                  <a:pt x="2145" y="2527"/>
                  <a:pt x="2265" y="2072"/>
                  <a:pt x="2396" y="1545"/>
                </a:cubicBezTo>
                <a:cubicBezTo>
                  <a:pt x="2456" y="1294"/>
                  <a:pt x="2504" y="1066"/>
                  <a:pt x="2540" y="851"/>
                </a:cubicBezTo>
                <a:lnTo>
                  <a:pt x="2540" y="851"/>
                </a:lnTo>
                <a:lnTo>
                  <a:pt x="2420" y="934"/>
                </a:lnTo>
                <a:cubicBezTo>
                  <a:pt x="2372" y="1114"/>
                  <a:pt x="2325" y="1306"/>
                  <a:pt x="2265" y="1521"/>
                </a:cubicBezTo>
                <a:cubicBezTo>
                  <a:pt x="2133" y="2096"/>
                  <a:pt x="2025" y="2587"/>
                  <a:pt x="2001" y="2791"/>
                </a:cubicBezTo>
                <a:cubicBezTo>
                  <a:pt x="1821" y="2899"/>
                  <a:pt x="1654" y="3019"/>
                  <a:pt x="1498" y="3126"/>
                </a:cubicBezTo>
                <a:cubicBezTo>
                  <a:pt x="1294" y="3282"/>
                  <a:pt x="1103" y="3426"/>
                  <a:pt x="923" y="3569"/>
                </a:cubicBezTo>
                <a:cubicBezTo>
                  <a:pt x="744" y="3701"/>
                  <a:pt x="600" y="3833"/>
                  <a:pt x="468" y="3953"/>
                </a:cubicBezTo>
                <a:cubicBezTo>
                  <a:pt x="324" y="4061"/>
                  <a:pt x="217" y="4168"/>
                  <a:pt x="121" y="4252"/>
                </a:cubicBezTo>
                <a:lnTo>
                  <a:pt x="73" y="4300"/>
                </a:lnTo>
                <a:lnTo>
                  <a:pt x="1" y="4408"/>
                </a:lnTo>
                <a:lnTo>
                  <a:pt x="157" y="4288"/>
                </a:lnTo>
                <a:cubicBezTo>
                  <a:pt x="252" y="4204"/>
                  <a:pt x="360" y="4108"/>
                  <a:pt x="504" y="4001"/>
                </a:cubicBezTo>
                <a:cubicBezTo>
                  <a:pt x="636" y="3893"/>
                  <a:pt x="791" y="3761"/>
                  <a:pt x="971" y="3629"/>
                </a:cubicBezTo>
                <a:cubicBezTo>
                  <a:pt x="1151" y="3510"/>
                  <a:pt x="1342" y="3354"/>
                  <a:pt x="1558" y="3210"/>
                </a:cubicBezTo>
                <a:cubicBezTo>
                  <a:pt x="1738" y="3090"/>
                  <a:pt x="1929" y="2959"/>
                  <a:pt x="2121" y="2827"/>
                </a:cubicBezTo>
                <a:cubicBezTo>
                  <a:pt x="2181" y="2875"/>
                  <a:pt x="2337" y="2983"/>
                  <a:pt x="2576" y="3126"/>
                </a:cubicBezTo>
                <a:cubicBezTo>
                  <a:pt x="2875" y="3318"/>
                  <a:pt x="3283" y="3557"/>
                  <a:pt x="3738" y="3821"/>
                </a:cubicBezTo>
                <a:lnTo>
                  <a:pt x="4061" y="4013"/>
                </a:lnTo>
                <a:cubicBezTo>
                  <a:pt x="4109" y="3989"/>
                  <a:pt x="4157" y="3977"/>
                  <a:pt x="4193" y="3953"/>
                </a:cubicBezTo>
                <a:lnTo>
                  <a:pt x="3798" y="3725"/>
                </a:lnTo>
                <a:cubicBezTo>
                  <a:pt x="3343" y="3462"/>
                  <a:pt x="2923" y="3222"/>
                  <a:pt x="2612" y="3054"/>
                </a:cubicBezTo>
                <a:cubicBezTo>
                  <a:pt x="2384" y="2935"/>
                  <a:pt x="2217" y="2851"/>
                  <a:pt x="2145" y="2827"/>
                </a:cubicBezTo>
                <a:lnTo>
                  <a:pt x="2253" y="2755"/>
                </a:lnTo>
                <a:cubicBezTo>
                  <a:pt x="2744" y="2444"/>
                  <a:pt x="3295" y="2120"/>
                  <a:pt x="3894" y="1797"/>
                </a:cubicBezTo>
                <a:cubicBezTo>
                  <a:pt x="4145" y="1665"/>
                  <a:pt x="4385" y="1545"/>
                  <a:pt x="4624" y="1426"/>
                </a:cubicBezTo>
                <a:cubicBezTo>
                  <a:pt x="4696" y="1485"/>
                  <a:pt x="4804" y="1569"/>
                  <a:pt x="4948" y="1665"/>
                </a:cubicBezTo>
                <a:cubicBezTo>
                  <a:pt x="5211" y="1857"/>
                  <a:pt x="5582" y="2120"/>
                  <a:pt x="6002" y="2384"/>
                </a:cubicBezTo>
                <a:cubicBezTo>
                  <a:pt x="6085" y="2444"/>
                  <a:pt x="6169" y="2503"/>
                  <a:pt x="6253" y="2551"/>
                </a:cubicBezTo>
                <a:cubicBezTo>
                  <a:pt x="6277" y="2515"/>
                  <a:pt x="6301" y="2492"/>
                  <a:pt x="6325" y="2456"/>
                </a:cubicBezTo>
                <a:lnTo>
                  <a:pt x="6061" y="2288"/>
                </a:lnTo>
                <a:lnTo>
                  <a:pt x="4995" y="1605"/>
                </a:lnTo>
                <a:cubicBezTo>
                  <a:pt x="4864" y="1509"/>
                  <a:pt x="4756" y="1450"/>
                  <a:pt x="4672" y="1402"/>
                </a:cubicBezTo>
                <a:cubicBezTo>
                  <a:pt x="5570" y="946"/>
                  <a:pt x="6385" y="587"/>
                  <a:pt x="7020" y="324"/>
                </a:cubicBezTo>
                <a:cubicBezTo>
                  <a:pt x="7008" y="300"/>
                  <a:pt x="7008" y="264"/>
                  <a:pt x="6996" y="240"/>
                </a:cubicBezTo>
                <a:cubicBezTo>
                  <a:pt x="6337" y="491"/>
                  <a:pt x="5498" y="851"/>
                  <a:pt x="4576" y="1306"/>
                </a:cubicBezTo>
                <a:cubicBezTo>
                  <a:pt x="4636" y="1126"/>
                  <a:pt x="4720" y="779"/>
                  <a:pt x="4804" y="372"/>
                </a:cubicBezTo>
                <a:cubicBezTo>
                  <a:pt x="4828" y="240"/>
                  <a:pt x="4852" y="120"/>
                  <a:pt x="4876"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1"/>
          <p:cNvSpPr/>
          <p:nvPr/>
        </p:nvSpPr>
        <p:spPr>
          <a:xfrm>
            <a:off x="2638431" y="3713345"/>
            <a:ext cx="332464" cy="215660"/>
          </a:xfrm>
          <a:custGeom>
            <a:avLst/>
            <a:gdLst/>
            <a:ahLst/>
            <a:cxnLst/>
            <a:rect l="l" t="t" r="r" b="b"/>
            <a:pathLst>
              <a:path w="6205" h="4025" extrusionOk="0">
                <a:moveTo>
                  <a:pt x="1690" y="0"/>
                </a:moveTo>
                <a:cubicBezTo>
                  <a:pt x="1354" y="0"/>
                  <a:pt x="1019" y="44"/>
                  <a:pt x="695" y="137"/>
                </a:cubicBezTo>
                <a:lnTo>
                  <a:pt x="0" y="113"/>
                </a:lnTo>
                <a:lnTo>
                  <a:pt x="0" y="113"/>
                </a:lnTo>
                <a:cubicBezTo>
                  <a:pt x="467" y="1430"/>
                  <a:pt x="1354" y="2556"/>
                  <a:pt x="2515" y="3323"/>
                </a:cubicBezTo>
                <a:cubicBezTo>
                  <a:pt x="3054" y="3694"/>
                  <a:pt x="3665" y="3922"/>
                  <a:pt x="4300" y="4005"/>
                </a:cubicBezTo>
                <a:cubicBezTo>
                  <a:pt x="4402" y="4018"/>
                  <a:pt x="4504" y="4024"/>
                  <a:pt x="4606" y="4024"/>
                </a:cubicBezTo>
                <a:cubicBezTo>
                  <a:pt x="4985" y="4024"/>
                  <a:pt x="5364" y="3938"/>
                  <a:pt x="5713" y="3778"/>
                </a:cubicBezTo>
                <a:cubicBezTo>
                  <a:pt x="6204" y="3526"/>
                  <a:pt x="6049" y="3299"/>
                  <a:pt x="5845" y="2832"/>
                </a:cubicBezTo>
                <a:cubicBezTo>
                  <a:pt x="5450" y="1945"/>
                  <a:pt x="4791" y="1191"/>
                  <a:pt x="3965" y="676"/>
                </a:cubicBezTo>
                <a:cubicBezTo>
                  <a:pt x="3291" y="246"/>
                  <a:pt x="2487" y="0"/>
                  <a:pt x="1690"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1"/>
          <p:cNvSpPr/>
          <p:nvPr/>
        </p:nvSpPr>
        <p:spPr>
          <a:xfrm>
            <a:off x="2639074" y="3719346"/>
            <a:ext cx="320248" cy="206712"/>
          </a:xfrm>
          <a:custGeom>
            <a:avLst/>
            <a:gdLst/>
            <a:ahLst/>
            <a:cxnLst/>
            <a:rect l="l" t="t" r="r" b="b"/>
            <a:pathLst>
              <a:path w="5977" h="3858" extrusionOk="0">
                <a:moveTo>
                  <a:pt x="0" y="1"/>
                </a:moveTo>
                <a:lnTo>
                  <a:pt x="144" y="61"/>
                </a:lnTo>
                <a:cubicBezTo>
                  <a:pt x="240" y="97"/>
                  <a:pt x="359" y="145"/>
                  <a:pt x="503" y="192"/>
                </a:cubicBezTo>
                <a:cubicBezTo>
                  <a:pt x="635" y="252"/>
                  <a:pt x="803" y="312"/>
                  <a:pt x="970" y="396"/>
                </a:cubicBezTo>
                <a:cubicBezTo>
                  <a:pt x="1138" y="480"/>
                  <a:pt x="1330" y="552"/>
                  <a:pt x="1521" y="660"/>
                </a:cubicBezTo>
                <a:cubicBezTo>
                  <a:pt x="1689" y="731"/>
                  <a:pt x="1857" y="827"/>
                  <a:pt x="2036" y="911"/>
                </a:cubicBezTo>
                <a:cubicBezTo>
                  <a:pt x="2024" y="971"/>
                  <a:pt x="2012" y="1139"/>
                  <a:pt x="2000" y="1366"/>
                </a:cubicBezTo>
                <a:cubicBezTo>
                  <a:pt x="1988" y="1666"/>
                  <a:pt x="1976" y="2073"/>
                  <a:pt x="1964" y="2516"/>
                </a:cubicBezTo>
                <a:lnTo>
                  <a:pt x="1964" y="2827"/>
                </a:lnTo>
                <a:lnTo>
                  <a:pt x="2072" y="2911"/>
                </a:lnTo>
                <a:lnTo>
                  <a:pt x="2072" y="2516"/>
                </a:lnTo>
                <a:cubicBezTo>
                  <a:pt x="2072" y="2073"/>
                  <a:pt x="2072" y="1666"/>
                  <a:pt x="2072" y="1366"/>
                </a:cubicBezTo>
                <a:cubicBezTo>
                  <a:pt x="2072" y="1151"/>
                  <a:pt x="2060" y="995"/>
                  <a:pt x="2048" y="923"/>
                </a:cubicBezTo>
                <a:lnTo>
                  <a:pt x="2048" y="923"/>
                </a:lnTo>
                <a:cubicBezTo>
                  <a:pt x="2084" y="935"/>
                  <a:pt x="2108" y="947"/>
                  <a:pt x="2144" y="971"/>
                </a:cubicBezTo>
                <a:cubicBezTo>
                  <a:pt x="2575" y="1198"/>
                  <a:pt x="3042" y="1474"/>
                  <a:pt x="3521" y="1785"/>
                </a:cubicBezTo>
                <a:cubicBezTo>
                  <a:pt x="3725" y="1917"/>
                  <a:pt x="3917" y="2037"/>
                  <a:pt x="4108" y="2169"/>
                </a:cubicBezTo>
                <a:cubicBezTo>
                  <a:pt x="4096" y="2241"/>
                  <a:pt x="4072" y="2360"/>
                  <a:pt x="4060" y="2516"/>
                </a:cubicBezTo>
                <a:cubicBezTo>
                  <a:pt x="4024" y="2779"/>
                  <a:pt x="3989" y="3163"/>
                  <a:pt x="3953" y="3582"/>
                </a:cubicBezTo>
                <a:cubicBezTo>
                  <a:pt x="3953" y="3666"/>
                  <a:pt x="3941" y="3750"/>
                  <a:pt x="3941" y="3833"/>
                </a:cubicBezTo>
                <a:lnTo>
                  <a:pt x="4036" y="3857"/>
                </a:lnTo>
                <a:lnTo>
                  <a:pt x="4060" y="3594"/>
                </a:lnTo>
                <a:cubicBezTo>
                  <a:pt x="4072" y="3294"/>
                  <a:pt x="4096" y="2971"/>
                  <a:pt x="4120" y="2516"/>
                </a:cubicBezTo>
                <a:cubicBezTo>
                  <a:pt x="4132" y="2384"/>
                  <a:pt x="4144" y="2276"/>
                  <a:pt x="4144" y="2193"/>
                </a:cubicBezTo>
                <a:cubicBezTo>
                  <a:pt x="4839" y="2672"/>
                  <a:pt x="5450" y="3127"/>
                  <a:pt x="5905" y="3486"/>
                </a:cubicBezTo>
                <a:cubicBezTo>
                  <a:pt x="5929" y="3474"/>
                  <a:pt x="5941" y="3450"/>
                  <a:pt x="5953" y="3426"/>
                </a:cubicBezTo>
                <a:lnTo>
                  <a:pt x="5977" y="3438"/>
                </a:lnTo>
                <a:cubicBezTo>
                  <a:pt x="5522" y="3067"/>
                  <a:pt x="4899" y="2588"/>
                  <a:pt x="4180" y="2097"/>
                </a:cubicBezTo>
                <a:cubicBezTo>
                  <a:pt x="4336" y="2061"/>
                  <a:pt x="4635" y="1977"/>
                  <a:pt x="4971" y="1869"/>
                </a:cubicBezTo>
                <a:cubicBezTo>
                  <a:pt x="5078" y="1833"/>
                  <a:pt x="5174" y="1809"/>
                  <a:pt x="5270" y="1773"/>
                </a:cubicBezTo>
                <a:lnTo>
                  <a:pt x="5198" y="1690"/>
                </a:lnTo>
                <a:lnTo>
                  <a:pt x="4935" y="1773"/>
                </a:lnTo>
                <a:cubicBezTo>
                  <a:pt x="4575" y="1893"/>
                  <a:pt x="4264" y="2001"/>
                  <a:pt x="4120" y="2061"/>
                </a:cubicBezTo>
                <a:cubicBezTo>
                  <a:pt x="3953" y="1941"/>
                  <a:pt x="3773" y="1821"/>
                  <a:pt x="3593" y="1702"/>
                </a:cubicBezTo>
                <a:cubicBezTo>
                  <a:pt x="3114" y="1390"/>
                  <a:pt x="2635" y="1127"/>
                  <a:pt x="2204" y="887"/>
                </a:cubicBezTo>
                <a:lnTo>
                  <a:pt x="2084" y="827"/>
                </a:lnTo>
                <a:cubicBezTo>
                  <a:pt x="2276" y="791"/>
                  <a:pt x="2659" y="695"/>
                  <a:pt x="3102" y="564"/>
                </a:cubicBezTo>
                <a:cubicBezTo>
                  <a:pt x="3318" y="516"/>
                  <a:pt x="3509" y="456"/>
                  <a:pt x="3677" y="396"/>
                </a:cubicBezTo>
                <a:lnTo>
                  <a:pt x="3557" y="336"/>
                </a:lnTo>
                <a:lnTo>
                  <a:pt x="3078" y="468"/>
                </a:lnTo>
                <a:cubicBezTo>
                  <a:pt x="2587" y="612"/>
                  <a:pt x="2180" y="731"/>
                  <a:pt x="2024" y="803"/>
                </a:cubicBezTo>
                <a:cubicBezTo>
                  <a:pt x="1869" y="719"/>
                  <a:pt x="1713" y="648"/>
                  <a:pt x="1569" y="576"/>
                </a:cubicBezTo>
                <a:cubicBezTo>
                  <a:pt x="1366" y="480"/>
                  <a:pt x="1174" y="396"/>
                  <a:pt x="1006" y="324"/>
                </a:cubicBezTo>
                <a:cubicBezTo>
                  <a:pt x="827" y="252"/>
                  <a:pt x="671" y="192"/>
                  <a:pt x="527" y="145"/>
                </a:cubicBezTo>
                <a:cubicBezTo>
                  <a:pt x="383" y="85"/>
                  <a:pt x="264" y="49"/>
                  <a:pt x="168" y="13"/>
                </a:cubicBezTo>
                <a:lnTo>
                  <a:pt x="108"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1"/>
          <p:cNvSpPr/>
          <p:nvPr/>
        </p:nvSpPr>
        <p:spPr>
          <a:xfrm>
            <a:off x="3220468" y="3511350"/>
            <a:ext cx="350413" cy="179172"/>
          </a:xfrm>
          <a:custGeom>
            <a:avLst/>
            <a:gdLst/>
            <a:ahLst/>
            <a:cxnLst/>
            <a:rect l="l" t="t" r="r" b="b"/>
            <a:pathLst>
              <a:path w="6540" h="3344" extrusionOk="0">
                <a:moveTo>
                  <a:pt x="5601" y="0"/>
                </a:moveTo>
                <a:cubicBezTo>
                  <a:pt x="5357" y="0"/>
                  <a:pt x="5111" y="126"/>
                  <a:pt x="4899" y="278"/>
                </a:cubicBezTo>
                <a:cubicBezTo>
                  <a:pt x="4168" y="793"/>
                  <a:pt x="3617" y="1535"/>
                  <a:pt x="3330" y="2386"/>
                </a:cubicBezTo>
                <a:cubicBezTo>
                  <a:pt x="3043" y="1523"/>
                  <a:pt x="2468" y="781"/>
                  <a:pt x="1689" y="302"/>
                </a:cubicBezTo>
                <a:cubicBezTo>
                  <a:pt x="1466" y="164"/>
                  <a:pt x="1200" y="52"/>
                  <a:pt x="948" y="52"/>
                </a:cubicBezTo>
                <a:cubicBezTo>
                  <a:pt x="848" y="52"/>
                  <a:pt x="751" y="69"/>
                  <a:pt x="659" y="110"/>
                </a:cubicBezTo>
                <a:cubicBezTo>
                  <a:pt x="336" y="254"/>
                  <a:pt x="192" y="637"/>
                  <a:pt x="132" y="984"/>
                </a:cubicBezTo>
                <a:cubicBezTo>
                  <a:pt x="0" y="1715"/>
                  <a:pt x="132" y="2469"/>
                  <a:pt x="503" y="3116"/>
                </a:cubicBezTo>
                <a:lnTo>
                  <a:pt x="5258" y="3344"/>
                </a:lnTo>
                <a:cubicBezTo>
                  <a:pt x="6001" y="2757"/>
                  <a:pt x="6540" y="1835"/>
                  <a:pt x="6408" y="900"/>
                </a:cubicBezTo>
                <a:cubicBezTo>
                  <a:pt x="6348" y="517"/>
                  <a:pt x="6121" y="98"/>
                  <a:pt x="5737" y="14"/>
                </a:cubicBezTo>
                <a:cubicBezTo>
                  <a:pt x="5692" y="5"/>
                  <a:pt x="5647" y="0"/>
                  <a:pt x="5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1"/>
          <p:cNvSpPr/>
          <p:nvPr/>
        </p:nvSpPr>
        <p:spPr>
          <a:xfrm>
            <a:off x="3054906" y="3693682"/>
            <a:ext cx="257398" cy="311353"/>
          </a:xfrm>
          <a:custGeom>
            <a:avLst/>
            <a:gdLst/>
            <a:ahLst/>
            <a:cxnLst/>
            <a:rect l="l" t="t" r="r" b="b"/>
            <a:pathLst>
              <a:path w="4804" h="5811" extrusionOk="0">
                <a:moveTo>
                  <a:pt x="4096" y="1"/>
                </a:moveTo>
                <a:cubicBezTo>
                  <a:pt x="3785" y="144"/>
                  <a:pt x="3474" y="264"/>
                  <a:pt x="3150" y="360"/>
                </a:cubicBezTo>
                <a:cubicBezTo>
                  <a:pt x="2252" y="695"/>
                  <a:pt x="1593" y="1318"/>
                  <a:pt x="1054" y="2085"/>
                </a:cubicBezTo>
                <a:cubicBezTo>
                  <a:pt x="360" y="3055"/>
                  <a:pt x="0" y="4229"/>
                  <a:pt x="48" y="5414"/>
                </a:cubicBezTo>
                <a:cubicBezTo>
                  <a:pt x="48" y="5510"/>
                  <a:pt x="72" y="5606"/>
                  <a:pt x="132" y="5690"/>
                </a:cubicBezTo>
                <a:cubicBezTo>
                  <a:pt x="204" y="5750"/>
                  <a:pt x="300" y="5786"/>
                  <a:pt x="396" y="5786"/>
                </a:cubicBezTo>
                <a:cubicBezTo>
                  <a:pt x="529" y="5802"/>
                  <a:pt x="662" y="5810"/>
                  <a:pt x="796" y="5810"/>
                </a:cubicBezTo>
                <a:cubicBezTo>
                  <a:pt x="2018" y="5810"/>
                  <a:pt x="3226" y="5135"/>
                  <a:pt x="3917" y="4109"/>
                </a:cubicBezTo>
                <a:cubicBezTo>
                  <a:pt x="4671" y="2983"/>
                  <a:pt x="4803" y="1474"/>
                  <a:pt x="4348" y="180"/>
                </a:cubicBezTo>
                <a:lnTo>
                  <a:pt x="4096"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1"/>
          <p:cNvSpPr/>
          <p:nvPr/>
        </p:nvSpPr>
        <p:spPr>
          <a:xfrm>
            <a:off x="2870056" y="3545962"/>
            <a:ext cx="402439" cy="233019"/>
          </a:xfrm>
          <a:custGeom>
            <a:avLst/>
            <a:gdLst/>
            <a:ahLst/>
            <a:cxnLst/>
            <a:rect l="l" t="t" r="r" b="b"/>
            <a:pathLst>
              <a:path w="7511" h="4349" extrusionOk="0">
                <a:moveTo>
                  <a:pt x="1432" y="0"/>
                </a:moveTo>
                <a:cubicBezTo>
                  <a:pt x="1126" y="0"/>
                  <a:pt x="820" y="10"/>
                  <a:pt x="516" y="27"/>
                </a:cubicBezTo>
                <a:cubicBezTo>
                  <a:pt x="444" y="27"/>
                  <a:pt x="384" y="51"/>
                  <a:pt x="324" y="87"/>
                </a:cubicBezTo>
                <a:cubicBezTo>
                  <a:pt x="276" y="135"/>
                  <a:pt x="240" y="195"/>
                  <a:pt x="228" y="266"/>
                </a:cubicBezTo>
                <a:cubicBezTo>
                  <a:pt x="1" y="1320"/>
                  <a:pt x="480" y="2470"/>
                  <a:pt x="1282" y="3189"/>
                </a:cubicBezTo>
                <a:cubicBezTo>
                  <a:pt x="2085" y="3919"/>
                  <a:pt x="3187" y="4255"/>
                  <a:pt x="4277" y="4327"/>
                </a:cubicBezTo>
                <a:cubicBezTo>
                  <a:pt x="4474" y="4342"/>
                  <a:pt x="4670" y="4349"/>
                  <a:pt x="4866" y="4349"/>
                </a:cubicBezTo>
                <a:cubicBezTo>
                  <a:pt x="5756" y="4349"/>
                  <a:pt x="6637" y="4206"/>
                  <a:pt x="7511" y="4039"/>
                </a:cubicBezTo>
                <a:lnTo>
                  <a:pt x="7115" y="3201"/>
                </a:lnTo>
                <a:cubicBezTo>
                  <a:pt x="6756" y="1931"/>
                  <a:pt x="5654" y="961"/>
                  <a:pt x="4420" y="482"/>
                </a:cubicBezTo>
                <a:cubicBezTo>
                  <a:pt x="3471" y="114"/>
                  <a:pt x="2452" y="0"/>
                  <a:pt x="1432"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1"/>
          <p:cNvSpPr/>
          <p:nvPr/>
        </p:nvSpPr>
        <p:spPr>
          <a:xfrm>
            <a:off x="3536856" y="2650217"/>
            <a:ext cx="464003" cy="829847"/>
          </a:xfrm>
          <a:custGeom>
            <a:avLst/>
            <a:gdLst/>
            <a:ahLst/>
            <a:cxnLst/>
            <a:rect l="l" t="t" r="r" b="b"/>
            <a:pathLst>
              <a:path w="8660" h="15488" extrusionOk="0">
                <a:moveTo>
                  <a:pt x="1785" y="1"/>
                </a:moveTo>
                <a:cubicBezTo>
                  <a:pt x="1737" y="1"/>
                  <a:pt x="1689" y="1"/>
                  <a:pt x="1653" y="13"/>
                </a:cubicBezTo>
                <a:cubicBezTo>
                  <a:pt x="1605" y="37"/>
                  <a:pt x="1569" y="73"/>
                  <a:pt x="1545" y="121"/>
                </a:cubicBezTo>
                <a:cubicBezTo>
                  <a:pt x="1174" y="696"/>
                  <a:pt x="767" y="1294"/>
                  <a:pt x="683" y="1989"/>
                </a:cubicBezTo>
                <a:cubicBezTo>
                  <a:pt x="599" y="2684"/>
                  <a:pt x="252" y="3271"/>
                  <a:pt x="168" y="3977"/>
                </a:cubicBezTo>
                <a:cubicBezTo>
                  <a:pt x="0" y="5618"/>
                  <a:pt x="611" y="7235"/>
                  <a:pt x="1174" y="8804"/>
                </a:cubicBezTo>
                <a:cubicBezTo>
                  <a:pt x="1952" y="10972"/>
                  <a:pt x="2647" y="13200"/>
                  <a:pt x="2851" y="15487"/>
                </a:cubicBezTo>
                <a:cubicBezTo>
                  <a:pt x="4623" y="15236"/>
                  <a:pt x="6384" y="14853"/>
                  <a:pt x="8109" y="14326"/>
                </a:cubicBezTo>
                <a:cubicBezTo>
                  <a:pt x="8432" y="14290"/>
                  <a:pt x="8660" y="13966"/>
                  <a:pt x="8576" y="13643"/>
                </a:cubicBezTo>
                <a:cubicBezTo>
                  <a:pt x="8528" y="9571"/>
                  <a:pt x="7390" y="5582"/>
                  <a:pt x="5282" y="2097"/>
                </a:cubicBezTo>
                <a:cubicBezTo>
                  <a:pt x="4947" y="1522"/>
                  <a:pt x="4480" y="1031"/>
                  <a:pt x="3929" y="672"/>
                </a:cubicBezTo>
                <a:cubicBezTo>
                  <a:pt x="3234" y="240"/>
                  <a:pt x="2599" y="109"/>
                  <a:pt x="1785" y="1"/>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1"/>
          <p:cNvSpPr/>
          <p:nvPr/>
        </p:nvSpPr>
        <p:spPr>
          <a:xfrm>
            <a:off x="3282727" y="1953948"/>
            <a:ext cx="424246" cy="544158"/>
          </a:xfrm>
          <a:custGeom>
            <a:avLst/>
            <a:gdLst/>
            <a:ahLst/>
            <a:cxnLst/>
            <a:rect l="l" t="t" r="r" b="b"/>
            <a:pathLst>
              <a:path w="7918" h="10156" extrusionOk="0">
                <a:moveTo>
                  <a:pt x="6791" y="1"/>
                </a:moveTo>
                <a:lnTo>
                  <a:pt x="0" y="8660"/>
                </a:lnTo>
                <a:cubicBezTo>
                  <a:pt x="653" y="9625"/>
                  <a:pt x="1817" y="10156"/>
                  <a:pt x="2966" y="10156"/>
                </a:cubicBezTo>
                <a:cubicBezTo>
                  <a:pt x="3629" y="10156"/>
                  <a:pt x="4287" y="9979"/>
                  <a:pt x="4839" y="9606"/>
                </a:cubicBezTo>
                <a:cubicBezTo>
                  <a:pt x="5426" y="9187"/>
                  <a:pt x="5905" y="8648"/>
                  <a:pt x="6264" y="8037"/>
                </a:cubicBezTo>
                <a:cubicBezTo>
                  <a:pt x="7725" y="5594"/>
                  <a:pt x="7917" y="2612"/>
                  <a:pt x="6791"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1"/>
          <p:cNvSpPr/>
          <p:nvPr/>
        </p:nvSpPr>
        <p:spPr>
          <a:xfrm>
            <a:off x="2994576" y="1835162"/>
            <a:ext cx="699540" cy="685770"/>
          </a:xfrm>
          <a:custGeom>
            <a:avLst/>
            <a:gdLst/>
            <a:ahLst/>
            <a:cxnLst/>
            <a:rect l="l" t="t" r="r" b="b"/>
            <a:pathLst>
              <a:path w="13056" h="12799" extrusionOk="0">
                <a:moveTo>
                  <a:pt x="6281" y="0"/>
                </a:moveTo>
                <a:cubicBezTo>
                  <a:pt x="4723" y="0"/>
                  <a:pt x="2919" y="496"/>
                  <a:pt x="1797" y="1595"/>
                </a:cubicBezTo>
                <a:cubicBezTo>
                  <a:pt x="264" y="3116"/>
                  <a:pt x="492" y="5284"/>
                  <a:pt x="252" y="7284"/>
                </a:cubicBezTo>
                <a:cubicBezTo>
                  <a:pt x="0" y="9344"/>
                  <a:pt x="791" y="11296"/>
                  <a:pt x="2731" y="12231"/>
                </a:cubicBezTo>
                <a:cubicBezTo>
                  <a:pt x="3533" y="12617"/>
                  <a:pt x="4507" y="12799"/>
                  <a:pt x="5465" y="12799"/>
                </a:cubicBezTo>
                <a:cubicBezTo>
                  <a:pt x="6082" y="12799"/>
                  <a:pt x="6693" y="12723"/>
                  <a:pt x="7247" y="12578"/>
                </a:cubicBezTo>
                <a:cubicBezTo>
                  <a:pt x="7893" y="12398"/>
                  <a:pt x="8492" y="12087"/>
                  <a:pt x="9019" y="11656"/>
                </a:cubicBezTo>
                <a:cubicBezTo>
                  <a:pt x="9319" y="11428"/>
                  <a:pt x="9582" y="11153"/>
                  <a:pt x="9798" y="10841"/>
                </a:cubicBezTo>
                <a:cubicBezTo>
                  <a:pt x="9894" y="10698"/>
                  <a:pt x="9989" y="10542"/>
                  <a:pt x="10061" y="10374"/>
                </a:cubicBezTo>
                <a:cubicBezTo>
                  <a:pt x="10298" y="10458"/>
                  <a:pt x="10529" y="10497"/>
                  <a:pt x="10751" y="10497"/>
                </a:cubicBezTo>
                <a:cubicBezTo>
                  <a:pt x="11569" y="10497"/>
                  <a:pt x="12263" y="9964"/>
                  <a:pt x="12696" y="9200"/>
                </a:cubicBezTo>
                <a:cubicBezTo>
                  <a:pt x="12936" y="8841"/>
                  <a:pt x="13056" y="8422"/>
                  <a:pt x="13056" y="7991"/>
                </a:cubicBezTo>
                <a:cubicBezTo>
                  <a:pt x="13056" y="7560"/>
                  <a:pt x="12804" y="7152"/>
                  <a:pt x="12421" y="6961"/>
                </a:cubicBezTo>
                <a:cubicBezTo>
                  <a:pt x="12274" y="6894"/>
                  <a:pt x="12118" y="6868"/>
                  <a:pt x="11960" y="6868"/>
                </a:cubicBezTo>
                <a:cubicBezTo>
                  <a:pt x="11694" y="6868"/>
                  <a:pt x="11419" y="6941"/>
                  <a:pt x="11163" y="7009"/>
                </a:cubicBezTo>
                <a:cubicBezTo>
                  <a:pt x="11307" y="6290"/>
                  <a:pt x="11690" y="5643"/>
                  <a:pt x="11702" y="4913"/>
                </a:cubicBezTo>
                <a:cubicBezTo>
                  <a:pt x="11702" y="4374"/>
                  <a:pt x="11558" y="3751"/>
                  <a:pt x="11463" y="3224"/>
                </a:cubicBezTo>
                <a:cubicBezTo>
                  <a:pt x="11199" y="1954"/>
                  <a:pt x="10325" y="1272"/>
                  <a:pt x="9211" y="697"/>
                </a:cubicBezTo>
                <a:cubicBezTo>
                  <a:pt x="8348" y="265"/>
                  <a:pt x="7402" y="26"/>
                  <a:pt x="6444" y="2"/>
                </a:cubicBezTo>
                <a:cubicBezTo>
                  <a:pt x="6390" y="1"/>
                  <a:pt x="6336" y="0"/>
                  <a:pt x="628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1"/>
          <p:cNvSpPr/>
          <p:nvPr/>
        </p:nvSpPr>
        <p:spPr>
          <a:xfrm>
            <a:off x="3558663" y="2247244"/>
            <a:ext cx="103999" cy="114929"/>
          </a:xfrm>
          <a:custGeom>
            <a:avLst/>
            <a:gdLst/>
            <a:ahLst/>
            <a:cxnLst/>
            <a:rect l="l" t="t" r="r" b="b"/>
            <a:pathLst>
              <a:path w="1941" h="2145" extrusionOk="0">
                <a:moveTo>
                  <a:pt x="1941" y="0"/>
                </a:moveTo>
                <a:lnTo>
                  <a:pt x="1941" y="0"/>
                </a:lnTo>
                <a:cubicBezTo>
                  <a:pt x="1785" y="12"/>
                  <a:pt x="1641" y="48"/>
                  <a:pt x="1497" y="120"/>
                </a:cubicBezTo>
                <a:cubicBezTo>
                  <a:pt x="1354" y="180"/>
                  <a:pt x="1210" y="264"/>
                  <a:pt x="1078" y="360"/>
                </a:cubicBezTo>
                <a:cubicBezTo>
                  <a:pt x="911" y="467"/>
                  <a:pt x="755" y="599"/>
                  <a:pt x="623" y="755"/>
                </a:cubicBezTo>
                <a:cubicBezTo>
                  <a:pt x="491" y="899"/>
                  <a:pt x="372" y="1066"/>
                  <a:pt x="276" y="1246"/>
                </a:cubicBezTo>
                <a:cubicBezTo>
                  <a:pt x="192" y="1378"/>
                  <a:pt x="132" y="1533"/>
                  <a:pt x="84" y="1689"/>
                </a:cubicBezTo>
                <a:cubicBezTo>
                  <a:pt x="24" y="1833"/>
                  <a:pt x="0" y="1988"/>
                  <a:pt x="12" y="2144"/>
                </a:cubicBezTo>
                <a:cubicBezTo>
                  <a:pt x="36" y="2144"/>
                  <a:pt x="60" y="1977"/>
                  <a:pt x="156" y="1725"/>
                </a:cubicBezTo>
                <a:cubicBezTo>
                  <a:pt x="216" y="1569"/>
                  <a:pt x="288" y="1426"/>
                  <a:pt x="372" y="1294"/>
                </a:cubicBezTo>
                <a:cubicBezTo>
                  <a:pt x="467" y="1126"/>
                  <a:pt x="575" y="970"/>
                  <a:pt x="707" y="827"/>
                </a:cubicBezTo>
                <a:cubicBezTo>
                  <a:pt x="839" y="683"/>
                  <a:pt x="982" y="551"/>
                  <a:pt x="1138" y="443"/>
                </a:cubicBezTo>
                <a:cubicBezTo>
                  <a:pt x="1270" y="348"/>
                  <a:pt x="1402" y="264"/>
                  <a:pt x="1545" y="192"/>
                </a:cubicBezTo>
                <a:cubicBezTo>
                  <a:pt x="1773" y="72"/>
                  <a:pt x="1941" y="24"/>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1"/>
          <p:cNvSpPr/>
          <p:nvPr/>
        </p:nvSpPr>
        <p:spPr>
          <a:xfrm>
            <a:off x="3579827" y="2281803"/>
            <a:ext cx="30862" cy="66332"/>
          </a:xfrm>
          <a:custGeom>
            <a:avLst/>
            <a:gdLst/>
            <a:ahLst/>
            <a:cxnLst/>
            <a:rect l="l" t="t" r="r" b="b"/>
            <a:pathLst>
              <a:path w="576" h="1238" extrusionOk="0">
                <a:moveTo>
                  <a:pt x="447" y="1"/>
                </a:moveTo>
                <a:cubicBezTo>
                  <a:pt x="446" y="1"/>
                  <a:pt x="445" y="1"/>
                  <a:pt x="444" y="2"/>
                </a:cubicBezTo>
                <a:cubicBezTo>
                  <a:pt x="432" y="2"/>
                  <a:pt x="456" y="86"/>
                  <a:pt x="468" y="206"/>
                </a:cubicBezTo>
                <a:cubicBezTo>
                  <a:pt x="468" y="349"/>
                  <a:pt x="432" y="505"/>
                  <a:pt x="372" y="649"/>
                </a:cubicBezTo>
                <a:cubicBezTo>
                  <a:pt x="312" y="793"/>
                  <a:pt x="228" y="924"/>
                  <a:pt x="132" y="1056"/>
                </a:cubicBezTo>
                <a:cubicBezTo>
                  <a:pt x="48" y="1164"/>
                  <a:pt x="1" y="1224"/>
                  <a:pt x="13" y="1236"/>
                </a:cubicBezTo>
                <a:cubicBezTo>
                  <a:pt x="14" y="1237"/>
                  <a:pt x="16" y="1238"/>
                  <a:pt x="18" y="1238"/>
                </a:cubicBezTo>
                <a:cubicBezTo>
                  <a:pt x="39" y="1238"/>
                  <a:pt x="106" y="1191"/>
                  <a:pt x="192" y="1116"/>
                </a:cubicBezTo>
                <a:cubicBezTo>
                  <a:pt x="312" y="996"/>
                  <a:pt x="408" y="852"/>
                  <a:pt x="480" y="697"/>
                </a:cubicBezTo>
                <a:cubicBezTo>
                  <a:pt x="552" y="541"/>
                  <a:pt x="575" y="361"/>
                  <a:pt x="540" y="194"/>
                </a:cubicBezTo>
                <a:cubicBezTo>
                  <a:pt x="517" y="71"/>
                  <a:pt x="464"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1"/>
          <p:cNvSpPr/>
          <p:nvPr/>
        </p:nvSpPr>
        <p:spPr>
          <a:xfrm>
            <a:off x="3168495" y="2120795"/>
            <a:ext cx="40453" cy="209444"/>
          </a:xfrm>
          <a:custGeom>
            <a:avLst/>
            <a:gdLst/>
            <a:ahLst/>
            <a:cxnLst/>
            <a:rect l="l" t="t" r="r" b="b"/>
            <a:pathLst>
              <a:path w="755" h="3909" extrusionOk="0">
                <a:moveTo>
                  <a:pt x="216" y="1"/>
                </a:moveTo>
                <a:cubicBezTo>
                  <a:pt x="204" y="13"/>
                  <a:pt x="312" y="216"/>
                  <a:pt x="431" y="576"/>
                </a:cubicBezTo>
                <a:cubicBezTo>
                  <a:pt x="503" y="779"/>
                  <a:pt x="551" y="995"/>
                  <a:pt x="575" y="1210"/>
                </a:cubicBezTo>
                <a:cubicBezTo>
                  <a:pt x="599" y="1474"/>
                  <a:pt x="563" y="1737"/>
                  <a:pt x="467" y="1977"/>
                </a:cubicBezTo>
                <a:cubicBezTo>
                  <a:pt x="360" y="2229"/>
                  <a:pt x="180" y="2456"/>
                  <a:pt x="96" y="2720"/>
                </a:cubicBezTo>
                <a:cubicBezTo>
                  <a:pt x="24" y="2935"/>
                  <a:pt x="0" y="3175"/>
                  <a:pt x="60" y="3402"/>
                </a:cubicBezTo>
                <a:cubicBezTo>
                  <a:pt x="96" y="3558"/>
                  <a:pt x="180" y="3702"/>
                  <a:pt x="288" y="3810"/>
                </a:cubicBezTo>
                <a:cubicBezTo>
                  <a:pt x="348" y="3880"/>
                  <a:pt x="400" y="3908"/>
                  <a:pt x="422" y="3908"/>
                </a:cubicBezTo>
                <a:cubicBezTo>
                  <a:pt x="426" y="3908"/>
                  <a:pt x="430" y="3907"/>
                  <a:pt x="431" y="3905"/>
                </a:cubicBezTo>
                <a:cubicBezTo>
                  <a:pt x="431" y="3893"/>
                  <a:pt x="395" y="3857"/>
                  <a:pt x="336" y="3774"/>
                </a:cubicBezTo>
                <a:cubicBezTo>
                  <a:pt x="240" y="3654"/>
                  <a:pt x="192" y="3522"/>
                  <a:pt x="156" y="3378"/>
                </a:cubicBezTo>
                <a:cubicBezTo>
                  <a:pt x="132" y="3175"/>
                  <a:pt x="156" y="2959"/>
                  <a:pt x="228" y="2756"/>
                </a:cubicBezTo>
                <a:cubicBezTo>
                  <a:pt x="312" y="2528"/>
                  <a:pt x="479" y="2312"/>
                  <a:pt x="599" y="2037"/>
                </a:cubicBezTo>
                <a:cubicBezTo>
                  <a:pt x="707" y="1773"/>
                  <a:pt x="755" y="1486"/>
                  <a:pt x="707" y="1199"/>
                </a:cubicBezTo>
                <a:cubicBezTo>
                  <a:pt x="683" y="971"/>
                  <a:pt x="623" y="755"/>
                  <a:pt x="539" y="540"/>
                </a:cubicBezTo>
                <a:cubicBezTo>
                  <a:pt x="467" y="336"/>
                  <a:pt x="360" y="156"/>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1"/>
          <p:cNvSpPr/>
          <p:nvPr/>
        </p:nvSpPr>
        <p:spPr>
          <a:xfrm>
            <a:off x="3214681" y="2315611"/>
            <a:ext cx="28290" cy="12002"/>
          </a:xfrm>
          <a:custGeom>
            <a:avLst/>
            <a:gdLst/>
            <a:ahLst/>
            <a:cxnLst/>
            <a:rect l="l" t="t" r="r" b="b"/>
            <a:pathLst>
              <a:path w="528" h="224" extrusionOk="0">
                <a:moveTo>
                  <a:pt x="459" y="1"/>
                </a:moveTo>
                <a:cubicBezTo>
                  <a:pt x="410" y="1"/>
                  <a:pt x="328" y="22"/>
                  <a:pt x="240" y="54"/>
                </a:cubicBezTo>
                <a:cubicBezTo>
                  <a:pt x="96" y="102"/>
                  <a:pt x="1" y="174"/>
                  <a:pt x="13" y="197"/>
                </a:cubicBezTo>
                <a:cubicBezTo>
                  <a:pt x="18" y="214"/>
                  <a:pt x="47" y="223"/>
                  <a:pt x="91" y="223"/>
                </a:cubicBezTo>
                <a:cubicBezTo>
                  <a:pt x="141" y="223"/>
                  <a:pt x="211" y="211"/>
                  <a:pt x="288" y="185"/>
                </a:cubicBezTo>
                <a:cubicBezTo>
                  <a:pt x="432" y="126"/>
                  <a:pt x="528" y="54"/>
                  <a:pt x="504" y="18"/>
                </a:cubicBezTo>
                <a:cubicBezTo>
                  <a:pt x="500" y="6"/>
                  <a:pt x="484"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1"/>
          <p:cNvSpPr/>
          <p:nvPr/>
        </p:nvSpPr>
        <p:spPr>
          <a:xfrm>
            <a:off x="3178729" y="2329328"/>
            <a:ext cx="91836" cy="39971"/>
          </a:xfrm>
          <a:custGeom>
            <a:avLst/>
            <a:gdLst/>
            <a:ahLst/>
            <a:cxnLst/>
            <a:rect l="l" t="t" r="r" b="b"/>
            <a:pathLst>
              <a:path w="1714" h="746" extrusionOk="0">
                <a:moveTo>
                  <a:pt x="1697" y="0"/>
                </a:moveTo>
                <a:cubicBezTo>
                  <a:pt x="1671" y="0"/>
                  <a:pt x="1611" y="93"/>
                  <a:pt x="1498" y="217"/>
                </a:cubicBezTo>
                <a:cubicBezTo>
                  <a:pt x="1342" y="385"/>
                  <a:pt x="1151" y="516"/>
                  <a:pt x="935" y="576"/>
                </a:cubicBezTo>
                <a:cubicBezTo>
                  <a:pt x="859" y="592"/>
                  <a:pt x="783" y="600"/>
                  <a:pt x="708" y="600"/>
                </a:cubicBezTo>
                <a:cubicBezTo>
                  <a:pt x="558" y="600"/>
                  <a:pt x="412" y="568"/>
                  <a:pt x="276" y="504"/>
                </a:cubicBezTo>
                <a:cubicBezTo>
                  <a:pt x="131" y="426"/>
                  <a:pt x="48" y="348"/>
                  <a:pt x="28" y="348"/>
                </a:cubicBezTo>
                <a:cubicBezTo>
                  <a:pt x="27" y="348"/>
                  <a:pt x="26" y="348"/>
                  <a:pt x="25" y="349"/>
                </a:cubicBezTo>
                <a:cubicBezTo>
                  <a:pt x="1" y="361"/>
                  <a:pt x="61" y="480"/>
                  <a:pt x="216" y="588"/>
                </a:cubicBezTo>
                <a:cubicBezTo>
                  <a:pt x="380" y="691"/>
                  <a:pt x="562" y="745"/>
                  <a:pt x="749" y="745"/>
                </a:cubicBezTo>
                <a:cubicBezTo>
                  <a:pt x="822" y="745"/>
                  <a:pt x="897" y="737"/>
                  <a:pt x="971" y="720"/>
                </a:cubicBezTo>
                <a:cubicBezTo>
                  <a:pt x="1223" y="648"/>
                  <a:pt x="1438" y="492"/>
                  <a:pt x="1582" y="289"/>
                </a:cubicBezTo>
                <a:cubicBezTo>
                  <a:pt x="1690" y="121"/>
                  <a:pt x="1714" y="1"/>
                  <a:pt x="1702" y="1"/>
                </a:cubicBezTo>
                <a:cubicBezTo>
                  <a:pt x="1700" y="1"/>
                  <a:pt x="1699"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1"/>
          <p:cNvSpPr/>
          <p:nvPr/>
        </p:nvSpPr>
        <p:spPr>
          <a:xfrm>
            <a:off x="3101735" y="2181126"/>
            <a:ext cx="12270" cy="67457"/>
          </a:xfrm>
          <a:custGeom>
            <a:avLst/>
            <a:gdLst/>
            <a:ahLst/>
            <a:cxnLst/>
            <a:rect l="l" t="t" r="r" b="b"/>
            <a:pathLst>
              <a:path w="229" h="1259" extrusionOk="0">
                <a:moveTo>
                  <a:pt x="108" y="1"/>
                </a:moveTo>
                <a:cubicBezTo>
                  <a:pt x="49" y="1"/>
                  <a:pt x="1" y="276"/>
                  <a:pt x="1" y="623"/>
                </a:cubicBezTo>
                <a:cubicBezTo>
                  <a:pt x="1" y="971"/>
                  <a:pt x="61" y="1258"/>
                  <a:pt x="120" y="1258"/>
                </a:cubicBezTo>
                <a:cubicBezTo>
                  <a:pt x="180" y="1258"/>
                  <a:pt x="228" y="971"/>
                  <a:pt x="228" y="623"/>
                </a:cubicBezTo>
                <a:cubicBezTo>
                  <a:pt x="228" y="288"/>
                  <a:pt x="180"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1"/>
          <p:cNvSpPr/>
          <p:nvPr/>
        </p:nvSpPr>
        <p:spPr>
          <a:xfrm>
            <a:off x="3314822" y="2193932"/>
            <a:ext cx="12859" cy="63599"/>
          </a:xfrm>
          <a:custGeom>
            <a:avLst/>
            <a:gdLst/>
            <a:ahLst/>
            <a:cxnLst/>
            <a:rect l="l" t="t" r="r" b="b"/>
            <a:pathLst>
              <a:path w="240" h="1187" extrusionOk="0">
                <a:moveTo>
                  <a:pt x="112" y="1"/>
                </a:moveTo>
                <a:cubicBezTo>
                  <a:pt x="110" y="1"/>
                  <a:pt x="109" y="1"/>
                  <a:pt x="108" y="1"/>
                </a:cubicBezTo>
                <a:cubicBezTo>
                  <a:pt x="48" y="1"/>
                  <a:pt x="0" y="265"/>
                  <a:pt x="0" y="600"/>
                </a:cubicBezTo>
                <a:cubicBezTo>
                  <a:pt x="12" y="923"/>
                  <a:pt x="72" y="1187"/>
                  <a:pt x="132" y="1187"/>
                </a:cubicBezTo>
                <a:cubicBezTo>
                  <a:pt x="192" y="1187"/>
                  <a:pt x="240" y="923"/>
                  <a:pt x="228" y="588"/>
                </a:cubicBezTo>
                <a:cubicBezTo>
                  <a:pt x="216" y="260"/>
                  <a:pt x="17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1"/>
          <p:cNvSpPr/>
          <p:nvPr/>
        </p:nvSpPr>
        <p:spPr>
          <a:xfrm>
            <a:off x="3046548" y="2084361"/>
            <a:ext cx="93765" cy="37881"/>
          </a:xfrm>
          <a:custGeom>
            <a:avLst/>
            <a:gdLst/>
            <a:ahLst/>
            <a:cxnLst/>
            <a:rect l="l" t="t" r="r" b="b"/>
            <a:pathLst>
              <a:path w="1750" h="707" extrusionOk="0">
                <a:moveTo>
                  <a:pt x="1090" y="1"/>
                </a:moveTo>
                <a:cubicBezTo>
                  <a:pt x="982" y="1"/>
                  <a:pt x="875" y="12"/>
                  <a:pt x="767" y="34"/>
                </a:cubicBezTo>
                <a:cubicBezTo>
                  <a:pt x="528" y="82"/>
                  <a:pt x="300" y="214"/>
                  <a:pt x="132" y="405"/>
                </a:cubicBezTo>
                <a:cubicBezTo>
                  <a:pt x="13" y="549"/>
                  <a:pt x="1" y="681"/>
                  <a:pt x="37" y="705"/>
                </a:cubicBezTo>
                <a:cubicBezTo>
                  <a:pt x="41" y="706"/>
                  <a:pt x="47" y="707"/>
                  <a:pt x="53" y="707"/>
                </a:cubicBezTo>
                <a:cubicBezTo>
                  <a:pt x="102" y="707"/>
                  <a:pt x="182" y="661"/>
                  <a:pt x="300" y="597"/>
                </a:cubicBezTo>
                <a:cubicBezTo>
                  <a:pt x="480" y="501"/>
                  <a:pt x="659" y="429"/>
                  <a:pt x="851" y="393"/>
                </a:cubicBezTo>
                <a:cubicBezTo>
                  <a:pt x="1055" y="357"/>
                  <a:pt x="1258" y="321"/>
                  <a:pt x="1462" y="310"/>
                </a:cubicBezTo>
                <a:cubicBezTo>
                  <a:pt x="1629" y="298"/>
                  <a:pt x="1737" y="262"/>
                  <a:pt x="1749" y="214"/>
                </a:cubicBezTo>
                <a:cubicBezTo>
                  <a:pt x="1749" y="166"/>
                  <a:pt x="1653" y="106"/>
                  <a:pt x="1486" y="58"/>
                </a:cubicBezTo>
                <a:cubicBezTo>
                  <a:pt x="1354" y="18"/>
                  <a:pt x="1222" y="1"/>
                  <a:pt x="1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1"/>
          <p:cNvSpPr/>
          <p:nvPr/>
        </p:nvSpPr>
        <p:spPr>
          <a:xfrm>
            <a:off x="3270511" y="2075628"/>
            <a:ext cx="119430" cy="43185"/>
          </a:xfrm>
          <a:custGeom>
            <a:avLst/>
            <a:gdLst/>
            <a:ahLst/>
            <a:cxnLst/>
            <a:rect l="l" t="t" r="r" b="b"/>
            <a:pathLst>
              <a:path w="2229" h="806" extrusionOk="0">
                <a:moveTo>
                  <a:pt x="857" y="1"/>
                </a:moveTo>
                <a:cubicBezTo>
                  <a:pt x="815" y="1"/>
                  <a:pt x="773" y="2"/>
                  <a:pt x="731" y="5"/>
                </a:cubicBezTo>
                <a:cubicBezTo>
                  <a:pt x="587" y="5"/>
                  <a:pt x="456" y="41"/>
                  <a:pt x="336" y="77"/>
                </a:cubicBezTo>
                <a:cubicBezTo>
                  <a:pt x="108" y="161"/>
                  <a:pt x="1" y="269"/>
                  <a:pt x="37" y="305"/>
                </a:cubicBezTo>
                <a:cubicBezTo>
                  <a:pt x="53" y="337"/>
                  <a:pt x="111" y="342"/>
                  <a:pt x="209" y="342"/>
                </a:cubicBezTo>
                <a:cubicBezTo>
                  <a:pt x="257" y="342"/>
                  <a:pt x="316" y="341"/>
                  <a:pt x="384" y="341"/>
                </a:cubicBezTo>
                <a:cubicBezTo>
                  <a:pt x="429" y="339"/>
                  <a:pt x="474" y="338"/>
                  <a:pt x="519" y="338"/>
                </a:cubicBezTo>
                <a:cubicBezTo>
                  <a:pt x="734" y="338"/>
                  <a:pt x="942" y="361"/>
                  <a:pt x="1150" y="401"/>
                </a:cubicBezTo>
                <a:cubicBezTo>
                  <a:pt x="1402" y="461"/>
                  <a:pt x="1641" y="556"/>
                  <a:pt x="1869" y="664"/>
                </a:cubicBezTo>
                <a:cubicBezTo>
                  <a:pt x="2007" y="743"/>
                  <a:pt x="2112" y="805"/>
                  <a:pt x="2165" y="805"/>
                </a:cubicBezTo>
                <a:cubicBezTo>
                  <a:pt x="2177" y="805"/>
                  <a:pt x="2186" y="802"/>
                  <a:pt x="2192" y="796"/>
                </a:cubicBezTo>
                <a:cubicBezTo>
                  <a:pt x="2228" y="760"/>
                  <a:pt x="2180" y="628"/>
                  <a:pt x="2013" y="461"/>
                </a:cubicBezTo>
                <a:cubicBezTo>
                  <a:pt x="1917" y="365"/>
                  <a:pt x="1809" y="281"/>
                  <a:pt x="1689" y="221"/>
                </a:cubicBezTo>
                <a:cubicBezTo>
                  <a:pt x="1546" y="137"/>
                  <a:pt x="1390" y="77"/>
                  <a:pt x="1222" y="41"/>
                </a:cubicBezTo>
                <a:cubicBezTo>
                  <a:pt x="1105" y="14"/>
                  <a:pt x="982"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1"/>
          <p:cNvSpPr/>
          <p:nvPr/>
        </p:nvSpPr>
        <p:spPr>
          <a:xfrm>
            <a:off x="2955409" y="1748363"/>
            <a:ext cx="732921" cy="450769"/>
          </a:xfrm>
          <a:custGeom>
            <a:avLst/>
            <a:gdLst/>
            <a:ahLst/>
            <a:cxnLst/>
            <a:rect l="l" t="t" r="r" b="b"/>
            <a:pathLst>
              <a:path w="13679" h="8413" extrusionOk="0">
                <a:moveTo>
                  <a:pt x="6451" y="0"/>
                </a:moveTo>
                <a:cubicBezTo>
                  <a:pt x="5897" y="0"/>
                  <a:pt x="5341" y="30"/>
                  <a:pt x="4780" y="41"/>
                </a:cubicBezTo>
                <a:cubicBezTo>
                  <a:pt x="3690" y="65"/>
                  <a:pt x="2504" y="736"/>
                  <a:pt x="1750" y="1466"/>
                </a:cubicBezTo>
                <a:cubicBezTo>
                  <a:pt x="576" y="2604"/>
                  <a:pt x="1" y="4197"/>
                  <a:pt x="157" y="5826"/>
                </a:cubicBezTo>
                <a:cubicBezTo>
                  <a:pt x="157" y="5862"/>
                  <a:pt x="169" y="5910"/>
                  <a:pt x="192" y="5946"/>
                </a:cubicBezTo>
                <a:cubicBezTo>
                  <a:pt x="240" y="5982"/>
                  <a:pt x="288" y="6006"/>
                  <a:pt x="348" y="6006"/>
                </a:cubicBezTo>
                <a:cubicBezTo>
                  <a:pt x="1055" y="6137"/>
                  <a:pt x="1761" y="6257"/>
                  <a:pt x="2468" y="6353"/>
                </a:cubicBezTo>
                <a:cubicBezTo>
                  <a:pt x="2839" y="5527"/>
                  <a:pt x="3247" y="4712"/>
                  <a:pt x="3714" y="3934"/>
                </a:cubicBezTo>
                <a:lnTo>
                  <a:pt x="3714" y="3934"/>
                </a:lnTo>
                <a:cubicBezTo>
                  <a:pt x="3426" y="4856"/>
                  <a:pt x="3211" y="5802"/>
                  <a:pt x="3043" y="6760"/>
                </a:cubicBezTo>
                <a:cubicBezTo>
                  <a:pt x="4193" y="7107"/>
                  <a:pt x="5367" y="7371"/>
                  <a:pt x="6564" y="7515"/>
                </a:cubicBezTo>
                <a:cubicBezTo>
                  <a:pt x="6684" y="6365"/>
                  <a:pt x="6900" y="5227"/>
                  <a:pt x="7187" y="4101"/>
                </a:cubicBezTo>
                <a:cubicBezTo>
                  <a:pt x="7211" y="5155"/>
                  <a:pt x="7211" y="6197"/>
                  <a:pt x="7199" y="7251"/>
                </a:cubicBezTo>
                <a:cubicBezTo>
                  <a:pt x="8026" y="7491"/>
                  <a:pt x="8864" y="7682"/>
                  <a:pt x="9714" y="7814"/>
                </a:cubicBezTo>
                <a:lnTo>
                  <a:pt x="10349" y="5958"/>
                </a:lnTo>
                <a:lnTo>
                  <a:pt x="10349" y="5958"/>
                </a:lnTo>
                <a:cubicBezTo>
                  <a:pt x="10385" y="6628"/>
                  <a:pt x="10361" y="7311"/>
                  <a:pt x="10277" y="7994"/>
                </a:cubicBezTo>
                <a:cubicBezTo>
                  <a:pt x="10277" y="8078"/>
                  <a:pt x="11475" y="8293"/>
                  <a:pt x="11583" y="8305"/>
                </a:cubicBezTo>
                <a:cubicBezTo>
                  <a:pt x="11744" y="8332"/>
                  <a:pt x="11903" y="8336"/>
                  <a:pt x="12060" y="8336"/>
                </a:cubicBezTo>
                <a:cubicBezTo>
                  <a:pt x="12112" y="8336"/>
                  <a:pt x="12164" y="8335"/>
                  <a:pt x="12216" y="8335"/>
                </a:cubicBezTo>
                <a:cubicBezTo>
                  <a:pt x="12424" y="8335"/>
                  <a:pt x="12631" y="8341"/>
                  <a:pt x="12840" y="8401"/>
                </a:cubicBezTo>
                <a:cubicBezTo>
                  <a:pt x="12888" y="8413"/>
                  <a:pt x="12924" y="8413"/>
                  <a:pt x="12960" y="8413"/>
                </a:cubicBezTo>
                <a:cubicBezTo>
                  <a:pt x="13020" y="8389"/>
                  <a:pt x="13056" y="8353"/>
                  <a:pt x="13080" y="8293"/>
                </a:cubicBezTo>
                <a:cubicBezTo>
                  <a:pt x="13679" y="7084"/>
                  <a:pt x="13607" y="5598"/>
                  <a:pt x="13248" y="4341"/>
                </a:cubicBezTo>
                <a:cubicBezTo>
                  <a:pt x="12948" y="3299"/>
                  <a:pt x="12361" y="2305"/>
                  <a:pt x="11475" y="1634"/>
                </a:cubicBezTo>
                <a:cubicBezTo>
                  <a:pt x="10541" y="939"/>
                  <a:pt x="9475" y="448"/>
                  <a:pt x="8337" y="185"/>
                </a:cubicBezTo>
                <a:cubicBezTo>
                  <a:pt x="7707" y="38"/>
                  <a:pt x="7080" y="0"/>
                  <a:pt x="6451" y="0"/>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1"/>
          <p:cNvSpPr/>
          <p:nvPr/>
        </p:nvSpPr>
        <p:spPr>
          <a:xfrm>
            <a:off x="3534284" y="2073967"/>
            <a:ext cx="125806" cy="193852"/>
          </a:xfrm>
          <a:custGeom>
            <a:avLst/>
            <a:gdLst/>
            <a:ahLst/>
            <a:cxnLst/>
            <a:rect l="l" t="t" r="r" b="b"/>
            <a:pathLst>
              <a:path w="2348" h="3618" extrusionOk="0">
                <a:moveTo>
                  <a:pt x="360" y="0"/>
                </a:moveTo>
                <a:cubicBezTo>
                  <a:pt x="180" y="300"/>
                  <a:pt x="96" y="635"/>
                  <a:pt x="72" y="971"/>
                </a:cubicBezTo>
                <a:cubicBezTo>
                  <a:pt x="0" y="1665"/>
                  <a:pt x="72" y="2360"/>
                  <a:pt x="276" y="3019"/>
                </a:cubicBezTo>
                <a:cubicBezTo>
                  <a:pt x="348" y="3222"/>
                  <a:pt x="431" y="3426"/>
                  <a:pt x="539" y="3618"/>
                </a:cubicBezTo>
                <a:cubicBezTo>
                  <a:pt x="659" y="3402"/>
                  <a:pt x="791" y="3198"/>
                  <a:pt x="946" y="3019"/>
                </a:cubicBezTo>
                <a:cubicBezTo>
                  <a:pt x="1294" y="2588"/>
                  <a:pt x="1797" y="2312"/>
                  <a:pt x="2336" y="2216"/>
                </a:cubicBezTo>
                <a:cubicBezTo>
                  <a:pt x="2348" y="1689"/>
                  <a:pt x="2264" y="1174"/>
                  <a:pt x="2072" y="683"/>
                </a:cubicBezTo>
                <a:lnTo>
                  <a:pt x="360" y="0"/>
                </a:ln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1"/>
          <p:cNvSpPr/>
          <p:nvPr/>
        </p:nvSpPr>
        <p:spPr>
          <a:xfrm>
            <a:off x="1358144" y="2435898"/>
            <a:ext cx="306799" cy="548713"/>
          </a:xfrm>
          <a:custGeom>
            <a:avLst/>
            <a:gdLst/>
            <a:ahLst/>
            <a:cxnLst/>
            <a:rect l="l" t="t" r="r" b="b"/>
            <a:pathLst>
              <a:path w="5726" h="10241" extrusionOk="0">
                <a:moveTo>
                  <a:pt x="25" y="1"/>
                </a:moveTo>
                <a:cubicBezTo>
                  <a:pt x="13" y="120"/>
                  <a:pt x="1" y="240"/>
                  <a:pt x="13" y="372"/>
                </a:cubicBezTo>
                <a:cubicBezTo>
                  <a:pt x="49" y="1258"/>
                  <a:pt x="504" y="2073"/>
                  <a:pt x="1234" y="2588"/>
                </a:cubicBezTo>
                <a:cubicBezTo>
                  <a:pt x="648" y="3486"/>
                  <a:pt x="983" y="4708"/>
                  <a:pt x="1953" y="5175"/>
                </a:cubicBezTo>
                <a:cubicBezTo>
                  <a:pt x="1558" y="5534"/>
                  <a:pt x="1366" y="6061"/>
                  <a:pt x="1438" y="6588"/>
                </a:cubicBezTo>
                <a:cubicBezTo>
                  <a:pt x="1498" y="6983"/>
                  <a:pt x="1761" y="7654"/>
                  <a:pt x="2205" y="7726"/>
                </a:cubicBezTo>
                <a:cubicBezTo>
                  <a:pt x="1929" y="8061"/>
                  <a:pt x="1690" y="8420"/>
                  <a:pt x="1498" y="8804"/>
                </a:cubicBezTo>
                <a:cubicBezTo>
                  <a:pt x="1426" y="8947"/>
                  <a:pt x="1378" y="9103"/>
                  <a:pt x="1354" y="9271"/>
                </a:cubicBezTo>
                <a:cubicBezTo>
                  <a:pt x="1311" y="9860"/>
                  <a:pt x="1823" y="10240"/>
                  <a:pt x="2385" y="10240"/>
                </a:cubicBezTo>
                <a:cubicBezTo>
                  <a:pt x="2441" y="10240"/>
                  <a:pt x="2496" y="10237"/>
                  <a:pt x="2552" y="10229"/>
                </a:cubicBezTo>
                <a:cubicBezTo>
                  <a:pt x="2732" y="10193"/>
                  <a:pt x="2899" y="10121"/>
                  <a:pt x="3055" y="10025"/>
                </a:cubicBezTo>
                <a:cubicBezTo>
                  <a:pt x="3330" y="9870"/>
                  <a:pt x="3570" y="9678"/>
                  <a:pt x="3774" y="9439"/>
                </a:cubicBezTo>
                <a:cubicBezTo>
                  <a:pt x="3977" y="9199"/>
                  <a:pt x="4085" y="8888"/>
                  <a:pt x="4061" y="8564"/>
                </a:cubicBezTo>
                <a:lnTo>
                  <a:pt x="4061" y="8564"/>
                </a:lnTo>
                <a:cubicBezTo>
                  <a:pt x="4096" y="8589"/>
                  <a:pt x="4134" y="8599"/>
                  <a:pt x="4174" y="8599"/>
                </a:cubicBezTo>
                <a:cubicBezTo>
                  <a:pt x="4269" y="8599"/>
                  <a:pt x="4372" y="8540"/>
                  <a:pt x="4456" y="8480"/>
                </a:cubicBezTo>
                <a:cubicBezTo>
                  <a:pt x="5139" y="7989"/>
                  <a:pt x="5726" y="7438"/>
                  <a:pt x="5666" y="6576"/>
                </a:cubicBezTo>
                <a:cubicBezTo>
                  <a:pt x="5618" y="5774"/>
                  <a:pt x="5163" y="5007"/>
                  <a:pt x="4384" y="4720"/>
                </a:cubicBezTo>
                <a:cubicBezTo>
                  <a:pt x="4983" y="4324"/>
                  <a:pt x="5247" y="3570"/>
                  <a:pt x="5259" y="2851"/>
                </a:cubicBezTo>
                <a:cubicBezTo>
                  <a:pt x="5259" y="2612"/>
                  <a:pt x="5223" y="2384"/>
                  <a:pt x="5151" y="2156"/>
                </a:cubicBezTo>
                <a:cubicBezTo>
                  <a:pt x="4677" y="2461"/>
                  <a:pt x="4129" y="2618"/>
                  <a:pt x="3572" y="2618"/>
                </a:cubicBezTo>
                <a:cubicBezTo>
                  <a:pt x="3384" y="2618"/>
                  <a:pt x="3195" y="2600"/>
                  <a:pt x="3007" y="2564"/>
                </a:cubicBezTo>
                <a:cubicBezTo>
                  <a:pt x="1905" y="2336"/>
                  <a:pt x="911" y="1462"/>
                  <a:pt x="288" y="372"/>
                </a:cubicBezTo>
                <a:cubicBezTo>
                  <a:pt x="180" y="252"/>
                  <a:pt x="97" y="132"/>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1"/>
          <p:cNvSpPr/>
          <p:nvPr/>
        </p:nvSpPr>
        <p:spPr>
          <a:xfrm>
            <a:off x="1369717" y="1829268"/>
            <a:ext cx="691825" cy="481577"/>
          </a:xfrm>
          <a:custGeom>
            <a:avLst/>
            <a:gdLst/>
            <a:ahLst/>
            <a:cxnLst/>
            <a:rect l="l" t="t" r="r" b="b"/>
            <a:pathLst>
              <a:path w="12912" h="8988" extrusionOk="0">
                <a:moveTo>
                  <a:pt x="6437" y="0"/>
                </a:moveTo>
                <a:cubicBezTo>
                  <a:pt x="5863" y="0"/>
                  <a:pt x="5288" y="53"/>
                  <a:pt x="4719" y="160"/>
                </a:cubicBezTo>
                <a:cubicBezTo>
                  <a:pt x="4168" y="244"/>
                  <a:pt x="3641" y="423"/>
                  <a:pt x="3162" y="699"/>
                </a:cubicBezTo>
                <a:cubicBezTo>
                  <a:pt x="2683" y="974"/>
                  <a:pt x="2324" y="1417"/>
                  <a:pt x="2156" y="1944"/>
                </a:cubicBezTo>
                <a:cubicBezTo>
                  <a:pt x="2091" y="1939"/>
                  <a:pt x="2029" y="1936"/>
                  <a:pt x="1968" y="1936"/>
                </a:cubicBezTo>
                <a:cubicBezTo>
                  <a:pt x="1013" y="1936"/>
                  <a:pt x="508" y="2625"/>
                  <a:pt x="204" y="3525"/>
                </a:cubicBezTo>
                <a:cubicBezTo>
                  <a:pt x="0" y="4148"/>
                  <a:pt x="24" y="4819"/>
                  <a:pt x="120" y="5466"/>
                </a:cubicBezTo>
                <a:cubicBezTo>
                  <a:pt x="228" y="6256"/>
                  <a:pt x="372" y="7059"/>
                  <a:pt x="551" y="7849"/>
                </a:cubicBezTo>
                <a:cubicBezTo>
                  <a:pt x="599" y="8185"/>
                  <a:pt x="791" y="8496"/>
                  <a:pt x="1078" y="8700"/>
                </a:cubicBezTo>
                <a:cubicBezTo>
                  <a:pt x="1134" y="8690"/>
                  <a:pt x="1111" y="8660"/>
                  <a:pt x="1098" y="8652"/>
                </a:cubicBezTo>
                <a:lnTo>
                  <a:pt x="1098" y="8652"/>
                </a:lnTo>
                <a:lnTo>
                  <a:pt x="10768" y="8771"/>
                </a:lnTo>
                <a:cubicBezTo>
                  <a:pt x="11067" y="8807"/>
                  <a:pt x="11367" y="8879"/>
                  <a:pt x="11642" y="8987"/>
                </a:cubicBezTo>
                <a:cubicBezTo>
                  <a:pt x="12061" y="8352"/>
                  <a:pt x="12493" y="7693"/>
                  <a:pt x="12696" y="6963"/>
                </a:cubicBezTo>
                <a:cubicBezTo>
                  <a:pt x="12912" y="6208"/>
                  <a:pt x="12876" y="5406"/>
                  <a:pt x="12792" y="4615"/>
                </a:cubicBezTo>
                <a:cubicBezTo>
                  <a:pt x="12684" y="3597"/>
                  <a:pt x="12457" y="2519"/>
                  <a:pt x="11750" y="1777"/>
                </a:cubicBezTo>
                <a:cubicBezTo>
                  <a:pt x="11367" y="1394"/>
                  <a:pt x="10912" y="1082"/>
                  <a:pt x="10409" y="879"/>
                </a:cubicBezTo>
                <a:cubicBezTo>
                  <a:pt x="9153" y="297"/>
                  <a:pt x="7798"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1"/>
          <p:cNvSpPr/>
          <p:nvPr/>
        </p:nvSpPr>
        <p:spPr>
          <a:xfrm>
            <a:off x="1353000" y="1905191"/>
            <a:ext cx="677733" cy="632137"/>
          </a:xfrm>
          <a:custGeom>
            <a:avLst/>
            <a:gdLst/>
            <a:ahLst/>
            <a:cxnLst/>
            <a:rect l="l" t="t" r="r" b="b"/>
            <a:pathLst>
              <a:path w="12649" h="11798" extrusionOk="0">
                <a:moveTo>
                  <a:pt x="7385" y="0"/>
                </a:moveTo>
                <a:cubicBezTo>
                  <a:pt x="6923" y="0"/>
                  <a:pt x="6482" y="33"/>
                  <a:pt x="6097" y="84"/>
                </a:cubicBezTo>
                <a:cubicBezTo>
                  <a:pt x="4924" y="240"/>
                  <a:pt x="3283" y="755"/>
                  <a:pt x="2672" y="1833"/>
                </a:cubicBezTo>
                <a:cubicBezTo>
                  <a:pt x="1917" y="3174"/>
                  <a:pt x="2121" y="4779"/>
                  <a:pt x="2480" y="6217"/>
                </a:cubicBezTo>
                <a:cubicBezTo>
                  <a:pt x="2198" y="6122"/>
                  <a:pt x="1889" y="6023"/>
                  <a:pt x="1596" y="6023"/>
                </a:cubicBezTo>
                <a:cubicBezTo>
                  <a:pt x="1442" y="6023"/>
                  <a:pt x="1291" y="6051"/>
                  <a:pt x="1151" y="6121"/>
                </a:cubicBezTo>
                <a:cubicBezTo>
                  <a:pt x="1" y="6660"/>
                  <a:pt x="756" y="8181"/>
                  <a:pt x="1474" y="8708"/>
                </a:cubicBezTo>
                <a:cubicBezTo>
                  <a:pt x="1805" y="8954"/>
                  <a:pt x="2225" y="9127"/>
                  <a:pt x="2642" y="9127"/>
                </a:cubicBezTo>
                <a:cubicBezTo>
                  <a:pt x="2815" y="9127"/>
                  <a:pt x="2986" y="9098"/>
                  <a:pt x="3151" y="9031"/>
                </a:cubicBezTo>
                <a:cubicBezTo>
                  <a:pt x="3498" y="9894"/>
                  <a:pt x="4013" y="10708"/>
                  <a:pt x="4864" y="11151"/>
                </a:cubicBezTo>
                <a:cubicBezTo>
                  <a:pt x="5654" y="11570"/>
                  <a:pt x="6540" y="11786"/>
                  <a:pt x="7439" y="11798"/>
                </a:cubicBezTo>
                <a:cubicBezTo>
                  <a:pt x="8732" y="11798"/>
                  <a:pt x="10146" y="11582"/>
                  <a:pt x="11200" y="10804"/>
                </a:cubicBezTo>
                <a:cubicBezTo>
                  <a:pt x="12505" y="9858"/>
                  <a:pt x="12649" y="8085"/>
                  <a:pt x="12313" y="6648"/>
                </a:cubicBezTo>
                <a:cubicBezTo>
                  <a:pt x="12194" y="6193"/>
                  <a:pt x="11990" y="5738"/>
                  <a:pt x="11918" y="5258"/>
                </a:cubicBezTo>
                <a:cubicBezTo>
                  <a:pt x="11870" y="4803"/>
                  <a:pt x="11942" y="4360"/>
                  <a:pt x="11966" y="3905"/>
                </a:cubicBezTo>
                <a:cubicBezTo>
                  <a:pt x="11978" y="3174"/>
                  <a:pt x="11822" y="2456"/>
                  <a:pt x="11499" y="1797"/>
                </a:cubicBezTo>
                <a:cubicBezTo>
                  <a:pt x="10839" y="394"/>
                  <a:pt x="8984" y="0"/>
                  <a:pt x="738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1"/>
          <p:cNvSpPr/>
          <p:nvPr/>
        </p:nvSpPr>
        <p:spPr>
          <a:xfrm>
            <a:off x="1417189" y="2253673"/>
            <a:ext cx="88621" cy="125806"/>
          </a:xfrm>
          <a:custGeom>
            <a:avLst/>
            <a:gdLst/>
            <a:ahLst/>
            <a:cxnLst/>
            <a:rect l="l" t="t" r="r" b="b"/>
            <a:pathLst>
              <a:path w="1654" h="2348" extrusionOk="0">
                <a:moveTo>
                  <a:pt x="25" y="0"/>
                </a:moveTo>
                <a:lnTo>
                  <a:pt x="25" y="0"/>
                </a:lnTo>
                <a:cubicBezTo>
                  <a:pt x="1" y="36"/>
                  <a:pt x="564" y="395"/>
                  <a:pt x="1019" y="1054"/>
                </a:cubicBezTo>
                <a:cubicBezTo>
                  <a:pt x="1458" y="1707"/>
                  <a:pt x="1615" y="2348"/>
                  <a:pt x="1653" y="2348"/>
                </a:cubicBezTo>
                <a:cubicBezTo>
                  <a:pt x="1653" y="2348"/>
                  <a:pt x="1653" y="2348"/>
                  <a:pt x="1654" y="2348"/>
                </a:cubicBezTo>
                <a:cubicBezTo>
                  <a:pt x="1642" y="2204"/>
                  <a:pt x="1618" y="2060"/>
                  <a:pt x="1570" y="1916"/>
                </a:cubicBezTo>
                <a:cubicBezTo>
                  <a:pt x="1354" y="1258"/>
                  <a:pt x="947" y="659"/>
                  <a:pt x="384" y="228"/>
                </a:cubicBezTo>
                <a:cubicBezTo>
                  <a:pt x="276" y="132"/>
                  <a:pt x="156" y="6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1"/>
          <p:cNvSpPr/>
          <p:nvPr/>
        </p:nvSpPr>
        <p:spPr>
          <a:xfrm>
            <a:off x="1446068" y="2278695"/>
            <a:ext cx="41792" cy="76566"/>
          </a:xfrm>
          <a:custGeom>
            <a:avLst/>
            <a:gdLst/>
            <a:ahLst/>
            <a:cxnLst/>
            <a:rect l="l" t="t" r="r" b="b"/>
            <a:pathLst>
              <a:path w="780" h="1429" extrusionOk="0">
                <a:moveTo>
                  <a:pt x="120" y="0"/>
                </a:moveTo>
                <a:cubicBezTo>
                  <a:pt x="108" y="0"/>
                  <a:pt x="61" y="84"/>
                  <a:pt x="49" y="252"/>
                </a:cubicBezTo>
                <a:cubicBezTo>
                  <a:pt x="1" y="671"/>
                  <a:pt x="180" y="1090"/>
                  <a:pt x="540" y="1330"/>
                </a:cubicBezTo>
                <a:cubicBezTo>
                  <a:pt x="651" y="1400"/>
                  <a:pt x="736" y="1428"/>
                  <a:pt x="767" y="1428"/>
                </a:cubicBezTo>
                <a:cubicBezTo>
                  <a:pt x="773" y="1428"/>
                  <a:pt x="777" y="1427"/>
                  <a:pt x="779" y="1425"/>
                </a:cubicBezTo>
                <a:cubicBezTo>
                  <a:pt x="779" y="1401"/>
                  <a:pt x="695" y="1354"/>
                  <a:pt x="588" y="1258"/>
                </a:cubicBezTo>
                <a:cubicBezTo>
                  <a:pt x="288" y="1006"/>
                  <a:pt x="120" y="635"/>
                  <a:pt x="120" y="252"/>
                </a:cubicBezTo>
                <a:cubicBezTo>
                  <a:pt x="120" y="96"/>
                  <a:pt x="144" y="1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1"/>
          <p:cNvSpPr/>
          <p:nvPr/>
        </p:nvSpPr>
        <p:spPr>
          <a:xfrm>
            <a:off x="1447354" y="1943715"/>
            <a:ext cx="130307" cy="339483"/>
          </a:xfrm>
          <a:custGeom>
            <a:avLst/>
            <a:gdLst/>
            <a:ahLst/>
            <a:cxnLst/>
            <a:rect l="l" t="t" r="r" b="b"/>
            <a:pathLst>
              <a:path w="2432" h="6336" extrusionOk="0">
                <a:moveTo>
                  <a:pt x="1091" y="0"/>
                </a:moveTo>
                <a:lnTo>
                  <a:pt x="1" y="3617"/>
                </a:lnTo>
                <a:cubicBezTo>
                  <a:pt x="96" y="4623"/>
                  <a:pt x="516" y="5581"/>
                  <a:pt x="1198" y="6336"/>
                </a:cubicBezTo>
                <a:cubicBezTo>
                  <a:pt x="1701" y="5989"/>
                  <a:pt x="2073" y="5486"/>
                  <a:pt x="2228" y="4899"/>
                </a:cubicBezTo>
                <a:cubicBezTo>
                  <a:pt x="2396" y="4324"/>
                  <a:pt x="2432" y="3713"/>
                  <a:pt x="2336" y="3114"/>
                </a:cubicBezTo>
                <a:cubicBezTo>
                  <a:pt x="2204" y="1988"/>
                  <a:pt x="1773" y="910"/>
                  <a:pt x="1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1"/>
          <p:cNvSpPr/>
          <p:nvPr/>
        </p:nvSpPr>
        <p:spPr>
          <a:xfrm>
            <a:off x="1745740" y="2208077"/>
            <a:ext cx="17413" cy="61671"/>
          </a:xfrm>
          <a:custGeom>
            <a:avLst/>
            <a:gdLst/>
            <a:ahLst/>
            <a:cxnLst/>
            <a:rect l="l" t="t" r="r" b="b"/>
            <a:pathLst>
              <a:path w="325" h="1151" extrusionOk="0">
                <a:moveTo>
                  <a:pt x="77" y="0"/>
                </a:moveTo>
                <a:cubicBezTo>
                  <a:pt x="76" y="0"/>
                  <a:pt x="74" y="0"/>
                  <a:pt x="73" y="1"/>
                </a:cubicBezTo>
                <a:cubicBezTo>
                  <a:pt x="13" y="13"/>
                  <a:pt x="1" y="276"/>
                  <a:pt x="49" y="588"/>
                </a:cubicBezTo>
                <a:cubicBezTo>
                  <a:pt x="97" y="911"/>
                  <a:pt x="193" y="1150"/>
                  <a:pt x="253" y="1150"/>
                </a:cubicBezTo>
                <a:cubicBezTo>
                  <a:pt x="312" y="1139"/>
                  <a:pt x="324" y="875"/>
                  <a:pt x="264" y="552"/>
                </a:cubicBezTo>
                <a:cubicBezTo>
                  <a:pt x="218" y="247"/>
                  <a:pt x="137"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1931875" y="2178554"/>
            <a:ext cx="16717" cy="59152"/>
          </a:xfrm>
          <a:custGeom>
            <a:avLst/>
            <a:gdLst/>
            <a:ahLst/>
            <a:cxnLst/>
            <a:rect l="l" t="t" r="r" b="b"/>
            <a:pathLst>
              <a:path w="312" h="1104" extrusionOk="0">
                <a:moveTo>
                  <a:pt x="77" y="0"/>
                </a:moveTo>
                <a:cubicBezTo>
                  <a:pt x="75" y="0"/>
                  <a:pt x="74" y="0"/>
                  <a:pt x="72" y="1"/>
                </a:cubicBezTo>
                <a:cubicBezTo>
                  <a:pt x="12" y="1"/>
                  <a:pt x="0" y="252"/>
                  <a:pt x="48" y="564"/>
                </a:cubicBezTo>
                <a:cubicBezTo>
                  <a:pt x="95" y="868"/>
                  <a:pt x="176" y="1103"/>
                  <a:pt x="236" y="1103"/>
                </a:cubicBezTo>
                <a:cubicBezTo>
                  <a:pt x="237" y="1103"/>
                  <a:pt x="238" y="1103"/>
                  <a:pt x="240" y="1103"/>
                </a:cubicBezTo>
                <a:cubicBezTo>
                  <a:pt x="300" y="1091"/>
                  <a:pt x="312" y="827"/>
                  <a:pt x="264" y="528"/>
                </a:cubicBezTo>
                <a:cubicBezTo>
                  <a:pt x="217" y="235"/>
                  <a:pt x="136"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1849738" y="2113134"/>
            <a:ext cx="71261" cy="220803"/>
          </a:xfrm>
          <a:custGeom>
            <a:avLst/>
            <a:gdLst/>
            <a:ahLst/>
            <a:cxnLst/>
            <a:rect l="l" t="t" r="r" b="b"/>
            <a:pathLst>
              <a:path w="1330" h="4121" extrusionOk="0">
                <a:moveTo>
                  <a:pt x="204" y="0"/>
                </a:moveTo>
                <a:lnTo>
                  <a:pt x="204" y="0"/>
                </a:lnTo>
                <a:cubicBezTo>
                  <a:pt x="180" y="0"/>
                  <a:pt x="48" y="228"/>
                  <a:pt x="24" y="659"/>
                </a:cubicBezTo>
                <a:cubicBezTo>
                  <a:pt x="0" y="910"/>
                  <a:pt x="24" y="1162"/>
                  <a:pt x="84" y="1401"/>
                </a:cubicBezTo>
                <a:cubicBezTo>
                  <a:pt x="156" y="1701"/>
                  <a:pt x="276" y="1988"/>
                  <a:pt x="455" y="2240"/>
                </a:cubicBezTo>
                <a:cubicBezTo>
                  <a:pt x="551" y="2372"/>
                  <a:pt x="659" y="2491"/>
                  <a:pt x="767" y="2599"/>
                </a:cubicBezTo>
                <a:cubicBezTo>
                  <a:pt x="875" y="2695"/>
                  <a:pt x="982" y="2791"/>
                  <a:pt x="1066" y="2899"/>
                </a:cubicBezTo>
                <a:cubicBezTo>
                  <a:pt x="1150" y="2982"/>
                  <a:pt x="1198" y="3102"/>
                  <a:pt x="1210" y="3210"/>
                </a:cubicBezTo>
                <a:cubicBezTo>
                  <a:pt x="1222" y="3318"/>
                  <a:pt x="1210" y="3426"/>
                  <a:pt x="1186" y="3533"/>
                </a:cubicBezTo>
                <a:cubicBezTo>
                  <a:pt x="1150" y="3689"/>
                  <a:pt x="1078" y="3833"/>
                  <a:pt x="994" y="3964"/>
                </a:cubicBezTo>
                <a:cubicBezTo>
                  <a:pt x="923" y="4060"/>
                  <a:pt x="875" y="4108"/>
                  <a:pt x="887" y="4120"/>
                </a:cubicBezTo>
                <a:cubicBezTo>
                  <a:pt x="887" y="4120"/>
                  <a:pt x="946" y="4084"/>
                  <a:pt x="1030" y="4000"/>
                </a:cubicBezTo>
                <a:cubicBezTo>
                  <a:pt x="1150" y="3869"/>
                  <a:pt x="1234" y="3725"/>
                  <a:pt x="1282" y="3557"/>
                </a:cubicBezTo>
                <a:cubicBezTo>
                  <a:pt x="1318" y="3438"/>
                  <a:pt x="1330" y="3318"/>
                  <a:pt x="1330" y="3198"/>
                </a:cubicBezTo>
                <a:cubicBezTo>
                  <a:pt x="1318" y="3054"/>
                  <a:pt x="1258" y="2922"/>
                  <a:pt x="1174" y="2815"/>
                </a:cubicBezTo>
                <a:cubicBezTo>
                  <a:pt x="1090" y="2695"/>
                  <a:pt x="982" y="2587"/>
                  <a:pt x="875" y="2491"/>
                </a:cubicBezTo>
                <a:cubicBezTo>
                  <a:pt x="767" y="2384"/>
                  <a:pt x="671" y="2276"/>
                  <a:pt x="575" y="2156"/>
                </a:cubicBezTo>
                <a:cubicBezTo>
                  <a:pt x="407" y="1916"/>
                  <a:pt x="288" y="1653"/>
                  <a:pt x="216" y="1365"/>
                </a:cubicBezTo>
                <a:cubicBezTo>
                  <a:pt x="156" y="1138"/>
                  <a:pt x="120" y="898"/>
                  <a:pt x="132" y="659"/>
                </a:cubicBezTo>
                <a:cubicBezTo>
                  <a:pt x="132" y="252"/>
                  <a:pt x="228" y="12"/>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1858686" y="2314111"/>
            <a:ext cx="20628" cy="13074"/>
          </a:xfrm>
          <a:custGeom>
            <a:avLst/>
            <a:gdLst/>
            <a:ahLst/>
            <a:cxnLst/>
            <a:rect l="l" t="t" r="r" b="b"/>
            <a:pathLst>
              <a:path w="385" h="244" extrusionOk="0">
                <a:moveTo>
                  <a:pt x="56" y="1"/>
                </a:moveTo>
                <a:cubicBezTo>
                  <a:pt x="42" y="1"/>
                  <a:pt x="31" y="4"/>
                  <a:pt x="25" y="10"/>
                </a:cubicBezTo>
                <a:cubicBezTo>
                  <a:pt x="1" y="46"/>
                  <a:pt x="49" y="142"/>
                  <a:pt x="157" y="190"/>
                </a:cubicBezTo>
                <a:cubicBezTo>
                  <a:pt x="219" y="224"/>
                  <a:pt x="282" y="243"/>
                  <a:pt x="324" y="243"/>
                </a:cubicBezTo>
                <a:cubicBezTo>
                  <a:pt x="353" y="243"/>
                  <a:pt x="372" y="233"/>
                  <a:pt x="372" y="213"/>
                </a:cubicBezTo>
                <a:cubicBezTo>
                  <a:pt x="384" y="178"/>
                  <a:pt x="312" y="118"/>
                  <a:pt x="229" y="70"/>
                </a:cubicBezTo>
                <a:cubicBezTo>
                  <a:pt x="166" y="25"/>
                  <a:pt x="9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a:off x="1842665" y="2345991"/>
            <a:ext cx="83478" cy="34773"/>
          </a:xfrm>
          <a:custGeom>
            <a:avLst/>
            <a:gdLst/>
            <a:ahLst/>
            <a:cxnLst/>
            <a:rect l="l" t="t" r="r" b="b"/>
            <a:pathLst>
              <a:path w="1558" h="649" extrusionOk="0">
                <a:moveTo>
                  <a:pt x="1541" y="1"/>
                </a:moveTo>
                <a:cubicBezTo>
                  <a:pt x="1513" y="1"/>
                  <a:pt x="1443" y="92"/>
                  <a:pt x="1330" y="205"/>
                </a:cubicBezTo>
                <a:cubicBezTo>
                  <a:pt x="1185" y="400"/>
                  <a:pt x="965" y="499"/>
                  <a:pt x="745" y="499"/>
                </a:cubicBezTo>
                <a:cubicBezTo>
                  <a:pt x="545" y="499"/>
                  <a:pt x="346" y="418"/>
                  <a:pt x="204" y="253"/>
                </a:cubicBezTo>
                <a:cubicBezTo>
                  <a:pt x="79" y="151"/>
                  <a:pt x="40" y="49"/>
                  <a:pt x="27" y="49"/>
                </a:cubicBezTo>
                <a:cubicBezTo>
                  <a:pt x="26" y="49"/>
                  <a:pt x="25" y="49"/>
                  <a:pt x="24" y="50"/>
                </a:cubicBezTo>
                <a:cubicBezTo>
                  <a:pt x="1" y="50"/>
                  <a:pt x="1" y="181"/>
                  <a:pt x="120" y="325"/>
                </a:cubicBezTo>
                <a:cubicBezTo>
                  <a:pt x="192" y="409"/>
                  <a:pt x="288" y="481"/>
                  <a:pt x="384" y="541"/>
                </a:cubicBezTo>
                <a:cubicBezTo>
                  <a:pt x="504" y="613"/>
                  <a:pt x="635" y="649"/>
                  <a:pt x="779" y="649"/>
                </a:cubicBezTo>
                <a:cubicBezTo>
                  <a:pt x="923" y="637"/>
                  <a:pt x="1066" y="577"/>
                  <a:pt x="1174" y="493"/>
                </a:cubicBezTo>
                <a:cubicBezTo>
                  <a:pt x="1270" y="433"/>
                  <a:pt x="1342" y="349"/>
                  <a:pt x="1414" y="265"/>
                </a:cubicBezTo>
                <a:cubicBezTo>
                  <a:pt x="1522" y="122"/>
                  <a:pt x="1558" y="14"/>
                  <a:pt x="1546" y="2"/>
                </a:cubicBezTo>
                <a:cubicBezTo>
                  <a:pt x="1544" y="1"/>
                  <a:pt x="1543" y="1"/>
                  <a:pt x="1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1"/>
          <p:cNvSpPr/>
          <p:nvPr/>
        </p:nvSpPr>
        <p:spPr>
          <a:xfrm>
            <a:off x="1663602" y="2114205"/>
            <a:ext cx="107267" cy="53741"/>
          </a:xfrm>
          <a:custGeom>
            <a:avLst/>
            <a:gdLst/>
            <a:ahLst/>
            <a:cxnLst/>
            <a:rect l="l" t="t" r="r" b="b"/>
            <a:pathLst>
              <a:path w="2002" h="1003" extrusionOk="0">
                <a:moveTo>
                  <a:pt x="1442" y="0"/>
                </a:moveTo>
                <a:cubicBezTo>
                  <a:pt x="935" y="0"/>
                  <a:pt x="460" y="243"/>
                  <a:pt x="157" y="651"/>
                </a:cubicBezTo>
                <a:cubicBezTo>
                  <a:pt x="37" y="830"/>
                  <a:pt x="1" y="974"/>
                  <a:pt x="49" y="998"/>
                </a:cubicBezTo>
                <a:cubicBezTo>
                  <a:pt x="53" y="1001"/>
                  <a:pt x="59" y="1003"/>
                  <a:pt x="66" y="1003"/>
                </a:cubicBezTo>
                <a:cubicBezTo>
                  <a:pt x="113" y="1003"/>
                  <a:pt x="213" y="935"/>
                  <a:pt x="348" y="830"/>
                </a:cubicBezTo>
                <a:cubicBezTo>
                  <a:pt x="732" y="531"/>
                  <a:pt x="1187" y="339"/>
                  <a:pt x="1666" y="268"/>
                </a:cubicBezTo>
                <a:cubicBezTo>
                  <a:pt x="1857" y="244"/>
                  <a:pt x="1977" y="232"/>
                  <a:pt x="1989" y="172"/>
                </a:cubicBezTo>
                <a:cubicBezTo>
                  <a:pt x="2001" y="124"/>
                  <a:pt x="1881" y="52"/>
                  <a:pt x="1666" y="16"/>
                </a:cubicBezTo>
                <a:cubicBezTo>
                  <a:pt x="1591" y="5"/>
                  <a:pt x="1516"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1878617" y="2072627"/>
            <a:ext cx="98855" cy="36863"/>
          </a:xfrm>
          <a:custGeom>
            <a:avLst/>
            <a:gdLst/>
            <a:ahLst/>
            <a:cxnLst/>
            <a:rect l="l" t="t" r="r" b="b"/>
            <a:pathLst>
              <a:path w="1845" h="688" extrusionOk="0">
                <a:moveTo>
                  <a:pt x="615" y="1"/>
                </a:moveTo>
                <a:cubicBezTo>
                  <a:pt x="502" y="1"/>
                  <a:pt x="388" y="13"/>
                  <a:pt x="276" y="37"/>
                </a:cubicBezTo>
                <a:cubicBezTo>
                  <a:pt x="96" y="85"/>
                  <a:pt x="0" y="157"/>
                  <a:pt x="12" y="205"/>
                </a:cubicBezTo>
                <a:cubicBezTo>
                  <a:pt x="36" y="313"/>
                  <a:pt x="455" y="289"/>
                  <a:pt x="922" y="409"/>
                </a:cubicBezTo>
                <a:cubicBezTo>
                  <a:pt x="1323" y="522"/>
                  <a:pt x="1635" y="687"/>
                  <a:pt x="1761" y="687"/>
                </a:cubicBezTo>
                <a:cubicBezTo>
                  <a:pt x="1783" y="687"/>
                  <a:pt x="1798" y="683"/>
                  <a:pt x="1809" y="672"/>
                </a:cubicBezTo>
                <a:cubicBezTo>
                  <a:pt x="1845" y="636"/>
                  <a:pt x="1785" y="517"/>
                  <a:pt x="1653" y="397"/>
                </a:cubicBezTo>
                <a:cubicBezTo>
                  <a:pt x="1367" y="138"/>
                  <a:pt x="995" y="1"/>
                  <a:pt x="615" y="1"/>
                </a:cubicBezTo>
                <a:close/>
              </a:path>
            </a:pathLst>
          </a:custGeom>
          <a:solidFill>
            <a:srgbClr val="AA4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1507685" y="1878722"/>
            <a:ext cx="505099" cy="262703"/>
          </a:xfrm>
          <a:custGeom>
            <a:avLst/>
            <a:gdLst/>
            <a:ahLst/>
            <a:cxnLst/>
            <a:rect l="l" t="t" r="r" b="b"/>
            <a:pathLst>
              <a:path w="9427" h="4903" extrusionOk="0">
                <a:moveTo>
                  <a:pt x="5199" y="0"/>
                </a:moveTo>
                <a:cubicBezTo>
                  <a:pt x="3949" y="0"/>
                  <a:pt x="2712" y="215"/>
                  <a:pt x="1534" y="626"/>
                </a:cubicBezTo>
                <a:cubicBezTo>
                  <a:pt x="1042" y="806"/>
                  <a:pt x="527" y="1033"/>
                  <a:pt x="276" y="1489"/>
                </a:cubicBezTo>
                <a:lnTo>
                  <a:pt x="192" y="1081"/>
                </a:lnTo>
                <a:cubicBezTo>
                  <a:pt x="0" y="1321"/>
                  <a:pt x="36" y="1680"/>
                  <a:pt x="144" y="1956"/>
                </a:cubicBezTo>
                <a:cubicBezTo>
                  <a:pt x="527" y="3022"/>
                  <a:pt x="1689" y="3609"/>
                  <a:pt x="2803" y="3752"/>
                </a:cubicBezTo>
                <a:cubicBezTo>
                  <a:pt x="3128" y="3798"/>
                  <a:pt x="3454" y="3814"/>
                  <a:pt x="3780" y="3814"/>
                </a:cubicBezTo>
                <a:cubicBezTo>
                  <a:pt x="4539" y="3814"/>
                  <a:pt x="5302" y="3728"/>
                  <a:pt x="6065" y="3728"/>
                </a:cubicBezTo>
                <a:cubicBezTo>
                  <a:pt x="6100" y="3728"/>
                  <a:pt x="6134" y="3728"/>
                  <a:pt x="6169" y="3728"/>
                </a:cubicBezTo>
                <a:cubicBezTo>
                  <a:pt x="7295" y="3752"/>
                  <a:pt x="8504" y="4028"/>
                  <a:pt x="9235" y="4902"/>
                </a:cubicBezTo>
                <a:cubicBezTo>
                  <a:pt x="9414" y="4088"/>
                  <a:pt x="9426" y="3249"/>
                  <a:pt x="9283" y="2423"/>
                </a:cubicBezTo>
                <a:cubicBezTo>
                  <a:pt x="9223" y="2016"/>
                  <a:pt x="9079" y="1620"/>
                  <a:pt x="8876" y="1273"/>
                </a:cubicBezTo>
                <a:cubicBezTo>
                  <a:pt x="8325" y="435"/>
                  <a:pt x="7247" y="147"/>
                  <a:pt x="6253" y="51"/>
                </a:cubicBezTo>
                <a:cubicBezTo>
                  <a:pt x="5901" y="17"/>
                  <a:pt x="5549" y="0"/>
                  <a:pt x="5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2149409" y="1764169"/>
            <a:ext cx="723919" cy="485649"/>
          </a:xfrm>
          <a:custGeom>
            <a:avLst/>
            <a:gdLst/>
            <a:ahLst/>
            <a:cxnLst/>
            <a:rect l="l" t="t" r="r" b="b"/>
            <a:pathLst>
              <a:path w="13511" h="9064" extrusionOk="0">
                <a:moveTo>
                  <a:pt x="5051" y="0"/>
                </a:moveTo>
                <a:cubicBezTo>
                  <a:pt x="4619" y="0"/>
                  <a:pt x="4190" y="46"/>
                  <a:pt x="3773" y="165"/>
                </a:cubicBezTo>
                <a:cubicBezTo>
                  <a:pt x="2851" y="429"/>
                  <a:pt x="1989" y="1111"/>
                  <a:pt x="1761" y="2046"/>
                </a:cubicBezTo>
                <a:cubicBezTo>
                  <a:pt x="1761" y="2082"/>
                  <a:pt x="1749" y="2117"/>
                  <a:pt x="1725" y="2141"/>
                </a:cubicBezTo>
                <a:cubicBezTo>
                  <a:pt x="1677" y="2177"/>
                  <a:pt x="1629" y="2189"/>
                  <a:pt x="1570" y="2189"/>
                </a:cubicBezTo>
                <a:cubicBezTo>
                  <a:pt x="1019" y="2225"/>
                  <a:pt x="528" y="2644"/>
                  <a:pt x="288" y="3148"/>
                </a:cubicBezTo>
                <a:cubicBezTo>
                  <a:pt x="37" y="3651"/>
                  <a:pt x="1" y="4237"/>
                  <a:pt x="25" y="4800"/>
                </a:cubicBezTo>
                <a:cubicBezTo>
                  <a:pt x="60" y="5675"/>
                  <a:pt x="264" y="6549"/>
                  <a:pt x="623" y="7363"/>
                </a:cubicBezTo>
                <a:lnTo>
                  <a:pt x="10708" y="8932"/>
                </a:lnTo>
                <a:cubicBezTo>
                  <a:pt x="10913" y="9023"/>
                  <a:pt x="11120" y="9064"/>
                  <a:pt x="11319" y="9064"/>
                </a:cubicBezTo>
                <a:cubicBezTo>
                  <a:pt x="12287" y="9064"/>
                  <a:pt x="13092" y="8099"/>
                  <a:pt x="12744" y="7076"/>
                </a:cubicBezTo>
                <a:cubicBezTo>
                  <a:pt x="12732" y="7028"/>
                  <a:pt x="12720" y="6992"/>
                  <a:pt x="12732" y="6944"/>
                </a:cubicBezTo>
                <a:cubicBezTo>
                  <a:pt x="12732" y="6884"/>
                  <a:pt x="12792" y="6848"/>
                  <a:pt x="12840" y="6812"/>
                </a:cubicBezTo>
                <a:cubicBezTo>
                  <a:pt x="13331" y="6453"/>
                  <a:pt x="13511" y="5782"/>
                  <a:pt x="13403" y="5184"/>
                </a:cubicBezTo>
                <a:cubicBezTo>
                  <a:pt x="13283" y="4597"/>
                  <a:pt x="12912" y="4082"/>
                  <a:pt x="12493" y="3663"/>
                </a:cubicBezTo>
                <a:cubicBezTo>
                  <a:pt x="13080" y="3028"/>
                  <a:pt x="13403" y="2034"/>
                  <a:pt x="12948" y="1303"/>
                </a:cubicBezTo>
                <a:cubicBezTo>
                  <a:pt x="12624" y="764"/>
                  <a:pt x="11978" y="513"/>
                  <a:pt x="11355" y="465"/>
                </a:cubicBezTo>
                <a:cubicBezTo>
                  <a:pt x="11220" y="452"/>
                  <a:pt x="11084" y="447"/>
                  <a:pt x="10949" y="447"/>
                </a:cubicBezTo>
                <a:cubicBezTo>
                  <a:pt x="10461" y="447"/>
                  <a:pt x="9971" y="513"/>
                  <a:pt x="9474" y="513"/>
                </a:cubicBezTo>
                <a:cubicBezTo>
                  <a:pt x="9450" y="513"/>
                  <a:pt x="9426" y="513"/>
                  <a:pt x="9401" y="513"/>
                </a:cubicBezTo>
                <a:cubicBezTo>
                  <a:pt x="8468" y="513"/>
                  <a:pt x="7546" y="293"/>
                  <a:pt x="6624" y="153"/>
                </a:cubicBezTo>
                <a:cubicBezTo>
                  <a:pt x="6105" y="68"/>
                  <a:pt x="5575" y="0"/>
                  <a:pt x="505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2122459" y="1820963"/>
            <a:ext cx="646925" cy="657480"/>
          </a:xfrm>
          <a:custGeom>
            <a:avLst/>
            <a:gdLst/>
            <a:ahLst/>
            <a:cxnLst/>
            <a:rect l="l" t="t" r="r" b="b"/>
            <a:pathLst>
              <a:path w="12074" h="12271" extrusionOk="0">
                <a:moveTo>
                  <a:pt x="7667" y="1"/>
                </a:moveTo>
                <a:cubicBezTo>
                  <a:pt x="7585" y="1"/>
                  <a:pt x="7504" y="2"/>
                  <a:pt x="7426" y="3"/>
                </a:cubicBezTo>
                <a:cubicBezTo>
                  <a:pt x="6133" y="27"/>
                  <a:pt x="4863" y="459"/>
                  <a:pt x="3809" y="1213"/>
                </a:cubicBezTo>
                <a:cubicBezTo>
                  <a:pt x="3091" y="1716"/>
                  <a:pt x="2564" y="2459"/>
                  <a:pt x="2324" y="3309"/>
                </a:cubicBezTo>
                <a:cubicBezTo>
                  <a:pt x="2013" y="4351"/>
                  <a:pt x="2168" y="5441"/>
                  <a:pt x="2156" y="6507"/>
                </a:cubicBezTo>
                <a:cubicBezTo>
                  <a:pt x="2019" y="6257"/>
                  <a:pt x="1720" y="6119"/>
                  <a:pt x="1420" y="6119"/>
                </a:cubicBezTo>
                <a:cubicBezTo>
                  <a:pt x="1303" y="6119"/>
                  <a:pt x="1186" y="6140"/>
                  <a:pt x="1078" y="6184"/>
                </a:cubicBezTo>
                <a:cubicBezTo>
                  <a:pt x="1" y="6627"/>
                  <a:pt x="540" y="8280"/>
                  <a:pt x="1150" y="8879"/>
                </a:cubicBezTo>
                <a:cubicBezTo>
                  <a:pt x="1366" y="9094"/>
                  <a:pt x="1641" y="9250"/>
                  <a:pt x="1941" y="9310"/>
                </a:cubicBezTo>
                <a:cubicBezTo>
                  <a:pt x="2133" y="9345"/>
                  <a:pt x="2357" y="9392"/>
                  <a:pt x="2567" y="9392"/>
                </a:cubicBezTo>
                <a:cubicBezTo>
                  <a:pt x="2644" y="9392"/>
                  <a:pt x="2719" y="9386"/>
                  <a:pt x="2790" y="9370"/>
                </a:cubicBezTo>
                <a:lnTo>
                  <a:pt x="2790" y="9370"/>
                </a:lnTo>
                <a:cubicBezTo>
                  <a:pt x="2674" y="9399"/>
                  <a:pt x="3115" y="10244"/>
                  <a:pt x="3163" y="10316"/>
                </a:cubicBezTo>
                <a:cubicBezTo>
                  <a:pt x="3390" y="10759"/>
                  <a:pt x="3666" y="10975"/>
                  <a:pt x="4049" y="11298"/>
                </a:cubicBezTo>
                <a:cubicBezTo>
                  <a:pt x="4636" y="11801"/>
                  <a:pt x="5330" y="12196"/>
                  <a:pt x="6133" y="12232"/>
                </a:cubicBezTo>
                <a:cubicBezTo>
                  <a:pt x="6464" y="12254"/>
                  <a:pt x="6823" y="12270"/>
                  <a:pt x="7192" y="12270"/>
                </a:cubicBezTo>
                <a:cubicBezTo>
                  <a:pt x="8034" y="12270"/>
                  <a:pt x="8925" y="12185"/>
                  <a:pt x="9642" y="11885"/>
                </a:cubicBezTo>
                <a:cubicBezTo>
                  <a:pt x="10493" y="11525"/>
                  <a:pt x="11271" y="11130"/>
                  <a:pt x="11570" y="10220"/>
                </a:cubicBezTo>
                <a:cubicBezTo>
                  <a:pt x="11882" y="9274"/>
                  <a:pt x="12073" y="8507"/>
                  <a:pt x="11954" y="7513"/>
                </a:cubicBezTo>
                <a:cubicBezTo>
                  <a:pt x="11858" y="6675"/>
                  <a:pt x="11930" y="5848"/>
                  <a:pt x="11930" y="5010"/>
                </a:cubicBezTo>
                <a:cubicBezTo>
                  <a:pt x="11930" y="4770"/>
                  <a:pt x="11918" y="4519"/>
                  <a:pt x="11906" y="4279"/>
                </a:cubicBezTo>
                <a:cubicBezTo>
                  <a:pt x="11810" y="3153"/>
                  <a:pt x="11499" y="2004"/>
                  <a:pt x="10828" y="1045"/>
                </a:cubicBezTo>
                <a:cubicBezTo>
                  <a:pt x="10205" y="167"/>
                  <a:pt x="8745" y="1"/>
                  <a:pt x="7667"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2521627" y="2057250"/>
            <a:ext cx="66761" cy="226590"/>
          </a:xfrm>
          <a:custGeom>
            <a:avLst/>
            <a:gdLst/>
            <a:ahLst/>
            <a:cxnLst/>
            <a:rect l="l" t="t" r="r" b="b"/>
            <a:pathLst>
              <a:path w="1246" h="4229" extrusionOk="0">
                <a:moveTo>
                  <a:pt x="190" y="1"/>
                </a:moveTo>
                <a:cubicBezTo>
                  <a:pt x="163" y="1"/>
                  <a:pt x="59" y="239"/>
                  <a:pt x="24" y="660"/>
                </a:cubicBezTo>
                <a:cubicBezTo>
                  <a:pt x="0" y="899"/>
                  <a:pt x="12" y="1163"/>
                  <a:pt x="48" y="1402"/>
                </a:cubicBezTo>
                <a:cubicBezTo>
                  <a:pt x="108" y="1702"/>
                  <a:pt x="204" y="1989"/>
                  <a:pt x="348" y="2265"/>
                </a:cubicBezTo>
                <a:cubicBezTo>
                  <a:pt x="431" y="2396"/>
                  <a:pt x="515" y="2528"/>
                  <a:pt x="623" y="2660"/>
                </a:cubicBezTo>
                <a:cubicBezTo>
                  <a:pt x="719" y="2780"/>
                  <a:pt x="815" y="2876"/>
                  <a:pt x="899" y="2983"/>
                </a:cubicBezTo>
                <a:cubicBezTo>
                  <a:pt x="1042" y="3163"/>
                  <a:pt x="1126" y="3391"/>
                  <a:pt x="1114" y="3618"/>
                </a:cubicBezTo>
                <a:cubicBezTo>
                  <a:pt x="1114" y="3774"/>
                  <a:pt x="1066" y="3930"/>
                  <a:pt x="994" y="4073"/>
                </a:cubicBezTo>
                <a:cubicBezTo>
                  <a:pt x="947" y="4169"/>
                  <a:pt x="911" y="4217"/>
                  <a:pt x="911" y="4229"/>
                </a:cubicBezTo>
                <a:cubicBezTo>
                  <a:pt x="911" y="4229"/>
                  <a:pt x="982" y="4193"/>
                  <a:pt x="1054" y="4097"/>
                </a:cubicBezTo>
                <a:cubicBezTo>
                  <a:pt x="1150" y="3954"/>
                  <a:pt x="1210" y="3798"/>
                  <a:pt x="1222" y="3618"/>
                </a:cubicBezTo>
                <a:cubicBezTo>
                  <a:pt x="1246" y="3367"/>
                  <a:pt x="1174" y="3103"/>
                  <a:pt x="1018" y="2900"/>
                </a:cubicBezTo>
                <a:cubicBezTo>
                  <a:pt x="923" y="2780"/>
                  <a:pt x="827" y="2672"/>
                  <a:pt x="743" y="2564"/>
                </a:cubicBezTo>
                <a:cubicBezTo>
                  <a:pt x="647" y="2444"/>
                  <a:pt x="563" y="2325"/>
                  <a:pt x="491" y="2193"/>
                </a:cubicBezTo>
                <a:cubicBezTo>
                  <a:pt x="348" y="1929"/>
                  <a:pt x="252" y="1654"/>
                  <a:pt x="192" y="1378"/>
                </a:cubicBezTo>
                <a:cubicBezTo>
                  <a:pt x="144" y="1139"/>
                  <a:pt x="120" y="899"/>
                  <a:pt x="132" y="660"/>
                </a:cubicBezTo>
                <a:cubicBezTo>
                  <a:pt x="132" y="253"/>
                  <a:pt x="216" y="1"/>
                  <a:pt x="192" y="1"/>
                </a:cubicBezTo>
                <a:cubicBezTo>
                  <a:pt x="191" y="1"/>
                  <a:pt x="191"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2512626" y="2258549"/>
            <a:ext cx="28290" cy="20896"/>
          </a:xfrm>
          <a:custGeom>
            <a:avLst/>
            <a:gdLst/>
            <a:ahLst/>
            <a:cxnLst/>
            <a:rect l="l" t="t" r="r" b="b"/>
            <a:pathLst>
              <a:path w="528" h="390" extrusionOk="0">
                <a:moveTo>
                  <a:pt x="54" y="0"/>
                </a:moveTo>
                <a:cubicBezTo>
                  <a:pt x="47" y="0"/>
                  <a:pt x="41" y="2"/>
                  <a:pt x="37" y="5"/>
                </a:cubicBezTo>
                <a:cubicBezTo>
                  <a:pt x="1" y="29"/>
                  <a:pt x="72" y="149"/>
                  <a:pt x="216" y="268"/>
                </a:cubicBezTo>
                <a:cubicBezTo>
                  <a:pt x="315" y="349"/>
                  <a:pt x="421" y="390"/>
                  <a:pt x="477" y="390"/>
                </a:cubicBezTo>
                <a:cubicBezTo>
                  <a:pt x="496" y="390"/>
                  <a:pt x="510" y="385"/>
                  <a:pt x="516" y="376"/>
                </a:cubicBezTo>
                <a:cubicBezTo>
                  <a:pt x="528" y="340"/>
                  <a:pt x="432" y="256"/>
                  <a:pt x="300" y="149"/>
                </a:cubicBezTo>
                <a:cubicBezTo>
                  <a:pt x="196" y="65"/>
                  <a:pt x="10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2491462" y="2283196"/>
            <a:ext cx="84764" cy="44846"/>
          </a:xfrm>
          <a:custGeom>
            <a:avLst/>
            <a:gdLst/>
            <a:ahLst/>
            <a:cxnLst/>
            <a:rect l="l" t="t" r="r" b="b"/>
            <a:pathLst>
              <a:path w="1582" h="837" extrusionOk="0">
                <a:moveTo>
                  <a:pt x="24" y="0"/>
                </a:moveTo>
                <a:lnTo>
                  <a:pt x="24" y="0"/>
                </a:lnTo>
                <a:cubicBezTo>
                  <a:pt x="0" y="12"/>
                  <a:pt x="36" y="120"/>
                  <a:pt x="132" y="287"/>
                </a:cubicBezTo>
                <a:cubicBezTo>
                  <a:pt x="252" y="503"/>
                  <a:pt x="432" y="671"/>
                  <a:pt x="659" y="779"/>
                </a:cubicBezTo>
                <a:cubicBezTo>
                  <a:pt x="757" y="818"/>
                  <a:pt x="861" y="837"/>
                  <a:pt x="964" y="837"/>
                </a:cubicBezTo>
                <a:cubicBezTo>
                  <a:pt x="1114" y="837"/>
                  <a:pt x="1262" y="797"/>
                  <a:pt x="1390" y="719"/>
                </a:cubicBezTo>
                <a:cubicBezTo>
                  <a:pt x="1557" y="599"/>
                  <a:pt x="1581" y="467"/>
                  <a:pt x="1569" y="467"/>
                </a:cubicBezTo>
                <a:cubicBezTo>
                  <a:pt x="1568" y="466"/>
                  <a:pt x="1567" y="466"/>
                  <a:pt x="1565" y="466"/>
                </a:cubicBezTo>
                <a:cubicBezTo>
                  <a:pt x="1538" y="466"/>
                  <a:pt x="1477" y="555"/>
                  <a:pt x="1342" y="623"/>
                </a:cubicBezTo>
                <a:cubicBezTo>
                  <a:pt x="1237" y="672"/>
                  <a:pt x="1128" y="696"/>
                  <a:pt x="1020" y="696"/>
                </a:cubicBezTo>
                <a:cubicBezTo>
                  <a:pt x="919" y="696"/>
                  <a:pt x="817" y="675"/>
                  <a:pt x="719" y="635"/>
                </a:cubicBezTo>
                <a:cubicBezTo>
                  <a:pt x="515" y="539"/>
                  <a:pt x="348" y="407"/>
                  <a:pt x="216" y="228"/>
                </a:cubicBezTo>
                <a:cubicBezTo>
                  <a:pt x="108" y="84"/>
                  <a:pt x="3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2424059" y="2155462"/>
            <a:ext cx="23147" cy="70672"/>
          </a:xfrm>
          <a:custGeom>
            <a:avLst/>
            <a:gdLst/>
            <a:ahLst/>
            <a:cxnLst/>
            <a:rect l="l" t="t" r="r" b="b"/>
            <a:pathLst>
              <a:path w="432" h="1319" extrusionOk="0">
                <a:moveTo>
                  <a:pt x="76" y="0"/>
                </a:moveTo>
                <a:cubicBezTo>
                  <a:pt x="75" y="0"/>
                  <a:pt x="74" y="0"/>
                  <a:pt x="73" y="1"/>
                </a:cubicBezTo>
                <a:cubicBezTo>
                  <a:pt x="13" y="1"/>
                  <a:pt x="1" y="312"/>
                  <a:pt x="73" y="683"/>
                </a:cubicBezTo>
                <a:cubicBezTo>
                  <a:pt x="143" y="1047"/>
                  <a:pt x="305" y="1318"/>
                  <a:pt x="368" y="1318"/>
                </a:cubicBezTo>
                <a:cubicBezTo>
                  <a:pt x="370" y="1318"/>
                  <a:pt x="371" y="1318"/>
                  <a:pt x="372" y="1318"/>
                </a:cubicBezTo>
                <a:cubicBezTo>
                  <a:pt x="432" y="1294"/>
                  <a:pt x="384" y="995"/>
                  <a:pt x="300" y="635"/>
                </a:cubicBezTo>
                <a:cubicBezTo>
                  <a:pt x="218" y="283"/>
                  <a:pt x="13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2630716" y="2132369"/>
            <a:ext cx="14788" cy="66761"/>
          </a:xfrm>
          <a:custGeom>
            <a:avLst/>
            <a:gdLst/>
            <a:ahLst/>
            <a:cxnLst/>
            <a:rect l="l" t="t" r="r" b="b"/>
            <a:pathLst>
              <a:path w="276" h="1246" extrusionOk="0">
                <a:moveTo>
                  <a:pt x="96" y="0"/>
                </a:moveTo>
                <a:cubicBezTo>
                  <a:pt x="36" y="12"/>
                  <a:pt x="0" y="288"/>
                  <a:pt x="24" y="635"/>
                </a:cubicBezTo>
                <a:cubicBezTo>
                  <a:pt x="48" y="971"/>
                  <a:pt x="108" y="1246"/>
                  <a:pt x="180" y="1246"/>
                </a:cubicBezTo>
                <a:cubicBezTo>
                  <a:pt x="240" y="1246"/>
                  <a:pt x="276" y="959"/>
                  <a:pt x="252" y="611"/>
                </a:cubicBezTo>
                <a:cubicBezTo>
                  <a:pt x="228" y="276"/>
                  <a:pt x="168"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2331044" y="2045409"/>
            <a:ext cx="120019" cy="58456"/>
          </a:xfrm>
          <a:custGeom>
            <a:avLst/>
            <a:gdLst/>
            <a:ahLst/>
            <a:cxnLst/>
            <a:rect l="l" t="t" r="r" b="b"/>
            <a:pathLst>
              <a:path w="2240" h="1091" extrusionOk="0">
                <a:moveTo>
                  <a:pt x="1712" y="0"/>
                </a:moveTo>
                <a:cubicBezTo>
                  <a:pt x="1450" y="0"/>
                  <a:pt x="1186" y="50"/>
                  <a:pt x="946" y="150"/>
                </a:cubicBezTo>
                <a:cubicBezTo>
                  <a:pt x="647" y="282"/>
                  <a:pt x="395" y="474"/>
                  <a:pt x="192" y="713"/>
                </a:cubicBezTo>
                <a:cubicBezTo>
                  <a:pt x="48" y="905"/>
                  <a:pt x="0" y="1048"/>
                  <a:pt x="48" y="1084"/>
                </a:cubicBezTo>
                <a:cubicBezTo>
                  <a:pt x="54" y="1088"/>
                  <a:pt x="61" y="1090"/>
                  <a:pt x="69" y="1090"/>
                </a:cubicBezTo>
                <a:cubicBezTo>
                  <a:pt x="183" y="1090"/>
                  <a:pt x="543" y="721"/>
                  <a:pt x="1090" y="498"/>
                </a:cubicBezTo>
                <a:cubicBezTo>
                  <a:pt x="1677" y="258"/>
                  <a:pt x="2228" y="258"/>
                  <a:pt x="2240" y="150"/>
                </a:cubicBezTo>
                <a:cubicBezTo>
                  <a:pt x="2240" y="102"/>
                  <a:pt x="2108" y="30"/>
                  <a:pt x="1869" y="6"/>
                </a:cubicBezTo>
                <a:cubicBezTo>
                  <a:pt x="1817" y="2"/>
                  <a:pt x="1764" y="0"/>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2576815" y="2018780"/>
            <a:ext cx="133521" cy="50740"/>
          </a:xfrm>
          <a:custGeom>
            <a:avLst/>
            <a:gdLst/>
            <a:ahLst/>
            <a:cxnLst/>
            <a:rect l="l" t="t" r="r" b="b"/>
            <a:pathLst>
              <a:path w="2492" h="947" extrusionOk="0">
                <a:moveTo>
                  <a:pt x="827" y="0"/>
                </a:moveTo>
                <a:cubicBezTo>
                  <a:pt x="683" y="0"/>
                  <a:pt x="527" y="12"/>
                  <a:pt x="384" y="48"/>
                </a:cubicBezTo>
                <a:cubicBezTo>
                  <a:pt x="132" y="108"/>
                  <a:pt x="0" y="192"/>
                  <a:pt x="12" y="252"/>
                </a:cubicBezTo>
                <a:cubicBezTo>
                  <a:pt x="36" y="348"/>
                  <a:pt x="611" y="252"/>
                  <a:pt x="1270" y="444"/>
                </a:cubicBezTo>
                <a:cubicBezTo>
                  <a:pt x="1876" y="617"/>
                  <a:pt x="2296" y="946"/>
                  <a:pt x="2425" y="946"/>
                </a:cubicBezTo>
                <a:cubicBezTo>
                  <a:pt x="2438" y="946"/>
                  <a:pt x="2449" y="943"/>
                  <a:pt x="2456" y="935"/>
                </a:cubicBezTo>
                <a:cubicBezTo>
                  <a:pt x="2492" y="899"/>
                  <a:pt x="2432" y="755"/>
                  <a:pt x="2252" y="575"/>
                </a:cubicBezTo>
                <a:cubicBezTo>
                  <a:pt x="2144" y="468"/>
                  <a:pt x="2013" y="372"/>
                  <a:pt x="1881" y="300"/>
                </a:cubicBezTo>
                <a:cubicBezTo>
                  <a:pt x="1569" y="108"/>
                  <a:pt x="1198" y="12"/>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2196238" y="1782654"/>
            <a:ext cx="543623" cy="435766"/>
          </a:xfrm>
          <a:custGeom>
            <a:avLst/>
            <a:gdLst/>
            <a:ahLst/>
            <a:cxnLst/>
            <a:rect l="l" t="t" r="r" b="b"/>
            <a:pathLst>
              <a:path w="10146" h="8133" extrusionOk="0">
                <a:moveTo>
                  <a:pt x="6247" y="0"/>
                </a:moveTo>
                <a:cubicBezTo>
                  <a:pt x="5532" y="0"/>
                  <a:pt x="4810" y="106"/>
                  <a:pt x="4109" y="251"/>
                </a:cubicBezTo>
                <a:cubicBezTo>
                  <a:pt x="3247" y="431"/>
                  <a:pt x="2348" y="707"/>
                  <a:pt x="1738" y="1341"/>
                </a:cubicBezTo>
                <a:cubicBezTo>
                  <a:pt x="1318" y="1784"/>
                  <a:pt x="1079" y="2347"/>
                  <a:pt x="839" y="2910"/>
                </a:cubicBezTo>
                <a:cubicBezTo>
                  <a:pt x="552" y="3533"/>
                  <a:pt x="324" y="4168"/>
                  <a:pt x="169" y="4839"/>
                </a:cubicBezTo>
                <a:cubicBezTo>
                  <a:pt x="1" y="5497"/>
                  <a:pt x="13" y="6192"/>
                  <a:pt x="217" y="6851"/>
                </a:cubicBezTo>
                <a:cubicBezTo>
                  <a:pt x="224" y="6883"/>
                  <a:pt x="264" y="6909"/>
                  <a:pt x="290" y="6909"/>
                </a:cubicBezTo>
                <a:cubicBezTo>
                  <a:pt x="303" y="6909"/>
                  <a:pt x="312" y="6903"/>
                  <a:pt x="312" y="6887"/>
                </a:cubicBezTo>
                <a:lnTo>
                  <a:pt x="468" y="7066"/>
                </a:lnTo>
                <a:cubicBezTo>
                  <a:pt x="791" y="7354"/>
                  <a:pt x="732" y="7989"/>
                  <a:pt x="1151" y="8120"/>
                </a:cubicBezTo>
                <a:cubicBezTo>
                  <a:pt x="1193" y="8129"/>
                  <a:pt x="1237" y="8133"/>
                  <a:pt x="1281" y="8133"/>
                </a:cubicBezTo>
                <a:cubicBezTo>
                  <a:pt x="1362" y="8133"/>
                  <a:pt x="1445" y="8120"/>
                  <a:pt x="1522" y="8096"/>
                </a:cubicBezTo>
                <a:cubicBezTo>
                  <a:pt x="2157" y="7881"/>
                  <a:pt x="2576" y="7270"/>
                  <a:pt x="2732" y="6635"/>
                </a:cubicBezTo>
                <a:cubicBezTo>
                  <a:pt x="2899" y="5988"/>
                  <a:pt x="2839" y="5318"/>
                  <a:pt x="2780" y="4659"/>
                </a:cubicBezTo>
                <a:lnTo>
                  <a:pt x="2648" y="3150"/>
                </a:lnTo>
                <a:cubicBezTo>
                  <a:pt x="2636" y="3102"/>
                  <a:pt x="2648" y="3066"/>
                  <a:pt x="2660" y="3018"/>
                </a:cubicBezTo>
                <a:cubicBezTo>
                  <a:pt x="2708" y="2934"/>
                  <a:pt x="2792" y="2874"/>
                  <a:pt x="2875" y="2862"/>
                </a:cubicBezTo>
                <a:cubicBezTo>
                  <a:pt x="3232" y="2768"/>
                  <a:pt x="3595" y="2734"/>
                  <a:pt x="3961" y="2734"/>
                </a:cubicBezTo>
                <a:cubicBezTo>
                  <a:pt x="4878" y="2734"/>
                  <a:pt x="5817" y="2946"/>
                  <a:pt x="6738" y="2946"/>
                </a:cubicBezTo>
                <a:cubicBezTo>
                  <a:pt x="6756" y="2946"/>
                  <a:pt x="6774" y="2946"/>
                  <a:pt x="6792" y="2946"/>
                </a:cubicBezTo>
                <a:cubicBezTo>
                  <a:pt x="7714" y="2946"/>
                  <a:pt x="8612" y="2719"/>
                  <a:pt x="9427" y="2311"/>
                </a:cubicBezTo>
                <a:cubicBezTo>
                  <a:pt x="9619" y="2228"/>
                  <a:pt x="9798" y="2108"/>
                  <a:pt x="9942" y="1952"/>
                </a:cubicBezTo>
                <a:cubicBezTo>
                  <a:pt x="10086" y="1796"/>
                  <a:pt x="10146" y="1569"/>
                  <a:pt x="10086" y="1365"/>
                </a:cubicBezTo>
                <a:cubicBezTo>
                  <a:pt x="9379" y="874"/>
                  <a:pt x="8612" y="431"/>
                  <a:pt x="7786" y="191"/>
                </a:cubicBezTo>
                <a:cubicBezTo>
                  <a:pt x="7283" y="56"/>
                  <a:pt x="6766" y="0"/>
                  <a:pt x="6247"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2177003" y="2178554"/>
            <a:ext cx="84121" cy="118144"/>
          </a:xfrm>
          <a:custGeom>
            <a:avLst/>
            <a:gdLst/>
            <a:ahLst/>
            <a:cxnLst/>
            <a:rect l="l" t="t" r="r" b="b"/>
            <a:pathLst>
              <a:path w="1570" h="2205" extrusionOk="0">
                <a:moveTo>
                  <a:pt x="1" y="1"/>
                </a:moveTo>
                <a:lnTo>
                  <a:pt x="1" y="1"/>
                </a:lnTo>
                <a:cubicBezTo>
                  <a:pt x="96" y="85"/>
                  <a:pt x="216" y="168"/>
                  <a:pt x="324" y="240"/>
                </a:cubicBezTo>
                <a:cubicBezTo>
                  <a:pt x="587" y="444"/>
                  <a:pt x="815" y="683"/>
                  <a:pt x="1007" y="947"/>
                </a:cubicBezTo>
                <a:cubicBezTo>
                  <a:pt x="1186" y="1210"/>
                  <a:pt x="1330" y="1510"/>
                  <a:pt x="1438" y="1821"/>
                </a:cubicBezTo>
                <a:cubicBezTo>
                  <a:pt x="1474" y="1953"/>
                  <a:pt x="1510" y="2085"/>
                  <a:pt x="1558" y="2205"/>
                </a:cubicBezTo>
                <a:cubicBezTo>
                  <a:pt x="1570" y="2073"/>
                  <a:pt x="1558" y="1929"/>
                  <a:pt x="1510" y="1797"/>
                </a:cubicBezTo>
                <a:cubicBezTo>
                  <a:pt x="1426" y="1462"/>
                  <a:pt x="1282" y="1163"/>
                  <a:pt x="1091" y="887"/>
                </a:cubicBezTo>
                <a:cubicBezTo>
                  <a:pt x="899" y="600"/>
                  <a:pt x="647" y="360"/>
                  <a:pt x="372" y="180"/>
                </a:cubicBezTo>
                <a:cubicBezTo>
                  <a:pt x="264" y="97"/>
                  <a:pt x="132"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2203310" y="2201647"/>
            <a:ext cx="41149" cy="88782"/>
          </a:xfrm>
          <a:custGeom>
            <a:avLst/>
            <a:gdLst/>
            <a:ahLst/>
            <a:cxnLst/>
            <a:rect l="l" t="t" r="r" b="b"/>
            <a:pathLst>
              <a:path w="768" h="1657" extrusionOk="0">
                <a:moveTo>
                  <a:pt x="61" y="1"/>
                </a:moveTo>
                <a:cubicBezTo>
                  <a:pt x="25" y="85"/>
                  <a:pt x="13" y="181"/>
                  <a:pt x="13" y="276"/>
                </a:cubicBezTo>
                <a:cubicBezTo>
                  <a:pt x="1" y="516"/>
                  <a:pt x="37" y="743"/>
                  <a:pt x="108" y="959"/>
                </a:cubicBezTo>
                <a:cubicBezTo>
                  <a:pt x="180" y="1187"/>
                  <a:pt x="324" y="1378"/>
                  <a:pt x="504" y="1534"/>
                </a:cubicBezTo>
                <a:cubicBezTo>
                  <a:pt x="626" y="1625"/>
                  <a:pt x="722" y="1657"/>
                  <a:pt x="755" y="1657"/>
                </a:cubicBezTo>
                <a:cubicBezTo>
                  <a:pt x="761" y="1657"/>
                  <a:pt x="765" y="1656"/>
                  <a:pt x="767" y="1654"/>
                </a:cubicBezTo>
                <a:cubicBezTo>
                  <a:pt x="767" y="1642"/>
                  <a:pt x="671" y="1582"/>
                  <a:pt x="552" y="1474"/>
                </a:cubicBezTo>
                <a:cubicBezTo>
                  <a:pt x="396" y="1318"/>
                  <a:pt x="288" y="1127"/>
                  <a:pt x="216" y="923"/>
                </a:cubicBezTo>
                <a:cubicBezTo>
                  <a:pt x="144" y="720"/>
                  <a:pt x="96" y="504"/>
                  <a:pt x="96" y="276"/>
                </a:cubicBezTo>
                <a:cubicBezTo>
                  <a:pt x="85" y="109"/>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3521425" y="3488793"/>
            <a:ext cx="258684" cy="222946"/>
          </a:xfrm>
          <a:custGeom>
            <a:avLst/>
            <a:gdLst/>
            <a:ahLst/>
            <a:cxnLst/>
            <a:rect l="l" t="t" r="r" b="b"/>
            <a:pathLst>
              <a:path w="4828" h="4161" extrusionOk="0">
                <a:moveTo>
                  <a:pt x="3499" y="1"/>
                </a:moveTo>
                <a:cubicBezTo>
                  <a:pt x="2718" y="1"/>
                  <a:pt x="1928" y="289"/>
                  <a:pt x="1330" y="806"/>
                </a:cubicBezTo>
                <a:cubicBezTo>
                  <a:pt x="456" y="1609"/>
                  <a:pt x="1" y="2771"/>
                  <a:pt x="108" y="3956"/>
                </a:cubicBezTo>
                <a:lnTo>
                  <a:pt x="276" y="4160"/>
                </a:lnTo>
                <a:cubicBezTo>
                  <a:pt x="564" y="4100"/>
                  <a:pt x="851" y="4076"/>
                  <a:pt x="1138" y="4064"/>
                </a:cubicBezTo>
                <a:cubicBezTo>
                  <a:pt x="1941" y="3980"/>
                  <a:pt x="2624" y="3621"/>
                  <a:pt x="3246" y="3106"/>
                </a:cubicBezTo>
                <a:cubicBezTo>
                  <a:pt x="4025" y="2471"/>
                  <a:pt x="4576" y="1585"/>
                  <a:pt x="4803" y="591"/>
                </a:cubicBezTo>
                <a:cubicBezTo>
                  <a:pt x="4827" y="507"/>
                  <a:pt x="4815" y="423"/>
                  <a:pt x="4792" y="351"/>
                </a:cubicBezTo>
                <a:cubicBezTo>
                  <a:pt x="4744" y="279"/>
                  <a:pt x="4684" y="232"/>
                  <a:pt x="4600" y="208"/>
                </a:cubicBezTo>
                <a:cubicBezTo>
                  <a:pt x="4250" y="68"/>
                  <a:pt x="3875" y="1"/>
                  <a:pt x="3499"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3553519" y="3655211"/>
            <a:ext cx="299084" cy="261042"/>
          </a:xfrm>
          <a:custGeom>
            <a:avLst/>
            <a:gdLst/>
            <a:ahLst/>
            <a:cxnLst/>
            <a:rect l="l" t="t" r="r" b="b"/>
            <a:pathLst>
              <a:path w="5582" h="4872" extrusionOk="0">
                <a:moveTo>
                  <a:pt x="1" y="0"/>
                </a:moveTo>
                <a:lnTo>
                  <a:pt x="132" y="791"/>
                </a:lnTo>
                <a:cubicBezTo>
                  <a:pt x="156" y="1916"/>
                  <a:pt x="839" y="2958"/>
                  <a:pt x="1749" y="3629"/>
                </a:cubicBezTo>
                <a:cubicBezTo>
                  <a:pt x="2659" y="4300"/>
                  <a:pt x="3761" y="4635"/>
                  <a:pt x="4875" y="4863"/>
                </a:cubicBezTo>
                <a:cubicBezTo>
                  <a:pt x="4899" y="4869"/>
                  <a:pt x="4926" y="4872"/>
                  <a:pt x="4953" y="4872"/>
                </a:cubicBezTo>
                <a:cubicBezTo>
                  <a:pt x="4980" y="4872"/>
                  <a:pt x="5007" y="4869"/>
                  <a:pt x="5031" y="4863"/>
                </a:cubicBezTo>
                <a:cubicBezTo>
                  <a:pt x="5091" y="4827"/>
                  <a:pt x="5127" y="4779"/>
                  <a:pt x="5151" y="4731"/>
                </a:cubicBezTo>
                <a:cubicBezTo>
                  <a:pt x="5582" y="3905"/>
                  <a:pt x="5438" y="2863"/>
                  <a:pt x="4935" y="2084"/>
                </a:cubicBezTo>
                <a:cubicBezTo>
                  <a:pt x="4420" y="1318"/>
                  <a:pt x="3606" y="791"/>
                  <a:pt x="2719" y="491"/>
                </a:cubicBezTo>
                <a:cubicBezTo>
                  <a:pt x="1845" y="180"/>
                  <a:pt x="923" y="84"/>
                  <a:pt x="1"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3065783" y="3698182"/>
            <a:ext cx="218285" cy="304870"/>
          </a:xfrm>
          <a:custGeom>
            <a:avLst/>
            <a:gdLst/>
            <a:ahLst/>
            <a:cxnLst/>
            <a:rect l="l" t="t" r="r" b="b"/>
            <a:pathLst>
              <a:path w="4074" h="5690" extrusionOk="0">
                <a:moveTo>
                  <a:pt x="4001" y="1"/>
                </a:moveTo>
                <a:cubicBezTo>
                  <a:pt x="3714" y="647"/>
                  <a:pt x="3402" y="1282"/>
                  <a:pt x="3043" y="1893"/>
                </a:cubicBezTo>
                <a:cubicBezTo>
                  <a:pt x="2780" y="1845"/>
                  <a:pt x="2085" y="1761"/>
                  <a:pt x="1259" y="1689"/>
                </a:cubicBezTo>
                <a:lnTo>
                  <a:pt x="1091" y="1677"/>
                </a:lnTo>
                <a:lnTo>
                  <a:pt x="1007" y="1773"/>
                </a:lnTo>
                <a:lnTo>
                  <a:pt x="1247" y="1809"/>
                </a:lnTo>
                <a:cubicBezTo>
                  <a:pt x="2049" y="1881"/>
                  <a:pt x="2744" y="1929"/>
                  <a:pt x="3019" y="1929"/>
                </a:cubicBezTo>
                <a:cubicBezTo>
                  <a:pt x="2732" y="2444"/>
                  <a:pt x="2408" y="2947"/>
                  <a:pt x="2061" y="3414"/>
                </a:cubicBezTo>
                <a:lnTo>
                  <a:pt x="2037" y="3438"/>
                </a:lnTo>
                <a:cubicBezTo>
                  <a:pt x="1965" y="3426"/>
                  <a:pt x="1857" y="3414"/>
                  <a:pt x="1726" y="3402"/>
                </a:cubicBezTo>
                <a:cubicBezTo>
                  <a:pt x="1426" y="3366"/>
                  <a:pt x="1007" y="3330"/>
                  <a:pt x="528" y="3306"/>
                </a:cubicBezTo>
                <a:cubicBezTo>
                  <a:pt x="408" y="3294"/>
                  <a:pt x="276" y="3294"/>
                  <a:pt x="157" y="3282"/>
                </a:cubicBezTo>
                <a:lnTo>
                  <a:pt x="121" y="3390"/>
                </a:lnTo>
                <a:lnTo>
                  <a:pt x="528" y="3414"/>
                </a:lnTo>
                <a:cubicBezTo>
                  <a:pt x="983" y="3438"/>
                  <a:pt x="1414" y="3474"/>
                  <a:pt x="1726" y="3486"/>
                </a:cubicBezTo>
                <a:lnTo>
                  <a:pt x="2001" y="3486"/>
                </a:lnTo>
                <a:cubicBezTo>
                  <a:pt x="1414" y="4276"/>
                  <a:pt x="743" y="5007"/>
                  <a:pt x="1" y="5654"/>
                </a:cubicBezTo>
                <a:cubicBezTo>
                  <a:pt x="37" y="5666"/>
                  <a:pt x="61" y="5678"/>
                  <a:pt x="109" y="5690"/>
                </a:cubicBezTo>
                <a:cubicBezTo>
                  <a:pt x="863" y="5043"/>
                  <a:pt x="1546" y="4300"/>
                  <a:pt x="2133" y="3498"/>
                </a:cubicBezTo>
                <a:cubicBezTo>
                  <a:pt x="2133" y="3678"/>
                  <a:pt x="2217" y="4193"/>
                  <a:pt x="2312" y="4791"/>
                </a:cubicBezTo>
                <a:cubicBezTo>
                  <a:pt x="2336" y="4947"/>
                  <a:pt x="2360" y="5103"/>
                  <a:pt x="2384" y="5247"/>
                </a:cubicBezTo>
                <a:lnTo>
                  <a:pt x="2480" y="5187"/>
                </a:lnTo>
                <a:cubicBezTo>
                  <a:pt x="2468" y="5055"/>
                  <a:pt x="2444" y="4911"/>
                  <a:pt x="2420" y="4767"/>
                </a:cubicBezTo>
                <a:cubicBezTo>
                  <a:pt x="2324" y="4169"/>
                  <a:pt x="2229" y="3654"/>
                  <a:pt x="2169" y="3486"/>
                </a:cubicBezTo>
                <a:lnTo>
                  <a:pt x="2217" y="3486"/>
                </a:lnTo>
                <a:cubicBezTo>
                  <a:pt x="2217" y="3474"/>
                  <a:pt x="2193" y="3474"/>
                  <a:pt x="2169" y="3462"/>
                </a:cubicBezTo>
                <a:cubicBezTo>
                  <a:pt x="2516" y="2971"/>
                  <a:pt x="2851" y="2456"/>
                  <a:pt x="3151" y="1929"/>
                </a:cubicBezTo>
                <a:cubicBezTo>
                  <a:pt x="3187" y="2061"/>
                  <a:pt x="3235" y="2192"/>
                  <a:pt x="3295" y="2312"/>
                </a:cubicBezTo>
                <a:cubicBezTo>
                  <a:pt x="3426" y="2624"/>
                  <a:pt x="3594" y="2935"/>
                  <a:pt x="3774" y="3234"/>
                </a:cubicBezTo>
                <a:cubicBezTo>
                  <a:pt x="3846" y="3354"/>
                  <a:pt x="3905" y="3462"/>
                  <a:pt x="3977" y="3570"/>
                </a:cubicBezTo>
                <a:cubicBezTo>
                  <a:pt x="3989" y="3534"/>
                  <a:pt x="4013" y="3498"/>
                  <a:pt x="4025" y="3450"/>
                </a:cubicBezTo>
                <a:cubicBezTo>
                  <a:pt x="3977" y="3366"/>
                  <a:pt x="3917" y="3270"/>
                  <a:pt x="3870" y="3174"/>
                </a:cubicBezTo>
                <a:cubicBezTo>
                  <a:pt x="3666" y="2827"/>
                  <a:pt x="3486" y="2516"/>
                  <a:pt x="3366" y="2276"/>
                </a:cubicBezTo>
                <a:cubicBezTo>
                  <a:pt x="3307" y="2144"/>
                  <a:pt x="3235" y="2025"/>
                  <a:pt x="3163" y="1905"/>
                </a:cubicBezTo>
                <a:cubicBezTo>
                  <a:pt x="3498" y="1306"/>
                  <a:pt x="3810" y="683"/>
                  <a:pt x="4073" y="48"/>
                </a:cubicBezTo>
                <a:lnTo>
                  <a:pt x="4001"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a:off x="2880344" y="3546712"/>
            <a:ext cx="385722" cy="220214"/>
          </a:xfrm>
          <a:custGeom>
            <a:avLst/>
            <a:gdLst/>
            <a:ahLst/>
            <a:cxnLst/>
            <a:rect l="l" t="t" r="r" b="b"/>
            <a:pathLst>
              <a:path w="7199" h="4110" extrusionOk="0">
                <a:moveTo>
                  <a:pt x="1821" y="1"/>
                </a:moveTo>
                <a:cubicBezTo>
                  <a:pt x="1893" y="133"/>
                  <a:pt x="1977" y="276"/>
                  <a:pt x="2061" y="420"/>
                </a:cubicBezTo>
                <a:cubicBezTo>
                  <a:pt x="2276" y="779"/>
                  <a:pt x="2468" y="1103"/>
                  <a:pt x="2600" y="1294"/>
                </a:cubicBezTo>
                <a:lnTo>
                  <a:pt x="2396" y="1211"/>
                </a:lnTo>
                <a:cubicBezTo>
                  <a:pt x="1546" y="875"/>
                  <a:pt x="743" y="600"/>
                  <a:pt x="24" y="360"/>
                </a:cubicBezTo>
                <a:cubicBezTo>
                  <a:pt x="12" y="396"/>
                  <a:pt x="1" y="432"/>
                  <a:pt x="1" y="456"/>
                </a:cubicBezTo>
                <a:cubicBezTo>
                  <a:pt x="719" y="708"/>
                  <a:pt x="1510" y="983"/>
                  <a:pt x="2336" y="1306"/>
                </a:cubicBezTo>
                <a:lnTo>
                  <a:pt x="2624" y="1414"/>
                </a:lnTo>
                <a:cubicBezTo>
                  <a:pt x="2552" y="1474"/>
                  <a:pt x="2432" y="1582"/>
                  <a:pt x="2264" y="1738"/>
                </a:cubicBezTo>
                <a:cubicBezTo>
                  <a:pt x="2001" y="1977"/>
                  <a:pt x="1665" y="2301"/>
                  <a:pt x="1258" y="2636"/>
                </a:cubicBezTo>
                <a:cubicBezTo>
                  <a:pt x="1126" y="2744"/>
                  <a:pt x="983" y="2851"/>
                  <a:pt x="863" y="2959"/>
                </a:cubicBezTo>
                <a:cubicBezTo>
                  <a:pt x="887" y="2983"/>
                  <a:pt x="911" y="3007"/>
                  <a:pt x="935" y="3043"/>
                </a:cubicBezTo>
                <a:cubicBezTo>
                  <a:pt x="1066" y="2935"/>
                  <a:pt x="1198" y="2828"/>
                  <a:pt x="1330" y="2720"/>
                </a:cubicBezTo>
                <a:cubicBezTo>
                  <a:pt x="1737" y="2372"/>
                  <a:pt x="2085" y="2049"/>
                  <a:pt x="2324" y="1798"/>
                </a:cubicBezTo>
                <a:cubicBezTo>
                  <a:pt x="2480" y="1630"/>
                  <a:pt x="2600" y="1498"/>
                  <a:pt x="2647" y="1438"/>
                </a:cubicBezTo>
                <a:lnTo>
                  <a:pt x="2719" y="1462"/>
                </a:lnTo>
                <a:cubicBezTo>
                  <a:pt x="2743" y="1486"/>
                  <a:pt x="2755" y="1498"/>
                  <a:pt x="2755" y="1498"/>
                </a:cubicBezTo>
                <a:lnTo>
                  <a:pt x="2755" y="1474"/>
                </a:lnTo>
                <a:cubicBezTo>
                  <a:pt x="3318" y="1714"/>
                  <a:pt x="3833" y="1953"/>
                  <a:pt x="4300" y="2193"/>
                </a:cubicBezTo>
                <a:cubicBezTo>
                  <a:pt x="4420" y="2253"/>
                  <a:pt x="4528" y="2313"/>
                  <a:pt x="4636" y="2372"/>
                </a:cubicBezTo>
                <a:cubicBezTo>
                  <a:pt x="4564" y="2444"/>
                  <a:pt x="4420" y="2576"/>
                  <a:pt x="4204" y="2768"/>
                </a:cubicBezTo>
                <a:cubicBezTo>
                  <a:pt x="3905" y="3043"/>
                  <a:pt x="3498" y="3414"/>
                  <a:pt x="3019" y="3798"/>
                </a:cubicBezTo>
                <a:cubicBezTo>
                  <a:pt x="2911" y="3894"/>
                  <a:pt x="2803" y="3977"/>
                  <a:pt x="2695" y="4061"/>
                </a:cubicBezTo>
                <a:lnTo>
                  <a:pt x="2827" y="4109"/>
                </a:lnTo>
                <a:cubicBezTo>
                  <a:pt x="2911" y="4037"/>
                  <a:pt x="3007" y="3965"/>
                  <a:pt x="3091" y="3894"/>
                </a:cubicBezTo>
                <a:cubicBezTo>
                  <a:pt x="3570" y="3498"/>
                  <a:pt x="3977" y="3115"/>
                  <a:pt x="4264" y="2828"/>
                </a:cubicBezTo>
                <a:cubicBezTo>
                  <a:pt x="4468" y="2624"/>
                  <a:pt x="4600" y="2468"/>
                  <a:pt x="4672" y="2396"/>
                </a:cubicBezTo>
                <a:cubicBezTo>
                  <a:pt x="5103" y="2624"/>
                  <a:pt x="5486" y="2863"/>
                  <a:pt x="5821" y="3067"/>
                </a:cubicBezTo>
                <a:lnTo>
                  <a:pt x="6827" y="3690"/>
                </a:lnTo>
                <a:lnTo>
                  <a:pt x="7103" y="3858"/>
                </a:lnTo>
                <a:cubicBezTo>
                  <a:pt x="7139" y="3882"/>
                  <a:pt x="7163" y="3894"/>
                  <a:pt x="7199" y="3905"/>
                </a:cubicBezTo>
                <a:cubicBezTo>
                  <a:pt x="7175" y="3882"/>
                  <a:pt x="7151" y="3858"/>
                  <a:pt x="7115" y="3834"/>
                </a:cubicBezTo>
                <a:lnTo>
                  <a:pt x="6851" y="3654"/>
                </a:lnTo>
                <a:cubicBezTo>
                  <a:pt x="6624" y="3498"/>
                  <a:pt x="6289" y="3271"/>
                  <a:pt x="5857" y="2995"/>
                </a:cubicBezTo>
                <a:cubicBezTo>
                  <a:pt x="5546" y="2792"/>
                  <a:pt x="5187" y="2576"/>
                  <a:pt x="4779" y="2336"/>
                </a:cubicBezTo>
                <a:cubicBezTo>
                  <a:pt x="4720" y="2133"/>
                  <a:pt x="4552" y="1630"/>
                  <a:pt x="4348" y="1055"/>
                </a:cubicBezTo>
                <a:cubicBezTo>
                  <a:pt x="4252" y="827"/>
                  <a:pt x="4181" y="612"/>
                  <a:pt x="4109" y="420"/>
                </a:cubicBezTo>
                <a:lnTo>
                  <a:pt x="3989" y="372"/>
                </a:lnTo>
                <a:lnTo>
                  <a:pt x="3989" y="372"/>
                </a:lnTo>
                <a:cubicBezTo>
                  <a:pt x="4061" y="588"/>
                  <a:pt x="4145" y="827"/>
                  <a:pt x="4240" y="1091"/>
                </a:cubicBezTo>
                <a:cubicBezTo>
                  <a:pt x="4432" y="1618"/>
                  <a:pt x="4612" y="2085"/>
                  <a:pt x="4720" y="2301"/>
                </a:cubicBezTo>
                <a:cubicBezTo>
                  <a:pt x="4600" y="2241"/>
                  <a:pt x="4480" y="2169"/>
                  <a:pt x="4348" y="2097"/>
                </a:cubicBezTo>
                <a:cubicBezTo>
                  <a:pt x="3845" y="1833"/>
                  <a:pt x="3294" y="1570"/>
                  <a:pt x="2695" y="1330"/>
                </a:cubicBezTo>
                <a:cubicBezTo>
                  <a:pt x="2600" y="1127"/>
                  <a:pt x="2396" y="767"/>
                  <a:pt x="2156" y="360"/>
                </a:cubicBezTo>
                <a:cubicBezTo>
                  <a:pt x="2085" y="229"/>
                  <a:pt x="2013" y="109"/>
                  <a:pt x="194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a:off x="3529783" y="3494740"/>
            <a:ext cx="246468" cy="212498"/>
          </a:xfrm>
          <a:custGeom>
            <a:avLst/>
            <a:gdLst/>
            <a:ahLst/>
            <a:cxnLst/>
            <a:rect l="l" t="t" r="r" b="b"/>
            <a:pathLst>
              <a:path w="4600" h="3966" extrusionOk="0">
                <a:moveTo>
                  <a:pt x="2540" y="1"/>
                </a:moveTo>
                <a:cubicBezTo>
                  <a:pt x="2504" y="1"/>
                  <a:pt x="2480" y="13"/>
                  <a:pt x="2444" y="25"/>
                </a:cubicBezTo>
                <a:cubicBezTo>
                  <a:pt x="2432" y="133"/>
                  <a:pt x="2420" y="252"/>
                  <a:pt x="2408" y="384"/>
                </a:cubicBezTo>
                <a:cubicBezTo>
                  <a:pt x="2360" y="899"/>
                  <a:pt x="2324" y="1342"/>
                  <a:pt x="2324" y="1486"/>
                </a:cubicBezTo>
                <a:lnTo>
                  <a:pt x="2288" y="1486"/>
                </a:lnTo>
                <a:cubicBezTo>
                  <a:pt x="2288" y="1486"/>
                  <a:pt x="2300" y="1498"/>
                  <a:pt x="2324" y="1522"/>
                </a:cubicBezTo>
                <a:cubicBezTo>
                  <a:pt x="1929" y="1845"/>
                  <a:pt x="1545" y="2193"/>
                  <a:pt x="1174" y="2564"/>
                </a:cubicBezTo>
                <a:cubicBezTo>
                  <a:pt x="1186" y="2444"/>
                  <a:pt x="1174" y="2336"/>
                  <a:pt x="1150" y="2217"/>
                </a:cubicBezTo>
                <a:cubicBezTo>
                  <a:pt x="1114" y="1929"/>
                  <a:pt x="1042" y="1642"/>
                  <a:pt x="959" y="1354"/>
                </a:cubicBezTo>
                <a:cubicBezTo>
                  <a:pt x="935" y="1246"/>
                  <a:pt x="899" y="1139"/>
                  <a:pt x="875" y="1031"/>
                </a:cubicBezTo>
                <a:cubicBezTo>
                  <a:pt x="851" y="1055"/>
                  <a:pt x="827" y="1091"/>
                  <a:pt x="803" y="1115"/>
                </a:cubicBezTo>
                <a:cubicBezTo>
                  <a:pt x="827" y="1199"/>
                  <a:pt x="851" y="1294"/>
                  <a:pt x="875" y="1378"/>
                </a:cubicBezTo>
                <a:cubicBezTo>
                  <a:pt x="959" y="1714"/>
                  <a:pt x="1042" y="2013"/>
                  <a:pt x="1090" y="2229"/>
                </a:cubicBezTo>
                <a:cubicBezTo>
                  <a:pt x="1126" y="2432"/>
                  <a:pt x="1150" y="2564"/>
                  <a:pt x="1162" y="2588"/>
                </a:cubicBezTo>
                <a:cubicBezTo>
                  <a:pt x="755" y="3007"/>
                  <a:pt x="372" y="3450"/>
                  <a:pt x="0" y="3905"/>
                </a:cubicBezTo>
                <a:lnTo>
                  <a:pt x="48" y="3965"/>
                </a:lnTo>
                <a:cubicBezTo>
                  <a:pt x="432" y="3498"/>
                  <a:pt x="839" y="3043"/>
                  <a:pt x="1258" y="2612"/>
                </a:cubicBezTo>
                <a:cubicBezTo>
                  <a:pt x="1474" y="2708"/>
                  <a:pt x="2024" y="2935"/>
                  <a:pt x="2683" y="3175"/>
                </a:cubicBezTo>
                <a:lnTo>
                  <a:pt x="2827" y="3223"/>
                </a:lnTo>
                <a:lnTo>
                  <a:pt x="2911" y="3163"/>
                </a:lnTo>
                <a:lnTo>
                  <a:pt x="2719" y="3091"/>
                </a:lnTo>
                <a:cubicBezTo>
                  <a:pt x="2072" y="2851"/>
                  <a:pt x="1521" y="2660"/>
                  <a:pt x="1294" y="2588"/>
                </a:cubicBezTo>
                <a:cubicBezTo>
                  <a:pt x="1641" y="2229"/>
                  <a:pt x="2024" y="1893"/>
                  <a:pt x="2420" y="1582"/>
                </a:cubicBezTo>
                <a:lnTo>
                  <a:pt x="2432" y="1558"/>
                </a:lnTo>
                <a:cubicBezTo>
                  <a:pt x="2492" y="1594"/>
                  <a:pt x="2575" y="1630"/>
                  <a:pt x="2683" y="1666"/>
                </a:cubicBezTo>
                <a:cubicBezTo>
                  <a:pt x="2923" y="1761"/>
                  <a:pt x="3258" y="1881"/>
                  <a:pt x="3641" y="2013"/>
                </a:cubicBezTo>
                <a:cubicBezTo>
                  <a:pt x="3737" y="2049"/>
                  <a:pt x="3845" y="2073"/>
                  <a:pt x="3941" y="2109"/>
                </a:cubicBezTo>
                <a:lnTo>
                  <a:pt x="4001" y="2025"/>
                </a:lnTo>
                <a:cubicBezTo>
                  <a:pt x="3893" y="1989"/>
                  <a:pt x="3785" y="1953"/>
                  <a:pt x="3665" y="1917"/>
                </a:cubicBezTo>
                <a:cubicBezTo>
                  <a:pt x="3294" y="1797"/>
                  <a:pt x="2959" y="1678"/>
                  <a:pt x="2707" y="1606"/>
                </a:cubicBezTo>
                <a:lnTo>
                  <a:pt x="2480" y="1534"/>
                </a:lnTo>
                <a:cubicBezTo>
                  <a:pt x="3126" y="1007"/>
                  <a:pt x="3845" y="564"/>
                  <a:pt x="4600" y="204"/>
                </a:cubicBezTo>
                <a:cubicBezTo>
                  <a:pt x="4576" y="180"/>
                  <a:pt x="4552" y="157"/>
                  <a:pt x="4516" y="145"/>
                </a:cubicBezTo>
                <a:cubicBezTo>
                  <a:pt x="3737" y="504"/>
                  <a:pt x="3019" y="959"/>
                  <a:pt x="2348" y="1486"/>
                </a:cubicBezTo>
                <a:cubicBezTo>
                  <a:pt x="2384" y="1342"/>
                  <a:pt x="2444" y="911"/>
                  <a:pt x="2504" y="384"/>
                </a:cubicBezTo>
                <a:cubicBezTo>
                  <a:pt x="2516" y="252"/>
                  <a:pt x="2528" y="121"/>
                  <a:pt x="2540"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1"/>
          <p:cNvSpPr/>
          <p:nvPr/>
        </p:nvSpPr>
        <p:spPr>
          <a:xfrm>
            <a:off x="3556734" y="3661587"/>
            <a:ext cx="276634" cy="242664"/>
          </a:xfrm>
          <a:custGeom>
            <a:avLst/>
            <a:gdLst/>
            <a:ahLst/>
            <a:cxnLst/>
            <a:rect l="l" t="t" r="r" b="b"/>
            <a:pathLst>
              <a:path w="5163" h="4529" extrusionOk="0">
                <a:moveTo>
                  <a:pt x="0" y="1"/>
                </a:moveTo>
                <a:cubicBezTo>
                  <a:pt x="24" y="37"/>
                  <a:pt x="36" y="61"/>
                  <a:pt x="60" y="85"/>
                </a:cubicBezTo>
                <a:lnTo>
                  <a:pt x="240" y="300"/>
                </a:lnTo>
                <a:cubicBezTo>
                  <a:pt x="384" y="480"/>
                  <a:pt x="611" y="743"/>
                  <a:pt x="899" y="1055"/>
                </a:cubicBezTo>
                <a:cubicBezTo>
                  <a:pt x="1126" y="1282"/>
                  <a:pt x="1366" y="1558"/>
                  <a:pt x="1653" y="1833"/>
                </a:cubicBezTo>
                <a:cubicBezTo>
                  <a:pt x="1653" y="2025"/>
                  <a:pt x="1677" y="2468"/>
                  <a:pt x="1725" y="2995"/>
                </a:cubicBezTo>
                <a:cubicBezTo>
                  <a:pt x="1737" y="3199"/>
                  <a:pt x="1761" y="3390"/>
                  <a:pt x="1773" y="3570"/>
                </a:cubicBezTo>
                <a:lnTo>
                  <a:pt x="1869" y="3630"/>
                </a:lnTo>
                <a:cubicBezTo>
                  <a:pt x="1857" y="3438"/>
                  <a:pt x="1833" y="3223"/>
                  <a:pt x="1821" y="2983"/>
                </a:cubicBezTo>
                <a:cubicBezTo>
                  <a:pt x="1773" y="2504"/>
                  <a:pt x="1725" y="2085"/>
                  <a:pt x="1689" y="1869"/>
                </a:cubicBezTo>
                <a:lnTo>
                  <a:pt x="1689" y="1869"/>
                </a:lnTo>
                <a:cubicBezTo>
                  <a:pt x="1773" y="1953"/>
                  <a:pt x="1869" y="2037"/>
                  <a:pt x="1953" y="2121"/>
                </a:cubicBezTo>
                <a:cubicBezTo>
                  <a:pt x="2312" y="2456"/>
                  <a:pt x="2707" y="2792"/>
                  <a:pt x="3138" y="3127"/>
                </a:cubicBezTo>
                <a:cubicBezTo>
                  <a:pt x="3186" y="3319"/>
                  <a:pt x="3270" y="3654"/>
                  <a:pt x="3378" y="4049"/>
                </a:cubicBezTo>
                <a:cubicBezTo>
                  <a:pt x="3402" y="4169"/>
                  <a:pt x="3438" y="4277"/>
                  <a:pt x="3474" y="4384"/>
                </a:cubicBezTo>
                <a:lnTo>
                  <a:pt x="3570" y="4420"/>
                </a:lnTo>
                <a:cubicBezTo>
                  <a:pt x="3546" y="4301"/>
                  <a:pt x="3510" y="4169"/>
                  <a:pt x="3462" y="4025"/>
                </a:cubicBezTo>
                <a:cubicBezTo>
                  <a:pt x="3366" y="3678"/>
                  <a:pt x="3282" y="3366"/>
                  <a:pt x="3210" y="3175"/>
                </a:cubicBezTo>
                <a:lnTo>
                  <a:pt x="3210" y="3175"/>
                </a:lnTo>
                <a:lnTo>
                  <a:pt x="3366" y="3307"/>
                </a:lnTo>
                <a:cubicBezTo>
                  <a:pt x="3989" y="3762"/>
                  <a:pt x="4588" y="4169"/>
                  <a:pt x="5127" y="4528"/>
                </a:cubicBezTo>
                <a:cubicBezTo>
                  <a:pt x="5139" y="4504"/>
                  <a:pt x="5151" y="4468"/>
                  <a:pt x="5163" y="4444"/>
                </a:cubicBezTo>
                <a:cubicBezTo>
                  <a:pt x="4624" y="4085"/>
                  <a:pt x="4037" y="3678"/>
                  <a:pt x="3426" y="3223"/>
                </a:cubicBezTo>
                <a:cubicBezTo>
                  <a:pt x="3354" y="3175"/>
                  <a:pt x="3282" y="3127"/>
                  <a:pt x="3222" y="3079"/>
                </a:cubicBezTo>
                <a:cubicBezTo>
                  <a:pt x="3294" y="3043"/>
                  <a:pt x="3414" y="2971"/>
                  <a:pt x="3582" y="2887"/>
                </a:cubicBezTo>
                <a:cubicBezTo>
                  <a:pt x="3845" y="2756"/>
                  <a:pt x="4204" y="2564"/>
                  <a:pt x="4612" y="2372"/>
                </a:cubicBezTo>
                <a:cubicBezTo>
                  <a:pt x="4743" y="2312"/>
                  <a:pt x="4875" y="2253"/>
                  <a:pt x="5007" y="2193"/>
                </a:cubicBezTo>
                <a:lnTo>
                  <a:pt x="4959" y="2121"/>
                </a:lnTo>
                <a:cubicBezTo>
                  <a:pt x="4839" y="2169"/>
                  <a:pt x="4707" y="2229"/>
                  <a:pt x="4564" y="2288"/>
                </a:cubicBezTo>
                <a:cubicBezTo>
                  <a:pt x="4216" y="2456"/>
                  <a:pt x="3881" y="2636"/>
                  <a:pt x="3546" y="2827"/>
                </a:cubicBezTo>
                <a:cubicBezTo>
                  <a:pt x="3378" y="2935"/>
                  <a:pt x="3258" y="3007"/>
                  <a:pt x="3198" y="3055"/>
                </a:cubicBezTo>
                <a:cubicBezTo>
                  <a:pt x="3174" y="3043"/>
                  <a:pt x="3162" y="3031"/>
                  <a:pt x="3150" y="3019"/>
                </a:cubicBezTo>
                <a:cubicBezTo>
                  <a:pt x="3138" y="2995"/>
                  <a:pt x="3114" y="2971"/>
                  <a:pt x="3114" y="2971"/>
                </a:cubicBezTo>
                <a:lnTo>
                  <a:pt x="3114" y="2995"/>
                </a:lnTo>
                <a:cubicBezTo>
                  <a:pt x="2719" y="2684"/>
                  <a:pt x="2348" y="2360"/>
                  <a:pt x="2013" y="2061"/>
                </a:cubicBezTo>
                <a:cubicBezTo>
                  <a:pt x="1929" y="1989"/>
                  <a:pt x="1845" y="1917"/>
                  <a:pt x="1773" y="1833"/>
                </a:cubicBezTo>
                <a:cubicBezTo>
                  <a:pt x="1857" y="1797"/>
                  <a:pt x="2013" y="1726"/>
                  <a:pt x="2216" y="1618"/>
                </a:cubicBezTo>
                <a:cubicBezTo>
                  <a:pt x="2516" y="1450"/>
                  <a:pt x="2947" y="1246"/>
                  <a:pt x="3414" y="1031"/>
                </a:cubicBezTo>
                <a:cubicBezTo>
                  <a:pt x="3534" y="971"/>
                  <a:pt x="3641" y="923"/>
                  <a:pt x="3749" y="875"/>
                </a:cubicBezTo>
                <a:lnTo>
                  <a:pt x="3641" y="815"/>
                </a:lnTo>
                <a:cubicBezTo>
                  <a:pt x="3558" y="851"/>
                  <a:pt x="3474" y="887"/>
                  <a:pt x="3378" y="935"/>
                </a:cubicBezTo>
                <a:cubicBezTo>
                  <a:pt x="2899" y="1151"/>
                  <a:pt x="2480" y="1378"/>
                  <a:pt x="2180" y="1546"/>
                </a:cubicBezTo>
                <a:cubicBezTo>
                  <a:pt x="1965" y="1666"/>
                  <a:pt x="1821" y="1773"/>
                  <a:pt x="1749" y="1821"/>
                </a:cubicBezTo>
                <a:cubicBezTo>
                  <a:pt x="1450" y="1522"/>
                  <a:pt x="1186" y="1246"/>
                  <a:pt x="947" y="1007"/>
                </a:cubicBezTo>
                <a:lnTo>
                  <a:pt x="264" y="264"/>
                </a:lnTo>
                <a:lnTo>
                  <a:pt x="72" y="73"/>
                </a:lnTo>
                <a:cubicBezTo>
                  <a:pt x="24" y="25"/>
                  <a:pt x="0" y="1"/>
                  <a:pt x="0"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1"/>
          <p:cNvSpPr/>
          <p:nvPr/>
        </p:nvSpPr>
        <p:spPr>
          <a:xfrm>
            <a:off x="3147331" y="3480809"/>
            <a:ext cx="485167" cy="367023"/>
          </a:xfrm>
          <a:custGeom>
            <a:avLst/>
            <a:gdLst/>
            <a:ahLst/>
            <a:cxnLst/>
            <a:rect l="l" t="t" r="r" b="b"/>
            <a:pathLst>
              <a:path w="9055" h="6850" extrusionOk="0">
                <a:moveTo>
                  <a:pt x="4709" y="0"/>
                </a:moveTo>
                <a:cubicBezTo>
                  <a:pt x="4222" y="0"/>
                  <a:pt x="3724" y="267"/>
                  <a:pt x="3425" y="668"/>
                </a:cubicBezTo>
                <a:cubicBezTo>
                  <a:pt x="3006" y="1231"/>
                  <a:pt x="2934" y="1997"/>
                  <a:pt x="3030" y="2692"/>
                </a:cubicBezTo>
                <a:cubicBezTo>
                  <a:pt x="2779" y="2213"/>
                  <a:pt x="2455" y="1710"/>
                  <a:pt x="1940" y="1542"/>
                </a:cubicBezTo>
                <a:cubicBezTo>
                  <a:pt x="1814" y="1500"/>
                  <a:pt x="1684" y="1480"/>
                  <a:pt x="1556" y="1480"/>
                </a:cubicBezTo>
                <a:cubicBezTo>
                  <a:pt x="1209" y="1480"/>
                  <a:pt x="871" y="1627"/>
                  <a:pt x="635" y="1890"/>
                </a:cubicBezTo>
                <a:cubicBezTo>
                  <a:pt x="0" y="2644"/>
                  <a:pt x="275" y="3662"/>
                  <a:pt x="898" y="4585"/>
                </a:cubicBezTo>
                <a:cubicBezTo>
                  <a:pt x="1677" y="5722"/>
                  <a:pt x="2982" y="6704"/>
                  <a:pt x="3833" y="6824"/>
                </a:cubicBezTo>
                <a:cubicBezTo>
                  <a:pt x="3955" y="6842"/>
                  <a:pt x="4077" y="6850"/>
                  <a:pt x="4199" y="6850"/>
                </a:cubicBezTo>
                <a:cubicBezTo>
                  <a:pt x="4832" y="6850"/>
                  <a:pt x="5458" y="6625"/>
                  <a:pt x="6001" y="6273"/>
                </a:cubicBezTo>
                <a:cubicBezTo>
                  <a:pt x="6635" y="5854"/>
                  <a:pt x="7138" y="5267"/>
                  <a:pt x="7605" y="4668"/>
                </a:cubicBezTo>
                <a:cubicBezTo>
                  <a:pt x="8132" y="3986"/>
                  <a:pt x="9055" y="2105"/>
                  <a:pt x="7450" y="2057"/>
                </a:cubicBezTo>
                <a:cubicBezTo>
                  <a:pt x="7439" y="2057"/>
                  <a:pt x="7429" y="2057"/>
                  <a:pt x="7419" y="2057"/>
                </a:cubicBezTo>
                <a:cubicBezTo>
                  <a:pt x="6880" y="2057"/>
                  <a:pt x="6399" y="2362"/>
                  <a:pt x="5965" y="2656"/>
                </a:cubicBezTo>
                <a:cubicBezTo>
                  <a:pt x="6072" y="2201"/>
                  <a:pt x="6096" y="1734"/>
                  <a:pt x="6036" y="1267"/>
                </a:cubicBezTo>
                <a:cubicBezTo>
                  <a:pt x="5965" y="800"/>
                  <a:pt x="5689" y="381"/>
                  <a:pt x="5282" y="141"/>
                </a:cubicBezTo>
                <a:cubicBezTo>
                  <a:pt x="5102" y="44"/>
                  <a:pt x="4907" y="0"/>
                  <a:pt x="4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1979347" y="3621188"/>
            <a:ext cx="293351" cy="276580"/>
          </a:xfrm>
          <a:custGeom>
            <a:avLst/>
            <a:gdLst/>
            <a:ahLst/>
            <a:cxnLst/>
            <a:rect l="l" t="t" r="r" b="b"/>
            <a:pathLst>
              <a:path w="5475" h="5162" extrusionOk="0">
                <a:moveTo>
                  <a:pt x="432" y="0"/>
                </a:moveTo>
                <a:lnTo>
                  <a:pt x="204" y="240"/>
                </a:lnTo>
                <a:cubicBezTo>
                  <a:pt x="1" y="1581"/>
                  <a:pt x="408" y="3042"/>
                  <a:pt x="1366" y="4013"/>
                </a:cubicBezTo>
                <a:cubicBezTo>
                  <a:pt x="2082" y="4737"/>
                  <a:pt x="3084" y="5162"/>
                  <a:pt x="4084" y="5162"/>
                </a:cubicBezTo>
                <a:cubicBezTo>
                  <a:pt x="4440" y="5162"/>
                  <a:pt x="4796" y="5108"/>
                  <a:pt x="5139" y="4995"/>
                </a:cubicBezTo>
                <a:cubicBezTo>
                  <a:pt x="5342" y="4983"/>
                  <a:pt x="5474" y="4767"/>
                  <a:pt x="5402" y="4576"/>
                </a:cubicBezTo>
                <a:cubicBezTo>
                  <a:pt x="5235" y="3390"/>
                  <a:pt x="4672" y="2312"/>
                  <a:pt x="3809" y="1485"/>
                </a:cubicBezTo>
                <a:cubicBezTo>
                  <a:pt x="3139" y="839"/>
                  <a:pt x="2372" y="348"/>
                  <a:pt x="1426" y="192"/>
                </a:cubicBezTo>
                <a:cubicBezTo>
                  <a:pt x="1091" y="156"/>
                  <a:pt x="755" y="84"/>
                  <a:pt x="432"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a:off x="2017228" y="3408048"/>
            <a:ext cx="368416" cy="281831"/>
          </a:xfrm>
          <a:custGeom>
            <a:avLst/>
            <a:gdLst/>
            <a:ahLst/>
            <a:cxnLst/>
            <a:rect l="l" t="t" r="r" b="b"/>
            <a:pathLst>
              <a:path w="6876" h="5260" extrusionOk="0">
                <a:moveTo>
                  <a:pt x="6198" y="1"/>
                </a:moveTo>
                <a:cubicBezTo>
                  <a:pt x="6174" y="1"/>
                  <a:pt x="6148" y="5"/>
                  <a:pt x="6121" y="14"/>
                </a:cubicBezTo>
                <a:cubicBezTo>
                  <a:pt x="4815" y="170"/>
                  <a:pt x="3486" y="469"/>
                  <a:pt x="2360" y="1176"/>
                </a:cubicBezTo>
                <a:cubicBezTo>
                  <a:pt x="1246" y="1870"/>
                  <a:pt x="348" y="3032"/>
                  <a:pt x="228" y="4350"/>
                </a:cubicBezTo>
                <a:lnTo>
                  <a:pt x="0" y="5260"/>
                </a:lnTo>
                <a:cubicBezTo>
                  <a:pt x="1078" y="5248"/>
                  <a:pt x="2180" y="5212"/>
                  <a:pt x="3234" y="4936"/>
                </a:cubicBezTo>
                <a:cubicBezTo>
                  <a:pt x="4276" y="4661"/>
                  <a:pt x="5294" y="4122"/>
                  <a:pt x="5953" y="3260"/>
                </a:cubicBezTo>
                <a:cubicBezTo>
                  <a:pt x="6612" y="2397"/>
                  <a:pt x="6875" y="1188"/>
                  <a:pt x="6444" y="194"/>
                </a:cubicBezTo>
                <a:cubicBezTo>
                  <a:pt x="6420" y="122"/>
                  <a:pt x="6372" y="62"/>
                  <a:pt x="6312" y="26"/>
                </a:cubicBezTo>
                <a:cubicBezTo>
                  <a:pt x="6275" y="11"/>
                  <a:pt x="6238" y="1"/>
                  <a:pt x="6198" y="1"/>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a:off x="2370158" y="3420318"/>
            <a:ext cx="354967" cy="239395"/>
          </a:xfrm>
          <a:custGeom>
            <a:avLst/>
            <a:gdLst/>
            <a:ahLst/>
            <a:cxnLst/>
            <a:rect l="l" t="t" r="r" b="b"/>
            <a:pathLst>
              <a:path w="6625" h="4468" extrusionOk="0">
                <a:moveTo>
                  <a:pt x="1606" y="0"/>
                </a:moveTo>
                <a:cubicBezTo>
                  <a:pt x="1258" y="0"/>
                  <a:pt x="971" y="264"/>
                  <a:pt x="755" y="539"/>
                </a:cubicBezTo>
                <a:cubicBezTo>
                  <a:pt x="216" y="1282"/>
                  <a:pt x="1" y="2216"/>
                  <a:pt x="144" y="3126"/>
                </a:cubicBezTo>
                <a:lnTo>
                  <a:pt x="5846" y="4468"/>
                </a:lnTo>
                <a:cubicBezTo>
                  <a:pt x="6396" y="3725"/>
                  <a:pt x="6624" y="2791"/>
                  <a:pt x="6480" y="1881"/>
                </a:cubicBezTo>
                <a:cubicBezTo>
                  <a:pt x="6456" y="1689"/>
                  <a:pt x="6396" y="1510"/>
                  <a:pt x="6301" y="1342"/>
                </a:cubicBezTo>
                <a:cubicBezTo>
                  <a:pt x="6095" y="1030"/>
                  <a:pt x="5731" y="902"/>
                  <a:pt x="5351" y="902"/>
                </a:cubicBezTo>
                <a:cubicBezTo>
                  <a:pt x="5132" y="902"/>
                  <a:pt x="4909" y="944"/>
                  <a:pt x="4708" y="1019"/>
                </a:cubicBezTo>
                <a:cubicBezTo>
                  <a:pt x="3929" y="1306"/>
                  <a:pt x="3330" y="1929"/>
                  <a:pt x="3055" y="2707"/>
                </a:cubicBezTo>
                <a:cubicBezTo>
                  <a:pt x="3043" y="2013"/>
                  <a:pt x="2875" y="1342"/>
                  <a:pt x="2540" y="731"/>
                </a:cubicBezTo>
                <a:cubicBezTo>
                  <a:pt x="2348" y="372"/>
                  <a:pt x="2025" y="0"/>
                  <a:pt x="1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a:off x="1993492" y="3626975"/>
            <a:ext cx="270847" cy="259917"/>
          </a:xfrm>
          <a:custGeom>
            <a:avLst/>
            <a:gdLst/>
            <a:ahLst/>
            <a:cxnLst/>
            <a:rect l="l" t="t" r="r" b="b"/>
            <a:pathLst>
              <a:path w="5055" h="4851" extrusionOk="0">
                <a:moveTo>
                  <a:pt x="60" y="0"/>
                </a:moveTo>
                <a:lnTo>
                  <a:pt x="0" y="60"/>
                </a:lnTo>
                <a:cubicBezTo>
                  <a:pt x="395" y="635"/>
                  <a:pt x="803" y="1186"/>
                  <a:pt x="1246" y="1713"/>
                </a:cubicBezTo>
                <a:cubicBezTo>
                  <a:pt x="1234" y="1737"/>
                  <a:pt x="1186" y="1892"/>
                  <a:pt x="1126" y="2108"/>
                </a:cubicBezTo>
                <a:cubicBezTo>
                  <a:pt x="1054" y="2372"/>
                  <a:pt x="934" y="2707"/>
                  <a:pt x="791" y="3090"/>
                </a:cubicBezTo>
                <a:cubicBezTo>
                  <a:pt x="755" y="3198"/>
                  <a:pt x="719" y="3294"/>
                  <a:pt x="683" y="3390"/>
                </a:cubicBezTo>
                <a:cubicBezTo>
                  <a:pt x="707" y="3426"/>
                  <a:pt x="731" y="3461"/>
                  <a:pt x="767" y="3497"/>
                </a:cubicBezTo>
                <a:lnTo>
                  <a:pt x="898" y="3114"/>
                </a:lnTo>
                <a:cubicBezTo>
                  <a:pt x="1018" y="2791"/>
                  <a:pt x="1126" y="2467"/>
                  <a:pt x="1198" y="2132"/>
                </a:cubicBezTo>
                <a:cubicBezTo>
                  <a:pt x="1234" y="2000"/>
                  <a:pt x="1246" y="1869"/>
                  <a:pt x="1258" y="1725"/>
                </a:cubicBezTo>
                <a:cubicBezTo>
                  <a:pt x="1653" y="2192"/>
                  <a:pt x="2072" y="2635"/>
                  <a:pt x="2515" y="3054"/>
                </a:cubicBezTo>
                <a:cubicBezTo>
                  <a:pt x="2479" y="3066"/>
                  <a:pt x="2455" y="3078"/>
                  <a:pt x="2467" y="3078"/>
                </a:cubicBezTo>
                <a:lnTo>
                  <a:pt x="2503" y="3078"/>
                </a:lnTo>
                <a:cubicBezTo>
                  <a:pt x="2491" y="3258"/>
                  <a:pt x="2491" y="3773"/>
                  <a:pt x="2503" y="4384"/>
                </a:cubicBezTo>
                <a:cubicBezTo>
                  <a:pt x="2503" y="4527"/>
                  <a:pt x="2515" y="4671"/>
                  <a:pt x="2527" y="4803"/>
                </a:cubicBezTo>
                <a:lnTo>
                  <a:pt x="2635" y="4839"/>
                </a:lnTo>
                <a:cubicBezTo>
                  <a:pt x="2635" y="4695"/>
                  <a:pt x="2635" y="4539"/>
                  <a:pt x="2623" y="4384"/>
                </a:cubicBezTo>
                <a:cubicBezTo>
                  <a:pt x="2599" y="3773"/>
                  <a:pt x="2575" y="3258"/>
                  <a:pt x="2551" y="3078"/>
                </a:cubicBezTo>
                <a:lnTo>
                  <a:pt x="2551" y="3078"/>
                </a:lnTo>
                <a:cubicBezTo>
                  <a:pt x="3282" y="3761"/>
                  <a:pt x="4084" y="4360"/>
                  <a:pt x="4959" y="4851"/>
                </a:cubicBezTo>
                <a:cubicBezTo>
                  <a:pt x="4995" y="4839"/>
                  <a:pt x="5019" y="4827"/>
                  <a:pt x="5054" y="4803"/>
                </a:cubicBezTo>
                <a:cubicBezTo>
                  <a:pt x="4204" y="4312"/>
                  <a:pt x="3402" y="3725"/>
                  <a:pt x="2683" y="3054"/>
                </a:cubicBezTo>
                <a:cubicBezTo>
                  <a:pt x="2755" y="3042"/>
                  <a:pt x="2851" y="3018"/>
                  <a:pt x="2958" y="2994"/>
                </a:cubicBezTo>
                <a:cubicBezTo>
                  <a:pt x="3258" y="2922"/>
                  <a:pt x="3665" y="2815"/>
                  <a:pt x="4120" y="2707"/>
                </a:cubicBezTo>
                <a:cubicBezTo>
                  <a:pt x="4252" y="2671"/>
                  <a:pt x="4384" y="2647"/>
                  <a:pt x="4504" y="2611"/>
                </a:cubicBezTo>
                <a:cubicBezTo>
                  <a:pt x="4492" y="2587"/>
                  <a:pt x="4468" y="2551"/>
                  <a:pt x="4444" y="2515"/>
                </a:cubicBezTo>
                <a:cubicBezTo>
                  <a:pt x="4336" y="2539"/>
                  <a:pt x="4216" y="2563"/>
                  <a:pt x="4084" y="2599"/>
                </a:cubicBezTo>
                <a:cubicBezTo>
                  <a:pt x="3641" y="2707"/>
                  <a:pt x="3222" y="2827"/>
                  <a:pt x="2935" y="2922"/>
                </a:cubicBezTo>
                <a:cubicBezTo>
                  <a:pt x="2815" y="2958"/>
                  <a:pt x="2707" y="2994"/>
                  <a:pt x="2635" y="3018"/>
                </a:cubicBezTo>
                <a:lnTo>
                  <a:pt x="2611" y="2994"/>
                </a:lnTo>
                <a:cubicBezTo>
                  <a:pt x="2180" y="2599"/>
                  <a:pt x="1773" y="2168"/>
                  <a:pt x="1389" y="1713"/>
                </a:cubicBezTo>
                <a:cubicBezTo>
                  <a:pt x="1665" y="1665"/>
                  <a:pt x="2336" y="1485"/>
                  <a:pt x="3102" y="1258"/>
                </a:cubicBezTo>
                <a:lnTo>
                  <a:pt x="3342" y="1198"/>
                </a:lnTo>
                <a:lnTo>
                  <a:pt x="3234" y="1102"/>
                </a:lnTo>
                <a:lnTo>
                  <a:pt x="3078" y="1150"/>
                </a:lnTo>
                <a:cubicBezTo>
                  <a:pt x="2288" y="1377"/>
                  <a:pt x="1617" y="1593"/>
                  <a:pt x="1354" y="1689"/>
                </a:cubicBezTo>
                <a:cubicBezTo>
                  <a:pt x="898" y="1150"/>
                  <a:pt x="467" y="587"/>
                  <a:pt x="60"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a:off x="2021086" y="3421604"/>
            <a:ext cx="345270" cy="259970"/>
          </a:xfrm>
          <a:custGeom>
            <a:avLst/>
            <a:gdLst/>
            <a:ahLst/>
            <a:cxnLst/>
            <a:rect l="l" t="t" r="r" b="b"/>
            <a:pathLst>
              <a:path w="6444" h="4852" extrusionOk="0">
                <a:moveTo>
                  <a:pt x="4575" y="0"/>
                </a:moveTo>
                <a:lnTo>
                  <a:pt x="4456" y="36"/>
                </a:lnTo>
                <a:cubicBezTo>
                  <a:pt x="4408" y="156"/>
                  <a:pt x="4360" y="288"/>
                  <a:pt x="4300" y="420"/>
                </a:cubicBezTo>
                <a:cubicBezTo>
                  <a:pt x="4144" y="875"/>
                  <a:pt x="4012" y="1270"/>
                  <a:pt x="3953" y="1486"/>
                </a:cubicBezTo>
                <a:cubicBezTo>
                  <a:pt x="3414" y="1833"/>
                  <a:pt x="2911" y="2192"/>
                  <a:pt x="2467" y="2552"/>
                </a:cubicBezTo>
                <a:cubicBezTo>
                  <a:pt x="2360" y="2635"/>
                  <a:pt x="2252" y="2731"/>
                  <a:pt x="2144" y="2815"/>
                </a:cubicBezTo>
                <a:cubicBezTo>
                  <a:pt x="2204" y="2575"/>
                  <a:pt x="2300" y="2096"/>
                  <a:pt x="2384" y="1533"/>
                </a:cubicBezTo>
                <a:cubicBezTo>
                  <a:pt x="2432" y="1258"/>
                  <a:pt x="2467" y="1006"/>
                  <a:pt x="2503" y="791"/>
                </a:cubicBezTo>
                <a:lnTo>
                  <a:pt x="2503" y="791"/>
                </a:lnTo>
                <a:cubicBezTo>
                  <a:pt x="2467" y="803"/>
                  <a:pt x="2432" y="827"/>
                  <a:pt x="2396" y="851"/>
                </a:cubicBezTo>
                <a:cubicBezTo>
                  <a:pt x="2360" y="1054"/>
                  <a:pt x="2312" y="1270"/>
                  <a:pt x="2276" y="1522"/>
                </a:cubicBezTo>
                <a:cubicBezTo>
                  <a:pt x="2180" y="2120"/>
                  <a:pt x="2108" y="2647"/>
                  <a:pt x="2084" y="2863"/>
                </a:cubicBezTo>
                <a:cubicBezTo>
                  <a:pt x="1737" y="3162"/>
                  <a:pt x="1425" y="3450"/>
                  <a:pt x="1150" y="3713"/>
                </a:cubicBezTo>
                <a:cubicBezTo>
                  <a:pt x="791" y="4049"/>
                  <a:pt x="503" y="4336"/>
                  <a:pt x="300" y="4540"/>
                </a:cubicBezTo>
                <a:lnTo>
                  <a:pt x="72" y="4767"/>
                </a:lnTo>
                <a:cubicBezTo>
                  <a:pt x="48" y="4791"/>
                  <a:pt x="24" y="4827"/>
                  <a:pt x="0" y="4851"/>
                </a:cubicBezTo>
                <a:cubicBezTo>
                  <a:pt x="36" y="4839"/>
                  <a:pt x="60" y="4815"/>
                  <a:pt x="96" y="4779"/>
                </a:cubicBezTo>
                <a:lnTo>
                  <a:pt x="324" y="4564"/>
                </a:lnTo>
                <a:lnTo>
                  <a:pt x="1198" y="3761"/>
                </a:lnTo>
                <a:cubicBezTo>
                  <a:pt x="1497" y="3510"/>
                  <a:pt x="1833" y="3210"/>
                  <a:pt x="2216" y="2887"/>
                </a:cubicBezTo>
                <a:cubicBezTo>
                  <a:pt x="2288" y="2947"/>
                  <a:pt x="2455" y="3079"/>
                  <a:pt x="2683" y="3234"/>
                </a:cubicBezTo>
                <a:cubicBezTo>
                  <a:pt x="3018" y="3474"/>
                  <a:pt x="3497" y="3773"/>
                  <a:pt x="4036" y="4061"/>
                </a:cubicBezTo>
                <a:cubicBezTo>
                  <a:pt x="4132" y="4121"/>
                  <a:pt x="4240" y="4180"/>
                  <a:pt x="4336" y="4228"/>
                </a:cubicBezTo>
                <a:lnTo>
                  <a:pt x="4456" y="4168"/>
                </a:lnTo>
                <a:cubicBezTo>
                  <a:pt x="4336" y="4109"/>
                  <a:pt x="4216" y="4037"/>
                  <a:pt x="4084" y="3965"/>
                </a:cubicBezTo>
                <a:cubicBezTo>
                  <a:pt x="3545" y="3665"/>
                  <a:pt x="3066" y="3390"/>
                  <a:pt x="2731" y="3174"/>
                </a:cubicBezTo>
                <a:cubicBezTo>
                  <a:pt x="2491" y="3019"/>
                  <a:pt x="2312" y="2923"/>
                  <a:pt x="2228" y="2875"/>
                </a:cubicBezTo>
                <a:cubicBezTo>
                  <a:pt x="2324" y="2791"/>
                  <a:pt x="2432" y="2707"/>
                  <a:pt x="2527" y="2623"/>
                </a:cubicBezTo>
                <a:cubicBezTo>
                  <a:pt x="2947" y="2300"/>
                  <a:pt x="3402" y="1965"/>
                  <a:pt x="3905" y="1641"/>
                </a:cubicBezTo>
                <a:lnTo>
                  <a:pt x="3905" y="1665"/>
                </a:lnTo>
                <a:cubicBezTo>
                  <a:pt x="3905" y="1665"/>
                  <a:pt x="3929" y="1653"/>
                  <a:pt x="3941" y="1617"/>
                </a:cubicBezTo>
                <a:lnTo>
                  <a:pt x="4001" y="1581"/>
                </a:lnTo>
                <a:cubicBezTo>
                  <a:pt x="4072" y="1629"/>
                  <a:pt x="4204" y="1737"/>
                  <a:pt x="4396" y="1881"/>
                </a:cubicBezTo>
                <a:cubicBezTo>
                  <a:pt x="4671" y="2072"/>
                  <a:pt x="5078" y="2336"/>
                  <a:pt x="5546" y="2599"/>
                </a:cubicBezTo>
                <a:cubicBezTo>
                  <a:pt x="5689" y="2683"/>
                  <a:pt x="5845" y="2755"/>
                  <a:pt x="5989" y="2839"/>
                </a:cubicBezTo>
                <a:cubicBezTo>
                  <a:pt x="6013" y="2803"/>
                  <a:pt x="6025" y="2779"/>
                  <a:pt x="6049" y="2743"/>
                </a:cubicBezTo>
                <a:cubicBezTo>
                  <a:pt x="5893" y="2671"/>
                  <a:pt x="5749" y="2587"/>
                  <a:pt x="5593" y="2492"/>
                </a:cubicBezTo>
                <a:cubicBezTo>
                  <a:pt x="5138" y="2240"/>
                  <a:pt x="4731" y="1989"/>
                  <a:pt x="4444" y="1809"/>
                </a:cubicBezTo>
                <a:cubicBezTo>
                  <a:pt x="4252" y="1701"/>
                  <a:pt x="4120" y="1605"/>
                  <a:pt x="4036" y="1557"/>
                </a:cubicBezTo>
                <a:lnTo>
                  <a:pt x="4288" y="1402"/>
                </a:lnTo>
                <a:cubicBezTo>
                  <a:pt x="5055" y="911"/>
                  <a:pt x="5785" y="491"/>
                  <a:pt x="6444" y="120"/>
                </a:cubicBezTo>
                <a:cubicBezTo>
                  <a:pt x="6432" y="84"/>
                  <a:pt x="6420" y="60"/>
                  <a:pt x="6408" y="24"/>
                </a:cubicBezTo>
                <a:cubicBezTo>
                  <a:pt x="5749" y="396"/>
                  <a:pt x="5007" y="815"/>
                  <a:pt x="4240" y="1294"/>
                </a:cubicBezTo>
                <a:lnTo>
                  <a:pt x="4048" y="1426"/>
                </a:lnTo>
                <a:cubicBezTo>
                  <a:pt x="4132" y="1210"/>
                  <a:pt x="4264" y="863"/>
                  <a:pt x="4408" y="468"/>
                </a:cubicBezTo>
                <a:cubicBezTo>
                  <a:pt x="4468" y="300"/>
                  <a:pt x="4528" y="144"/>
                  <a:pt x="4575"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a:off x="1469161" y="3498759"/>
            <a:ext cx="286921" cy="194388"/>
          </a:xfrm>
          <a:custGeom>
            <a:avLst/>
            <a:gdLst/>
            <a:ahLst/>
            <a:cxnLst/>
            <a:rect l="l" t="t" r="r" b="b"/>
            <a:pathLst>
              <a:path w="5355" h="3628" extrusionOk="0">
                <a:moveTo>
                  <a:pt x="1901" y="1"/>
                </a:moveTo>
                <a:cubicBezTo>
                  <a:pt x="1312" y="1"/>
                  <a:pt x="724" y="156"/>
                  <a:pt x="228" y="477"/>
                </a:cubicBezTo>
                <a:cubicBezTo>
                  <a:pt x="61" y="537"/>
                  <a:pt x="1" y="740"/>
                  <a:pt x="109" y="884"/>
                </a:cubicBezTo>
                <a:cubicBezTo>
                  <a:pt x="504" y="1818"/>
                  <a:pt x="1211" y="2585"/>
                  <a:pt x="2109" y="3064"/>
                </a:cubicBezTo>
                <a:cubicBezTo>
                  <a:pt x="2718" y="3410"/>
                  <a:pt x="3364" y="3628"/>
                  <a:pt x="4054" y="3628"/>
                </a:cubicBezTo>
                <a:cubicBezTo>
                  <a:pt x="4151" y="3628"/>
                  <a:pt x="4250" y="3624"/>
                  <a:pt x="4349" y="3615"/>
                </a:cubicBezTo>
                <a:cubicBezTo>
                  <a:pt x="4636" y="3567"/>
                  <a:pt x="4923" y="3543"/>
                  <a:pt x="5211" y="3543"/>
                </a:cubicBezTo>
                <a:lnTo>
                  <a:pt x="5355" y="3303"/>
                </a:lnTo>
                <a:cubicBezTo>
                  <a:pt x="5223" y="2118"/>
                  <a:pt x="4564" y="1064"/>
                  <a:pt x="3558" y="441"/>
                </a:cubicBezTo>
                <a:cubicBezTo>
                  <a:pt x="3060" y="150"/>
                  <a:pt x="2480" y="1"/>
                  <a:pt x="190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1474305" y="3498598"/>
            <a:ext cx="279205" cy="183619"/>
          </a:xfrm>
          <a:custGeom>
            <a:avLst/>
            <a:gdLst/>
            <a:ahLst/>
            <a:cxnLst/>
            <a:rect l="l" t="t" r="r" b="b"/>
            <a:pathLst>
              <a:path w="5211" h="3427" extrusionOk="0">
                <a:moveTo>
                  <a:pt x="1989" y="1"/>
                </a:moveTo>
                <a:lnTo>
                  <a:pt x="1989" y="1"/>
                </a:lnTo>
                <a:cubicBezTo>
                  <a:pt x="2025" y="120"/>
                  <a:pt x="2061" y="252"/>
                  <a:pt x="2109" y="384"/>
                </a:cubicBezTo>
                <a:cubicBezTo>
                  <a:pt x="2252" y="875"/>
                  <a:pt x="2396" y="1294"/>
                  <a:pt x="2456" y="1426"/>
                </a:cubicBezTo>
                <a:cubicBezTo>
                  <a:pt x="1701" y="1031"/>
                  <a:pt x="899" y="719"/>
                  <a:pt x="73" y="504"/>
                </a:cubicBezTo>
                <a:cubicBezTo>
                  <a:pt x="49" y="528"/>
                  <a:pt x="25" y="552"/>
                  <a:pt x="1" y="588"/>
                </a:cubicBezTo>
                <a:cubicBezTo>
                  <a:pt x="815" y="803"/>
                  <a:pt x="1594" y="1103"/>
                  <a:pt x="2348" y="1498"/>
                </a:cubicBezTo>
                <a:lnTo>
                  <a:pt x="2133" y="1606"/>
                </a:lnTo>
                <a:cubicBezTo>
                  <a:pt x="1905" y="1725"/>
                  <a:pt x="1594" y="1905"/>
                  <a:pt x="1246" y="2109"/>
                </a:cubicBezTo>
                <a:cubicBezTo>
                  <a:pt x="1138" y="2157"/>
                  <a:pt x="1043" y="2216"/>
                  <a:pt x="947" y="2264"/>
                </a:cubicBezTo>
                <a:lnTo>
                  <a:pt x="1007" y="2336"/>
                </a:lnTo>
                <a:cubicBezTo>
                  <a:pt x="1103" y="2288"/>
                  <a:pt x="1198" y="2240"/>
                  <a:pt x="1294" y="2180"/>
                </a:cubicBezTo>
                <a:cubicBezTo>
                  <a:pt x="1642" y="1989"/>
                  <a:pt x="1941" y="1797"/>
                  <a:pt x="2169" y="1665"/>
                </a:cubicBezTo>
                <a:cubicBezTo>
                  <a:pt x="2252" y="1606"/>
                  <a:pt x="2336" y="1558"/>
                  <a:pt x="2396" y="1510"/>
                </a:cubicBezTo>
                <a:lnTo>
                  <a:pt x="2408" y="1522"/>
                </a:lnTo>
                <a:cubicBezTo>
                  <a:pt x="2851" y="1761"/>
                  <a:pt x="3294" y="2025"/>
                  <a:pt x="3702" y="2312"/>
                </a:cubicBezTo>
                <a:cubicBezTo>
                  <a:pt x="3498" y="2420"/>
                  <a:pt x="2983" y="2707"/>
                  <a:pt x="2396" y="3067"/>
                </a:cubicBezTo>
                <a:lnTo>
                  <a:pt x="2216" y="3175"/>
                </a:lnTo>
                <a:lnTo>
                  <a:pt x="2324" y="3223"/>
                </a:lnTo>
                <a:lnTo>
                  <a:pt x="2444" y="3151"/>
                </a:lnTo>
                <a:cubicBezTo>
                  <a:pt x="3043" y="2779"/>
                  <a:pt x="3546" y="2468"/>
                  <a:pt x="3738" y="2324"/>
                </a:cubicBezTo>
                <a:cubicBezTo>
                  <a:pt x="4300" y="2707"/>
                  <a:pt x="4792" y="3091"/>
                  <a:pt x="5175" y="3426"/>
                </a:cubicBezTo>
                <a:lnTo>
                  <a:pt x="5211" y="3366"/>
                </a:lnTo>
                <a:cubicBezTo>
                  <a:pt x="4768" y="2971"/>
                  <a:pt x="4300" y="2612"/>
                  <a:pt x="3821" y="2276"/>
                </a:cubicBezTo>
                <a:cubicBezTo>
                  <a:pt x="3833" y="2157"/>
                  <a:pt x="3833" y="2037"/>
                  <a:pt x="3833" y="1917"/>
                </a:cubicBezTo>
                <a:cubicBezTo>
                  <a:pt x="3833" y="1689"/>
                  <a:pt x="3857" y="1390"/>
                  <a:pt x="3893" y="1043"/>
                </a:cubicBezTo>
                <a:cubicBezTo>
                  <a:pt x="3893" y="947"/>
                  <a:pt x="3905" y="851"/>
                  <a:pt x="3917" y="767"/>
                </a:cubicBezTo>
                <a:cubicBezTo>
                  <a:pt x="3881" y="743"/>
                  <a:pt x="3857" y="719"/>
                  <a:pt x="3821" y="695"/>
                </a:cubicBezTo>
                <a:cubicBezTo>
                  <a:pt x="3821" y="803"/>
                  <a:pt x="3809" y="911"/>
                  <a:pt x="3797" y="1031"/>
                </a:cubicBezTo>
                <a:cubicBezTo>
                  <a:pt x="3773" y="1330"/>
                  <a:pt x="3761" y="1630"/>
                  <a:pt x="3773" y="1917"/>
                </a:cubicBezTo>
                <a:cubicBezTo>
                  <a:pt x="3773" y="2037"/>
                  <a:pt x="3785" y="2145"/>
                  <a:pt x="3809" y="2264"/>
                </a:cubicBezTo>
                <a:cubicBezTo>
                  <a:pt x="3390" y="1965"/>
                  <a:pt x="2947" y="1701"/>
                  <a:pt x="2492" y="1450"/>
                </a:cubicBezTo>
                <a:cubicBezTo>
                  <a:pt x="2504" y="1438"/>
                  <a:pt x="2528" y="1426"/>
                  <a:pt x="2516" y="1414"/>
                </a:cubicBezTo>
                <a:lnTo>
                  <a:pt x="2516" y="1414"/>
                </a:lnTo>
                <a:cubicBezTo>
                  <a:pt x="2516" y="1414"/>
                  <a:pt x="2504" y="1414"/>
                  <a:pt x="2480" y="1426"/>
                </a:cubicBezTo>
                <a:cubicBezTo>
                  <a:pt x="2456" y="1282"/>
                  <a:pt x="2348" y="851"/>
                  <a:pt x="2192" y="348"/>
                </a:cubicBezTo>
                <a:cubicBezTo>
                  <a:pt x="2157" y="228"/>
                  <a:pt x="2121" y="120"/>
                  <a:pt x="2085" y="13"/>
                </a:cubicBezTo>
                <a:lnTo>
                  <a:pt x="1989"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1462785" y="3635923"/>
            <a:ext cx="269561" cy="306263"/>
          </a:xfrm>
          <a:custGeom>
            <a:avLst/>
            <a:gdLst/>
            <a:ahLst/>
            <a:cxnLst/>
            <a:rect l="l" t="t" r="r" b="b"/>
            <a:pathLst>
              <a:path w="5031" h="5716" extrusionOk="0">
                <a:moveTo>
                  <a:pt x="4815" y="1"/>
                </a:moveTo>
                <a:cubicBezTo>
                  <a:pt x="3929" y="252"/>
                  <a:pt x="3030" y="516"/>
                  <a:pt x="2228" y="983"/>
                </a:cubicBezTo>
                <a:cubicBezTo>
                  <a:pt x="1425" y="1438"/>
                  <a:pt x="707" y="2109"/>
                  <a:pt x="359" y="2971"/>
                </a:cubicBezTo>
                <a:cubicBezTo>
                  <a:pt x="0" y="3821"/>
                  <a:pt x="60" y="4875"/>
                  <a:pt x="635" y="5606"/>
                </a:cubicBezTo>
                <a:cubicBezTo>
                  <a:pt x="674" y="5676"/>
                  <a:pt x="747" y="5715"/>
                  <a:pt x="820" y="5715"/>
                </a:cubicBezTo>
                <a:cubicBezTo>
                  <a:pt x="860" y="5715"/>
                  <a:pt x="900" y="5703"/>
                  <a:pt x="934" y="5678"/>
                </a:cubicBezTo>
                <a:cubicBezTo>
                  <a:pt x="1988" y="5247"/>
                  <a:pt x="3018" y="4708"/>
                  <a:pt x="3785" y="3881"/>
                </a:cubicBezTo>
                <a:cubicBezTo>
                  <a:pt x="4551" y="3055"/>
                  <a:pt x="5030" y="1905"/>
                  <a:pt x="4839" y="791"/>
                </a:cubicBezTo>
                <a:lnTo>
                  <a:pt x="4815" y="1"/>
                </a:ln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1476877" y="3642995"/>
            <a:ext cx="241967" cy="289493"/>
          </a:xfrm>
          <a:custGeom>
            <a:avLst/>
            <a:gdLst/>
            <a:ahLst/>
            <a:cxnLst/>
            <a:rect l="l" t="t" r="r" b="b"/>
            <a:pathLst>
              <a:path w="4516" h="5403" extrusionOk="0">
                <a:moveTo>
                  <a:pt x="4516" y="1"/>
                </a:moveTo>
                <a:lnTo>
                  <a:pt x="4516" y="1"/>
                </a:lnTo>
                <a:cubicBezTo>
                  <a:pt x="4492" y="24"/>
                  <a:pt x="4468" y="48"/>
                  <a:pt x="4456" y="72"/>
                </a:cubicBezTo>
                <a:lnTo>
                  <a:pt x="4300" y="312"/>
                </a:lnTo>
                <a:lnTo>
                  <a:pt x="3761" y="1162"/>
                </a:lnTo>
                <a:cubicBezTo>
                  <a:pt x="3582" y="1438"/>
                  <a:pt x="3366" y="1761"/>
                  <a:pt x="3127" y="2108"/>
                </a:cubicBezTo>
                <a:cubicBezTo>
                  <a:pt x="3055" y="2073"/>
                  <a:pt x="2887" y="2001"/>
                  <a:pt x="2659" y="1917"/>
                </a:cubicBezTo>
                <a:cubicBezTo>
                  <a:pt x="2336" y="1809"/>
                  <a:pt x="1881" y="1665"/>
                  <a:pt x="1366" y="1546"/>
                </a:cubicBezTo>
                <a:lnTo>
                  <a:pt x="1079" y="1474"/>
                </a:lnTo>
                <a:lnTo>
                  <a:pt x="995" y="1558"/>
                </a:lnTo>
                <a:cubicBezTo>
                  <a:pt x="1102" y="1581"/>
                  <a:pt x="1222" y="1605"/>
                  <a:pt x="1342" y="1629"/>
                </a:cubicBezTo>
                <a:cubicBezTo>
                  <a:pt x="1845" y="1761"/>
                  <a:pt x="2312" y="1893"/>
                  <a:pt x="2636" y="1989"/>
                </a:cubicBezTo>
                <a:cubicBezTo>
                  <a:pt x="2863" y="2061"/>
                  <a:pt x="3031" y="2108"/>
                  <a:pt x="3115" y="2120"/>
                </a:cubicBezTo>
                <a:cubicBezTo>
                  <a:pt x="3055" y="2216"/>
                  <a:pt x="2983" y="2300"/>
                  <a:pt x="2923" y="2396"/>
                </a:cubicBezTo>
                <a:cubicBezTo>
                  <a:pt x="2648" y="2755"/>
                  <a:pt x="2348" y="3139"/>
                  <a:pt x="2001" y="3522"/>
                </a:cubicBezTo>
                <a:lnTo>
                  <a:pt x="2001" y="3498"/>
                </a:lnTo>
                <a:cubicBezTo>
                  <a:pt x="2001" y="3498"/>
                  <a:pt x="2001" y="3510"/>
                  <a:pt x="1989" y="3546"/>
                </a:cubicBezTo>
                <a:lnTo>
                  <a:pt x="1953" y="3594"/>
                </a:lnTo>
                <a:cubicBezTo>
                  <a:pt x="1881" y="3558"/>
                  <a:pt x="1749" y="3498"/>
                  <a:pt x="1558" y="3438"/>
                </a:cubicBezTo>
                <a:cubicBezTo>
                  <a:pt x="1282" y="3342"/>
                  <a:pt x="887" y="3210"/>
                  <a:pt x="456" y="3103"/>
                </a:cubicBezTo>
                <a:cubicBezTo>
                  <a:pt x="300" y="3067"/>
                  <a:pt x="168" y="3031"/>
                  <a:pt x="37" y="3007"/>
                </a:cubicBezTo>
                <a:cubicBezTo>
                  <a:pt x="25" y="3031"/>
                  <a:pt x="13" y="3055"/>
                  <a:pt x="1" y="3091"/>
                </a:cubicBezTo>
                <a:cubicBezTo>
                  <a:pt x="144" y="3127"/>
                  <a:pt x="288" y="3162"/>
                  <a:pt x="432" y="3198"/>
                </a:cubicBezTo>
                <a:cubicBezTo>
                  <a:pt x="863" y="3306"/>
                  <a:pt x="1258" y="3414"/>
                  <a:pt x="1534" y="3498"/>
                </a:cubicBezTo>
                <a:cubicBezTo>
                  <a:pt x="1713" y="3558"/>
                  <a:pt x="1857" y="3594"/>
                  <a:pt x="1929" y="3618"/>
                </a:cubicBezTo>
                <a:lnTo>
                  <a:pt x="1761" y="3809"/>
                </a:lnTo>
                <a:cubicBezTo>
                  <a:pt x="1246" y="4360"/>
                  <a:pt x="731" y="4875"/>
                  <a:pt x="276" y="5330"/>
                </a:cubicBezTo>
                <a:cubicBezTo>
                  <a:pt x="288" y="5354"/>
                  <a:pt x="312" y="5378"/>
                  <a:pt x="324" y="5402"/>
                </a:cubicBezTo>
                <a:cubicBezTo>
                  <a:pt x="791" y="4947"/>
                  <a:pt x="1306" y="4432"/>
                  <a:pt x="1821" y="3869"/>
                </a:cubicBezTo>
                <a:cubicBezTo>
                  <a:pt x="1869" y="3821"/>
                  <a:pt x="1905" y="3773"/>
                  <a:pt x="1953" y="3713"/>
                </a:cubicBezTo>
                <a:lnTo>
                  <a:pt x="1953" y="3713"/>
                </a:lnTo>
                <a:cubicBezTo>
                  <a:pt x="1929" y="3917"/>
                  <a:pt x="1893" y="4228"/>
                  <a:pt x="1869" y="4588"/>
                </a:cubicBezTo>
                <a:cubicBezTo>
                  <a:pt x="1857" y="4743"/>
                  <a:pt x="1845" y="4875"/>
                  <a:pt x="1833" y="5007"/>
                </a:cubicBezTo>
                <a:lnTo>
                  <a:pt x="1929" y="4947"/>
                </a:lnTo>
                <a:cubicBezTo>
                  <a:pt x="1941" y="4839"/>
                  <a:pt x="1953" y="4719"/>
                  <a:pt x="1965" y="4600"/>
                </a:cubicBezTo>
                <a:cubicBezTo>
                  <a:pt x="1989" y="4193"/>
                  <a:pt x="2013" y="3845"/>
                  <a:pt x="2013" y="3654"/>
                </a:cubicBezTo>
                <a:cubicBezTo>
                  <a:pt x="2384" y="3234"/>
                  <a:pt x="2707" y="2827"/>
                  <a:pt x="2995" y="2444"/>
                </a:cubicBezTo>
                <a:cubicBezTo>
                  <a:pt x="3067" y="2348"/>
                  <a:pt x="3139" y="2240"/>
                  <a:pt x="3198" y="2144"/>
                </a:cubicBezTo>
                <a:cubicBezTo>
                  <a:pt x="3198" y="2348"/>
                  <a:pt x="3246" y="2767"/>
                  <a:pt x="3294" y="3258"/>
                </a:cubicBezTo>
                <a:cubicBezTo>
                  <a:pt x="3318" y="3486"/>
                  <a:pt x="3342" y="3701"/>
                  <a:pt x="3366" y="3893"/>
                </a:cubicBezTo>
                <a:cubicBezTo>
                  <a:pt x="3390" y="3869"/>
                  <a:pt x="3414" y="3845"/>
                  <a:pt x="3438" y="3821"/>
                </a:cubicBezTo>
                <a:cubicBezTo>
                  <a:pt x="3426" y="3654"/>
                  <a:pt x="3402" y="3450"/>
                  <a:pt x="3390" y="3246"/>
                </a:cubicBezTo>
                <a:cubicBezTo>
                  <a:pt x="3330" y="2719"/>
                  <a:pt x="3270" y="2276"/>
                  <a:pt x="3234" y="2097"/>
                </a:cubicBezTo>
                <a:cubicBezTo>
                  <a:pt x="3462" y="1773"/>
                  <a:pt x="3654" y="1462"/>
                  <a:pt x="3821" y="1198"/>
                </a:cubicBezTo>
                <a:cubicBezTo>
                  <a:pt x="4049" y="827"/>
                  <a:pt x="4217" y="539"/>
                  <a:pt x="4336" y="324"/>
                </a:cubicBezTo>
                <a:lnTo>
                  <a:pt x="4468" y="84"/>
                </a:lnTo>
                <a:cubicBezTo>
                  <a:pt x="4492" y="60"/>
                  <a:pt x="4504" y="36"/>
                  <a:pt x="4516"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2304737" y="3446679"/>
            <a:ext cx="485810" cy="434427"/>
          </a:xfrm>
          <a:custGeom>
            <a:avLst/>
            <a:gdLst/>
            <a:ahLst/>
            <a:cxnLst/>
            <a:rect l="l" t="t" r="r" b="b"/>
            <a:pathLst>
              <a:path w="9067" h="8108" extrusionOk="0">
                <a:moveTo>
                  <a:pt x="5000" y="0"/>
                </a:moveTo>
                <a:cubicBezTo>
                  <a:pt x="4466" y="0"/>
                  <a:pt x="3932" y="345"/>
                  <a:pt x="3641" y="814"/>
                </a:cubicBezTo>
                <a:cubicBezTo>
                  <a:pt x="3270" y="1401"/>
                  <a:pt x="3186" y="2131"/>
                  <a:pt x="3126" y="2838"/>
                </a:cubicBezTo>
                <a:cubicBezTo>
                  <a:pt x="2853" y="2073"/>
                  <a:pt x="1979" y="441"/>
                  <a:pt x="1169" y="441"/>
                </a:cubicBezTo>
                <a:cubicBezTo>
                  <a:pt x="876" y="441"/>
                  <a:pt x="592" y="654"/>
                  <a:pt x="347" y="1197"/>
                </a:cubicBezTo>
                <a:cubicBezTo>
                  <a:pt x="0" y="1964"/>
                  <a:pt x="108" y="2838"/>
                  <a:pt x="240" y="3665"/>
                </a:cubicBezTo>
                <a:cubicBezTo>
                  <a:pt x="383" y="4563"/>
                  <a:pt x="551" y="5485"/>
                  <a:pt x="982" y="6299"/>
                </a:cubicBezTo>
                <a:cubicBezTo>
                  <a:pt x="1413" y="7114"/>
                  <a:pt x="2120" y="7821"/>
                  <a:pt x="3006" y="8036"/>
                </a:cubicBezTo>
                <a:cubicBezTo>
                  <a:pt x="3210" y="8085"/>
                  <a:pt x="3415" y="8107"/>
                  <a:pt x="3620" y="8107"/>
                </a:cubicBezTo>
                <a:cubicBezTo>
                  <a:pt x="4472" y="8107"/>
                  <a:pt x="5317" y="7721"/>
                  <a:pt x="6060" y="7258"/>
                </a:cubicBezTo>
                <a:cubicBezTo>
                  <a:pt x="7629" y="6276"/>
                  <a:pt x="9067" y="4695"/>
                  <a:pt x="9055" y="2826"/>
                </a:cubicBezTo>
                <a:cubicBezTo>
                  <a:pt x="9055" y="2046"/>
                  <a:pt x="8567" y="1597"/>
                  <a:pt x="7906" y="1597"/>
                </a:cubicBezTo>
                <a:cubicBezTo>
                  <a:pt x="7725" y="1597"/>
                  <a:pt x="7531" y="1631"/>
                  <a:pt x="7330" y="1700"/>
                </a:cubicBezTo>
                <a:cubicBezTo>
                  <a:pt x="6827" y="1868"/>
                  <a:pt x="6444" y="2239"/>
                  <a:pt x="6264" y="2730"/>
                </a:cubicBezTo>
                <a:cubicBezTo>
                  <a:pt x="6336" y="2239"/>
                  <a:pt x="6396" y="1724"/>
                  <a:pt x="6300" y="1233"/>
                </a:cubicBezTo>
                <a:cubicBezTo>
                  <a:pt x="6204" y="742"/>
                  <a:pt x="5905" y="263"/>
                  <a:pt x="5438" y="83"/>
                </a:cubicBezTo>
                <a:cubicBezTo>
                  <a:pt x="5295" y="26"/>
                  <a:pt x="5148" y="0"/>
                  <a:pt x="5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1691838" y="3422890"/>
            <a:ext cx="359468" cy="254826"/>
          </a:xfrm>
          <a:custGeom>
            <a:avLst/>
            <a:gdLst/>
            <a:ahLst/>
            <a:cxnLst/>
            <a:rect l="l" t="t" r="r" b="b"/>
            <a:pathLst>
              <a:path w="6709" h="4756" extrusionOk="0">
                <a:moveTo>
                  <a:pt x="5846" y="0"/>
                </a:moveTo>
                <a:cubicBezTo>
                  <a:pt x="5618" y="0"/>
                  <a:pt x="5403" y="72"/>
                  <a:pt x="5235" y="216"/>
                </a:cubicBezTo>
                <a:cubicBezTo>
                  <a:pt x="4217" y="899"/>
                  <a:pt x="3750" y="2192"/>
                  <a:pt x="3750" y="3426"/>
                </a:cubicBezTo>
                <a:cubicBezTo>
                  <a:pt x="3055" y="2408"/>
                  <a:pt x="2049" y="1629"/>
                  <a:pt x="875" y="1234"/>
                </a:cubicBezTo>
                <a:cubicBezTo>
                  <a:pt x="769" y="1193"/>
                  <a:pt x="657" y="1175"/>
                  <a:pt x="547" y="1175"/>
                </a:cubicBezTo>
                <a:cubicBezTo>
                  <a:pt x="496" y="1175"/>
                  <a:pt x="445" y="1179"/>
                  <a:pt x="396" y="1186"/>
                </a:cubicBezTo>
                <a:cubicBezTo>
                  <a:pt x="181" y="1270"/>
                  <a:pt x="49" y="1450"/>
                  <a:pt x="25" y="1677"/>
                </a:cubicBezTo>
                <a:cubicBezTo>
                  <a:pt x="1" y="1881"/>
                  <a:pt x="37" y="2096"/>
                  <a:pt x="121" y="2300"/>
                </a:cubicBezTo>
                <a:cubicBezTo>
                  <a:pt x="468" y="3306"/>
                  <a:pt x="1139" y="4168"/>
                  <a:pt x="2037" y="4755"/>
                </a:cubicBezTo>
                <a:lnTo>
                  <a:pt x="5726" y="3893"/>
                </a:lnTo>
                <a:cubicBezTo>
                  <a:pt x="6037" y="3414"/>
                  <a:pt x="6289" y="2899"/>
                  <a:pt x="6493" y="2372"/>
                </a:cubicBezTo>
                <a:cubicBezTo>
                  <a:pt x="6684" y="1833"/>
                  <a:pt x="6708" y="1246"/>
                  <a:pt x="6552" y="683"/>
                </a:cubicBezTo>
                <a:cubicBezTo>
                  <a:pt x="6445" y="360"/>
                  <a:pt x="6193" y="24"/>
                  <a:pt x="5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1631561" y="3434570"/>
            <a:ext cx="481952" cy="359950"/>
          </a:xfrm>
          <a:custGeom>
            <a:avLst/>
            <a:gdLst/>
            <a:ahLst/>
            <a:cxnLst/>
            <a:rect l="l" t="t" r="r" b="b"/>
            <a:pathLst>
              <a:path w="8995" h="6718" extrusionOk="0">
                <a:moveTo>
                  <a:pt x="4144" y="0"/>
                </a:moveTo>
                <a:cubicBezTo>
                  <a:pt x="3854" y="0"/>
                  <a:pt x="3571" y="82"/>
                  <a:pt x="3342" y="261"/>
                </a:cubicBezTo>
                <a:cubicBezTo>
                  <a:pt x="2982" y="585"/>
                  <a:pt x="2791" y="1040"/>
                  <a:pt x="2815" y="1519"/>
                </a:cubicBezTo>
                <a:cubicBezTo>
                  <a:pt x="2839" y="1986"/>
                  <a:pt x="2958" y="2441"/>
                  <a:pt x="3150" y="2860"/>
                </a:cubicBezTo>
                <a:cubicBezTo>
                  <a:pt x="2747" y="2697"/>
                  <a:pt x="2314" y="2527"/>
                  <a:pt x="1892" y="2527"/>
                </a:cubicBezTo>
                <a:cubicBezTo>
                  <a:pt x="1788" y="2527"/>
                  <a:pt x="1684" y="2537"/>
                  <a:pt x="1581" y="2561"/>
                </a:cubicBezTo>
                <a:cubicBezTo>
                  <a:pt x="0" y="2908"/>
                  <a:pt x="1270" y="4585"/>
                  <a:pt x="1904" y="5160"/>
                </a:cubicBezTo>
                <a:cubicBezTo>
                  <a:pt x="2479" y="5663"/>
                  <a:pt x="3090" y="6142"/>
                  <a:pt x="3785" y="6430"/>
                </a:cubicBezTo>
                <a:cubicBezTo>
                  <a:pt x="4213" y="6611"/>
                  <a:pt x="4681" y="6718"/>
                  <a:pt x="5140" y="6718"/>
                </a:cubicBezTo>
                <a:cubicBezTo>
                  <a:pt x="5439" y="6718"/>
                  <a:pt x="5734" y="6673"/>
                  <a:pt x="6013" y="6573"/>
                </a:cubicBezTo>
                <a:cubicBezTo>
                  <a:pt x="6827" y="6286"/>
                  <a:pt x="7929" y="5076"/>
                  <a:pt x="8480" y="3819"/>
                </a:cubicBezTo>
                <a:cubicBezTo>
                  <a:pt x="8923" y="2801"/>
                  <a:pt x="8995" y="1747"/>
                  <a:pt x="8240" y="1124"/>
                </a:cubicBezTo>
                <a:cubicBezTo>
                  <a:pt x="8014" y="953"/>
                  <a:pt x="7745" y="864"/>
                  <a:pt x="7476" y="864"/>
                </a:cubicBezTo>
                <a:cubicBezTo>
                  <a:pt x="7274" y="864"/>
                  <a:pt x="7071" y="913"/>
                  <a:pt x="6887" y="1016"/>
                </a:cubicBezTo>
                <a:cubicBezTo>
                  <a:pt x="6420" y="1291"/>
                  <a:pt x="6192" y="1830"/>
                  <a:pt x="6025" y="2357"/>
                </a:cubicBezTo>
                <a:cubicBezTo>
                  <a:pt x="6001" y="1651"/>
                  <a:pt x="5785" y="920"/>
                  <a:pt x="5270" y="441"/>
                </a:cubicBezTo>
                <a:cubicBezTo>
                  <a:pt x="4969" y="161"/>
                  <a:pt x="4550" y="0"/>
                  <a:pt x="4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3313161" y="1086600"/>
            <a:ext cx="323195" cy="272990"/>
          </a:xfrm>
          <a:custGeom>
            <a:avLst/>
            <a:gdLst/>
            <a:ahLst/>
            <a:cxnLst/>
            <a:rect l="l" t="t" r="r" b="b"/>
            <a:pathLst>
              <a:path w="6032" h="5095" extrusionOk="0">
                <a:moveTo>
                  <a:pt x="1112" y="0"/>
                </a:moveTo>
                <a:cubicBezTo>
                  <a:pt x="307" y="0"/>
                  <a:pt x="1" y="879"/>
                  <a:pt x="211" y="1804"/>
                </a:cubicBezTo>
                <a:cubicBezTo>
                  <a:pt x="474" y="3002"/>
                  <a:pt x="1085" y="4104"/>
                  <a:pt x="1959" y="4978"/>
                </a:cubicBezTo>
                <a:cubicBezTo>
                  <a:pt x="2019" y="5055"/>
                  <a:pt x="2102" y="5095"/>
                  <a:pt x="2193" y="5095"/>
                </a:cubicBezTo>
                <a:cubicBezTo>
                  <a:pt x="2230" y="5095"/>
                  <a:pt x="2268" y="5088"/>
                  <a:pt x="2307" y="5074"/>
                </a:cubicBezTo>
                <a:cubicBezTo>
                  <a:pt x="3924" y="4691"/>
                  <a:pt x="5493" y="3601"/>
                  <a:pt x="5936" y="1996"/>
                </a:cubicBezTo>
                <a:cubicBezTo>
                  <a:pt x="6032" y="1637"/>
                  <a:pt x="6032" y="1253"/>
                  <a:pt x="5936" y="882"/>
                </a:cubicBezTo>
                <a:cubicBezTo>
                  <a:pt x="5888" y="678"/>
                  <a:pt x="5756" y="499"/>
                  <a:pt x="5600" y="355"/>
                </a:cubicBezTo>
                <a:cubicBezTo>
                  <a:pt x="5435" y="229"/>
                  <a:pt x="5227" y="181"/>
                  <a:pt x="5009" y="181"/>
                </a:cubicBezTo>
                <a:cubicBezTo>
                  <a:pt x="4687" y="181"/>
                  <a:pt x="4343" y="284"/>
                  <a:pt x="4079" y="391"/>
                </a:cubicBezTo>
                <a:cubicBezTo>
                  <a:pt x="3600" y="559"/>
                  <a:pt x="3205" y="906"/>
                  <a:pt x="2977" y="1361"/>
                </a:cubicBezTo>
                <a:cubicBezTo>
                  <a:pt x="2702" y="870"/>
                  <a:pt x="2331" y="427"/>
                  <a:pt x="1828" y="187"/>
                </a:cubicBezTo>
                <a:cubicBezTo>
                  <a:pt x="1556" y="58"/>
                  <a:pt x="1318" y="0"/>
                  <a:pt x="1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2287323" y="1022036"/>
            <a:ext cx="369113" cy="330053"/>
          </a:xfrm>
          <a:custGeom>
            <a:avLst/>
            <a:gdLst/>
            <a:ahLst/>
            <a:cxnLst/>
            <a:rect l="l" t="t" r="r" b="b"/>
            <a:pathLst>
              <a:path w="6889" h="6160" extrusionOk="0">
                <a:moveTo>
                  <a:pt x="5533" y="1"/>
                </a:moveTo>
                <a:cubicBezTo>
                  <a:pt x="5126" y="1"/>
                  <a:pt x="4679" y="199"/>
                  <a:pt x="4313" y="518"/>
                </a:cubicBezTo>
                <a:cubicBezTo>
                  <a:pt x="3858" y="913"/>
                  <a:pt x="3559" y="1464"/>
                  <a:pt x="3295" y="2015"/>
                </a:cubicBezTo>
                <a:cubicBezTo>
                  <a:pt x="2936" y="1656"/>
                  <a:pt x="2529" y="1356"/>
                  <a:pt x="2098" y="1117"/>
                </a:cubicBezTo>
                <a:cubicBezTo>
                  <a:pt x="1766" y="953"/>
                  <a:pt x="1478" y="881"/>
                  <a:pt x="1236" y="881"/>
                </a:cubicBezTo>
                <a:cubicBezTo>
                  <a:pt x="219" y="881"/>
                  <a:pt x="0" y="2144"/>
                  <a:pt x="648" y="3189"/>
                </a:cubicBezTo>
                <a:cubicBezTo>
                  <a:pt x="1355" y="4315"/>
                  <a:pt x="2313" y="5273"/>
                  <a:pt x="3439" y="5992"/>
                </a:cubicBezTo>
                <a:cubicBezTo>
                  <a:pt x="3571" y="6087"/>
                  <a:pt x="3727" y="6147"/>
                  <a:pt x="3894" y="6159"/>
                </a:cubicBezTo>
                <a:cubicBezTo>
                  <a:pt x="4062" y="6135"/>
                  <a:pt x="4206" y="6063"/>
                  <a:pt x="4337" y="5956"/>
                </a:cubicBezTo>
                <a:cubicBezTo>
                  <a:pt x="5152" y="5357"/>
                  <a:pt x="5942" y="4650"/>
                  <a:pt x="6385" y="3740"/>
                </a:cubicBezTo>
                <a:cubicBezTo>
                  <a:pt x="6829" y="2806"/>
                  <a:pt x="6889" y="1740"/>
                  <a:pt x="6553" y="770"/>
                </a:cubicBezTo>
                <a:cubicBezTo>
                  <a:pt x="6355" y="226"/>
                  <a:pt x="5967" y="1"/>
                  <a:pt x="5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1311315" y="1118694"/>
            <a:ext cx="361344" cy="352985"/>
          </a:xfrm>
          <a:custGeom>
            <a:avLst/>
            <a:gdLst/>
            <a:ahLst/>
            <a:cxnLst/>
            <a:rect l="l" t="t" r="r" b="b"/>
            <a:pathLst>
              <a:path w="6744" h="6588" extrusionOk="0">
                <a:moveTo>
                  <a:pt x="5415" y="0"/>
                </a:moveTo>
                <a:cubicBezTo>
                  <a:pt x="4852" y="0"/>
                  <a:pt x="4295" y="543"/>
                  <a:pt x="3989" y="966"/>
                </a:cubicBezTo>
                <a:cubicBezTo>
                  <a:pt x="3809" y="1229"/>
                  <a:pt x="3186" y="2403"/>
                  <a:pt x="3498" y="2714"/>
                </a:cubicBezTo>
                <a:cubicBezTo>
                  <a:pt x="3107" y="2330"/>
                  <a:pt x="2410" y="2058"/>
                  <a:pt x="1758" y="2058"/>
                </a:cubicBezTo>
                <a:cubicBezTo>
                  <a:pt x="1193" y="2058"/>
                  <a:pt x="663" y="2262"/>
                  <a:pt x="396" y="2774"/>
                </a:cubicBezTo>
                <a:cubicBezTo>
                  <a:pt x="0" y="3541"/>
                  <a:pt x="575" y="4463"/>
                  <a:pt x="1186" y="4906"/>
                </a:cubicBezTo>
                <a:cubicBezTo>
                  <a:pt x="2276" y="5709"/>
                  <a:pt x="3522" y="6272"/>
                  <a:pt x="4851" y="6559"/>
                </a:cubicBezTo>
                <a:cubicBezTo>
                  <a:pt x="4900" y="6578"/>
                  <a:pt x="4952" y="6587"/>
                  <a:pt x="5004" y="6587"/>
                </a:cubicBezTo>
                <a:cubicBezTo>
                  <a:pt x="5177" y="6587"/>
                  <a:pt x="5347" y="6483"/>
                  <a:pt x="5402" y="6307"/>
                </a:cubicBezTo>
                <a:cubicBezTo>
                  <a:pt x="6013" y="5242"/>
                  <a:pt x="6420" y="4080"/>
                  <a:pt x="6612" y="2870"/>
                </a:cubicBezTo>
                <a:cubicBezTo>
                  <a:pt x="6744" y="2008"/>
                  <a:pt x="6732" y="343"/>
                  <a:pt x="5642" y="31"/>
                </a:cubicBezTo>
                <a:cubicBezTo>
                  <a:pt x="5566" y="10"/>
                  <a:pt x="5491" y="0"/>
                  <a:pt x="5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Title 1">
            <a:extLst>
              <a:ext uri="{FF2B5EF4-FFF2-40B4-BE49-F238E27FC236}">
                <a16:creationId xmlns="" xmlns:a16="http://schemas.microsoft.com/office/drawing/2014/main" id="{477CC491-EBDC-ABDB-230F-9E5C2CE3DBA9}"/>
              </a:ext>
            </a:extLst>
          </p:cNvPr>
          <p:cNvSpPr txBox="1">
            <a:spLocks/>
          </p:cNvSpPr>
          <p:nvPr/>
        </p:nvSpPr>
        <p:spPr>
          <a:xfrm>
            <a:off x="4231894" y="2561330"/>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VẬN DỤNG</a:t>
            </a:r>
          </a:p>
        </p:txBody>
      </p:sp>
      <p:sp>
        <p:nvSpPr>
          <p:cNvPr id="129" name="Title 1">
            <a:extLst>
              <a:ext uri="{FF2B5EF4-FFF2-40B4-BE49-F238E27FC236}">
                <a16:creationId xmlns="" xmlns:a16="http://schemas.microsoft.com/office/drawing/2014/main" id="{367E41E2-D739-4B7C-3F3B-91B1E2541808}"/>
              </a:ext>
            </a:extLst>
          </p:cNvPr>
          <p:cNvSpPr>
            <a:spLocks noGrp="1"/>
          </p:cNvSpPr>
          <p:nvPr>
            <p:ph type="title"/>
          </p:nvPr>
        </p:nvSpPr>
        <p:spPr>
          <a:xfrm>
            <a:off x="5344522" y="1738534"/>
            <a:ext cx="2761304" cy="731594"/>
          </a:xfrm>
        </p:spPr>
        <p:txBody>
          <a:bodyPr/>
          <a:lstStyle/>
          <a:p>
            <a:r>
              <a:rPr lang="en-US" sz="3200" dirty="0">
                <a:solidFill>
                  <a:schemeClr val="bg1"/>
                </a:solidFill>
                <a:latin typeface="SVN-Cookies" panose="02040603050506020204" pitchFamily="18" charset="0"/>
                <a:cs typeface="Arial" panose="020B0604020202020204" pitchFamily="34" charset="0"/>
              </a:rPr>
              <a:t>HOẠT ĐỘNG 4</a:t>
            </a:r>
          </a:p>
        </p:txBody>
      </p:sp>
      <p:pic>
        <p:nvPicPr>
          <p:cNvPr id="130" name="Picture 129">
            <a:extLst>
              <a:ext uri="{FF2B5EF4-FFF2-40B4-BE49-F238E27FC236}">
                <a16:creationId xmlns="" xmlns:a16="http://schemas.microsoft.com/office/drawing/2014/main" id="{49EFCCC2-C45D-22B1-7522-B346154D35F0}"/>
              </a:ext>
            </a:extLst>
          </p:cNvPr>
          <p:cNvPicPr>
            <a:picLocks noChangeAspect="1"/>
          </p:cNvPicPr>
          <p:nvPr/>
        </p:nvPicPr>
        <p:blipFill>
          <a:blip r:embed="rId3"/>
          <a:stretch>
            <a:fillRect/>
          </a:stretch>
        </p:blipFill>
        <p:spPr>
          <a:xfrm>
            <a:off x="6207927" y="648432"/>
            <a:ext cx="747207" cy="747207"/>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0C5CF4D8-F313-DDCE-6A9A-C3D94D9EBC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a:extLst>
              <a:ext uri="{FF2B5EF4-FFF2-40B4-BE49-F238E27FC236}">
                <a16:creationId xmlns="" xmlns:a16="http://schemas.microsoft.com/office/drawing/2014/main" id="{8D585E71-B8F0-997D-16AA-DC54C8EF6C05}"/>
              </a:ext>
            </a:extLst>
          </p:cNvPr>
          <p:cNvSpPr/>
          <p:nvPr/>
        </p:nvSpPr>
        <p:spPr>
          <a:xfrm>
            <a:off x="5635358" y="2603749"/>
            <a:ext cx="3350215" cy="2539751"/>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 xmlns:a16="http://schemas.microsoft.com/office/drawing/2014/main" id="{ED8CF599-0069-AA6C-0BA3-DEE7B45703A6}"/>
              </a:ext>
            </a:extLst>
          </p:cNvPr>
          <p:cNvSpPr/>
          <p:nvPr/>
        </p:nvSpPr>
        <p:spPr>
          <a:xfrm>
            <a:off x="158427" y="1091944"/>
            <a:ext cx="3493761" cy="2634235"/>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21906" y="1259952"/>
            <a:ext cx="3223259" cy="2250906"/>
          </a:xfrm>
        </p:spPr>
        <p:txBody>
          <a:bodyPr/>
          <a:lstStyle/>
          <a:p>
            <a:pPr marL="0" indent="0" algn="just">
              <a:lnSpc>
                <a:spcPct val="150000"/>
              </a:lnSpc>
              <a:buNone/>
            </a:pPr>
            <a:r>
              <a:rPr lang="en-US" sz="1800" i="1" dirty="0" err="1">
                <a:solidFill>
                  <a:schemeClr val="bg1">
                    <a:lumMod val="10000"/>
                  </a:schemeClr>
                </a:solidFill>
                <a:latin typeface="Arial" panose="020B0604020202020204" pitchFamily="34" charset="0"/>
                <a:cs typeface="Arial" panose="020B0604020202020204" pitchFamily="34" charset="0"/>
              </a:rPr>
              <a:t>Lựa</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chọn</a:t>
            </a:r>
            <a:r>
              <a:rPr lang="en-US" sz="1800" i="1" dirty="0">
                <a:solidFill>
                  <a:schemeClr val="bg1">
                    <a:lumMod val="10000"/>
                  </a:schemeClr>
                </a:solidFill>
                <a:latin typeface="Arial" panose="020B0604020202020204" pitchFamily="34" charset="0"/>
                <a:cs typeface="Arial" panose="020B0604020202020204" pitchFamily="34" charset="0"/>
              </a:rPr>
              <a:t> 1 </a:t>
            </a:r>
            <a:r>
              <a:rPr lang="en-US" sz="1800" i="1" dirty="0" err="1">
                <a:solidFill>
                  <a:schemeClr val="bg1">
                    <a:lumMod val="10000"/>
                  </a:schemeClr>
                </a:solidFill>
                <a:latin typeface="Arial" panose="020B0604020202020204" pitchFamily="34" charset="0"/>
                <a:cs typeface="Arial" panose="020B0604020202020204" pitchFamily="34" charset="0"/>
              </a:rPr>
              <a:t>tệ</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nạn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xã</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hội</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phổ</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biến</a:t>
            </a:r>
            <a:r>
              <a:rPr lang="en-US" sz="1800" i="1" dirty="0">
                <a:solidFill>
                  <a:schemeClr val="bg1">
                    <a:lumMod val="10000"/>
                  </a:schemeClr>
                </a:solidFill>
                <a:latin typeface="Arial" panose="020B0604020202020204" pitchFamily="34" charset="0"/>
                <a:cs typeface="Arial" panose="020B0604020202020204" pitchFamily="34" charset="0"/>
              </a:rPr>
              <a:t> ở </a:t>
            </a:r>
            <a:r>
              <a:rPr lang="en-US" sz="1800" i="1" dirty="0" err="1">
                <a:solidFill>
                  <a:schemeClr val="bg1">
                    <a:lumMod val="10000"/>
                  </a:schemeClr>
                </a:solidFill>
                <a:latin typeface="Arial" panose="020B0604020202020204" pitchFamily="34" charset="0"/>
                <a:cs typeface="Arial" panose="020B0604020202020204" pitchFamily="34" charset="0"/>
              </a:rPr>
              <a:t>địa</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phương</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để</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thiết</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kế</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sản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phẩm</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tuyên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truyền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về</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hậu</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quả</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của</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tệ</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nạn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đó</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đối</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với</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bản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thân</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gia</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đình</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xã</a:t>
            </a:r>
            <a:r>
              <a:rPr lang="en-US" sz="1800" i="1" dirty="0">
                <a:solidFill>
                  <a:schemeClr val="bg1">
                    <a:lumMod val="10000"/>
                  </a:schemeClr>
                </a:solidFill>
                <a:latin typeface="Arial" panose="020B0604020202020204" pitchFamily="34" charset="0"/>
                <a:cs typeface="Arial" panose="020B0604020202020204" pitchFamily="34" charset="0"/>
              </a:rPr>
              <a:t> </a:t>
            </a:r>
            <a:r>
              <a:rPr lang="en-US" sz="1800" i="1" dirty="0" err="1">
                <a:solidFill>
                  <a:schemeClr val="bg1">
                    <a:lumMod val="10000"/>
                  </a:schemeClr>
                </a:solidFill>
                <a:latin typeface="Arial" panose="020B0604020202020204" pitchFamily="34" charset="0"/>
                <a:cs typeface="Arial" panose="020B0604020202020204" pitchFamily="34" charset="0"/>
              </a:rPr>
              <a:t>hội</a:t>
            </a:r>
            <a:r>
              <a:rPr lang="en-US" sz="1800" i="1" dirty="0">
                <a:solidFill>
                  <a:schemeClr val="bg1">
                    <a:lumMod val="10000"/>
                  </a:schemeClr>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 xmlns:a16="http://schemas.microsoft.com/office/drawing/2014/main" id="{53368BFE-3BAA-D8F5-D968-5937F1583BEB}"/>
              </a:ext>
            </a:extLst>
          </p:cNvPr>
          <p:cNvSpPr txBox="1"/>
          <p:nvPr/>
        </p:nvSpPr>
        <p:spPr>
          <a:xfrm>
            <a:off x="5712941" y="2938630"/>
            <a:ext cx="3243696" cy="2118529"/>
          </a:xfrm>
          <a:prstGeom prst="rect">
            <a:avLst/>
          </a:prstGeom>
          <a:noFill/>
        </p:spPr>
        <p:txBody>
          <a:bodyPr wrap="square">
            <a:spAutoFit/>
          </a:bodyPr>
          <a:lstStyle/>
          <a:p>
            <a:pPr marL="0" indent="0" algn="just">
              <a:lnSpc>
                <a:spcPct val="150000"/>
              </a:lnSpc>
              <a:buNone/>
            </a:pPr>
            <a:r>
              <a:rPr lang="en-US" sz="1800" dirty="0" err="1">
                <a:solidFill>
                  <a:schemeClr val="bg1">
                    <a:lumMod val="10000"/>
                  </a:schemeClr>
                </a:solidFill>
                <a:latin typeface="Arial" panose="020B0604020202020204" pitchFamily="34" charset="0"/>
                <a:cs typeface="Arial" panose="020B0604020202020204" pitchFamily="34" charset="0"/>
              </a:rPr>
              <a:t>Trình</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bày</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các</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quy</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định</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của</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pháp</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luật</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về</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phòng</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chống</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tệ</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nạn</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xã</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hội</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dưới</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dạng</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báo</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ảnh</a:t>
            </a:r>
            <a:r>
              <a:rPr lang="en-US" sz="1800" dirty="0">
                <a:solidFill>
                  <a:schemeClr val="bg1">
                    <a:lumMod val="10000"/>
                  </a:schemeClr>
                </a:solidFill>
                <a:latin typeface="Arial" panose="020B0604020202020204" pitchFamily="34" charset="0"/>
                <a:cs typeface="Arial" panose="020B0604020202020204" pitchFamily="34" charset="0"/>
              </a:rPr>
              <a:t>/ clip/</a:t>
            </a:r>
            <a:r>
              <a:rPr lang="en-US" sz="1800" dirty="0" err="1">
                <a:solidFill>
                  <a:schemeClr val="bg1">
                    <a:lumMod val="10000"/>
                  </a:schemeClr>
                </a:solidFill>
                <a:latin typeface="Arial" panose="020B0604020202020204" pitchFamily="34" charset="0"/>
                <a:cs typeface="Arial" panose="020B0604020202020204" pitchFamily="34" charset="0"/>
              </a:rPr>
              <a:t>tiểu</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phẩm</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để</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trình</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bày</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trước</a:t>
            </a:r>
            <a:r>
              <a:rPr lang="en-US" sz="1800" dirty="0">
                <a:solidFill>
                  <a:schemeClr val="bg1">
                    <a:lumMod val="10000"/>
                  </a:schemeClr>
                </a:solidFill>
                <a:latin typeface="Arial" panose="020B0604020202020204" pitchFamily="34" charset="0"/>
                <a:cs typeface="Arial" panose="020B0604020202020204" pitchFamily="34" charset="0"/>
              </a:rPr>
              <a:t> </a:t>
            </a:r>
            <a:r>
              <a:rPr lang="en-US" sz="1800" dirty="0" err="1">
                <a:solidFill>
                  <a:schemeClr val="bg1">
                    <a:lumMod val="10000"/>
                  </a:schemeClr>
                </a:solidFill>
                <a:latin typeface="Arial" panose="020B0604020202020204" pitchFamily="34" charset="0"/>
                <a:cs typeface="Arial" panose="020B0604020202020204" pitchFamily="34" charset="0"/>
              </a:rPr>
              <a:t>lớp</a:t>
            </a:r>
            <a:r>
              <a:rPr lang="en-US" sz="1800" dirty="0">
                <a:solidFill>
                  <a:schemeClr val="bg1">
                    <a:lumMod val="10000"/>
                  </a:schemeClr>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 xmlns:a16="http://schemas.microsoft.com/office/drawing/2014/main" id="{2C7253E4-F272-246B-5D15-E2690DA6347F}"/>
              </a:ext>
            </a:extLst>
          </p:cNvPr>
          <p:cNvSpPr txBox="1"/>
          <p:nvPr/>
        </p:nvSpPr>
        <p:spPr>
          <a:xfrm>
            <a:off x="570995" y="864542"/>
            <a:ext cx="2362842" cy="461665"/>
          </a:xfrm>
          <a:prstGeom prst="rect">
            <a:avLst/>
          </a:prstGeom>
          <a:solidFill>
            <a:schemeClr val="accent2"/>
          </a:solidFill>
        </p:spPr>
        <p:txBody>
          <a:bodyPr wrap="square" rtlCol="0">
            <a:spAutoFit/>
          </a:bodyPr>
          <a:lstStyle/>
          <a:p>
            <a:pPr algn="ctr"/>
            <a:r>
              <a:rPr lang="en-US" sz="2400" b="1" dirty="0" err="1">
                <a:solidFill>
                  <a:schemeClr val="bg2"/>
                </a:solidFill>
                <a:latin typeface="SVN-Caprica Script" pitchFamily="2" charset="0"/>
              </a:rPr>
              <a:t>Nhiệm</a:t>
            </a:r>
            <a:r>
              <a:rPr lang="en-US" sz="2400" b="1" dirty="0">
                <a:solidFill>
                  <a:schemeClr val="bg2"/>
                </a:solidFill>
                <a:latin typeface="SVN-Caprica Script" pitchFamily="2" charset="0"/>
              </a:rPr>
              <a:t> </a:t>
            </a:r>
            <a:r>
              <a:rPr lang="en-US" sz="2400" b="1" dirty="0" err="1">
                <a:solidFill>
                  <a:schemeClr val="bg2"/>
                </a:solidFill>
                <a:latin typeface="SVN-Caprica Script" pitchFamily="2" charset="0"/>
              </a:rPr>
              <a:t>vụ</a:t>
            </a:r>
            <a:r>
              <a:rPr lang="vi-VN" sz="2400" b="1" dirty="0">
                <a:solidFill>
                  <a:schemeClr val="bg2"/>
                </a:solidFill>
                <a:latin typeface="SVN-Caprica Script" pitchFamily="2" charset="0"/>
              </a:rPr>
              <a:t> 1</a:t>
            </a:r>
            <a:r>
              <a:rPr lang="en-US" sz="2400" b="1" dirty="0">
                <a:solidFill>
                  <a:schemeClr val="bg2"/>
                </a:solidFill>
                <a:latin typeface="SVN-Caprica Script" pitchFamily="2" charset="0"/>
              </a:rPr>
              <a:t> </a:t>
            </a:r>
          </a:p>
        </p:txBody>
      </p:sp>
      <p:sp>
        <p:nvSpPr>
          <p:cNvPr id="14" name="TextBox 13">
            <a:extLst>
              <a:ext uri="{FF2B5EF4-FFF2-40B4-BE49-F238E27FC236}">
                <a16:creationId xmlns="" xmlns:a16="http://schemas.microsoft.com/office/drawing/2014/main" id="{E787A766-DC9B-4F01-AC44-2091412BE370}"/>
              </a:ext>
            </a:extLst>
          </p:cNvPr>
          <p:cNvSpPr txBox="1"/>
          <p:nvPr/>
        </p:nvSpPr>
        <p:spPr>
          <a:xfrm>
            <a:off x="6153368" y="2341177"/>
            <a:ext cx="2362842" cy="461665"/>
          </a:xfrm>
          <a:prstGeom prst="rect">
            <a:avLst/>
          </a:prstGeom>
          <a:solidFill>
            <a:schemeClr val="accent4">
              <a:lumMod val="75000"/>
            </a:schemeClr>
          </a:solidFill>
        </p:spPr>
        <p:txBody>
          <a:bodyPr wrap="square" rtlCol="0">
            <a:spAutoFit/>
          </a:bodyPr>
          <a:lstStyle/>
          <a:p>
            <a:pPr algn="ctr"/>
            <a:r>
              <a:rPr lang="en-US" sz="2400" b="1" dirty="0" err="1">
                <a:solidFill>
                  <a:schemeClr val="bg2"/>
                </a:solidFill>
                <a:latin typeface="SVN-Caprica Script" pitchFamily="2" charset="0"/>
              </a:rPr>
              <a:t>Nhiệm</a:t>
            </a:r>
            <a:r>
              <a:rPr lang="en-US" sz="2400" b="1" dirty="0">
                <a:solidFill>
                  <a:schemeClr val="bg2"/>
                </a:solidFill>
                <a:latin typeface="SVN-Caprica Script" pitchFamily="2" charset="0"/>
              </a:rPr>
              <a:t> </a:t>
            </a:r>
            <a:r>
              <a:rPr lang="en-US" sz="2400" b="1" dirty="0" err="1">
                <a:solidFill>
                  <a:schemeClr val="bg2"/>
                </a:solidFill>
                <a:latin typeface="SVN-Caprica Script" pitchFamily="2" charset="0"/>
              </a:rPr>
              <a:t>vụ</a:t>
            </a:r>
            <a:r>
              <a:rPr lang="vi-VN" sz="2400" b="1" dirty="0">
                <a:solidFill>
                  <a:schemeClr val="bg2"/>
                </a:solidFill>
                <a:latin typeface="SVN-Caprica Script" pitchFamily="2" charset="0"/>
              </a:rPr>
              <a:t> 2</a:t>
            </a:r>
            <a:r>
              <a:rPr lang="en-US" sz="2400" b="1" dirty="0">
                <a:solidFill>
                  <a:schemeClr val="bg2"/>
                </a:solidFill>
                <a:latin typeface="SVN-Caprica Script" pitchFamily="2" charset="0"/>
              </a:rPr>
              <a:t> </a:t>
            </a:r>
          </a:p>
        </p:txBody>
      </p:sp>
      <p:pic>
        <p:nvPicPr>
          <p:cNvPr id="11" name="图片 16">
            <a:extLst>
              <a:ext uri="{FF2B5EF4-FFF2-40B4-BE49-F238E27FC236}">
                <a16:creationId xmlns="" xmlns:a16="http://schemas.microsoft.com/office/drawing/2014/main" id="{688AFA9B-9940-6749-24AD-9BFC3FE7E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190" y="2079819"/>
            <a:ext cx="1749363" cy="1479208"/>
          </a:xfrm>
          <a:prstGeom prst="rect">
            <a:avLst/>
          </a:prstGeom>
        </p:spPr>
      </p:pic>
      <p:sp>
        <p:nvSpPr>
          <p:cNvPr id="29" name="Google Shape;997;p40">
            <a:extLst>
              <a:ext uri="{FF2B5EF4-FFF2-40B4-BE49-F238E27FC236}">
                <a16:creationId xmlns="" xmlns:a16="http://schemas.microsoft.com/office/drawing/2014/main" id="{565E8AC2-50B5-AAA4-8D22-63128C69D46A}"/>
              </a:ext>
            </a:extLst>
          </p:cNvPr>
          <p:cNvSpPr/>
          <p:nvPr/>
        </p:nvSpPr>
        <p:spPr>
          <a:xfrm rot="2871879">
            <a:off x="4647208" y="3827136"/>
            <a:ext cx="994679" cy="319224"/>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96;p40">
            <a:extLst>
              <a:ext uri="{FF2B5EF4-FFF2-40B4-BE49-F238E27FC236}">
                <a16:creationId xmlns="" xmlns:a16="http://schemas.microsoft.com/office/drawing/2014/main" id="{30659EDA-347F-AF06-8DF2-3886FB156D4F}"/>
              </a:ext>
            </a:extLst>
          </p:cNvPr>
          <p:cNvSpPr/>
          <p:nvPr/>
        </p:nvSpPr>
        <p:spPr>
          <a:xfrm rot="3136284" flipH="1" flipV="1">
            <a:off x="3545414" y="1404480"/>
            <a:ext cx="1206039" cy="321760"/>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F82CCB1E-A6C9-1631-7740-FC373C6F3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5422" y="101600"/>
            <a:ext cx="8071555" cy="5041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3242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69;p32">
            <a:extLst>
              <a:ext uri="{FF2B5EF4-FFF2-40B4-BE49-F238E27FC236}">
                <a16:creationId xmlns="" xmlns:a16="http://schemas.microsoft.com/office/drawing/2014/main" id="{59A91DDD-82BF-84F9-A695-ED75FACF7BF9}"/>
              </a:ext>
            </a:extLst>
          </p:cNvPr>
          <p:cNvGrpSpPr/>
          <p:nvPr/>
        </p:nvGrpSpPr>
        <p:grpSpPr>
          <a:xfrm>
            <a:off x="3072144" y="169082"/>
            <a:ext cx="3607462" cy="2918760"/>
            <a:chOff x="2798074" y="289925"/>
            <a:chExt cx="3607462" cy="2918760"/>
          </a:xfrm>
        </p:grpSpPr>
        <p:sp>
          <p:nvSpPr>
            <p:cNvPr id="12" name="Google Shape;570;p32">
              <a:extLst>
                <a:ext uri="{FF2B5EF4-FFF2-40B4-BE49-F238E27FC236}">
                  <a16:creationId xmlns="" xmlns:a16="http://schemas.microsoft.com/office/drawing/2014/main" id="{5D8B7C0E-B336-226B-9DF4-459DFFE82921}"/>
                </a:ext>
              </a:extLst>
            </p:cNvPr>
            <p:cNvSpPr/>
            <p:nvPr/>
          </p:nvSpPr>
          <p:spPr>
            <a:xfrm rot="-4117181">
              <a:off x="3163710" y="184116"/>
              <a:ext cx="2658933" cy="3390206"/>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260"/>
              </a:srgbClr>
            </a:solidFill>
            <a:ln>
              <a:noFill/>
            </a:ln>
          </p:spPr>
        </p:sp>
        <p:sp>
          <p:nvSpPr>
            <p:cNvPr id="13" name="Google Shape;571;p32">
              <a:extLst>
                <a:ext uri="{FF2B5EF4-FFF2-40B4-BE49-F238E27FC236}">
                  <a16:creationId xmlns="" xmlns:a16="http://schemas.microsoft.com/office/drawing/2014/main" id="{5C0F456C-18EE-7C37-CCD9-CD28057FA161}"/>
                </a:ext>
              </a:extLst>
            </p:cNvPr>
            <p:cNvSpPr/>
            <p:nvPr/>
          </p:nvSpPr>
          <p:spPr>
            <a:xfrm>
              <a:off x="3255575" y="289925"/>
              <a:ext cx="3149961" cy="2736162"/>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sp>
        <p:sp>
          <p:nvSpPr>
            <p:cNvPr id="14" name="Google Shape;572;p32">
              <a:extLst>
                <a:ext uri="{FF2B5EF4-FFF2-40B4-BE49-F238E27FC236}">
                  <a16:creationId xmlns="" xmlns:a16="http://schemas.microsoft.com/office/drawing/2014/main" id="{07E1A832-DC38-6172-1EF4-BBCCFEAEB57A}"/>
                </a:ext>
              </a:extLst>
            </p:cNvPr>
            <p:cNvSpPr/>
            <p:nvPr/>
          </p:nvSpPr>
          <p:spPr>
            <a:xfrm>
              <a:off x="3673824" y="1012054"/>
              <a:ext cx="1782917" cy="1319597"/>
            </a:xfrm>
            <a:custGeom>
              <a:avLst/>
              <a:gdLst/>
              <a:ahLst/>
              <a:cxnLst/>
              <a:rect l="l" t="t" r="r" b="b"/>
              <a:pathLst>
                <a:path w="51946" h="38447" extrusionOk="0">
                  <a:moveTo>
                    <a:pt x="25967" y="0"/>
                  </a:moveTo>
                  <a:cubicBezTo>
                    <a:pt x="16864" y="0"/>
                    <a:pt x="8492" y="5054"/>
                    <a:pt x="4252" y="13115"/>
                  </a:cubicBezTo>
                  <a:cubicBezTo>
                    <a:pt x="1" y="21176"/>
                    <a:pt x="564" y="30925"/>
                    <a:pt x="5726" y="38447"/>
                  </a:cubicBezTo>
                  <a:lnTo>
                    <a:pt x="46220" y="38447"/>
                  </a:lnTo>
                  <a:cubicBezTo>
                    <a:pt x="51370" y="30925"/>
                    <a:pt x="51945" y="21176"/>
                    <a:pt x="47693" y="13115"/>
                  </a:cubicBezTo>
                  <a:cubicBezTo>
                    <a:pt x="43454" y="5054"/>
                    <a:pt x="35082" y="0"/>
                    <a:pt x="25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3;p32">
              <a:extLst>
                <a:ext uri="{FF2B5EF4-FFF2-40B4-BE49-F238E27FC236}">
                  <a16:creationId xmlns="" xmlns:a16="http://schemas.microsoft.com/office/drawing/2014/main" id="{5D2E7F37-56EB-AC49-0F2B-FD21DE16A144}"/>
                </a:ext>
              </a:extLst>
            </p:cNvPr>
            <p:cNvSpPr/>
            <p:nvPr/>
          </p:nvSpPr>
          <p:spPr>
            <a:xfrm>
              <a:off x="5515973" y="141443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4;p32">
              <a:extLst>
                <a:ext uri="{FF2B5EF4-FFF2-40B4-BE49-F238E27FC236}">
                  <a16:creationId xmlns="" xmlns:a16="http://schemas.microsoft.com/office/drawing/2014/main" id="{FD39C9F8-E3D4-19F6-2C6F-9FDAAA30F834}"/>
                </a:ext>
              </a:extLst>
            </p:cNvPr>
            <p:cNvSpPr/>
            <p:nvPr/>
          </p:nvSpPr>
          <p:spPr>
            <a:xfrm>
              <a:off x="5575710" y="141884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5;p32">
              <a:extLst>
                <a:ext uri="{FF2B5EF4-FFF2-40B4-BE49-F238E27FC236}">
                  <a16:creationId xmlns="" xmlns:a16="http://schemas.microsoft.com/office/drawing/2014/main" id="{B16B3A81-006D-23C5-9C75-87D4E8969A10}"/>
                </a:ext>
              </a:extLst>
            </p:cNvPr>
            <p:cNvSpPr/>
            <p:nvPr/>
          </p:nvSpPr>
          <p:spPr>
            <a:xfrm>
              <a:off x="5543867" y="194961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6;p32">
              <a:extLst>
                <a:ext uri="{FF2B5EF4-FFF2-40B4-BE49-F238E27FC236}">
                  <a16:creationId xmlns="" xmlns:a16="http://schemas.microsoft.com/office/drawing/2014/main" id="{D454B6FD-0FA3-0764-4449-7447F36A19A0}"/>
                </a:ext>
              </a:extLst>
            </p:cNvPr>
            <p:cNvSpPr/>
            <p:nvPr/>
          </p:nvSpPr>
          <p:spPr>
            <a:xfrm>
              <a:off x="5574712" y="195355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7;p32">
              <a:extLst>
                <a:ext uri="{FF2B5EF4-FFF2-40B4-BE49-F238E27FC236}">
                  <a16:creationId xmlns="" xmlns:a16="http://schemas.microsoft.com/office/drawing/2014/main" id="{244E88DF-6D24-DF1F-6507-6E42372B4206}"/>
                </a:ext>
              </a:extLst>
            </p:cNvPr>
            <p:cNvSpPr/>
            <p:nvPr/>
          </p:nvSpPr>
          <p:spPr>
            <a:xfrm>
              <a:off x="5616905" y="179463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p32">
              <a:extLst>
                <a:ext uri="{FF2B5EF4-FFF2-40B4-BE49-F238E27FC236}">
                  <a16:creationId xmlns="" xmlns:a16="http://schemas.microsoft.com/office/drawing/2014/main" id="{69676B27-F50A-D483-91FE-47854A531855}"/>
                </a:ext>
              </a:extLst>
            </p:cNvPr>
            <p:cNvSpPr/>
            <p:nvPr/>
          </p:nvSpPr>
          <p:spPr>
            <a:xfrm>
              <a:off x="5468667" y="115188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p32">
              <a:extLst>
                <a:ext uri="{FF2B5EF4-FFF2-40B4-BE49-F238E27FC236}">
                  <a16:creationId xmlns="" xmlns:a16="http://schemas.microsoft.com/office/drawing/2014/main" id="{F05744A4-9E76-1303-0153-1218C5E92ED2}"/>
                </a:ext>
              </a:extLst>
            </p:cNvPr>
            <p:cNvSpPr/>
            <p:nvPr/>
          </p:nvSpPr>
          <p:spPr>
            <a:xfrm>
              <a:off x="3252154" y="14144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0;p32">
              <a:extLst>
                <a:ext uri="{FF2B5EF4-FFF2-40B4-BE49-F238E27FC236}">
                  <a16:creationId xmlns="" xmlns:a16="http://schemas.microsoft.com/office/drawing/2014/main" id="{DA2ABB85-BB42-D28F-72BD-49B610CD4726}"/>
                </a:ext>
              </a:extLst>
            </p:cNvPr>
            <p:cNvSpPr/>
            <p:nvPr/>
          </p:nvSpPr>
          <p:spPr>
            <a:xfrm>
              <a:off x="3255563" y="14188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1;p32">
              <a:extLst>
                <a:ext uri="{FF2B5EF4-FFF2-40B4-BE49-F238E27FC236}">
                  <a16:creationId xmlns="" xmlns:a16="http://schemas.microsoft.com/office/drawing/2014/main" id="{93A9B32C-3A41-5506-ACBE-94CAE270DFFD}"/>
                </a:ext>
              </a:extLst>
            </p:cNvPr>
            <p:cNvSpPr/>
            <p:nvPr/>
          </p:nvSpPr>
          <p:spPr>
            <a:xfrm>
              <a:off x="3163943" y="19496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p32">
              <a:extLst>
                <a:ext uri="{FF2B5EF4-FFF2-40B4-BE49-F238E27FC236}">
                  <a16:creationId xmlns="" xmlns:a16="http://schemas.microsoft.com/office/drawing/2014/main" id="{5F68D2E1-242E-60A5-FC94-D5560712DBC5}"/>
                </a:ext>
              </a:extLst>
            </p:cNvPr>
            <p:cNvSpPr/>
            <p:nvPr/>
          </p:nvSpPr>
          <p:spPr>
            <a:xfrm>
              <a:off x="3168931" y="19535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3;p32">
              <a:extLst>
                <a:ext uri="{FF2B5EF4-FFF2-40B4-BE49-F238E27FC236}">
                  <a16:creationId xmlns="" xmlns:a16="http://schemas.microsoft.com/office/drawing/2014/main" id="{F89021D6-F94B-35A4-793A-938894892415}"/>
                </a:ext>
              </a:extLst>
            </p:cNvPr>
            <p:cNvSpPr/>
            <p:nvPr/>
          </p:nvSpPr>
          <p:spPr>
            <a:xfrm>
              <a:off x="3189342" y="17946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4;p32">
              <a:extLst>
                <a:ext uri="{FF2B5EF4-FFF2-40B4-BE49-F238E27FC236}">
                  <a16:creationId xmlns="" xmlns:a16="http://schemas.microsoft.com/office/drawing/2014/main" id="{A7D740EF-71B1-390F-FD1F-3F192C009E57}"/>
                </a:ext>
              </a:extLst>
            </p:cNvPr>
            <p:cNvSpPr/>
            <p:nvPr/>
          </p:nvSpPr>
          <p:spPr>
            <a:xfrm>
              <a:off x="3395446" y="11518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5;p32">
              <a:extLst>
                <a:ext uri="{FF2B5EF4-FFF2-40B4-BE49-F238E27FC236}">
                  <a16:creationId xmlns="" xmlns:a16="http://schemas.microsoft.com/office/drawing/2014/main" id="{F6914FE7-5B6A-E84B-8C0F-5AB0DED93E2E}"/>
                </a:ext>
              </a:extLst>
            </p:cNvPr>
            <p:cNvSpPr/>
            <p:nvPr/>
          </p:nvSpPr>
          <p:spPr>
            <a:xfrm>
              <a:off x="5200332" y="1560016"/>
              <a:ext cx="207642" cy="127246"/>
            </a:xfrm>
            <a:custGeom>
              <a:avLst/>
              <a:gdLst/>
              <a:ahLst/>
              <a:cxnLst/>
              <a:rect l="l" t="t" r="r" b="b"/>
              <a:pathLst>
                <a:path w="4995" h="3061" extrusionOk="0">
                  <a:moveTo>
                    <a:pt x="2271" y="0"/>
                  </a:moveTo>
                  <a:cubicBezTo>
                    <a:pt x="1917" y="0"/>
                    <a:pt x="1570" y="76"/>
                    <a:pt x="1258" y="281"/>
                  </a:cubicBezTo>
                  <a:cubicBezTo>
                    <a:pt x="1006" y="461"/>
                    <a:pt x="803" y="677"/>
                    <a:pt x="647" y="928"/>
                  </a:cubicBezTo>
                  <a:cubicBezTo>
                    <a:pt x="216" y="1563"/>
                    <a:pt x="0" y="2306"/>
                    <a:pt x="0" y="3060"/>
                  </a:cubicBezTo>
                  <a:lnTo>
                    <a:pt x="4994" y="1659"/>
                  </a:lnTo>
                  <a:cubicBezTo>
                    <a:pt x="4551" y="988"/>
                    <a:pt x="4288" y="485"/>
                    <a:pt x="3545" y="246"/>
                  </a:cubicBezTo>
                  <a:cubicBezTo>
                    <a:pt x="3144" y="114"/>
                    <a:pt x="2702" y="0"/>
                    <a:pt x="2271" y="0"/>
                  </a:cubicBezTo>
                  <a:close/>
                </a:path>
              </a:pathLst>
            </a:custGeom>
            <a:solidFill>
              <a:srgbClr val="FFA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6;p32">
              <a:extLst>
                <a:ext uri="{FF2B5EF4-FFF2-40B4-BE49-F238E27FC236}">
                  <a16:creationId xmlns="" xmlns:a16="http://schemas.microsoft.com/office/drawing/2014/main" id="{C1E30693-C122-C933-CF64-7B4FB1C4049E}"/>
                </a:ext>
              </a:extLst>
            </p:cNvPr>
            <p:cNvSpPr/>
            <p:nvPr/>
          </p:nvSpPr>
          <p:spPr>
            <a:xfrm>
              <a:off x="4916534" y="949935"/>
              <a:ext cx="899700" cy="1193433"/>
            </a:xfrm>
            <a:custGeom>
              <a:avLst/>
              <a:gdLst/>
              <a:ahLst/>
              <a:cxnLst/>
              <a:rect l="l" t="t" r="r" b="b"/>
              <a:pathLst>
                <a:path w="21643" h="28709" extrusionOk="0">
                  <a:moveTo>
                    <a:pt x="9812" y="0"/>
                  </a:moveTo>
                  <a:cubicBezTo>
                    <a:pt x="8079" y="0"/>
                    <a:pt x="6074" y="751"/>
                    <a:pt x="4911" y="1280"/>
                  </a:cubicBezTo>
                  <a:cubicBezTo>
                    <a:pt x="3497" y="1926"/>
                    <a:pt x="2503" y="2645"/>
                    <a:pt x="1785" y="4034"/>
                  </a:cubicBezTo>
                  <a:cubicBezTo>
                    <a:pt x="1138" y="5316"/>
                    <a:pt x="850" y="6753"/>
                    <a:pt x="946" y="8178"/>
                  </a:cubicBezTo>
                  <a:cubicBezTo>
                    <a:pt x="1054" y="10179"/>
                    <a:pt x="1797" y="12095"/>
                    <a:pt x="2755" y="13832"/>
                  </a:cubicBezTo>
                  <a:cubicBezTo>
                    <a:pt x="1521" y="15305"/>
                    <a:pt x="407" y="17006"/>
                    <a:pt x="204" y="18922"/>
                  </a:cubicBezTo>
                  <a:cubicBezTo>
                    <a:pt x="0" y="20838"/>
                    <a:pt x="934" y="22982"/>
                    <a:pt x="2743" y="23641"/>
                  </a:cubicBezTo>
                  <a:cubicBezTo>
                    <a:pt x="2156" y="24443"/>
                    <a:pt x="2623" y="25593"/>
                    <a:pt x="3282" y="26348"/>
                  </a:cubicBezTo>
                  <a:cubicBezTo>
                    <a:pt x="3821" y="26970"/>
                    <a:pt x="4515" y="27497"/>
                    <a:pt x="5318" y="27653"/>
                  </a:cubicBezTo>
                  <a:cubicBezTo>
                    <a:pt x="5466" y="27684"/>
                    <a:pt x="5617" y="27699"/>
                    <a:pt x="5769" y="27699"/>
                  </a:cubicBezTo>
                  <a:cubicBezTo>
                    <a:pt x="6451" y="27699"/>
                    <a:pt x="7133" y="27393"/>
                    <a:pt x="7486" y="26815"/>
                  </a:cubicBezTo>
                  <a:lnTo>
                    <a:pt x="15498" y="28360"/>
                  </a:lnTo>
                  <a:cubicBezTo>
                    <a:pt x="15886" y="28600"/>
                    <a:pt x="16334" y="28709"/>
                    <a:pt x="16788" y="28709"/>
                  </a:cubicBezTo>
                  <a:cubicBezTo>
                    <a:pt x="17261" y="28709"/>
                    <a:pt x="17742" y="28591"/>
                    <a:pt x="18169" y="28384"/>
                  </a:cubicBezTo>
                  <a:cubicBezTo>
                    <a:pt x="18996" y="27977"/>
                    <a:pt x="19655" y="27270"/>
                    <a:pt x="20217" y="26539"/>
                  </a:cubicBezTo>
                  <a:cubicBezTo>
                    <a:pt x="20577" y="26084"/>
                    <a:pt x="20864" y="25593"/>
                    <a:pt x="21080" y="25066"/>
                  </a:cubicBezTo>
                  <a:cubicBezTo>
                    <a:pt x="21643" y="23449"/>
                    <a:pt x="21092" y="21665"/>
                    <a:pt x="19714" y="20671"/>
                  </a:cubicBezTo>
                  <a:cubicBezTo>
                    <a:pt x="19559" y="20575"/>
                    <a:pt x="19403" y="20467"/>
                    <a:pt x="19355" y="20299"/>
                  </a:cubicBezTo>
                  <a:cubicBezTo>
                    <a:pt x="19331" y="20132"/>
                    <a:pt x="19355" y="19976"/>
                    <a:pt x="19427" y="19832"/>
                  </a:cubicBezTo>
                  <a:cubicBezTo>
                    <a:pt x="21032" y="15652"/>
                    <a:pt x="16912" y="12778"/>
                    <a:pt x="16660" y="8777"/>
                  </a:cubicBezTo>
                  <a:cubicBezTo>
                    <a:pt x="16600" y="7807"/>
                    <a:pt x="16708" y="6813"/>
                    <a:pt x="16445" y="5879"/>
                  </a:cubicBezTo>
                  <a:cubicBezTo>
                    <a:pt x="16145" y="4801"/>
                    <a:pt x="15391" y="3903"/>
                    <a:pt x="14684" y="3052"/>
                  </a:cubicBezTo>
                  <a:cubicBezTo>
                    <a:pt x="14254" y="2545"/>
                    <a:pt x="13713" y="1997"/>
                    <a:pt x="13069" y="1997"/>
                  </a:cubicBezTo>
                  <a:cubicBezTo>
                    <a:pt x="13013" y="1997"/>
                    <a:pt x="12957" y="2002"/>
                    <a:pt x="12899" y="2010"/>
                  </a:cubicBezTo>
                  <a:cubicBezTo>
                    <a:pt x="12448" y="496"/>
                    <a:pt x="11220" y="0"/>
                    <a:pt x="981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7;p32">
              <a:extLst>
                <a:ext uri="{FF2B5EF4-FFF2-40B4-BE49-F238E27FC236}">
                  <a16:creationId xmlns="" xmlns:a16="http://schemas.microsoft.com/office/drawing/2014/main" id="{649727E8-0668-F33C-48A3-168A37A04CA1}"/>
                </a:ext>
              </a:extLst>
            </p:cNvPr>
            <p:cNvSpPr/>
            <p:nvPr/>
          </p:nvSpPr>
          <p:spPr>
            <a:xfrm>
              <a:off x="5274992" y="1396937"/>
              <a:ext cx="175800" cy="253951"/>
            </a:xfrm>
            <a:custGeom>
              <a:avLst/>
              <a:gdLst/>
              <a:ahLst/>
              <a:cxnLst/>
              <a:rect l="l" t="t" r="r" b="b"/>
              <a:pathLst>
                <a:path w="4229" h="6109" extrusionOk="0">
                  <a:moveTo>
                    <a:pt x="2240" y="0"/>
                  </a:moveTo>
                  <a:lnTo>
                    <a:pt x="1" y="863"/>
                  </a:lnTo>
                  <a:cubicBezTo>
                    <a:pt x="480" y="2588"/>
                    <a:pt x="815" y="4336"/>
                    <a:pt x="1007" y="6109"/>
                  </a:cubicBezTo>
                  <a:cubicBezTo>
                    <a:pt x="1977" y="6085"/>
                    <a:pt x="2935" y="6037"/>
                    <a:pt x="3881" y="5953"/>
                  </a:cubicBezTo>
                  <a:cubicBezTo>
                    <a:pt x="3965" y="5953"/>
                    <a:pt x="4049" y="5941"/>
                    <a:pt x="4121" y="5893"/>
                  </a:cubicBezTo>
                  <a:cubicBezTo>
                    <a:pt x="4229" y="5821"/>
                    <a:pt x="4205" y="5678"/>
                    <a:pt x="4157" y="5570"/>
                  </a:cubicBezTo>
                  <a:cubicBezTo>
                    <a:pt x="3522" y="3713"/>
                    <a:pt x="2875" y="1857"/>
                    <a:pt x="224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8;p32">
              <a:extLst>
                <a:ext uri="{FF2B5EF4-FFF2-40B4-BE49-F238E27FC236}">
                  <a16:creationId xmlns="" xmlns:a16="http://schemas.microsoft.com/office/drawing/2014/main" id="{6D49072F-2799-C24F-A42F-6D4CF2760C4D}"/>
                </a:ext>
              </a:extLst>
            </p:cNvPr>
            <p:cNvSpPr/>
            <p:nvPr/>
          </p:nvSpPr>
          <p:spPr>
            <a:xfrm>
              <a:off x="4830401" y="1734486"/>
              <a:ext cx="508858" cy="689646"/>
            </a:xfrm>
            <a:custGeom>
              <a:avLst/>
              <a:gdLst/>
              <a:ahLst/>
              <a:cxnLst/>
              <a:rect l="l" t="t" r="r" b="b"/>
              <a:pathLst>
                <a:path w="12241" h="16590" extrusionOk="0">
                  <a:moveTo>
                    <a:pt x="8779" y="1"/>
                  </a:moveTo>
                  <a:cubicBezTo>
                    <a:pt x="7067" y="5271"/>
                    <a:pt x="4048" y="10002"/>
                    <a:pt x="0" y="13775"/>
                  </a:cubicBezTo>
                  <a:cubicBezTo>
                    <a:pt x="395" y="14757"/>
                    <a:pt x="862" y="15691"/>
                    <a:pt x="1413" y="16589"/>
                  </a:cubicBezTo>
                  <a:cubicBezTo>
                    <a:pt x="3917" y="15152"/>
                    <a:pt x="5737" y="12996"/>
                    <a:pt x="7677" y="10936"/>
                  </a:cubicBezTo>
                  <a:cubicBezTo>
                    <a:pt x="9618" y="8864"/>
                    <a:pt x="11163" y="6457"/>
                    <a:pt x="12241" y="3822"/>
                  </a:cubicBezTo>
                  <a:lnTo>
                    <a:pt x="8779" y="1"/>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9;p32">
              <a:extLst>
                <a:ext uri="{FF2B5EF4-FFF2-40B4-BE49-F238E27FC236}">
                  <a16:creationId xmlns="" xmlns:a16="http://schemas.microsoft.com/office/drawing/2014/main" id="{FCD4C556-87D9-9893-F0E9-D1F1F2CD8102}"/>
                </a:ext>
              </a:extLst>
            </p:cNvPr>
            <p:cNvSpPr/>
            <p:nvPr/>
          </p:nvSpPr>
          <p:spPr>
            <a:xfrm>
              <a:off x="3838582" y="1734486"/>
              <a:ext cx="508900" cy="689646"/>
            </a:xfrm>
            <a:custGeom>
              <a:avLst/>
              <a:gdLst/>
              <a:ahLst/>
              <a:cxnLst/>
              <a:rect l="l" t="t" r="r" b="b"/>
              <a:pathLst>
                <a:path w="12242" h="16590" extrusionOk="0">
                  <a:moveTo>
                    <a:pt x="3462" y="1"/>
                  </a:moveTo>
                  <a:lnTo>
                    <a:pt x="1" y="3834"/>
                  </a:lnTo>
                  <a:cubicBezTo>
                    <a:pt x="1079" y="6457"/>
                    <a:pt x="2624" y="8864"/>
                    <a:pt x="4564" y="10936"/>
                  </a:cubicBezTo>
                  <a:cubicBezTo>
                    <a:pt x="6504" y="12996"/>
                    <a:pt x="8325" y="15152"/>
                    <a:pt x="10828" y="16589"/>
                  </a:cubicBezTo>
                  <a:cubicBezTo>
                    <a:pt x="11367" y="15691"/>
                    <a:pt x="11846" y="14757"/>
                    <a:pt x="12241" y="13775"/>
                  </a:cubicBezTo>
                  <a:cubicBezTo>
                    <a:pt x="8193" y="10002"/>
                    <a:pt x="5175" y="5271"/>
                    <a:pt x="3462" y="1"/>
                  </a:cubicBezTo>
                  <a:close/>
                </a:path>
              </a:pathLst>
            </a:custGeom>
            <a:solidFill>
              <a:srgbClr val="EF8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90;p32">
              <a:extLst>
                <a:ext uri="{FF2B5EF4-FFF2-40B4-BE49-F238E27FC236}">
                  <a16:creationId xmlns="" xmlns:a16="http://schemas.microsoft.com/office/drawing/2014/main" id="{88E1343B-F421-AFD2-25BF-2CA609736335}"/>
                </a:ext>
              </a:extLst>
            </p:cNvPr>
            <p:cNvSpPr/>
            <p:nvPr/>
          </p:nvSpPr>
          <p:spPr>
            <a:xfrm>
              <a:off x="3353627" y="907409"/>
              <a:ext cx="917658" cy="1171650"/>
            </a:xfrm>
            <a:custGeom>
              <a:avLst/>
              <a:gdLst/>
              <a:ahLst/>
              <a:cxnLst/>
              <a:rect l="l" t="t" r="r" b="b"/>
              <a:pathLst>
                <a:path w="22075" h="28185" extrusionOk="0">
                  <a:moveTo>
                    <a:pt x="12575" y="1"/>
                  </a:moveTo>
                  <a:cubicBezTo>
                    <a:pt x="11332" y="1"/>
                    <a:pt x="10092" y="311"/>
                    <a:pt x="8972" y="925"/>
                  </a:cubicBezTo>
                  <a:cubicBezTo>
                    <a:pt x="8624" y="1117"/>
                    <a:pt x="8313" y="1344"/>
                    <a:pt x="8038" y="1620"/>
                  </a:cubicBezTo>
                  <a:cubicBezTo>
                    <a:pt x="7870" y="1835"/>
                    <a:pt x="7690" y="2039"/>
                    <a:pt x="7487" y="2219"/>
                  </a:cubicBezTo>
                  <a:cubicBezTo>
                    <a:pt x="7271" y="2350"/>
                    <a:pt x="7043" y="2458"/>
                    <a:pt x="6804" y="2554"/>
                  </a:cubicBezTo>
                  <a:cubicBezTo>
                    <a:pt x="4935" y="3428"/>
                    <a:pt x="4289" y="6519"/>
                    <a:pt x="4205" y="8351"/>
                  </a:cubicBezTo>
                  <a:cubicBezTo>
                    <a:pt x="4133" y="9716"/>
                    <a:pt x="4277" y="11094"/>
                    <a:pt x="4349" y="12471"/>
                  </a:cubicBezTo>
                  <a:cubicBezTo>
                    <a:pt x="4420" y="13789"/>
                    <a:pt x="4385" y="15250"/>
                    <a:pt x="3498" y="16220"/>
                  </a:cubicBezTo>
                  <a:cubicBezTo>
                    <a:pt x="3019" y="16747"/>
                    <a:pt x="2360" y="17058"/>
                    <a:pt x="1797" y="17478"/>
                  </a:cubicBezTo>
                  <a:cubicBezTo>
                    <a:pt x="755" y="18244"/>
                    <a:pt x="1" y="19502"/>
                    <a:pt x="145" y="20771"/>
                  </a:cubicBezTo>
                  <a:cubicBezTo>
                    <a:pt x="286" y="21923"/>
                    <a:pt x="1324" y="22986"/>
                    <a:pt x="2454" y="22986"/>
                  </a:cubicBezTo>
                  <a:cubicBezTo>
                    <a:pt x="2570" y="22986"/>
                    <a:pt x="2687" y="22974"/>
                    <a:pt x="2804" y="22951"/>
                  </a:cubicBezTo>
                  <a:lnTo>
                    <a:pt x="2804" y="22951"/>
                  </a:lnTo>
                  <a:cubicBezTo>
                    <a:pt x="2612" y="25418"/>
                    <a:pt x="4504" y="27550"/>
                    <a:pt x="6972" y="27682"/>
                  </a:cubicBezTo>
                  <a:cubicBezTo>
                    <a:pt x="7017" y="27684"/>
                    <a:pt x="7064" y="27686"/>
                    <a:pt x="7111" y="27686"/>
                  </a:cubicBezTo>
                  <a:cubicBezTo>
                    <a:pt x="7563" y="27686"/>
                    <a:pt x="8038" y="27573"/>
                    <a:pt x="8277" y="27215"/>
                  </a:cubicBezTo>
                  <a:lnTo>
                    <a:pt x="14745" y="27790"/>
                  </a:lnTo>
                  <a:cubicBezTo>
                    <a:pt x="15230" y="28078"/>
                    <a:pt x="15795" y="28185"/>
                    <a:pt x="16365" y="28185"/>
                  </a:cubicBezTo>
                  <a:cubicBezTo>
                    <a:pt x="16624" y="28185"/>
                    <a:pt x="16885" y="28163"/>
                    <a:pt x="17140" y="28125"/>
                  </a:cubicBezTo>
                  <a:cubicBezTo>
                    <a:pt x="18170" y="27981"/>
                    <a:pt x="19188" y="27610"/>
                    <a:pt x="19967" y="26916"/>
                  </a:cubicBezTo>
                  <a:cubicBezTo>
                    <a:pt x="20745" y="26221"/>
                    <a:pt x="21260" y="25203"/>
                    <a:pt x="21188" y="24161"/>
                  </a:cubicBezTo>
                  <a:cubicBezTo>
                    <a:pt x="21117" y="23119"/>
                    <a:pt x="20386" y="22125"/>
                    <a:pt x="19380" y="21873"/>
                  </a:cubicBezTo>
                  <a:cubicBezTo>
                    <a:pt x="19931" y="20939"/>
                    <a:pt x="21152" y="20699"/>
                    <a:pt x="21584" y="19657"/>
                  </a:cubicBezTo>
                  <a:cubicBezTo>
                    <a:pt x="22075" y="18484"/>
                    <a:pt x="22015" y="17034"/>
                    <a:pt x="21548" y="15873"/>
                  </a:cubicBezTo>
                  <a:cubicBezTo>
                    <a:pt x="21164" y="14926"/>
                    <a:pt x="20494" y="14100"/>
                    <a:pt x="20170" y="13130"/>
                  </a:cubicBezTo>
                  <a:cubicBezTo>
                    <a:pt x="19356" y="10734"/>
                    <a:pt x="20398" y="8147"/>
                    <a:pt x="19727" y="5704"/>
                  </a:cubicBezTo>
                  <a:cubicBezTo>
                    <a:pt x="19128" y="3536"/>
                    <a:pt x="17823" y="1704"/>
                    <a:pt x="15751" y="710"/>
                  </a:cubicBezTo>
                  <a:cubicBezTo>
                    <a:pt x="14742" y="236"/>
                    <a:pt x="13657" y="1"/>
                    <a:pt x="1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91;p32">
              <a:extLst>
                <a:ext uri="{FF2B5EF4-FFF2-40B4-BE49-F238E27FC236}">
                  <a16:creationId xmlns="" xmlns:a16="http://schemas.microsoft.com/office/drawing/2014/main" id="{FF01D2F9-440E-593D-B7E6-260605061D15}"/>
                </a:ext>
              </a:extLst>
            </p:cNvPr>
            <p:cNvSpPr/>
            <p:nvPr/>
          </p:nvSpPr>
          <p:spPr>
            <a:xfrm>
              <a:off x="3794269" y="1579346"/>
              <a:ext cx="215624" cy="193051"/>
            </a:xfrm>
            <a:custGeom>
              <a:avLst/>
              <a:gdLst/>
              <a:ahLst/>
              <a:cxnLst/>
              <a:rect l="l" t="t" r="r" b="b"/>
              <a:pathLst>
                <a:path w="5187" h="4644" extrusionOk="0">
                  <a:moveTo>
                    <a:pt x="1759" y="0"/>
                  </a:moveTo>
                  <a:cubicBezTo>
                    <a:pt x="1078" y="0"/>
                    <a:pt x="395" y="286"/>
                    <a:pt x="1" y="846"/>
                  </a:cubicBezTo>
                  <a:lnTo>
                    <a:pt x="5187" y="4643"/>
                  </a:lnTo>
                  <a:cubicBezTo>
                    <a:pt x="5067" y="3721"/>
                    <a:pt x="4887" y="2799"/>
                    <a:pt x="4480" y="1972"/>
                  </a:cubicBezTo>
                  <a:cubicBezTo>
                    <a:pt x="4061" y="1134"/>
                    <a:pt x="3378" y="403"/>
                    <a:pt x="2492" y="116"/>
                  </a:cubicBezTo>
                  <a:cubicBezTo>
                    <a:pt x="2257" y="39"/>
                    <a:pt x="2008" y="0"/>
                    <a:pt x="1759" y="0"/>
                  </a:cubicBezTo>
                  <a:close/>
                </a:path>
              </a:pathLst>
            </a:custGeom>
            <a:solidFill>
              <a:srgbClr val="AF2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92;p32">
              <a:extLst>
                <a:ext uri="{FF2B5EF4-FFF2-40B4-BE49-F238E27FC236}">
                  <a16:creationId xmlns="" xmlns:a16="http://schemas.microsoft.com/office/drawing/2014/main" id="{9B9290C1-DB31-103A-DE35-26382BF33718}"/>
                </a:ext>
              </a:extLst>
            </p:cNvPr>
            <p:cNvSpPr/>
            <p:nvPr/>
          </p:nvSpPr>
          <p:spPr>
            <a:xfrm>
              <a:off x="4481878" y="1399930"/>
              <a:ext cx="72706" cy="72041"/>
            </a:xfrm>
            <a:custGeom>
              <a:avLst/>
              <a:gdLst/>
              <a:ahLst/>
              <a:cxnLst/>
              <a:rect l="l" t="t" r="r" b="b"/>
              <a:pathLst>
                <a:path w="1749" h="1733" extrusionOk="0">
                  <a:moveTo>
                    <a:pt x="1389" y="0"/>
                  </a:moveTo>
                  <a:lnTo>
                    <a:pt x="0" y="108"/>
                  </a:lnTo>
                  <a:cubicBezTo>
                    <a:pt x="479" y="479"/>
                    <a:pt x="671" y="1102"/>
                    <a:pt x="1066" y="1569"/>
                  </a:cubicBezTo>
                  <a:cubicBezTo>
                    <a:pt x="1138" y="1651"/>
                    <a:pt x="1235" y="1733"/>
                    <a:pt x="1337" y="1733"/>
                  </a:cubicBezTo>
                  <a:cubicBezTo>
                    <a:pt x="1354" y="1733"/>
                    <a:pt x="1372" y="1730"/>
                    <a:pt x="1389" y="1725"/>
                  </a:cubicBezTo>
                  <a:cubicBezTo>
                    <a:pt x="1509" y="1689"/>
                    <a:pt x="1557" y="1581"/>
                    <a:pt x="1593" y="1474"/>
                  </a:cubicBezTo>
                  <a:cubicBezTo>
                    <a:pt x="1749" y="982"/>
                    <a:pt x="1677" y="443"/>
                    <a:pt x="1389" y="0"/>
                  </a:cubicBezTo>
                  <a:close/>
                </a:path>
              </a:pathLst>
            </a:custGeom>
            <a:solidFill>
              <a:srgbClr val="E78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93;p32">
              <a:extLst>
                <a:ext uri="{FF2B5EF4-FFF2-40B4-BE49-F238E27FC236}">
                  <a16:creationId xmlns="" xmlns:a16="http://schemas.microsoft.com/office/drawing/2014/main" id="{052D8E69-1B8A-EA82-F34C-9F9A4FD8F45F}"/>
                </a:ext>
              </a:extLst>
            </p:cNvPr>
            <p:cNvSpPr/>
            <p:nvPr/>
          </p:nvSpPr>
          <p:spPr>
            <a:xfrm>
              <a:off x="3668810" y="1399930"/>
              <a:ext cx="237531" cy="307369"/>
            </a:xfrm>
            <a:custGeom>
              <a:avLst/>
              <a:gdLst/>
              <a:ahLst/>
              <a:cxnLst/>
              <a:rect l="l" t="t" r="r" b="b"/>
              <a:pathLst>
                <a:path w="5714" h="7394" extrusionOk="0">
                  <a:moveTo>
                    <a:pt x="4624" y="0"/>
                  </a:moveTo>
                  <a:lnTo>
                    <a:pt x="2228" y="144"/>
                  </a:lnTo>
                  <a:cubicBezTo>
                    <a:pt x="1713" y="2336"/>
                    <a:pt x="0" y="6396"/>
                    <a:pt x="3294" y="7211"/>
                  </a:cubicBezTo>
                  <a:cubicBezTo>
                    <a:pt x="3546" y="7279"/>
                    <a:pt x="4113" y="7394"/>
                    <a:pt x="4610" y="7394"/>
                  </a:cubicBezTo>
                  <a:cubicBezTo>
                    <a:pt x="4986" y="7394"/>
                    <a:pt x="5321" y="7328"/>
                    <a:pt x="5450" y="7127"/>
                  </a:cubicBezTo>
                  <a:cubicBezTo>
                    <a:pt x="5714" y="6719"/>
                    <a:pt x="4851" y="5402"/>
                    <a:pt x="4707" y="4911"/>
                  </a:cubicBezTo>
                  <a:cubicBezTo>
                    <a:pt x="4264" y="3306"/>
                    <a:pt x="4444" y="1629"/>
                    <a:pt x="4624"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4;p32">
              <a:extLst>
                <a:ext uri="{FF2B5EF4-FFF2-40B4-BE49-F238E27FC236}">
                  <a16:creationId xmlns="" xmlns:a16="http://schemas.microsoft.com/office/drawing/2014/main" id="{690583E4-5458-28A8-3D8D-5111C322D7F5}"/>
                </a:ext>
              </a:extLst>
            </p:cNvPr>
            <p:cNvSpPr/>
            <p:nvPr/>
          </p:nvSpPr>
          <p:spPr>
            <a:xfrm>
              <a:off x="3425834" y="1754231"/>
              <a:ext cx="705069" cy="630617"/>
            </a:xfrm>
            <a:custGeom>
              <a:avLst/>
              <a:gdLst/>
              <a:ahLst/>
              <a:cxnLst/>
              <a:rect l="l" t="t" r="r" b="b"/>
              <a:pathLst>
                <a:path w="16961" h="15170" extrusionOk="0">
                  <a:moveTo>
                    <a:pt x="6945" y="0"/>
                  </a:moveTo>
                  <a:cubicBezTo>
                    <a:pt x="5881" y="0"/>
                    <a:pt x="5325" y="603"/>
                    <a:pt x="5223" y="1861"/>
                  </a:cubicBezTo>
                  <a:cubicBezTo>
                    <a:pt x="5091" y="3347"/>
                    <a:pt x="6157" y="5658"/>
                    <a:pt x="5151" y="6784"/>
                  </a:cubicBezTo>
                  <a:cubicBezTo>
                    <a:pt x="3809" y="8281"/>
                    <a:pt x="2121" y="9431"/>
                    <a:pt x="815" y="10916"/>
                  </a:cubicBezTo>
                  <a:cubicBezTo>
                    <a:pt x="552" y="11216"/>
                    <a:pt x="300" y="11527"/>
                    <a:pt x="72" y="11862"/>
                  </a:cubicBezTo>
                  <a:cubicBezTo>
                    <a:pt x="25" y="11910"/>
                    <a:pt x="1" y="11982"/>
                    <a:pt x="1" y="12066"/>
                  </a:cubicBezTo>
                  <a:cubicBezTo>
                    <a:pt x="13" y="12138"/>
                    <a:pt x="49" y="12210"/>
                    <a:pt x="108" y="12258"/>
                  </a:cubicBezTo>
                  <a:cubicBezTo>
                    <a:pt x="1234" y="13431"/>
                    <a:pt x="3139" y="14078"/>
                    <a:pt x="4720" y="14150"/>
                  </a:cubicBezTo>
                  <a:cubicBezTo>
                    <a:pt x="5630" y="14198"/>
                    <a:pt x="6516" y="14665"/>
                    <a:pt x="7402" y="14845"/>
                  </a:cubicBezTo>
                  <a:cubicBezTo>
                    <a:pt x="8409" y="15060"/>
                    <a:pt x="9451" y="15168"/>
                    <a:pt x="10481" y="15168"/>
                  </a:cubicBezTo>
                  <a:cubicBezTo>
                    <a:pt x="10583" y="15169"/>
                    <a:pt x="10684" y="15170"/>
                    <a:pt x="10786" y="15170"/>
                  </a:cubicBezTo>
                  <a:cubicBezTo>
                    <a:pt x="11712" y="15170"/>
                    <a:pt x="12631" y="15120"/>
                    <a:pt x="13559" y="15012"/>
                  </a:cubicBezTo>
                  <a:cubicBezTo>
                    <a:pt x="13511" y="15012"/>
                    <a:pt x="13930" y="14952"/>
                    <a:pt x="13990" y="14940"/>
                  </a:cubicBezTo>
                  <a:cubicBezTo>
                    <a:pt x="14181" y="14905"/>
                    <a:pt x="14385" y="14869"/>
                    <a:pt x="14589" y="14821"/>
                  </a:cubicBezTo>
                  <a:cubicBezTo>
                    <a:pt x="14972" y="14725"/>
                    <a:pt x="15343" y="14617"/>
                    <a:pt x="15715" y="14473"/>
                  </a:cubicBezTo>
                  <a:cubicBezTo>
                    <a:pt x="16146" y="14270"/>
                    <a:pt x="16565" y="14042"/>
                    <a:pt x="16960" y="13779"/>
                  </a:cubicBezTo>
                  <a:cubicBezTo>
                    <a:pt x="16086" y="12341"/>
                    <a:pt x="14912" y="10964"/>
                    <a:pt x="13822" y="9706"/>
                  </a:cubicBezTo>
                  <a:cubicBezTo>
                    <a:pt x="13762" y="9659"/>
                    <a:pt x="13714" y="9587"/>
                    <a:pt x="13690" y="9515"/>
                  </a:cubicBezTo>
                  <a:cubicBezTo>
                    <a:pt x="13678" y="9431"/>
                    <a:pt x="13690" y="9347"/>
                    <a:pt x="13714" y="9275"/>
                  </a:cubicBezTo>
                  <a:cubicBezTo>
                    <a:pt x="14062" y="7970"/>
                    <a:pt x="14673" y="6784"/>
                    <a:pt x="14996" y="5479"/>
                  </a:cubicBezTo>
                  <a:cubicBezTo>
                    <a:pt x="15259" y="4401"/>
                    <a:pt x="16038" y="2784"/>
                    <a:pt x="15092" y="1814"/>
                  </a:cubicBezTo>
                  <a:cubicBezTo>
                    <a:pt x="14720" y="1442"/>
                    <a:pt x="14170" y="1323"/>
                    <a:pt x="13655" y="1215"/>
                  </a:cubicBezTo>
                  <a:cubicBezTo>
                    <a:pt x="11618" y="831"/>
                    <a:pt x="9582" y="400"/>
                    <a:pt x="7534" y="53"/>
                  </a:cubicBezTo>
                  <a:cubicBezTo>
                    <a:pt x="7323" y="18"/>
                    <a:pt x="7126" y="0"/>
                    <a:pt x="6945"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5;p32">
              <a:extLst>
                <a:ext uri="{FF2B5EF4-FFF2-40B4-BE49-F238E27FC236}">
                  <a16:creationId xmlns="" xmlns:a16="http://schemas.microsoft.com/office/drawing/2014/main" id="{02804802-944D-88D8-6DF2-D686BFBFAE65}"/>
                </a:ext>
              </a:extLst>
            </p:cNvPr>
            <p:cNvSpPr/>
            <p:nvPr/>
          </p:nvSpPr>
          <p:spPr>
            <a:xfrm>
              <a:off x="3811687" y="1095762"/>
              <a:ext cx="346070" cy="948336"/>
            </a:xfrm>
            <a:custGeom>
              <a:avLst/>
              <a:gdLst/>
              <a:ahLst/>
              <a:cxnLst/>
              <a:rect l="l" t="t" r="r" b="b"/>
              <a:pathLst>
                <a:path w="8325" h="22813" extrusionOk="0">
                  <a:moveTo>
                    <a:pt x="5548" y="1"/>
                  </a:moveTo>
                  <a:cubicBezTo>
                    <a:pt x="5353" y="1"/>
                    <a:pt x="5117" y="210"/>
                    <a:pt x="5091" y="430"/>
                  </a:cubicBezTo>
                  <a:cubicBezTo>
                    <a:pt x="5055" y="754"/>
                    <a:pt x="5211" y="1077"/>
                    <a:pt x="5187" y="1401"/>
                  </a:cubicBezTo>
                  <a:cubicBezTo>
                    <a:pt x="5139" y="1772"/>
                    <a:pt x="4852" y="2071"/>
                    <a:pt x="4480" y="2131"/>
                  </a:cubicBezTo>
                  <a:cubicBezTo>
                    <a:pt x="5007" y="2790"/>
                    <a:pt x="5079" y="3700"/>
                    <a:pt x="4672" y="4431"/>
                  </a:cubicBezTo>
                  <a:cubicBezTo>
                    <a:pt x="4073" y="5449"/>
                    <a:pt x="2744" y="5736"/>
                    <a:pt x="1881" y="6539"/>
                  </a:cubicBezTo>
                  <a:cubicBezTo>
                    <a:pt x="1091" y="7257"/>
                    <a:pt x="743" y="8371"/>
                    <a:pt x="767" y="9449"/>
                  </a:cubicBezTo>
                  <a:cubicBezTo>
                    <a:pt x="791" y="10515"/>
                    <a:pt x="1139" y="11557"/>
                    <a:pt x="1570" y="12539"/>
                  </a:cubicBezTo>
                  <a:cubicBezTo>
                    <a:pt x="1953" y="13402"/>
                    <a:pt x="2396" y="14252"/>
                    <a:pt x="2552" y="15198"/>
                  </a:cubicBezTo>
                  <a:cubicBezTo>
                    <a:pt x="2732" y="16300"/>
                    <a:pt x="2444" y="17450"/>
                    <a:pt x="1953" y="18456"/>
                  </a:cubicBezTo>
                  <a:cubicBezTo>
                    <a:pt x="1450" y="19450"/>
                    <a:pt x="743" y="20336"/>
                    <a:pt x="1" y="21175"/>
                  </a:cubicBezTo>
                  <a:cubicBezTo>
                    <a:pt x="1470" y="22401"/>
                    <a:pt x="3459" y="22812"/>
                    <a:pt x="5395" y="22812"/>
                  </a:cubicBezTo>
                  <a:cubicBezTo>
                    <a:pt x="5558" y="22812"/>
                    <a:pt x="5720" y="22809"/>
                    <a:pt x="5882" y="22804"/>
                  </a:cubicBezTo>
                  <a:cubicBezTo>
                    <a:pt x="6600" y="22780"/>
                    <a:pt x="7439" y="22636"/>
                    <a:pt x="7798" y="22001"/>
                  </a:cubicBezTo>
                  <a:cubicBezTo>
                    <a:pt x="8169" y="21331"/>
                    <a:pt x="7786" y="20492"/>
                    <a:pt x="7415" y="19809"/>
                  </a:cubicBezTo>
                  <a:lnTo>
                    <a:pt x="6289" y="17797"/>
                  </a:lnTo>
                  <a:cubicBezTo>
                    <a:pt x="6696" y="17174"/>
                    <a:pt x="7522" y="16899"/>
                    <a:pt x="7930" y="16276"/>
                  </a:cubicBezTo>
                  <a:cubicBezTo>
                    <a:pt x="8325" y="15677"/>
                    <a:pt x="8265" y="14887"/>
                    <a:pt x="8145" y="14180"/>
                  </a:cubicBezTo>
                  <a:cubicBezTo>
                    <a:pt x="8002" y="13294"/>
                    <a:pt x="7798" y="12420"/>
                    <a:pt x="7546" y="11569"/>
                  </a:cubicBezTo>
                  <a:cubicBezTo>
                    <a:pt x="7271" y="10659"/>
                    <a:pt x="6936" y="9737"/>
                    <a:pt x="6995" y="8779"/>
                  </a:cubicBezTo>
                  <a:cubicBezTo>
                    <a:pt x="7043" y="7940"/>
                    <a:pt x="7415" y="7138"/>
                    <a:pt x="7630" y="6311"/>
                  </a:cubicBezTo>
                  <a:cubicBezTo>
                    <a:pt x="8049" y="4670"/>
                    <a:pt x="7858" y="2922"/>
                    <a:pt x="7079" y="1413"/>
                  </a:cubicBezTo>
                  <a:lnTo>
                    <a:pt x="5750" y="119"/>
                  </a:lnTo>
                  <a:cubicBezTo>
                    <a:pt x="5701" y="36"/>
                    <a:pt x="5628" y="1"/>
                    <a:pt x="5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6;p32">
              <a:extLst>
                <a:ext uri="{FF2B5EF4-FFF2-40B4-BE49-F238E27FC236}">
                  <a16:creationId xmlns="" xmlns:a16="http://schemas.microsoft.com/office/drawing/2014/main" id="{4ADFAC43-35D0-399A-35CE-9E48251E35DC}"/>
                </a:ext>
              </a:extLst>
            </p:cNvPr>
            <p:cNvSpPr/>
            <p:nvPr/>
          </p:nvSpPr>
          <p:spPr>
            <a:xfrm>
              <a:off x="3728547" y="1428322"/>
              <a:ext cx="128992" cy="135435"/>
            </a:xfrm>
            <a:custGeom>
              <a:avLst/>
              <a:gdLst/>
              <a:ahLst/>
              <a:cxnLst/>
              <a:rect l="l" t="t" r="r" b="b"/>
              <a:pathLst>
                <a:path w="3103" h="3258" extrusionOk="0">
                  <a:moveTo>
                    <a:pt x="659" y="0"/>
                  </a:moveTo>
                  <a:cubicBezTo>
                    <a:pt x="444" y="791"/>
                    <a:pt x="156" y="1725"/>
                    <a:pt x="1" y="2635"/>
                  </a:cubicBezTo>
                  <a:cubicBezTo>
                    <a:pt x="971" y="2898"/>
                    <a:pt x="1953" y="3102"/>
                    <a:pt x="2947" y="3234"/>
                  </a:cubicBezTo>
                  <a:cubicBezTo>
                    <a:pt x="2995" y="3234"/>
                    <a:pt x="3043" y="3246"/>
                    <a:pt x="3091" y="3258"/>
                  </a:cubicBezTo>
                  <a:cubicBezTo>
                    <a:pt x="2983" y="2264"/>
                    <a:pt x="2983" y="1270"/>
                    <a:pt x="3103" y="287"/>
                  </a:cubicBezTo>
                  <a:cubicBezTo>
                    <a:pt x="2875" y="287"/>
                    <a:pt x="2660" y="287"/>
                    <a:pt x="2456" y="275"/>
                  </a:cubicBezTo>
                  <a:cubicBezTo>
                    <a:pt x="1845" y="252"/>
                    <a:pt x="1246" y="156"/>
                    <a:pt x="65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7;p32">
              <a:extLst>
                <a:ext uri="{FF2B5EF4-FFF2-40B4-BE49-F238E27FC236}">
                  <a16:creationId xmlns="" xmlns:a16="http://schemas.microsoft.com/office/drawing/2014/main" id="{EEC2F7F3-A7CA-04FC-8DED-6B5BE6B8413D}"/>
                </a:ext>
              </a:extLst>
            </p:cNvPr>
            <p:cNvSpPr/>
            <p:nvPr/>
          </p:nvSpPr>
          <p:spPr>
            <a:xfrm>
              <a:off x="5073835" y="1617508"/>
              <a:ext cx="636852" cy="767091"/>
            </a:xfrm>
            <a:custGeom>
              <a:avLst/>
              <a:gdLst/>
              <a:ahLst/>
              <a:cxnLst/>
              <a:rect l="l" t="t" r="r" b="b"/>
              <a:pathLst>
                <a:path w="15320" h="18453" extrusionOk="0">
                  <a:moveTo>
                    <a:pt x="9954" y="0"/>
                  </a:moveTo>
                  <a:cubicBezTo>
                    <a:pt x="10062" y="479"/>
                    <a:pt x="9954" y="994"/>
                    <a:pt x="9642" y="1378"/>
                  </a:cubicBezTo>
                  <a:cubicBezTo>
                    <a:pt x="9343" y="1773"/>
                    <a:pt x="8984" y="2096"/>
                    <a:pt x="8564" y="2360"/>
                  </a:cubicBezTo>
                  <a:cubicBezTo>
                    <a:pt x="7415" y="3162"/>
                    <a:pt x="6181" y="3833"/>
                    <a:pt x="4888" y="4372"/>
                  </a:cubicBezTo>
                  <a:cubicBezTo>
                    <a:pt x="4480" y="4552"/>
                    <a:pt x="4025" y="4647"/>
                    <a:pt x="3570" y="4647"/>
                  </a:cubicBezTo>
                  <a:cubicBezTo>
                    <a:pt x="3798" y="5234"/>
                    <a:pt x="3570" y="6109"/>
                    <a:pt x="3618" y="6743"/>
                  </a:cubicBezTo>
                  <a:cubicBezTo>
                    <a:pt x="3654" y="7558"/>
                    <a:pt x="3774" y="8360"/>
                    <a:pt x="3965" y="9151"/>
                  </a:cubicBezTo>
                  <a:cubicBezTo>
                    <a:pt x="3989" y="9247"/>
                    <a:pt x="4001" y="9342"/>
                    <a:pt x="4001" y="9438"/>
                  </a:cubicBezTo>
                  <a:cubicBezTo>
                    <a:pt x="3965" y="9582"/>
                    <a:pt x="3881" y="9702"/>
                    <a:pt x="3786" y="9798"/>
                  </a:cubicBezTo>
                  <a:cubicBezTo>
                    <a:pt x="2229" y="11522"/>
                    <a:pt x="1007" y="13522"/>
                    <a:pt x="157" y="15678"/>
                  </a:cubicBezTo>
                  <a:cubicBezTo>
                    <a:pt x="85" y="15858"/>
                    <a:pt x="37" y="16038"/>
                    <a:pt x="1" y="16217"/>
                  </a:cubicBezTo>
                  <a:cubicBezTo>
                    <a:pt x="288" y="16409"/>
                    <a:pt x="588" y="16589"/>
                    <a:pt x="875" y="16744"/>
                  </a:cubicBezTo>
                  <a:cubicBezTo>
                    <a:pt x="1726" y="17223"/>
                    <a:pt x="2636" y="17595"/>
                    <a:pt x="3570" y="17858"/>
                  </a:cubicBezTo>
                  <a:cubicBezTo>
                    <a:pt x="4982" y="18254"/>
                    <a:pt x="6437" y="18452"/>
                    <a:pt x="7895" y="18452"/>
                  </a:cubicBezTo>
                  <a:cubicBezTo>
                    <a:pt x="8466" y="18452"/>
                    <a:pt x="9037" y="18422"/>
                    <a:pt x="9606" y="18361"/>
                  </a:cubicBezTo>
                  <a:cubicBezTo>
                    <a:pt x="11199" y="18194"/>
                    <a:pt x="12721" y="17750"/>
                    <a:pt x="14014" y="16936"/>
                  </a:cubicBezTo>
                  <a:cubicBezTo>
                    <a:pt x="14314" y="16768"/>
                    <a:pt x="14589" y="16565"/>
                    <a:pt x="14840" y="16349"/>
                  </a:cubicBezTo>
                  <a:cubicBezTo>
                    <a:pt x="14996" y="16217"/>
                    <a:pt x="15140" y="16074"/>
                    <a:pt x="15284" y="15930"/>
                  </a:cubicBezTo>
                  <a:lnTo>
                    <a:pt x="15320" y="15882"/>
                  </a:lnTo>
                  <a:cubicBezTo>
                    <a:pt x="15188" y="15307"/>
                    <a:pt x="14960" y="14768"/>
                    <a:pt x="14625" y="14289"/>
                  </a:cubicBezTo>
                  <a:cubicBezTo>
                    <a:pt x="13894" y="13127"/>
                    <a:pt x="13152" y="11977"/>
                    <a:pt x="12397" y="10840"/>
                  </a:cubicBezTo>
                  <a:cubicBezTo>
                    <a:pt x="12313" y="10732"/>
                    <a:pt x="12253" y="10612"/>
                    <a:pt x="12218" y="10480"/>
                  </a:cubicBezTo>
                  <a:cubicBezTo>
                    <a:pt x="12206" y="10349"/>
                    <a:pt x="12218" y="10229"/>
                    <a:pt x="12265" y="10109"/>
                  </a:cubicBezTo>
                  <a:cubicBezTo>
                    <a:pt x="12792" y="7905"/>
                    <a:pt x="12637" y="5761"/>
                    <a:pt x="12146" y="3593"/>
                  </a:cubicBezTo>
                  <a:cubicBezTo>
                    <a:pt x="11990" y="2863"/>
                    <a:pt x="11714" y="2180"/>
                    <a:pt x="11319" y="1557"/>
                  </a:cubicBezTo>
                  <a:cubicBezTo>
                    <a:pt x="11140" y="1258"/>
                    <a:pt x="10936" y="958"/>
                    <a:pt x="10720" y="671"/>
                  </a:cubicBezTo>
                  <a:cubicBezTo>
                    <a:pt x="10589" y="515"/>
                    <a:pt x="10002" y="156"/>
                    <a:pt x="9954"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8;p32">
              <a:extLst>
                <a:ext uri="{FF2B5EF4-FFF2-40B4-BE49-F238E27FC236}">
                  <a16:creationId xmlns="" xmlns:a16="http://schemas.microsoft.com/office/drawing/2014/main" id="{66414FCD-5EE8-F823-CE88-C2200086B77B}"/>
                </a:ext>
              </a:extLst>
            </p:cNvPr>
            <p:cNvSpPr/>
            <p:nvPr/>
          </p:nvSpPr>
          <p:spPr>
            <a:xfrm>
              <a:off x="5073835" y="2169640"/>
              <a:ext cx="636354" cy="214958"/>
            </a:xfrm>
            <a:custGeom>
              <a:avLst/>
              <a:gdLst/>
              <a:ahLst/>
              <a:cxnLst/>
              <a:rect l="l" t="t" r="r" b="b"/>
              <a:pathLst>
                <a:path w="15308" h="5171" extrusionOk="0">
                  <a:moveTo>
                    <a:pt x="13978" y="1"/>
                  </a:moveTo>
                  <a:cubicBezTo>
                    <a:pt x="13080" y="767"/>
                    <a:pt x="12038" y="1330"/>
                    <a:pt x="10900" y="1654"/>
                  </a:cubicBezTo>
                  <a:cubicBezTo>
                    <a:pt x="9936" y="1933"/>
                    <a:pt x="8934" y="2052"/>
                    <a:pt x="7927" y="2052"/>
                  </a:cubicBezTo>
                  <a:cubicBezTo>
                    <a:pt x="6946" y="2052"/>
                    <a:pt x="5959" y="1939"/>
                    <a:pt x="4995" y="1750"/>
                  </a:cubicBezTo>
                  <a:cubicBezTo>
                    <a:pt x="3642" y="1486"/>
                    <a:pt x="2288" y="1043"/>
                    <a:pt x="1103" y="360"/>
                  </a:cubicBezTo>
                  <a:cubicBezTo>
                    <a:pt x="755" y="1019"/>
                    <a:pt x="432" y="1702"/>
                    <a:pt x="169" y="2396"/>
                  </a:cubicBezTo>
                  <a:cubicBezTo>
                    <a:pt x="97" y="2576"/>
                    <a:pt x="37" y="2756"/>
                    <a:pt x="1" y="2935"/>
                  </a:cubicBezTo>
                  <a:cubicBezTo>
                    <a:pt x="288" y="3127"/>
                    <a:pt x="588" y="3295"/>
                    <a:pt x="887" y="3462"/>
                  </a:cubicBezTo>
                  <a:cubicBezTo>
                    <a:pt x="1738" y="3941"/>
                    <a:pt x="2636" y="4313"/>
                    <a:pt x="3582" y="4576"/>
                  </a:cubicBezTo>
                  <a:cubicBezTo>
                    <a:pt x="4985" y="4972"/>
                    <a:pt x="6444" y="5170"/>
                    <a:pt x="7905" y="5170"/>
                  </a:cubicBezTo>
                  <a:cubicBezTo>
                    <a:pt x="8477" y="5170"/>
                    <a:pt x="9049" y="5140"/>
                    <a:pt x="9618" y="5079"/>
                  </a:cubicBezTo>
                  <a:cubicBezTo>
                    <a:pt x="11211" y="4912"/>
                    <a:pt x="12733" y="4456"/>
                    <a:pt x="14026" y="3654"/>
                  </a:cubicBezTo>
                  <a:cubicBezTo>
                    <a:pt x="14314" y="3486"/>
                    <a:pt x="14589" y="3283"/>
                    <a:pt x="14852" y="3067"/>
                  </a:cubicBezTo>
                  <a:cubicBezTo>
                    <a:pt x="14996" y="2935"/>
                    <a:pt x="15152" y="2792"/>
                    <a:pt x="15284" y="2648"/>
                  </a:cubicBezTo>
                  <a:lnTo>
                    <a:pt x="15308" y="2600"/>
                  </a:lnTo>
                  <a:cubicBezTo>
                    <a:pt x="15176" y="2025"/>
                    <a:pt x="14948" y="1486"/>
                    <a:pt x="14625" y="1007"/>
                  </a:cubicBezTo>
                  <a:cubicBezTo>
                    <a:pt x="14409" y="672"/>
                    <a:pt x="14194" y="336"/>
                    <a:pt x="1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99;p32">
              <a:extLst>
                <a:ext uri="{FF2B5EF4-FFF2-40B4-BE49-F238E27FC236}">
                  <a16:creationId xmlns="" xmlns:a16="http://schemas.microsoft.com/office/drawing/2014/main" id="{776FBB54-858E-1701-1BF0-357986EA8FAD}"/>
                </a:ext>
              </a:extLst>
            </p:cNvPr>
            <p:cNvSpPr/>
            <p:nvPr/>
          </p:nvSpPr>
          <p:spPr>
            <a:xfrm>
              <a:off x="5566772" y="2221686"/>
              <a:ext cx="78027" cy="113860"/>
            </a:xfrm>
            <a:custGeom>
              <a:avLst/>
              <a:gdLst/>
              <a:ahLst/>
              <a:cxnLst/>
              <a:rect l="l" t="t" r="r" b="b"/>
              <a:pathLst>
                <a:path w="1877" h="2739" extrusionOk="0">
                  <a:moveTo>
                    <a:pt x="60" y="1"/>
                  </a:moveTo>
                  <a:cubicBezTo>
                    <a:pt x="30" y="1"/>
                    <a:pt x="0" y="19"/>
                    <a:pt x="0" y="54"/>
                  </a:cubicBezTo>
                  <a:cubicBezTo>
                    <a:pt x="84" y="665"/>
                    <a:pt x="300" y="1252"/>
                    <a:pt x="635" y="1767"/>
                  </a:cubicBezTo>
                  <a:cubicBezTo>
                    <a:pt x="898" y="2210"/>
                    <a:pt x="1258" y="2618"/>
                    <a:pt x="1773" y="2737"/>
                  </a:cubicBezTo>
                  <a:cubicBezTo>
                    <a:pt x="1777" y="2738"/>
                    <a:pt x="1781" y="2738"/>
                    <a:pt x="1785" y="2738"/>
                  </a:cubicBezTo>
                  <a:cubicBezTo>
                    <a:pt x="1859" y="2738"/>
                    <a:pt x="1877" y="2640"/>
                    <a:pt x="1809" y="2618"/>
                  </a:cubicBezTo>
                  <a:cubicBezTo>
                    <a:pt x="1282" y="2510"/>
                    <a:pt x="946" y="2079"/>
                    <a:pt x="683" y="1635"/>
                  </a:cubicBezTo>
                  <a:cubicBezTo>
                    <a:pt x="395" y="1156"/>
                    <a:pt x="192" y="617"/>
                    <a:pt x="120" y="54"/>
                  </a:cubicBezTo>
                  <a:cubicBezTo>
                    <a:pt x="120" y="19"/>
                    <a:pt x="90" y="1"/>
                    <a:pt x="60"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00;p32">
              <a:extLst>
                <a:ext uri="{FF2B5EF4-FFF2-40B4-BE49-F238E27FC236}">
                  <a16:creationId xmlns="" xmlns:a16="http://schemas.microsoft.com/office/drawing/2014/main" id="{C5B76364-778D-1411-CF30-560E39A7A643}"/>
                </a:ext>
              </a:extLst>
            </p:cNvPr>
            <p:cNvSpPr/>
            <p:nvPr/>
          </p:nvSpPr>
          <p:spPr>
            <a:xfrm>
              <a:off x="5266512" y="2241598"/>
              <a:ext cx="8272" cy="127869"/>
            </a:xfrm>
            <a:custGeom>
              <a:avLst/>
              <a:gdLst/>
              <a:ahLst/>
              <a:cxnLst/>
              <a:rect l="l" t="t" r="r" b="b"/>
              <a:pathLst>
                <a:path w="199" h="3076" extrusionOk="0">
                  <a:moveTo>
                    <a:pt x="103" y="1"/>
                  </a:moveTo>
                  <a:cubicBezTo>
                    <a:pt x="76" y="1"/>
                    <a:pt x="49" y="19"/>
                    <a:pt x="49" y="55"/>
                  </a:cubicBezTo>
                  <a:cubicBezTo>
                    <a:pt x="1" y="1037"/>
                    <a:pt x="13" y="2031"/>
                    <a:pt x="73" y="3013"/>
                  </a:cubicBezTo>
                  <a:cubicBezTo>
                    <a:pt x="73" y="3055"/>
                    <a:pt x="106" y="3076"/>
                    <a:pt x="137" y="3076"/>
                  </a:cubicBezTo>
                  <a:cubicBezTo>
                    <a:pt x="169" y="3076"/>
                    <a:pt x="199" y="3055"/>
                    <a:pt x="193" y="3013"/>
                  </a:cubicBezTo>
                  <a:cubicBezTo>
                    <a:pt x="133" y="2031"/>
                    <a:pt x="121" y="1037"/>
                    <a:pt x="157" y="55"/>
                  </a:cubicBezTo>
                  <a:cubicBezTo>
                    <a:pt x="157" y="19"/>
                    <a:pt x="130" y="1"/>
                    <a:pt x="103"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01;p32">
              <a:extLst>
                <a:ext uri="{FF2B5EF4-FFF2-40B4-BE49-F238E27FC236}">
                  <a16:creationId xmlns="" xmlns:a16="http://schemas.microsoft.com/office/drawing/2014/main" id="{78964A5F-FE5D-25E1-15F0-61402F5EFD7B}"/>
                </a:ext>
              </a:extLst>
            </p:cNvPr>
            <p:cNvSpPr/>
            <p:nvPr/>
          </p:nvSpPr>
          <p:spPr>
            <a:xfrm>
              <a:off x="5333731" y="2251575"/>
              <a:ext cx="12513" cy="135560"/>
            </a:xfrm>
            <a:custGeom>
              <a:avLst/>
              <a:gdLst/>
              <a:ahLst/>
              <a:cxnLst/>
              <a:rect l="l" t="t" r="r" b="b"/>
              <a:pathLst>
                <a:path w="301" h="3261" extrusionOk="0">
                  <a:moveTo>
                    <a:pt x="61" y="0"/>
                  </a:moveTo>
                  <a:cubicBezTo>
                    <a:pt x="31" y="0"/>
                    <a:pt x="1" y="18"/>
                    <a:pt x="1" y="54"/>
                  </a:cubicBezTo>
                  <a:cubicBezTo>
                    <a:pt x="109" y="1108"/>
                    <a:pt x="169" y="2150"/>
                    <a:pt x="193" y="3216"/>
                  </a:cubicBezTo>
                  <a:cubicBezTo>
                    <a:pt x="193" y="3246"/>
                    <a:pt x="216" y="3261"/>
                    <a:pt x="242" y="3261"/>
                  </a:cubicBezTo>
                  <a:cubicBezTo>
                    <a:pt x="267" y="3261"/>
                    <a:pt x="294" y="3246"/>
                    <a:pt x="300" y="3216"/>
                  </a:cubicBezTo>
                  <a:cubicBezTo>
                    <a:pt x="288" y="2150"/>
                    <a:pt x="228" y="1096"/>
                    <a:pt x="121" y="54"/>
                  </a:cubicBezTo>
                  <a:cubicBezTo>
                    <a:pt x="121" y="18"/>
                    <a:pt x="91" y="0"/>
                    <a:pt x="6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02;p32">
              <a:extLst>
                <a:ext uri="{FF2B5EF4-FFF2-40B4-BE49-F238E27FC236}">
                  <a16:creationId xmlns="" xmlns:a16="http://schemas.microsoft.com/office/drawing/2014/main" id="{4F60C177-4CA2-8D52-C2F9-2A9A91105DBC}"/>
                </a:ext>
              </a:extLst>
            </p:cNvPr>
            <p:cNvSpPr/>
            <p:nvPr/>
          </p:nvSpPr>
          <p:spPr>
            <a:xfrm>
              <a:off x="5084809" y="2194042"/>
              <a:ext cx="37870" cy="108664"/>
            </a:xfrm>
            <a:custGeom>
              <a:avLst/>
              <a:gdLst/>
              <a:ahLst/>
              <a:cxnLst/>
              <a:rect l="l" t="t" r="r" b="b"/>
              <a:pathLst>
                <a:path w="911" h="2614" extrusionOk="0">
                  <a:moveTo>
                    <a:pt x="671" y="0"/>
                  </a:moveTo>
                  <a:cubicBezTo>
                    <a:pt x="639" y="0"/>
                    <a:pt x="604" y="30"/>
                    <a:pt x="611" y="73"/>
                  </a:cubicBezTo>
                  <a:cubicBezTo>
                    <a:pt x="791" y="935"/>
                    <a:pt x="575" y="1821"/>
                    <a:pt x="36" y="2504"/>
                  </a:cubicBezTo>
                  <a:cubicBezTo>
                    <a:pt x="1" y="2549"/>
                    <a:pt x="38" y="2614"/>
                    <a:pt x="80" y="2614"/>
                  </a:cubicBezTo>
                  <a:cubicBezTo>
                    <a:pt x="94" y="2614"/>
                    <a:pt x="108" y="2606"/>
                    <a:pt x="120" y="2588"/>
                  </a:cubicBezTo>
                  <a:cubicBezTo>
                    <a:pt x="695" y="1869"/>
                    <a:pt x="911" y="935"/>
                    <a:pt x="719" y="49"/>
                  </a:cubicBezTo>
                  <a:cubicBezTo>
                    <a:pt x="714" y="14"/>
                    <a:pt x="693" y="0"/>
                    <a:pt x="67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03;p32">
              <a:extLst>
                <a:ext uri="{FF2B5EF4-FFF2-40B4-BE49-F238E27FC236}">
                  <a16:creationId xmlns="" xmlns:a16="http://schemas.microsoft.com/office/drawing/2014/main" id="{087E3A44-3D41-4AEC-8679-57E66DAA7632}"/>
                </a:ext>
              </a:extLst>
            </p:cNvPr>
            <p:cNvSpPr/>
            <p:nvPr/>
          </p:nvSpPr>
          <p:spPr>
            <a:xfrm>
              <a:off x="5111664" y="2236028"/>
              <a:ext cx="472734" cy="69422"/>
            </a:xfrm>
            <a:custGeom>
              <a:avLst/>
              <a:gdLst/>
              <a:ahLst/>
              <a:cxnLst/>
              <a:rect l="l" t="t" r="r" b="b"/>
              <a:pathLst>
                <a:path w="11372" h="1670" extrusionOk="0">
                  <a:moveTo>
                    <a:pt x="89" y="1"/>
                  </a:moveTo>
                  <a:cubicBezTo>
                    <a:pt x="34" y="1"/>
                    <a:pt x="0" y="76"/>
                    <a:pt x="61" y="117"/>
                  </a:cubicBezTo>
                  <a:lnTo>
                    <a:pt x="61" y="105"/>
                  </a:lnTo>
                  <a:cubicBezTo>
                    <a:pt x="1942" y="1208"/>
                    <a:pt x="4070" y="1669"/>
                    <a:pt x="6215" y="1669"/>
                  </a:cubicBezTo>
                  <a:cubicBezTo>
                    <a:pt x="7937" y="1669"/>
                    <a:pt x="9669" y="1372"/>
                    <a:pt x="11296" y="871"/>
                  </a:cubicBezTo>
                  <a:cubicBezTo>
                    <a:pt x="11372" y="860"/>
                    <a:pt x="11349" y="760"/>
                    <a:pt x="11290" y="760"/>
                  </a:cubicBezTo>
                  <a:cubicBezTo>
                    <a:pt x="11284" y="760"/>
                    <a:pt x="11278" y="761"/>
                    <a:pt x="11272" y="763"/>
                  </a:cubicBezTo>
                  <a:cubicBezTo>
                    <a:pt x="9655" y="1260"/>
                    <a:pt x="7934" y="1554"/>
                    <a:pt x="6224" y="1554"/>
                  </a:cubicBezTo>
                  <a:cubicBezTo>
                    <a:pt x="4096" y="1554"/>
                    <a:pt x="1987" y="1098"/>
                    <a:pt x="121" y="9"/>
                  </a:cubicBezTo>
                  <a:cubicBezTo>
                    <a:pt x="110" y="3"/>
                    <a:pt x="99" y="1"/>
                    <a:pt x="89"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04;p32">
              <a:extLst>
                <a:ext uri="{FF2B5EF4-FFF2-40B4-BE49-F238E27FC236}">
                  <a16:creationId xmlns="" xmlns:a16="http://schemas.microsoft.com/office/drawing/2014/main" id="{800878CD-81EF-5051-64E7-B7ABE8D443B1}"/>
                </a:ext>
              </a:extLst>
            </p:cNvPr>
            <p:cNvSpPr/>
            <p:nvPr/>
          </p:nvSpPr>
          <p:spPr>
            <a:xfrm>
              <a:off x="5304382" y="2266249"/>
              <a:ext cx="32383" cy="24942"/>
            </a:xfrm>
            <a:custGeom>
              <a:avLst/>
              <a:gdLst/>
              <a:ahLst/>
              <a:cxnLst/>
              <a:rect l="l" t="t" r="r" b="b"/>
              <a:pathLst>
                <a:path w="779" h="600" extrusionOk="0">
                  <a:moveTo>
                    <a:pt x="384" y="1"/>
                  </a:moveTo>
                  <a:cubicBezTo>
                    <a:pt x="0" y="1"/>
                    <a:pt x="0" y="599"/>
                    <a:pt x="384" y="599"/>
                  </a:cubicBezTo>
                  <a:cubicBezTo>
                    <a:pt x="779" y="599"/>
                    <a:pt x="779" y="1"/>
                    <a:pt x="384"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05;p32">
              <a:extLst>
                <a:ext uri="{FF2B5EF4-FFF2-40B4-BE49-F238E27FC236}">
                  <a16:creationId xmlns="" xmlns:a16="http://schemas.microsoft.com/office/drawing/2014/main" id="{609816C7-D23C-1286-1726-73E4ECD30C12}"/>
                </a:ext>
              </a:extLst>
            </p:cNvPr>
            <p:cNvSpPr/>
            <p:nvPr/>
          </p:nvSpPr>
          <p:spPr>
            <a:xfrm>
              <a:off x="5615866" y="2197908"/>
              <a:ext cx="61149" cy="113320"/>
            </a:xfrm>
            <a:custGeom>
              <a:avLst/>
              <a:gdLst/>
              <a:ahLst/>
              <a:cxnLst/>
              <a:rect l="l" t="t" r="r" b="b"/>
              <a:pathLst>
                <a:path w="1471" h="2726" extrusionOk="0">
                  <a:moveTo>
                    <a:pt x="44" y="0"/>
                  </a:moveTo>
                  <a:cubicBezTo>
                    <a:pt x="24" y="0"/>
                    <a:pt x="0" y="23"/>
                    <a:pt x="17" y="40"/>
                  </a:cubicBezTo>
                  <a:cubicBezTo>
                    <a:pt x="460" y="938"/>
                    <a:pt x="927" y="1824"/>
                    <a:pt x="1406" y="2710"/>
                  </a:cubicBezTo>
                  <a:cubicBezTo>
                    <a:pt x="1410" y="2721"/>
                    <a:pt x="1418" y="2726"/>
                    <a:pt x="1427" y="2726"/>
                  </a:cubicBezTo>
                  <a:cubicBezTo>
                    <a:pt x="1447" y="2726"/>
                    <a:pt x="1471" y="2703"/>
                    <a:pt x="1454" y="2687"/>
                  </a:cubicBezTo>
                  <a:cubicBezTo>
                    <a:pt x="975" y="1800"/>
                    <a:pt x="508" y="914"/>
                    <a:pt x="65" y="16"/>
                  </a:cubicBezTo>
                  <a:cubicBezTo>
                    <a:pt x="61" y="5"/>
                    <a:pt x="53" y="0"/>
                    <a:pt x="44"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06;p32">
              <a:extLst>
                <a:ext uri="{FF2B5EF4-FFF2-40B4-BE49-F238E27FC236}">
                  <a16:creationId xmlns="" xmlns:a16="http://schemas.microsoft.com/office/drawing/2014/main" id="{54D44544-D5C3-EB10-5087-915A18B9846A}"/>
                </a:ext>
              </a:extLst>
            </p:cNvPr>
            <p:cNvSpPr/>
            <p:nvPr/>
          </p:nvSpPr>
          <p:spPr>
            <a:xfrm>
              <a:off x="5187861" y="1617508"/>
              <a:ext cx="420273" cy="523449"/>
            </a:xfrm>
            <a:custGeom>
              <a:avLst/>
              <a:gdLst/>
              <a:ahLst/>
              <a:cxnLst/>
              <a:rect l="l" t="t" r="r" b="b"/>
              <a:pathLst>
                <a:path w="10110" h="12592" extrusionOk="0">
                  <a:moveTo>
                    <a:pt x="7211" y="0"/>
                  </a:moveTo>
                  <a:cubicBezTo>
                    <a:pt x="7319" y="479"/>
                    <a:pt x="7211" y="994"/>
                    <a:pt x="6899" y="1378"/>
                  </a:cubicBezTo>
                  <a:cubicBezTo>
                    <a:pt x="6600" y="1773"/>
                    <a:pt x="6241" y="2096"/>
                    <a:pt x="5821" y="2360"/>
                  </a:cubicBezTo>
                  <a:cubicBezTo>
                    <a:pt x="4672" y="3162"/>
                    <a:pt x="3438" y="3833"/>
                    <a:pt x="2145" y="4372"/>
                  </a:cubicBezTo>
                  <a:cubicBezTo>
                    <a:pt x="1737" y="4552"/>
                    <a:pt x="1282" y="4647"/>
                    <a:pt x="827" y="4647"/>
                  </a:cubicBezTo>
                  <a:cubicBezTo>
                    <a:pt x="1055" y="5234"/>
                    <a:pt x="827" y="6109"/>
                    <a:pt x="875" y="6743"/>
                  </a:cubicBezTo>
                  <a:cubicBezTo>
                    <a:pt x="911" y="7558"/>
                    <a:pt x="1031" y="8360"/>
                    <a:pt x="1222" y="9151"/>
                  </a:cubicBezTo>
                  <a:cubicBezTo>
                    <a:pt x="1246" y="9247"/>
                    <a:pt x="1258" y="9342"/>
                    <a:pt x="1258" y="9438"/>
                  </a:cubicBezTo>
                  <a:cubicBezTo>
                    <a:pt x="1222" y="9582"/>
                    <a:pt x="1138" y="9702"/>
                    <a:pt x="1043" y="9798"/>
                  </a:cubicBezTo>
                  <a:cubicBezTo>
                    <a:pt x="671" y="10193"/>
                    <a:pt x="324" y="10612"/>
                    <a:pt x="1" y="11055"/>
                  </a:cubicBezTo>
                  <a:cubicBezTo>
                    <a:pt x="300" y="11235"/>
                    <a:pt x="599" y="11403"/>
                    <a:pt x="923" y="11558"/>
                  </a:cubicBezTo>
                  <a:cubicBezTo>
                    <a:pt x="2420" y="12284"/>
                    <a:pt x="4089" y="12591"/>
                    <a:pt x="5747" y="12591"/>
                  </a:cubicBezTo>
                  <a:cubicBezTo>
                    <a:pt x="5840" y="12591"/>
                    <a:pt x="5932" y="12590"/>
                    <a:pt x="6025" y="12588"/>
                  </a:cubicBezTo>
                  <a:cubicBezTo>
                    <a:pt x="6624" y="12576"/>
                    <a:pt x="7211" y="12516"/>
                    <a:pt x="7786" y="12409"/>
                  </a:cubicBezTo>
                  <a:cubicBezTo>
                    <a:pt x="8600" y="12241"/>
                    <a:pt x="9391" y="11953"/>
                    <a:pt x="10109" y="11546"/>
                  </a:cubicBezTo>
                  <a:lnTo>
                    <a:pt x="9654" y="10840"/>
                  </a:lnTo>
                  <a:cubicBezTo>
                    <a:pt x="9570" y="10732"/>
                    <a:pt x="9510" y="10600"/>
                    <a:pt x="9475" y="10480"/>
                  </a:cubicBezTo>
                  <a:cubicBezTo>
                    <a:pt x="9463" y="10349"/>
                    <a:pt x="9475" y="10229"/>
                    <a:pt x="9522" y="10109"/>
                  </a:cubicBezTo>
                  <a:cubicBezTo>
                    <a:pt x="10049" y="7905"/>
                    <a:pt x="9894" y="5761"/>
                    <a:pt x="9403" y="3593"/>
                  </a:cubicBezTo>
                  <a:cubicBezTo>
                    <a:pt x="9247" y="2863"/>
                    <a:pt x="8971" y="2180"/>
                    <a:pt x="8576" y="1557"/>
                  </a:cubicBezTo>
                  <a:cubicBezTo>
                    <a:pt x="8397" y="1258"/>
                    <a:pt x="8193" y="958"/>
                    <a:pt x="7977" y="671"/>
                  </a:cubicBezTo>
                  <a:cubicBezTo>
                    <a:pt x="7846" y="515"/>
                    <a:pt x="7259" y="156"/>
                    <a:pt x="7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07;p32">
              <a:extLst>
                <a:ext uri="{FF2B5EF4-FFF2-40B4-BE49-F238E27FC236}">
                  <a16:creationId xmlns="" xmlns:a16="http://schemas.microsoft.com/office/drawing/2014/main" id="{CB465C42-AE87-A0CE-BC7A-4F750CADEBDD}"/>
                </a:ext>
              </a:extLst>
            </p:cNvPr>
            <p:cNvSpPr/>
            <p:nvPr/>
          </p:nvSpPr>
          <p:spPr>
            <a:xfrm>
              <a:off x="5277985" y="2168185"/>
              <a:ext cx="8522" cy="32383"/>
            </a:xfrm>
            <a:custGeom>
              <a:avLst/>
              <a:gdLst/>
              <a:ahLst/>
              <a:cxnLst/>
              <a:rect l="l" t="t" r="r" b="b"/>
              <a:pathLst>
                <a:path w="205" h="779" extrusionOk="0">
                  <a:moveTo>
                    <a:pt x="96" y="0"/>
                  </a:moveTo>
                  <a:cubicBezTo>
                    <a:pt x="36" y="0"/>
                    <a:pt x="0" y="180"/>
                    <a:pt x="0" y="383"/>
                  </a:cubicBezTo>
                  <a:cubicBezTo>
                    <a:pt x="0" y="599"/>
                    <a:pt x="36" y="779"/>
                    <a:pt x="96" y="779"/>
                  </a:cubicBezTo>
                  <a:cubicBezTo>
                    <a:pt x="156" y="779"/>
                    <a:pt x="204" y="599"/>
                    <a:pt x="204" y="383"/>
                  </a:cubicBezTo>
                  <a:cubicBezTo>
                    <a:pt x="204" y="180"/>
                    <a:pt x="156"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08;p32">
              <a:extLst>
                <a:ext uri="{FF2B5EF4-FFF2-40B4-BE49-F238E27FC236}">
                  <a16:creationId xmlns="" xmlns:a16="http://schemas.microsoft.com/office/drawing/2014/main" id="{29E69E0D-8A5C-DCAC-32F6-A9D0F1F353B2}"/>
                </a:ext>
              </a:extLst>
            </p:cNvPr>
            <p:cNvSpPr/>
            <p:nvPr/>
          </p:nvSpPr>
          <p:spPr>
            <a:xfrm>
              <a:off x="3582179" y="991921"/>
              <a:ext cx="531763" cy="505948"/>
            </a:xfrm>
            <a:custGeom>
              <a:avLst/>
              <a:gdLst/>
              <a:ahLst/>
              <a:cxnLst/>
              <a:rect l="l" t="t" r="r" b="b"/>
              <a:pathLst>
                <a:path w="12792" h="12171" extrusionOk="0">
                  <a:moveTo>
                    <a:pt x="7818" y="0"/>
                  </a:moveTo>
                  <a:cubicBezTo>
                    <a:pt x="6794" y="0"/>
                    <a:pt x="5737" y="214"/>
                    <a:pt x="4911" y="425"/>
                  </a:cubicBezTo>
                  <a:cubicBezTo>
                    <a:pt x="3725" y="725"/>
                    <a:pt x="2887" y="1479"/>
                    <a:pt x="2228" y="2473"/>
                  </a:cubicBezTo>
                  <a:cubicBezTo>
                    <a:pt x="1533" y="3539"/>
                    <a:pt x="1533" y="4929"/>
                    <a:pt x="1893" y="6102"/>
                  </a:cubicBezTo>
                  <a:cubicBezTo>
                    <a:pt x="1628" y="5926"/>
                    <a:pt x="1298" y="5787"/>
                    <a:pt x="983" y="5787"/>
                  </a:cubicBezTo>
                  <a:cubicBezTo>
                    <a:pt x="828" y="5787"/>
                    <a:pt x="677" y="5820"/>
                    <a:pt x="539" y="5899"/>
                  </a:cubicBezTo>
                  <a:cubicBezTo>
                    <a:pt x="96" y="6150"/>
                    <a:pt x="0" y="6773"/>
                    <a:pt x="96" y="7276"/>
                  </a:cubicBezTo>
                  <a:cubicBezTo>
                    <a:pt x="168" y="7695"/>
                    <a:pt x="324" y="8091"/>
                    <a:pt x="563" y="8450"/>
                  </a:cubicBezTo>
                  <a:cubicBezTo>
                    <a:pt x="767" y="8797"/>
                    <a:pt x="1078" y="9073"/>
                    <a:pt x="1438" y="9240"/>
                  </a:cubicBezTo>
                  <a:cubicBezTo>
                    <a:pt x="1625" y="9317"/>
                    <a:pt x="1852" y="9377"/>
                    <a:pt x="2069" y="9377"/>
                  </a:cubicBezTo>
                  <a:cubicBezTo>
                    <a:pt x="2226" y="9377"/>
                    <a:pt x="2378" y="9345"/>
                    <a:pt x="2504" y="9264"/>
                  </a:cubicBezTo>
                  <a:lnTo>
                    <a:pt x="2504" y="9264"/>
                  </a:lnTo>
                  <a:cubicBezTo>
                    <a:pt x="2396" y="9336"/>
                    <a:pt x="3318" y="10486"/>
                    <a:pt x="3414" y="10594"/>
                  </a:cubicBezTo>
                  <a:cubicBezTo>
                    <a:pt x="4490" y="11651"/>
                    <a:pt x="5990" y="12170"/>
                    <a:pt x="7474" y="12170"/>
                  </a:cubicBezTo>
                  <a:cubicBezTo>
                    <a:pt x="7857" y="12170"/>
                    <a:pt x="8239" y="12136"/>
                    <a:pt x="8612" y="12067"/>
                  </a:cubicBezTo>
                  <a:cubicBezTo>
                    <a:pt x="9726" y="11863"/>
                    <a:pt x="10600" y="11241"/>
                    <a:pt x="11367" y="10426"/>
                  </a:cubicBezTo>
                  <a:cubicBezTo>
                    <a:pt x="11978" y="9791"/>
                    <a:pt x="12373" y="8989"/>
                    <a:pt x="12528" y="8127"/>
                  </a:cubicBezTo>
                  <a:cubicBezTo>
                    <a:pt x="12792" y="6570"/>
                    <a:pt x="12648" y="4965"/>
                    <a:pt x="12097" y="3491"/>
                  </a:cubicBezTo>
                  <a:cubicBezTo>
                    <a:pt x="11762" y="2581"/>
                    <a:pt x="11247" y="1479"/>
                    <a:pt x="10492" y="832"/>
                  </a:cubicBezTo>
                  <a:cubicBezTo>
                    <a:pt x="9803" y="208"/>
                    <a:pt x="8827" y="0"/>
                    <a:pt x="7818"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09;p32">
              <a:extLst>
                <a:ext uri="{FF2B5EF4-FFF2-40B4-BE49-F238E27FC236}">
                  <a16:creationId xmlns="" xmlns:a16="http://schemas.microsoft.com/office/drawing/2014/main" id="{6B358753-BAEE-074E-BFC7-9DB35B5D3755}"/>
                </a:ext>
              </a:extLst>
            </p:cNvPr>
            <p:cNvSpPr/>
            <p:nvPr/>
          </p:nvSpPr>
          <p:spPr>
            <a:xfrm>
              <a:off x="3617513" y="1254477"/>
              <a:ext cx="58822" cy="101181"/>
            </a:xfrm>
            <a:custGeom>
              <a:avLst/>
              <a:gdLst/>
              <a:ahLst/>
              <a:cxnLst/>
              <a:rect l="l" t="t" r="r" b="b"/>
              <a:pathLst>
                <a:path w="1415" h="2434" extrusionOk="0">
                  <a:moveTo>
                    <a:pt x="7" y="1"/>
                  </a:moveTo>
                  <a:cubicBezTo>
                    <a:pt x="4" y="1"/>
                    <a:pt x="2" y="1"/>
                    <a:pt x="1" y="2"/>
                  </a:cubicBezTo>
                  <a:cubicBezTo>
                    <a:pt x="1" y="14"/>
                    <a:pt x="133" y="110"/>
                    <a:pt x="300" y="289"/>
                  </a:cubicBezTo>
                  <a:cubicBezTo>
                    <a:pt x="540" y="529"/>
                    <a:pt x="731" y="804"/>
                    <a:pt x="887" y="1092"/>
                  </a:cubicBezTo>
                  <a:cubicBezTo>
                    <a:pt x="1031" y="1391"/>
                    <a:pt x="1151" y="1703"/>
                    <a:pt x="1246" y="2026"/>
                  </a:cubicBezTo>
                  <a:cubicBezTo>
                    <a:pt x="1282" y="2170"/>
                    <a:pt x="1330" y="2302"/>
                    <a:pt x="1402" y="2433"/>
                  </a:cubicBezTo>
                  <a:cubicBezTo>
                    <a:pt x="1414" y="2290"/>
                    <a:pt x="1390" y="2146"/>
                    <a:pt x="1354" y="2002"/>
                  </a:cubicBezTo>
                  <a:cubicBezTo>
                    <a:pt x="1282" y="1667"/>
                    <a:pt x="1163" y="1343"/>
                    <a:pt x="1007" y="1032"/>
                  </a:cubicBezTo>
                  <a:cubicBezTo>
                    <a:pt x="851" y="721"/>
                    <a:pt x="636" y="445"/>
                    <a:pt x="372" y="218"/>
                  </a:cubicBezTo>
                  <a:cubicBezTo>
                    <a:pt x="185" y="64"/>
                    <a:pt x="39" y="1"/>
                    <a:pt x="7"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10;p32">
              <a:extLst>
                <a:ext uri="{FF2B5EF4-FFF2-40B4-BE49-F238E27FC236}">
                  <a16:creationId xmlns="" xmlns:a16="http://schemas.microsoft.com/office/drawing/2014/main" id="{3FA59865-39A8-D76D-38DE-3E9EF0350FF5}"/>
                </a:ext>
              </a:extLst>
            </p:cNvPr>
            <p:cNvSpPr/>
            <p:nvPr/>
          </p:nvSpPr>
          <p:spPr>
            <a:xfrm>
              <a:off x="3637425" y="1278379"/>
              <a:ext cx="24443" cy="53958"/>
            </a:xfrm>
            <a:custGeom>
              <a:avLst/>
              <a:gdLst/>
              <a:ahLst/>
              <a:cxnLst/>
              <a:rect l="l" t="t" r="r" b="b"/>
              <a:pathLst>
                <a:path w="588" h="1298" extrusionOk="0">
                  <a:moveTo>
                    <a:pt x="175" y="1"/>
                  </a:moveTo>
                  <a:cubicBezTo>
                    <a:pt x="148" y="1"/>
                    <a:pt x="93" y="71"/>
                    <a:pt x="49" y="194"/>
                  </a:cubicBezTo>
                  <a:cubicBezTo>
                    <a:pt x="1" y="373"/>
                    <a:pt x="13" y="565"/>
                    <a:pt x="85" y="733"/>
                  </a:cubicBezTo>
                  <a:cubicBezTo>
                    <a:pt x="145" y="900"/>
                    <a:pt x="252" y="1056"/>
                    <a:pt x="384" y="1176"/>
                  </a:cubicBezTo>
                  <a:cubicBezTo>
                    <a:pt x="479" y="1260"/>
                    <a:pt x="536" y="1298"/>
                    <a:pt x="565" y="1298"/>
                  </a:cubicBezTo>
                  <a:cubicBezTo>
                    <a:pt x="569" y="1298"/>
                    <a:pt x="573" y="1297"/>
                    <a:pt x="576" y="1295"/>
                  </a:cubicBezTo>
                  <a:cubicBezTo>
                    <a:pt x="588" y="1283"/>
                    <a:pt x="540" y="1212"/>
                    <a:pt x="456" y="1116"/>
                  </a:cubicBezTo>
                  <a:cubicBezTo>
                    <a:pt x="360" y="984"/>
                    <a:pt x="276" y="840"/>
                    <a:pt x="204" y="685"/>
                  </a:cubicBezTo>
                  <a:cubicBezTo>
                    <a:pt x="145" y="541"/>
                    <a:pt x="121" y="373"/>
                    <a:pt x="145" y="218"/>
                  </a:cubicBezTo>
                  <a:cubicBezTo>
                    <a:pt x="157" y="86"/>
                    <a:pt x="193" y="14"/>
                    <a:pt x="181" y="2"/>
                  </a:cubicBezTo>
                  <a:cubicBezTo>
                    <a:pt x="179" y="1"/>
                    <a:pt x="177" y="1"/>
                    <a:pt x="175"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1;p32">
              <a:extLst>
                <a:ext uri="{FF2B5EF4-FFF2-40B4-BE49-F238E27FC236}">
                  <a16:creationId xmlns="" xmlns:a16="http://schemas.microsoft.com/office/drawing/2014/main" id="{CF5A60EA-234B-31AF-4538-FBA4D1E72E80}"/>
                </a:ext>
              </a:extLst>
            </p:cNvPr>
            <p:cNvSpPr/>
            <p:nvPr/>
          </p:nvSpPr>
          <p:spPr>
            <a:xfrm>
              <a:off x="3949616" y="1253521"/>
              <a:ext cx="57283" cy="58198"/>
            </a:xfrm>
            <a:custGeom>
              <a:avLst/>
              <a:gdLst/>
              <a:ahLst/>
              <a:cxnLst/>
              <a:rect l="l" t="t" r="r" b="b"/>
              <a:pathLst>
                <a:path w="1378" h="1400" extrusionOk="0">
                  <a:moveTo>
                    <a:pt x="692" y="0"/>
                  </a:moveTo>
                  <a:cubicBezTo>
                    <a:pt x="421" y="0"/>
                    <a:pt x="257" y="174"/>
                    <a:pt x="48" y="336"/>
                  </a:cubicBezTo>
                  <a:cubicBezTo>
                    <a:pt x="1" y="372"/>
                    <a:pt x="84" y="672"/>
                    <a:pt x="96" y="720"/>
                  </a:cubicBezTo>
                  <a:cubicBezTo>
                    <a:pt x="132" y="839"/>
                    <a:pt x="192" y="959"/>
                    <a:pt x="264" y="1067"/>
                  </a:cubicBezTo>
                  <a:cubicBezTo>
                    <a:pt x="348" y="1187"/>
                    <a:pt x="456" y="1271"/>
                    <a:pt x="587" y="1331"/>
                  </a:cubicBezTo>
                  <a:cubicBezTo>
                    <a:pt x="685" y="1375"/>
                    <a:pt x="796" y="1400"/>
                    <a:pt x="905" y="1400"/>
                  </a:cubicBezTo>
                  <a:cubicBezTo>
                    <a:pt x="944" y="1400"/>
                    <a:pt x="981" y="1397"/>
                    <a:pt x="1019" y="1390"/>
                  </a:cubicBezTo>
                  <a:cubicBezTo>
                    <a:pt x="1126" y="1366"/>
                    <a:pt x="1234" y="1163"/>
                    <a:pt x="1282" y="1055"/>
                  </a:cubicBezTo>
                  <a:cubicBezTo>
                    <a:pt x="1366" y="839"/>
                    <a:pt x="1378" y="600"/>
                    <a:pt x="1318" y="384"/>
                  </a:cubicBezTo>
                  <a:cubicBezTo>
                    <a:pt x="1198" y="157"/>
                    <a:pt x="971" y="1"/>
                    <a:pt x="719" y="1"/>
                  </a:cubicBezTo>
                  <a:cubicBezTo>
                    <a:pt x="710" y="1"/>
                    <a:pt x="701" y="0"/>
                    <a:pt x="69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12;p32">
              <a:extLst>
                <a:ext uri="{FF2B5EF4-FFF2-40B4-BE49-F238E27FC236}">
                  <a16:creationId xmlns="" xmlns:a16="http://schemas.microsoft.com/office/drawing/2014/main" id="{FFD53782-DA51-3DB3-8EC7-DC714E97570A}"/>
                </a:ext>
              </a:extLst>
            </p:cNvPr>
            <p:cNvSpPr/>
            <p:nvPr/>
          </p:nvSpPr>
          <p:spPr>
            <a:xfrm>
              <a:off x="3565260" y="1754231"/>
              <a:ext cx="526775" cy="456023"/>
            </a:xfrm>
            <a:custGeom>
              <a:avLst/>
              <a:gdLst/>
              <a:ahLst/>
              <a:cxnLst/>
              <a:rect l="l" t="t" r="r" b="b"/>
              <a:pathLst>
                <a:path w="12672" h="10970" extrusionOk="0">
                  <a:moveTo>
                    <a:pt x="3578" y="0"/>
                  </a:moveTo>
                  <a:cubicBezTo>
                    <a:pt x="2515" y="0"/>
                    <a:pt x="1957" y="603"/>
                    <a:pt x="1845" y="1861"/>
                  </a:cubicBezTo>
                  <a:cubicBezTo>
                    <a:pt x="1725" y="3347"/>
                    <a:pt x="2791" y="5658"/>
                    <a:pt x="1785" y="6784"/>
                  </a:cubicBezTo>
                  <a:cubicBezTo>
                    <a:pt x="1222" y="7407"/>
                    <a:pt x="623" y="7982"/>
                    <a:pt x="0" y="8533"/>
                  </a:cubicBezTo>
                  <a:cubicBezTo>
                    <a:pt x="671" y="9072"/>
                    <a:pt x="1413" y="9503"/>
                    <a:pt x="2216" y="9838"/>
                  </a:cubicBezTo>
                  <a:cubicBezTo>
                    <a:pt x="3677" y="10437"/>
                    <a:pt x="5258" y="10713"/>
                    <a:pt x="6827" y="10856"/>
                  </a:cubicBezTo>
                  <a:cubicBezTo>
                    <a:pt x="7484" y="10925"/>
                    <a:pt x="8147" y="10970"/>
                    <a:pt x="8808" y="10970"/>
                  </a:cubicBezTo>
                  <a:cubicBezTo>
                    <a:pt x="9655" y="10970"/>
                    <a:pt x="10498" y="10896"/>
                    <a:pt x="11319" y="10701"/>
                  </a:cubicBezTo>
                  <a:cubicBezTo>
                    <a:pt x="11019" y="10365"/>
                    <a:pt x="10732" y="10030"/>
                    <a:pt x="10444" y="9706"/>
                  </a:cubicBezTo>
                  <a:cubicBezTo>
                    <a:pt x="10396" y="9659"/>
                    <a:pt x="10348" y="9587"/>
                    <a:pt x="10324" y="9515"/>
                  </a:cubicBezTo>
                  <a:cubicBezTo>
                    <a:pt x="10312" y="9431"/>
                    <a:pt x="10324" y="9347"/>
                    <a:pt x="10348" y="9275"/>
                  </a:cubicBezTo>
                  <a:cubicBezTo>
                    <a:pt x="10696" y="7970"/>
                    <a:pt x="11307" y="6784"/>
                    <a:pt x="11618" y="5479"/>
                  </a:cubicBezTo>
                  <a:cubicBezTo>
                    <a:pt x="11893" y="4401"/>
                    <a:pt x="12672" y="2784"/>
                    <a:pt x="11726" y="1814"/>
                  </a:cubicBezTo>
                  <a:cubicBezTo>
                    <a:pt x="11354" y="1442"/>
                    <a:pt x="10804" y="1323"/>
                    <a:pt x="10289" y="1215"/>
                  </a:cubicBezTo>
                  <a:cubicBezTo>
                    <a:pt x="8252" y="831"/>
                    <a:pt x="6216" y="400"/>
                    <a:pt x="4168" y="53"/>
                  </a:cubicBezTo>
                  <a:cubicBezTo>
                    <a:pt x="3957" y="18"/>
                    <a:pt x="3760" y="0"/>
                    <a:pt x="3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13;p32">
              <a:extLst>
                <a:ext uri="{FF2B5EF4-FFF2-40B4-BE49-F238E27FC236}">
                  <a16:creationId xmlns="" xmlns:a16="http://schemas.microsoft.com/office/drawing/2014/main" id="{D2476B72-57DA-C175-D1C6-FB0D5EFDF246}"/>
                </a:ext>
              </a:extLst>
            </p:cNvPr>
            <p:cNvSpPr/>
            <p:nvPr/>
          </p:nvSpPr>
          <p:spPr>
            <a:xfrm>
              <a:off x="4061647" y="1245581"/>
              <a:ext cx="11972" cy="50840"/>
            </a:xfrm>
            <a:custGeom>
              <a:avLst/>
              <a:gdLst/>
              <a:ahLst/>
              <a:cxnLst/>
              <a:rect l="l" t="t" r="r" b="b"/>
              <a:pathLst>
                <a:path w="288" h="1223" extrusionOk="0">
                  <a:moveTo>
                    <a:pt x="72" y="0"/>
                  </a:moveTo>
                  <a:cubicBezTo>
                    <a:pt x="12" y="12"/>
                    <a:pt x="0" y="288"/>
                    <a:pt x="36" y="635"/>
                  </a:cubicBezTo>
                  <a:cubicBezTo>
                    <a:pt x="71" y="963"/>
                    <a:pt x="152" y="1222"/>
                    <a:pt x="212" y="1222"/>
                  </a:cubicBezTo>
                  <a:cubicBezTo>
                    <a:pt x="213" y="1222"/>
                    <a:pt x="215" y="1222"/>
                    <a:pt x="216" y="1222"/>
                  </a:cubicBezTo>
                  <a:cubicBezTo>
                    <a:pt x="264" y="1222"/>
                    <a:pt x="288" y="947"/>
                    <a:pt x="240" y="599"/>
                  </a:cubicBezTo>
                  <a:cubicBezTo>
                    <a:pt x="204" y="264"/>
                    <a:pt x="120"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14;p32">
              <a:extLst>
                <a:ext uri="{FF2B5EF4-FFF2-40B4-BE49-F238E27FC236}">
                  <a16:creationId xmlns="" xmlns:a16="http://schemas.microsoft.com/office/drawing/2014/main" id="{A140A58D-DBEB-C50D-F0EB-6CE2C9010C8B}"/>
                </a:ext>
              </a:extLst>
            </p:cNvPr>
            <p:cNvSpPr/>
            <p:nvPr/>
          </p:nvSpPr>
          <p:spPr>
            <a:xfrm>
              <a:off x="3959593" y="1252190"/>
              <a:ext cx="47307" cy="59196"/>
            </a:xfrm>
            <a:custGeom>
              <a:avLst/>
              <a:gdLst/>
              <a:ahLst/>
              <a:cxnLst/>
              <a:rect l="l" t="t" r="r" b="b"/>
              <a:pathLst>
                <a:path w="1138" h="1424" extrusionOk="0">
                  <a:moveTo>
                    <a:pt x="476" y="0"/>
                  </a:moveTo>
                  <a:cubicBezTo>
                    <a:pt x="393" y="0"/>
                    <a:pt x="312" y="16"/>
                    <a:pt x="240" y="45"/>
                  </a:cubicBezTo>
                  <a:cubicBezTo>
                    <a:pt x="156" y="81"/>
                    <a:pt x="84" y="129"/>
                    <a:pt x="36" y="201"/>
                  </a:cubicBezTo>
                  <a:cubicBezTo>
                    <a:pt x="0" y="261"/>
                    <a:pt x="0" y="285"/>
                    <a:pt x="0" y="297"/>
                  </a:cubicBezTo>
                  <a:cubicBezTo>
                    <a:pt x="12" y="297"/>
                    <a:pt x="84" y="189"/>
                    <a:pt x="276" y="141"/>
                  </a:cubicBezTo>
                  <a:cubicBezTo>
                    <a:pt x="329" y="123"/>
                    <a:pt x="383" y="114"/>
                    <a:pt x="437" y="114"/>
                  </a:cubicBezTo>
                  <a:cubicBezTo>
                    <a:pt x="491" y="114"/>
                    <a:pt x="545" y="123"/>
                    <a:pt x="599" y="141"/>
                  </a:cubicBezTo>
                  <a:cubicBezTo>
                    <a:pt x="719" y="177"/>
                    <a:pt x="826" y="273"/>
                    <a:pt x="898" y="380"/>
                  </a:cubicBezTo>
                  <a:cubicBezTo>
                    <a:pt x="1018" y="608"/>
                    <a:pt x="1042" y="871"/>
                    <a:pt x="970" y="1111"/>
                  </a:cubicBezTo>
                  <a:cubicBezTo>
                    <a:pt x="910" y="1303"/>
                    <a:pt x="850" y="1410"/>
                    <a:pt x="862" y="1422"/>
                  </a:cubicBezTo>
                  <a:cubicBezTo>
                    <a:pt x="863" y="1423"/>
                    <a:pt x="864" y="1423"/>
                    <a:pt x="865" y="1423"/>
                  </a:cubicBezTo>
                  <a:cubicBezTo>
                    <a:pt x="885" y="1423"/>
                    <a:pt x="975" y="1328"/>
                    <a:pt x="1054" y="1147"/>
                  </a:cubicBezTo>
                  <a:cubicBezTo>
                    <a:pt x="1114" y="1027"/>
                    <a:pt x="1138" y="895"/>
                    <a:pt x="1138" y="776"/>
                  </a:cubicBezTo>
                  <a:cubicBezTo>
                    <a:pt x="1138" y="608"/>
                    <a:pt x="1102" y="452"/>
                    <a:pt x="1018" y="321"/>
                  </a:cubicBezTo>
                  <a:cubicBezTo>
                    <a:pt x="922" y="177"/>
                    <a:pt x="791" y="69"/>
                    <a:pt x="635" y="21"/>
                  </a:cubicBezTo>
                  <a:cubicBezTo>
                    <a:pt x="583" y="7"/>
                    <a:pt x="5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15;p32">
              <a:extLst>
                <a:ext uri="{FF2B5EF4-FFF2-40B4-BE49-F238E27FC236}">
                  <a16:creationId xmlns="" xmlns:a16="http://schemas.microsoft.com/office/drawing/2014/main" id="{C3DBB2EA-04BE-8954-CF01-88498FECB637}"/>
                </a:ext>
              </a:extLst>
            </p:cNvPr>
            <p:cNvSpPr/>
            <p:nvPr/>
          </p:nvSpPr>
          <p:spPr>
            <a:xfrm>
              <a:off x="3965038" y="1296130"/>
              <a:ext cx="12014" cy="7857"/>
            </a:xfrm>
            <a:custGeom>
              <a:avLst/>
              <a:gdLst/>
              <a:ahLst/>
              <a:cxnLst/>
              <a:rect l="l" t="t" r="r" b="b"/>
              <a:pathLst>
                <a:path w="289" h="189" extrusionOk="0">
                  <a:moveTo>
                    <a:pt x="62" y="0"/>
                  </a:moveTo>
                  <a:cubicBezTo>
                    <a:pt x="46" y="0"/>
                    <a:pt x="33" y="6"/>
                    <a:pt x="25" y="18"/>
                  </a:cubicBezTo>
                  <a:cubicBezTo>
                    <a:pt x="1" y="42"/>
                    <a:pt x="25" y="114"/>
                    <a:pt x="109" y="162"/>
                  </a:cubicBezTo>
                  <a:cubicBezTo>
                    <a:pt x="142" y="181"/>
                    <a:pt x="176" y="189"/>
                    <a:pt x="204" y="189"/>
                  </a:cubicBezTo>
                  <a:cubicBezTo>
                    <a:pt x="246" y="189"/>
                    <a:pt x="276" y="171"/>
                    <a:pt x="276" y="150"/>
                  </a:cubicBezTo>
                  <a:cubicBezTo>
                    <a:pt x="288" y="114"/>
                    <a:pt x="240" y="78"/>
                    <a:pt x="180" y="42"/>
                  </a:cubicBezTo>
                  <a:cubicBezTo>
                    <a:pt x="134" y="19"/>
                    <a:pt x="92" y="0"/>
                    <a:pt x="62"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16;p32">
              <a:extLst>
                <a:ext uri="{FF2B5EF4-FFF2-40B4-BE49-F238E27FC236}">
                  <a16:creationId xmlns="" xmlns:a16="http://schemas.microsoft.com/office/drawing/2014/main" id="{749025F2-3978-F149-25BB-2710696ADB36}"/>
                </a:ext>
              </a:extLst>
            </p:cNvPr>
            <p:cNvSpPr/>
            <p:nvPr/>
          </p:nvSpPr>
          <p:spPr>
            <a:xfrm>
              <a:off x="3847561" y="1253562"/>
              <a:ext cx="14466" cy="50840"/>
            </a:xfrm>
            <a:custGeom>
              <a:avLst/>
              <a:gdLst/>
              <a:ahLst/>
              <a:cxnLst/>
              <a:rect l="l" t="t" r="r" b="b"/>
              <a:pathLst>
                <a:path w="348" h="1223" extrusionOk="0">
                  <a:moveTo>
                    <a:pt x="120" y="0"/>
                  </a:moveTo>
                  <a:cubicBezTo>
                    <a:pt x="60" y="0"/>
                    <a:pt x="0" y="276"/>
                    <a:pt x="48" y="635"/>
                  </a:cubicBezTo>
                  <a:cubicBezTo>
                    <a:pt x="95" y="974"/>
                    <a:pt x="245" y="1222"/>
                    <a:pt x="285" y="1222"/>
                  </a:cubicBezTo>
                  <a:cubicBezTo>
                    <a:pt x="286" y="1222"/>
                    <a:pt x="287" y="1222"/>
                    <a:pt x="288" y="1222"/>
                  </a:cubicBezTo>
                  <a:cubicBezTo>
                    <a:pt x="348" y="1198"/>
                    <a:pt x="288" y="922"/>
                    <a:pt x="252" y="599"/>
                  </a:cubicBezTo>
                  <a:cubicBezTo>
                    <a:pt x="216" y="264"/>
                    <a:pt x="18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17;p32">
              <a:extLst>
                <a:ext uri="{FF2B5EF4-FFF2-40B4-BE49-F238E27FC236}">
                  <a16:creationId xmlns="" xmlns:a16="http://schemas.microsoft.com/office/drawing/2014/main" id="{E981FFBF-AF70-88E9-7FF4-C2C210D2AEDB}"/>
                </a:ext>
              </a:extLst>
            </p:cNvPr>
            <p:cNvSpPr/>
            <p:nvPr/>
          </p:nvSpPr>
          <p:spPr>
            <a:xfrm>
              <a:off x="3787285" y="1173748"/>
              <a:ext cx="101140" cy="60526"/>
            </a:xfrm>
            <a:custGeom>
              <a:avLst/>
              <a:gdLst/>
              <a:ahLst/>
              <a:cxnLst/>
              <a:rect l="l" t="t" r="r" b="b"/>
              <a:pathLst>
                <a:path w="2433" h="1456" extrusionOk="0">
                  <a:moveTo>
                    <a:pt x="1912" y="1"/>
                  </a:moveTo>
                  <a:cubicBezTo>
                    <a:pt x="1774" y="1"/>
                    <a:pt x="1638" y="22"/>
                    <a:pt x="1510" y="52"/>
                  </a:cubicBezTo>
                  <a:cubicBezTo>
                    <a:pt x="1318" y="100"/>
                    <a:pt x="1127" y="171"/>
                    <a:pt x="947" y="279"/>
                  </a:cubicBezTo>
                  <a:cubicBezTo>
                    <a:pt x="779" y="375"/>
                    <a:pt x="612" y="495"/>
                    <a:pt x="468" y="639"/>
                  </a:cubicBezTo>
                  <a:cubicBezTo>
                    <a:pt x="348" y="746"/>
                    <a:pt x="252" y="878"/>
                    <a:pt x="169" y="1022"/>
                  </a:cubicBezTo>
                  <a:cubicBezTo>
                    <a:pt x="25" y="1261"/>
                    <a:pt x="1" y="1441"/>
                    <a:pt x="49" y="1453"/>
                  </a:cubicBezTo>
                  <a:cubicBezTo>
                    <a:pt x="52" y="1455"/>
                    <a:pt x="55" y="1456"/>
                    <a:pt x="59" y="1456"/>
                  </a:cubicBezTo>
                  <a:cubicBezTo>
                    <a:pt x="102" y="1456"/>
                    <a:pt x="206" y="1331"/>
                    <a:pt x="360" y="1165"/>
                  </a:cubicBezTo>
                  <a:cubicBezTo>
                    <a:pt x="468" y="1058"/>
                    <a:pt x="564" y="962"/>
                    <a:pt x="684" y="866"/>
                  </a:cubicBezTo>
                  <a:cubicBezTo>
                    <a:pt x="959" y="639"/>
                    <a:pt x="1271" y="471"/>
                    <a:pt x="1594" y="351"/>
                  </a:cubicBezTo>
                  <a:cubicBezTo>
                    <a:pt x="1738" y="303"/>
                    <a:pt x="1881" y="267"/>
                    <a:pt x="2013" y="231"/>
                  </a:cubicBezTo>
                  <a:cubicBezTo>
                    <a:pt x="2265" y="195"/>
                    <a:pt x="2420" y="171"/>
                    <a:pt x="2432" y="123"/>
                  </a:cubicBezTo>
                  <a:cubicBezTo>
                    <a:pt x="2432" y="76"/>
                    <a:pt x="2277" y="4"/>
                    <a:pt x="2001" y="4"/>
                  </a:cubicBezTo>
                  <a:cubicBezTo>
                    <a:pt x="1971" y="2"/>
                    <a:pt x="1942"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18;p32">
              <a:extLst>
                <a:ext uri="{FF2B5EF4-FFF2-40B4-BE49-F238E27FC236}">
                  <a16:creationId xmlns="" xmlns:a16="http://schemas.microsoft.com/office/drawing/2014/main" id="{3FACBC73-6385-F0C9-F5A3-4646B45DB230}"/>
                </a:ext>
              </a:extLst>
            </p:cNvPr>
            <p:cNvSpPr/>
            <p:nvPr/>
          </p:nvSpPr>
          <p:spPr>
            <a:xfrm>
              <a:off x="4022322" y="1154459"/>
              <a:ext cx="83182" cy="33256"/>
            </a:xfrm>
            <a:custGeom>
              <a:avLst/>
              <a:gdLst/>
              <a:ahLst/>
              <a:cxnLst/>
              <a:rect l="l" t="t" r="r" b="b"/>
              <a:pathLst>
                <a:path w="2001" h="800" extrusionOk="0">
                  <a:moveTo>
                    <a:pt x="598" y="0"/>
                  </a:moveTo>
                  <a:cubicBezTo>
                    <a:pt x="506" y="0"/>
                    <a:pt x="414" y="8"/>
                    <a:pt x="324" y="25"/>
                  </a:cubicBezTo>
                  <a:cubicBezTo>
                    <a:pt x="120" y="60"/>
                    <a:pt x="0" y="132"/>
                    <a:pt x="24" y="180"/>
                  </a:cubicBezTo>
                  <a:cubicBezTo>
                    <a:pt x="36" y="276"/>
                    <a:pt x="503" y="240"/>
                    <a:pt x="1018" y="408"/>
                  </a:cubicBezTo>
                  <a:cubicBezTo>
                    <a:pt x="1484" y="560"/>
                    <a:pt x="1823" y="799"/>
                    <a:pt x="1936" y="799"/>
                  </a:cubicBezTo>
                  <a:cubicBezTo>
                    <a:pt x="1948" y="799"/>
                    <a:pt x="1958" y="797"/>
                    <a:pt x="1964" y="791"/>
                  </a:cubicBezTo>
                  <a:cubicBezTo>
                    <a:pt x="2000" y="755"/>
                    <a:pt x="1940" y="635"/>
                    <a:pt x="1797" y="492"/>
                  </a:cubicBezTo>
                  <a:cubicBezTo>
                    <a:pt x="1605" y="300"/>
                    <a:pt x="1378" y="156"/>
                    <a:pt x="1114" y="84"/>
                  </a:cubicBezTo>
                  <a:cubicBezTo>
                    <a:pt x="949" y="29"/>
                    <a:pt x="773" y="0"/>
                    <a:pt x="598"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9;p32">
              <a:extLst>
                <a:ext uri="{FF2B5EF4-FFF2-40B4-BE49-F238E27FC236}">
                  <a16:creationId xmlns="" xmlns:a16="http://schemas.microsoft.com/office/drawing/2014/main" id="{E82D591C-74F8-EDE1-8B5C-2E65C5D4572B}"/>
                </a:ext>
              </a:extLst>
            </p:cNvPr>
            <p:cNvSpPr/>
            <p:nvPr/>
          </p:nvSpPr>
          <p:spPr>
            <a:xfrm>
              <a:off x="3939639" y="1303820"/>
              <a:ext cx="68258" cy="33464"/>
            </a:xfrm>
            <a:custGeom>
              <a:avLst/>
              <a:gdLst/>
              <a:ahLst/>
              <a:cxnLst/>
              <a:rect l="l" t="t" r="r" b="b"/>
              <a:pathLst>
                <a:path w="1642" h="805" extrusionOk="0">
                  <a:moveTo>
                    <a:pt x="25" y="1"/>
                  </a:moveTo>
                  <a:lnTo>
                    <a:pt x="25" y="1"/>
                  </a:lnTo>
                  <a:cubicBezTo>
                    <a:pt x="1" y="13"/>
                    <a:pt x="13" y="132"/>
                    <a:pt x="97" y="300"/>
                  </a:cubicBezTo>
                  <a:cubicBezTo>
                    <a:pt x="280" y="624"/>
                    <a:pt x="606" y="804"/>
                    <a:pt x="949" y="804"/>
                  </a:cubicBezTo>
                  <a:cubicBezTo>
                    <a:pt x="1101" y="804"/>
                    <a:pt x="1255" y="769"/>
                    <a:pt x="1402" y="695"/>
                  </a:cubicBezTo>
                  <a:cubicBezTo>
                    <a:pt x="1570" y="600"/>
                    <a:pt x="1642" y="504"/>
                    <a:pt x="1630" y="492"/>
                  </a:cubicBezTo>
                  <a:cubicBezTo>
                    <a:pt x="1628" y="491"/>
                    <a:pt x="1625" y="490"/>
                    <a:pt x="1622" y="490"/>
                  </a:cubicBezTo>
                  <a:cubicBezTo>
                    <a:pt x="1591" y="490"/>
                    <a:pt x="1507" y="545"/>
                    <a:pt x="1354" y="600"/>
                  </a:cubicBezTo>
                  <a:cubicBezTo>
                    <a:pt x="1244" y="645"/>
                    <a:pt x="1127" y="666"/>
                    <a:pt x="1008" y="666"/>
                  </a:cubicBezTo>
                  <a:cubicBezTo>
                    <a:pt x="908" y="666"/>
                    <a:pt x="806" y="651"/>
                    <a:pt x="708" y="624"/>
                  </a:cubicBezTo>
                  <a:cubicBezTo>
                    <a:pt x="492" y="552"/>
                    <a:pt x="312" y="420"/>
                    <a:pt x="181" y="240"/>
                  </a:cubicBezTo>
                  <a:cubicBezTo>
                    <a:pt x="85" y="109"/>
                    <a:pt x="4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0;p32">
              <a:extLst>
                <a:ext uri="{FF2B5EF4-FFF2-40B4-BE49-F238E27FC236}">
                  <a16:creationId xmlns="" xmlns:a16="http://schemas.microsoft.com/office/drawing/2014/main" id="{745AB4F9-775A-628F-24FE-62C7A6290C0B}"/>
                </a:ext>
              </a:extLst>
            </p:cNvPr>
            <p:cNvSpPr/>
            <p:nvPr/>
          </p:nvSpPr>
          <p:spPr>
            <a:xfrm>
              <a:off x="4726809" y="1536986"/>
              <a:ext cx="565144" cy="350976"/>
            </a:xfrm>
            <a:custGeom>
              <a:avLst/>
              <a:gdLst/>
              <a:ahLst/>
              <a:cxnLst/>
              <a:rect l="l" t="t" r="r" b="b"/>
              <a:pathLst>
                <a:path w="13595" h="8443" extrusionOk="0">
                  <a:moveTo>
                    <a:pt x="1422" y="1"/>
                  </a:moveTo>
                  <a:cubicBezTo>
                    <a:pt x="1392" y="1"/>
                    <a:pt x="1361" y="4"/>
                    <a:pt x="1330" y="9"/>
                  </a:cubicBezTo>
                  <a:cubicBezTo>
                    <a:pt x="839" y="105"/>
                    <a:pt x="468" y="632"/>
                    <a:pt x="264" y="1051"/>
                  </a:cubicBezTo>
                  <a:cubicBezTo>
                    <a:pt x="1" y="1542"/>
                    <a:pt x="1" y="2141"/>
                    <a:pt x="264" y="2632"/>
                  </a:cubicBezTo>
                  <a:cubicBezTo>
                    <a:pt x="815" y="3710"/>
                    <a:pt x="1558" y="4608"/>
                    <a:pt x="2324" y="5530"/>
                  </a:cubicBezTo>
                  <a:cubicBezTo>
                    <a:pt x="2744" y="6033"/>
                    <a:pt x="3211" y="6477"/>
                    <a:pt x="3726" y="6872"/>
                  </a:cubicBezTo>
                  <a:cubicBezTo>
                    <a:pt x="4706" y="7652"/>
                    <a:pt x="5884" y="8442"/>
                    <a:pt x="7182" y="8442"/>
                  </a:cubicBezTo>
                  <a:cubicBezTo>
                    <a:pt x="7279" y="8442"/>
                    <a:pt x="7376" y="8438"/>
                    <a:pt x="7475" y="8429"/>
                  </a:cubicBezTo>
                  <a:cubicBezTo>
                    <a:pt x="9511" y="8237"/>
                    <a:pt x="11583" y="8118"/>
                    <a:pt x="13595" y="7734"/>
                  </a:cubicBezTo>
                  <a:lnTo>
                    <a:pt x="12756" y="5530"/>
                  </a:lnTo>
                  <a:cubicBezTo>
                    <a:pt x="12577" y="5063"/>
                    <a:pt x="12421" y="4057"/>
                    <a:pt x="11966" y="3806"/>
                  </a:cubicBezTo>
                  <a:cubicBezTo>
                    <a:pt x="11850" y="3737"/>
                    <a:pt x="11700" y="3712"/>
                    <a:pt x="11536" y="3712"/>
                  </a:cubicBezTo>
                  <a:cubicBezTo>
                    <a:pt x="11126" y="3712"/>
                    <a:pt x="10625" y="3871"/>
                    <a:pt x="10325" y="3914"/>
                  </a:cubicBezTo>
                  <a:lnTo>
                    <a:pt x="8097" y="4237"/>
                  </a:lnTo>
                  <a:cubicBezTo>
                    <a:pt x="7988" y="4271"/>
                    <a:pt x="7877" y="4288"/>
                    <a:pt x="7768" y="4288"/>
                  </a:cubicBezTo>
                  <a:cubicBezTo>
                    <a:pt x="7492" y="4288"/>
                    <a:pt x="7225" y="4183"/>
                    <a:pt x="7019" y="3985"/>
                  </a:cubicBezTo>
                  <a:cubicBezTo>
                    <a:pt x="5726" y="3063"/>
                    <a:pt x="4504" y="2057"/>
                    <a:pt x="3235" y="1123"/>
                  </a:cubicBezTo>
                  <a:cubicBezTo>
                    <a:pt x="2899" y="883"/>
                    <a:pt x="2564" y="656"/>
                    <a:pt x="2229" y="416"/>
                  </a:cubicBezTo>
                  <a:cubicBezTo>
                    <a:pt x="2000" y="253"/>
                    <a:pt x="1722" y="1"/>
                    <a:pt x="1422"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21;p32">
              <a:extLst>
                <a:ext uri="{FF2B5EF4-FFF2-40B4-BE49-F238E27FC236}">
                  <a16:creationId xmlns="" xmlns:a16="http://schemas.microsoft.com/office/drawing/2014/main" id="{14E65D85-753D-8926-44D9-32A717DF2E05}"/>
                </a:ext>
              </a:extLst>
            </p:cNvPr>
            <p:cNvSpPr/>
            <p:nvPr/>
          </p:nvSpPr>
          <p:spPr>
            <a:xfrm>
              <a:off x="3626492" y="1798212"/>
              <a:ext cx="136474" cy="355049"/>
            </a:xfrm>
            <a:custGeom>
              <a:avLst/>
              <a:gdLst/>
              <a:ahLst/>
              <a:cxnLst/>
              <a:rect l="l" t="t" r="r" b="b"/>
              <a:pathLst>
                <a:path w="3283" h="8541" extrusionOk="0">
                  <a:moveTo>
                    <a:pt x="1787" y="1"/>
                  </a:moveTo>
                  <a:cubicBezTo>
                    <a:pt x="1707" y="1"/>
                    <a:pt x="1634" y="64"/>
                    <a:pt x="1677" y="157"/>
                  </a:cubicBezTo>
                  <a:cubicBezTo>
                    <a:pt x="2492" y="2109"/>
                    <a:pt x="3102" y="4037"/>
                    <a:pt x="1929" y="6002"/>
                  </a:cubicBezTo>
                  <a:cubicBezTo>
                    <a:pt x="1462" y="6780"/>
                    <a:pt x="815" y="7463"/>
                    <a:pt x="228" y="8157"/>
                  </a:cubicBezTo>
                  <a:cubicBezTo>
                    <a:pt x="156" y="8253"/>
                    <a:pt x="84" y="8337"/>
                    <a:pt x="0" y="8433"/>
                  </a:cubicBezTo>
                  <a:lnTo>
                    <a:pt x="204" y="8541"/>
                  </a:lnTo>
                  <a:cubicBezTo>
                    <a:pt x="539" y="8110"/>
                    <a:pt x="959" y="7702"/>
                    <a:pt x="1258" y="7355"/>
                  </a:cubicBezTo>
                  <a:cubicBezTo>
                    <a:pt x="1761" y="6756"/>
                    <a:pt x="2264" y="6097"/>
                    <a:pt x="2563" y="5355"/>
                  </a:cubicBezTo>
                  <a:cubicBezTo>
                    <a:pt x="3282" y="3558"/>
                    <a:pt x="2635" y="1786"/>
                    <a:pt x="1929" y="97"/>
                  </a:cubicBezTo>
                  <a:cubicBezTo>
                    <a:pt x="1900" y="29"/>
                    <a:pt x="1842" y="1"/>
                    <a:pt x="1787"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22;p32">
              <a:extLst>
                <a:ext uri="{FF2B5EF4-FFF2-40B4-BE49-F238E27FC236}">
                  <a16:creationId xmlns="" xmlns:a16="http://schemas.microsoft.com/office/drawing/2014/main" id="{3096991B-9088-3D4D-2FB7-1383F3F37681}"/>
                </a:ext>
              </a:extLst>
            </p:cNvPr>
            <p:cNvSpPr/>
            <p:nvPr/>
          </p:nvSpPr>
          <p:spPr>
            <a:xfrm>
              <a:off x="3828148" y="1527883"/>
              <a:ext cx="628372" cy="385479"/>
            </a:xfrm>
            <a:custGeom>
              <a:avLst/>
              <a:gdLst/>
              <a:ahLst/>
              <a:cxnLst/>
              <a:rect l="l" t="t" r="r" b="b"/>
              <a:pathLst>
                <a:path w="15116" h="9273" extrusionOk="0">
                  <a:moveTo>
                    <a:pt x="13522" y="0"/>
                  </a:moveTo>
                  <a:cubicBezTo>
                    <a:pt x="11031" y="1210"/>
                    <a:pt x="8839" y="3198"/>
                    <a:pt x="6588" y="4815"/>
                  </a:cubicBezTo>
                  <a:cubicBezTo>
                    <a:pt x="6456" y="4935"/>
                    <a:pt x="6288" y="5019"/>
                    <a:pt x="6120" y="5079"/>
                  </a:cubicBezTo>
                  <a:cubicBezTo>
                    <a:pt x="6019" y="5097"/>
                    <a:pt x="5917" y="5106"/>
                    <a:pt x="5815" y="5106"/>
                  </a:cubicBezTo>
                  <a:cubicBezTo>
                    <a:pt x="5713" y="5106"/>
                    <a:pt x="5611" y="5097"/>
                    <a:pt x="5510" y="5079"/>
                  </a:cubicBezTo>
                  <a:lnTo>
                    <a:pt x="3282" y="4755"/>
                  </a:lnTo>
                  <a:cubicBezTo>
                    <a:pt x="2978" y="4712"/>
                    <a:pt x="2467" y="4549"/>
                    <a:pt x="2054" y="4549"/>
                  </a:cubicBezTo>
                  <a:cubicBezTo>
                    <a:pt x="1897" y="4549"/>
                    <a:pt x="1753" y="4573"/>
                    <a:pt x="1641" y="4636"/>
                  </a:cubicBezTo>
                  <a:cubicBezTo>
                    <a:pt x="1186" y="4899"/>
                    <a:pt x="1030" y="5905"/>
                    <a:pt x="850" y="6360"/>
                  </a:cubicBezTo>
                  <a:cubicBezTo>
                    <a:pt x="563" y="7091"/>
                    <a:pt x="288" y="7833"/>
                    <a:pt x="0" y="8564"/>
                  </a:cubicBezTo>
                  <a:cubicBezTo>
                    <a:pt x="2012" y="8947"/>
                    <a:pt x="4084" y="9067"/>
                    <a:pt x="6132" y="9259"/>
                  </a:cubicBezTo>
                  <a:cubicBezTo>
                    <a:pt x="6230" y="9268"/>
                    <a:pt x="6328" y="9273"/>
                    <a:pt x="6425" y="9273"/>
                  </a:cubicBezTo>
                  <a:cubicBezTo>
                    <a:pt x="8191" y="9273"/>
                    <a:pt x="9809" y="7774"/>
                    <a:pt x="11103" y="6684"/>
                  </a:cubicBezTo>
                  <a:cubicBezTo>
                    <a:pt x="12648" y="5354"/>
                    <a:pt x="14001" y="3809"/>
                    <a:pt x="15115" y="2096"/>
                  </a:cubicBezTo>
                  <a:cubicBezTo>
                    <a:pt x="14612" y="1378"/>
                    <a:pt x="14085" y="671"/>
                    <a:pt x="1352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23;p32">
              <a:extLst>
                <a:ext uri="{FF2B5EF4-FFF2-40B4-BE49-F238E27FC236}">
                  <a16:creationId xmlns="" xmlns:a16="http://schemas.microsoft.com/office/drawing/2014/main" id="{559EC17E-1F41-98FC-0449-33FF393C080C}"/>
                </a:ext>
              </a:extLst>
            </p:cNvPr>
            <p:cNvSpPr/>
            <p:nvPr/>
          </p:nvSpPr>
          <p:spPr>
            <a:xfrm>
              <a:off x="3611569" y="952055"/>
              <a:ext cx="506364" cy="267669"/>
            </a:xfrm>
            <a:custGeom>
              <a:avLst/>
              <a:gdLst/>
              <a:ahLst/>
              <a:cxnLst/>
              <a:rect l="l" t="t" r="r" b="b"/>
              <a:pathLst>
                <a:path w="12181" h="6439" extrusionOk="0">
                  <a:moveTo>
                    <a:pt x="7275" y="1"/>
                  </a:moveTo>
                  <a:cubicBezTo>
                    <a:pt x="6596" y="1"/>
                    <a:pt x="5898" y="107"/>
                    <a:pt x="5246" y="246"/>
                  </a:cubicBezTo>
                  <a:cubicBezTo>
                    <a:pt x="4300" y="462"/>
                    <a:pt x="3342" y="726"/>
                    <a:pt x="2527" y="1241"/>
                  </a:cubicBezTo>
                  <a:cubicBezTo>
                    <a:pt x="826" y="2378"/>
                    <a:pt x="0" y="4450"/>
                    <a:pt x="467" y="6439"/>
                  </a:cubicBezTo>
                  <a:cubicBezTo>
                    <a:pt x="1413" y="6319"/>
                    <a:pt x="2372" y="6235"/>
                    <a:pt x="3342" y="6199"/>
                  </a:cubicBezTo>
                  <a:lnTo>
                    <a:pt x="3785" y="3840"/>
                  </a:lnTo>
                  <a:cubicBezTo>
                    <a:pt x="3917" y="4606"/>
                    <a:pt x="3964" y="5373"/>
                    <a:pt x="3929" y="6151"/>
                  </a:cubicBezTo>
                  <a:lnTo>
                    <a:pt x="6899" y="6031"/>
                  </a:lnTo>
                  <a:lnTo>
                    <a:pt x="7138" y="3899"/>
                  </a:lnTo>
                  <a:cubicBezTo>
                    <a:pt x="7366" y="4522"/>
                    <a:pt x="7534" y="5157"/>
                    <a:pt x="7653" y="5804"/>
                  </a:cubicBezTo>
                  <a:cubicBezTo>
                    <a:pt x="9175" y="5720"/>
                    <a:pt x="10684" y="5552"/>
                    <a:pt x="12181" y="5289"/>
                  </a:cubicBezTo>
                  <a:cubicBezTo>
                    <a:pt x="11774" y="3372"/>
                    <a:pt x="10720" y="1648"/>
                    <a:pt x="9198" y="402"/>
                  </a:cubicBezTo>
                  <a:lnTo>
                    <a:pt x="9198" y="402"/>
                  </a:lnTo>
                  <a:lnTo>
                    <a:pt x="9845" y="833"/>
                  </a:lnTo>
                  <a:cubicBezTo>
                    <a:pt x="9146" y="211"/>
                    <a:pt x="8229" y="1"/>
                    <a:pt x="7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24;p32">
              <a:extLst>
                <a:ext uri="{FF2B5EF4-FFF2-40B4-BE49-F238E27FC236}">
                  <a16:creationId xmlns="" xmlns:a16="http://schemas.microsoft.com/office/drawing/2014/main" id="{B6C2863D-ADEB-AB45-1FF7-EB6389F8C510}"/>
                </a:ext>
              </a:extLst>
            </p:cNvPr>
            <p:cNvSpPr/>
            <p:nvPr/>
          </p:nvSpPr>
          <p:spPr>
            <a:xfrm>
              <a:off x="3563264" y="1580593"/>
              <a:ext cx="405307" cy="350601"/>
            </a:xfrm>
            <a:custGeom>
              <a:avLst/>
              <a:gdLst/>
              <a:ahLst/>
              <a:cxnLst/>
              <a:rect l="l" t="t" r="r" b="b"/>
              <a:pathLst>
                <a:path w="9750" h="8434" extrusionOk="0">
                  <a:moveTo>
                    <a:pt x="2802" y="0"/>
                  </a:moveTo>
                  <a:cubicBezTo>
                    <a:pt x="1835" y="0"/>
                    <a:pt x="686" y="921"/>
                    <a:pt x="336" y="1763"/>
                  </a:cubicBezTo>
                  <a:cubicBezTo>
                    <a:pt x="0" y="2601"/>
                    <a:pt x="300" y="3499"/>
                    <a:pt x="707" y="4194"/>
                  </a:cubicBezTo>
                  <a:cubicBezTo>
                    <a:pt x="1988" y="6410"/>
                    <a:pt x="4599" y="7488"/>
                    <a:pt x="7055" y="8434"/>
                  </a:cubicBezTo>
                  <a:cubicBezTo>
                    <a:pt x="8444" y="6817"/>
                    <a:pt x="9378" y="4865"/>
                    <a:pt x="9750" y="2769"/>
                  </a:cubicBezTo>
                  <a:cubicBezTo>
                    <a:pt x="8564" y="2098"/>
                    <a:pt x="7342" y="1499"/>
                    <a:pt x="6097" y="972"/>
                  </a:cubicBezTo>
                  <a:cubicBezTo>
                    <a:pt x="5162" y="601"/>
                    <a:pt x="3893" y="38"/>
                    <a:pt x="2875" y="2"/>
                  </a:cubicBezTo>
                  <a:cubicBezTo>
                    <a:pt x="2851" y="1"/>
                    <a:pt x="2827" y="0"/>
                    <a:pt x="2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25;p32">
              <a:extLst>
                <a:ext uri="{FF2B5EF4-FFF2-40B4-BE49-F238E27FC236}">
                  <a16:creationId xmlns="" xmlns:a16="http://schemas.microsoft.com/office/drawing/2014/main" id="{A16737E9-C421-DF7C-EA1A-36C60D161756}"/>
                </a:ext>
              </a:extLst>
            </p:cNvPr>
            <p:cNvSpPr/>
            <p:nvPr/>
          </p:nvSpPr>
          <p:spPr>
            <a:xfrm>
              <a:off x="3425335" y="2178619"/>
              <a:ext cx="705069" cy="205688"/>
            </a:xfrm>
            <a:custGeom>
              <a:avLst/>
              <a:gdLst/>
              <a:ahLst/>
              <a:cxnLst/>
              <a:rect l="l" t="t" r="r" b="b"/>
              <a:pathLst>
                <a:path w="16961" h="4948" extrusionOk="0">
                  <a:moveTo>
                    <a:pt x="1486" y="1"/>
                  </a:moveTo>
                  <a:cubicBezTo>
                    <a:pt x="1246" y="228"/>
                    <a:pt x="1031" y="456"/>
                    <a:pt x="815" y="707"/>
                  </a:cubicBezTo>
                  <a:cubicBezTo>
                    <a:pt x="552" y="1007"/>
                    <a:pt x="300" y="1318"/>
                    <a:pt x="84" y="1641"/>
                  </a:cubicBezTo>
                  <a:cubicBezTo>
                    <a:pt x="37" y="1701"/>
                    <a:pt x="1" y="1773"/>
                    <a:pt x="1" y="1845"/>
                  </a:cubicBezTo>
                  <a:cubicBezTo>
                    <a:pt x="13" y="1917"/>
                    <a:pt x="49" y="1989"/>
                    <a:pt x="108" y="2037"/>
                  </a:cubicBezTo>
                  <a:cubicBezTo>
                    <a:pt x="1234" y="3222"/>
                    <a:pt x="3139" y="3857"/>
                    <a:pt x="4720" y="3929"/>
                  </a:cubicBezTo>
                  <a:cubicBezTo>
                    <a:pt x="5630" y="3977"/>
                    <a:pt x="6516" y="4444"/>
                    <a:pt x="7402" y="4636"/>
                  </a:cubicBezTo>
                  <a:cubicBezTo>
                    <a:pt x="8061" y="4767"/>
                    <a:pt x="8720" y="4863"/>
                    <a:pt x="9379" y="4911"/>
                  </a:cubicBezTo>
                  <a:cubicBezTo>
                    <a:pt x="9906" y="4911"/>
                    <a:pt x="10421" y="4947"/>
                    <a:pt x="10948" y="4947"/>
                  </a:cubicBezTo>
                  <a:lnTo>
                    <a:pt x="11044" y="4947"/>
                  </a:lnTo>
                  <a:cubicBezTo>
                    <a:pt x="11235" y="4947"/>
                    <a:pt x="11427" y="4947"/>
                    <a:pt x="11618" y="4935"/>
                  </a:cubicBezTo>
                  <a:cubicBezTo>
                    <a:pt x="11810" y="4935"/>
                    <a:pt x="12002" y="4923"/>
                    <a:pt x="12193" y="4923"/>
                  </a:cubicBezTo>
                  <a:lnTo>
                    <a:pt x="12313" y="4923"/>
                  </a:lnTo>
                  <a:cubicBezTo>
                    <a:pt x="12493" y="4911"/>
                    <a:pt x="12684" y="4899"/>
                    <a:pt x="12864" y="4875"/>
                  </a:cubicBezTo>
                  <a:lnTo>
                    <a:pt x="12972" y="4875"/>
                  </a:lnTo>
                  <a:cubicBezTo>
                    <a:pt x="13163" y="4851"/>
                    <a:pt x="13355" y="4827"/>
                    <a:pt x="13547" y="4815"/>
                  </a:cubicBezTo>
                  <a:cubicBezTo>
                    <a:pt x="13511" y="4815"/>
                    <a:pt x="13930" y="4743"/>
                    <a:pt x="13978" y="4743"/>
                  </a:cubicBezTo>
                  <a:cubicBezTo>
                    <a:pt x="14182" y="4696"/>
                    <a:pt x="14385" y="4660"/>
                    <a:pt x="14577" y="4612"/>
                  </a:cubicBezTo>
                  <a:cubicBezTo>
                    <a:pt x="14960" y="4516"/>
                    <a:pt x="15343" y="4408"/>
                    <a:pt x="15715" y="4264"/>
                  </a:cubicBezTo>
                  <a:cubicBezTo>
                    <a:pt x="15786" y="4240"/>
                    <a:pt x="15894" y="4181"/>
                    <a:pt x="16026" y="4121"/>
                  </a:cubicBezTo>
                  <a:lnTo>
                    <a:pt x="16182" y="4025"/>
                  </a:lnTo>
                  <a:cubicBezTo>
                    <a:pt x="16325" y="3953"/>
                    <a:pt x="16481" y="3869"/>
                    <a:pt x="16625" y="3773"/>
                  </a:cubicBezTo>
                  <a:cubicBezTo>
                    <a:pt x="16745" y="3701"/>
                    <a:pt x="16852" y="3630"/>
                    <a:pt x="16960" y="3570"/>
                  </a:cubicBezTo>
                  <a:cubicBezTo>
                    <a:pt x="16864" y="3402"/>
                    <a:pt x="16769" y="3246"/>
                    <a:pt x="16661" y="3091"/>
                  </a:cubicBezTo>
                  <a:cubicBezTo>
                    <a:pt x="16625" y="3043"/>
                    <a:pt x="16601" y="2995"/>
                    <a:pt x="16565" y="2935"/>
                  </a:cubicBezTo>
                  <a:cubicBezTo>
                    <a:pt x="16481" y="2827"/>
                    <a:pt x="16409" y="2707"/>
                    <a:pt x="16325" y="2600"/>
                  </a:cubicBezTo>
                  <a:cubicBezTo>
                    <a:pt x="16289" y="2540"/>
                    <a:pt x="16254" y="2492"/>
                    <a:pt x="16218" y="2444"/>
                  </a:cubicBezTo>
                  <a:cubicBezTo>
                    <a:pt x="16122" y="2300"/>
                    <a:pt x="16014" y="2156"/>
                    <a:pt x="15906" y="2013"/>
                  </a:cubicBezTo>
                  <a:cubicBezTo>
                    <a:pt x="14436" y="2546"/>
                    <a:pt x="12852" y="2767"/>
                    <a:pt x="11255" y="2767"/>
                  </a:cubicBezTo>
                  <a:cubicBezTo>
                    <a:pt x="10056" y="2767"/>
                    <a:pt x="8849" y="2643"/>
                    <a:pt x="7678" y="2432"/>
                  </a:cubicBezTo>
                  <a:cubicBezTo>
                    <a:pt x="6468" y="2228"/>
                    <a:pt x="5283" y="1893"/>
                    <a:pt x="4133" y="1450"/>
                  </a:cubicBezTo>
                  <a:cubicBezTo>
                    <a:pt x="3570" y="1222"/>
                    <a:pt x="3031" y="971"/>
                    <a:pt x="2504" y="671"/>
                  </a:cubicBezTo>
                  <a:cubicBezTo>
                    <a:pt x="2288" y="540"/>
                    <a:pt x="1845" y="144"/>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26;p32">
              <a:extLst>
                <a:ext uri="{FF2B5EF4-FFF2-40B4-BE49-F238E27FC236}">
                  <a16:creationId xmlns="" xmlns:a16="http://schemas.microsoft.com/office/drawing/2014/main" id="{6305470F-5B16-C183-B2F3-820F1EEA8FFB}"/>
                </a:ext>
              </a:extLst>
            </p:cNvPr>
            <p:cNvSpPr/>
            <p:nvPr/>
          </p:nvSpPr>
          <p:spPr>
            <a:xfrm>
              <a:off x="3601592" y="1250195"/>
              <a:ext cx="79191" cy="105172"/>
            </a:xfrm>
            <a:custGeom>
              <a:avLst/>
              <a:gdLst/>
              <a:ahLst/>
              <a:cxnLst/>
              <a:rect l="l" t="t" r="r" b="b"/>
              <a:pathLst>
                <a:path w="1905" h="2530" extrusionOk="0">
                  <a:moveTo>
                    <a:pt x="309" y="0"/>
                  </a:moveTo>
                  <a:cubicBezTo>
                    <a:pt x="269" y="0"/>
                    <a:pt x="229" y="10"/>
                    <a:pt x="192" y="33"/>
                  </a:cubicBezTo>
                  <a:cubicBezTo>
                    <a:pt x="132" y="93"/>
                    <a:pt x="84" y="165"/>
                    <a:pt x="72" y="249"/>
                  </a:cubicBezTo>
                  <a:cubicBezTo>
                    <a:pt x="1" y="620"/>
                    <a:pt x="48" y="1015"/>
                    <a:pt x="192" y="1363"/>
                  </a:cubicBezTo>
                  <a:cubicBezTo>
                    <a:pt x="324" y="1734"/>
                    <a:pt x="504" y="2117"/>
                    <a:pt x="827" y="2345"/>
                  </a:cubicBezTo>
                  <a:cubicBezTo>
                    <a:pt x="988" y="2463"/>
                    <a:pt x="1198" y="2529"/>
                    <a:pt x="1401" y="2529"/>
                  </a:cubicBezTo>
                  <a:cubicBezTo>
                    <a:pt x="1589" y="2529"/>
                    <a:pt x="1772" y="2472"/>
                    <a:pt x="1905" y="2345"/>
                  </a:cubicBezTo>
                  <a:lnTo>
                    <a:pt x="1833" y="2249"/>
                  </a:lnTo>
                  <a:cubicBezTo>
                    <a:pt x="1593" y="1482"/>
                    <a:pt x="1198" y="788"/>
                    <a:pt x="659" y="201"/>
                  </a:cubicBezTo>
                  <a:cubicBezTo>
                    <a:pt x="568" y="101"/>
                    <a:pt x="435" y="0"/>
                    <a:pt x="30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27;p32">
              <a:extLst>
                <a:ext uri="{FF2B5EF4-FFF2-40B4-BE49-F238E27FC236}">
                  <a16:creationId xmlns="" xmlns:a16="http://schemas.microsoft.com/office/drawing/2014/main" id="{5DBED4EB-3E3A-AFD1-55F9-E14E590CCA92}"/>
                </a:ext>
              </a:extLst>
            </p:cNvPr>
            <p:cNvSpPr/>
            <p:nvPr/>
          </p:nvSpPr>
          <p:spPr>
            <a:xfrm>
              <a:off x="3480623" y="1069823"/>
              <a:ext cx="352514" cy="718039"/>
            </a:xfrm>
            <a:custGeom>
              <a:avLst/>
              <a:gdLst/>
              <a:ahLst/>
              <a:cxnLst/>
              <a:rect l="l" t="t" r="r" b="b"/>
              <a:pathLst>
                <a:path w="8480" h="17273" extrusionOk="0">
                  <a:moveTo>
                    <a:pt x="4911" y="1"/>
                  </a:moveTo>
                  <a:lnTo>
                    <a:pt x="4120" y="1486"/>
                  </a:lnTo>
                  <a:cubicBezTo>
                    <a:pt x="3713" y="1917"/>
                    <a:pt x="3605" y="2564"/>
                    <a:pt x="3665" y="3150"/>
                  </a:cubicBezTo>
                  <a:cubicBezTo>
                    <a:pt x="3725" y="3749"/>
                    <a:pt x="3953" y="4312"/>
                    <a:pt x="4120" y="4887"/>
                  </a:cubicBezTo>
                  <a:cubicBezTo>
                    <a:pt x="5270" y="8888"/>
                    <a:pt x="3581" y="13163"/>
                    <a:pt x="0" y="15307"/>
                  </a:cubicBezTo>
                  <a:cubicBezTo>
                    <a:pt x="1111" y="16563"/>
                    <a:pt x="2697" y="17272"/>
                    <a:pt x="4356" y="17272"/>
                  </a:cubicBezTo>
                  <a:cubicBezTo>
                    <a:pt x="4484" y="17272"/>
                    <a:pt x="4614" y="17268"/>
                    <a:pt x="4743" y="17260"/>
                  </a:cubicBezTo>
                  <a:cubicBezTo>
                    <a:pt x="5869" y="17188"/>
                    <a:pt x="7007" y="16733"/>
                    <a:pt x="7677" y="15834"/>
                  </a:cubicBezTo>
                  <a:cubicBezTo>
                    <a:pt x="8228" y="15104"/>
                    <a:pt x="8408" y="14145"/>
                    <a:pt x="8444" y="13223"/>
                  </a:cubicBezTo>
                  <a:cubicBezTo>
                    <a:pt x="8480" y="12157"/>
                    <a:pt x="8324" y="11103"/>
                    <a:pt x="7989" y="10097"/>
                  </a:cubicBezTo>
                  <a:cubicBezTo>
                    <a:pt x="7438" y="8384"/>
                    <a:pt x="6384" y="6863"/>
                    <a:pt x="5593" y="5235"/>
                  </a:cubicBezTo>
                  <a:cubicBezTo>
                    <a:pt x="4815" y="3606"/>
                    <a:pt x="4312" y="170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28;p32">
              <a:extLst>
                <a:ext uri="{FF2B5EF4-FFF2-40B4-BE49-F238E27FC236}">
                  <a16:creationId xmlns="" xmlns:a16="http://schemas.microsoft.com/office/drawing/2014/main" id="{2E83EFFC-4350-8311-1421-B66BBEF898BA}"/>
                </a:ext>
              </a:extLst>
            </p:cNvPr>
            <p:cNvSpPr/>
            <p:nvPr/>
          </p:nvSpPr>
          <p:spPr>
            <a:xfrm>
              <a:off x="4299635" y="1367797"/>
              <a:ext cx="288787" cy="303004"/>
            </a:xfrm>
            <a:custGeom>
              <a:avLst/>
              <a:gdLst/>
              <a:ahLst/>
              <a:cxnLst/>
              <a:rect l="l" t="t" r="r" b="b"/>
              <a:pathLst>
                <a:path w="6947" h="7289" extrusionOk="0">
                  <a:moveTo>
                    <a:pt x="5239" y="0"/>
                  </a:moveTo>
                  <a:cubicBezTo>
                    <a:pt x="5193" y="0"/>
                    <a:pt x="5148" y="2"/>
                    <a:pt x="5103" y="7"/>
                  </a:cubicBezTo>
                  <a:cubicBezTo>
                    <a:pt x="4288" y="79"/>
                    <a:pt x="3522" y="594"/>
                    <a:pt x="2971" y="1169"/>
                  </a:cubicBezTo>
                  <a:cubicBezTo>
                    <a:pt x="2384" y="1767"/>
                    <a:pt x="2324" y="2654"/>
                    <a:pt x="1905" y="3348"/>
                  </a:cubicBezTo>
                  <a:cubicBezTo>
                    <a:pt x="1426" y="4151"/>
                    <a:pt x="779" y="4846"/>
                    <a:pt x="0" y="5373"/>
                  </a:cubicBezTo>
                  <a:lnTo>
                    <a:pt x="2707" y="7289"/>
                  </a:lnTo>
                  <a:cubicBezTo>
                    <a:pt x="3043" y="6954"/>
                    <a:pt x="3306" y="6439"/>
                    <a:pt x="3665" y="6139"/>
                  </a:cubicBezTo>
                  <a:cubicBezTo>
                    <a:pt x="3757" y="6062"/>
                    <a:pt x="3854" y="6031"/>
                    <a:pt x="3954" y="6031"/>
                  </a:cubicBezTo>
                  <a:cubicBezTo>
                    <a:pt x="4194" y="6031"/>
                    <a:pt x="4448" y="6211"/>
                    <a:pt x="4660" y="6355"/>
                  </a:cubicBezTo>
                  <a:cubicBezTo>
                    <a:pt x="5043" y="6606"/>
                    <a:pt x="5462" y="6798"/>
                    <a:pt x="5917" y="6906"/>
                  </a:cubicBezTo>
                  <a:cubicBezTo>
                    <a:pt x="6010" y="6932"/>
                    <a:pt x="6085" y="6944"/>
                    <a:pt x="6144" y="6944"/>
                  </a:cubicBezTo>
                  <a:cubicBezTo>
                    <a:pt x="6617" y="6944"/>
                    <a:pt x="6082" y="6171"/>
                    <a:pt x="5869" y="5947"/>
                  </a:cubicBezTo>
                  <a:cubicBezTo>
                    <a:pt x="5522" y="5588"/>
                    <a:pt x="5091" y="5313"/>
                    <a:pt x="4743" y="4953"/>
                  </a:cubicBezTo>
                  <a:cubicBezTo>
                    <a:pt x="3845" y="4067"/>
                    <a:pt x="3821" y="2654"/>
                    <a:pt x="4444" y="1588"/>
                  </a:cubicBezTo>
                  <a:cubicBezTo>
                    <a:pt x="4516" y="1456"/>
                    <a:pt x="4612" y="1348"/>
                    <a:pt x="4731" y="1264"/>
                  </a:cubicBezTo>
                  <a:cubicBezTo>
                    <a:pt x="4888" y="1153"/>
                    <a:pt x="5071" y="1085"/>
                    <a:pt x="5247" y="1085"/>
                  </a:cubicBezTo>
                  <a:cubicBezTo>
                    <a:pt x="5392" y="1085"/>
                    <a:pt x="5534" y="1132"/>
                    <a:pt x="5654" y="1240"/>
                  </a:cubicBezTo>
                  <a:lnTo>
                    <a:pt x="6061" y="1612"/>
                  </a:lnTo>
                  <a:cubicBezTo>
                    <a:pt x="6229" y="1791"/>
                    <a:pt x="6444" y="1923"/>
                    <a:pt x="6684" y="1983"/>
                  </a:cubicBezTo>
                  <a:cubicBezTo>
                    <a:pt x="6687" y="1983"/>
                    <a:pt x="6691" y="1984"/>
                    <a:pt x="6694" y="1984"/>
                  </a:cubicBezTo>
                  <a:cubicBezTo>
                    <a:pt x="6947" y="1984"/>
                    <a:pt x="6491" y="688"/>
                    <a:pt x="6384" y="558"/>
                  </a:cubicBezTo>
                  <a:cubicBezTo>
                    <a:pt x="6112" y="210"/>
                    <a:pt x="5683" y="0"/>
                    <a:pt x="523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29;p32">
              <a:extLst>
                <a:ext uri="{FF2B5EF4-FFF2-40B4-BE49-F238E27FC236}">
                  <a16:creationId xmlns="" xmlns:a16="http://schemas.microsoft.com/office/drawing/2014/main" id="{A9D18C7D-C30B-6B33-EC57-93111BBFF59B}"/>
                </a:ext>
              </a:extLst>
            </p:cNvPr>
            <p:cNvSpPr/>
            <p:nvPr/>
          </p:nvSpPr>
          <p:spPr>
            <a:xfrm>
              <a:off x="4611826" y="1399930"/>
              <a:ext cx="72706" cy="72041"/>
            </a:xfrm>
            <a:custGeom>
              <a:avLst/>
              <a:gdLst/>
              <a:ahLst/>
              <a:cxnLst/>
              <a:rect l="l" t="t" r="r" b="b"/>
              <a:pathLst>
                <a:path w="1749" h="1733" extrusionOk="0">
                  <a:moveTo>
                    <a:pt x="359" y="0"/>
                  </a:moveTo>
                  <a:cubicBezTo>
                    <a:pt x="72" y="443"/>
                    <a:pt x="0" y="982"/>
                    <a:pt x="156" y="1474"/>
                  </a:cubicBezTo>
                  <a:cubicBezTo>
                    <a:pt x="168" y="1593"/>
                    <a:pt x="252" y="1677"/>
                    <a:pt x="359" y="1725"/>
                  </a:cubicBezTo>
                  <a:cubicBezTo>
                    <a:pt x="377" y="1730"/>
                    <a:pt x="394" y="1733"/>
                    <a:pt x="411" y="1733"/>
                  </a:cubicBezTo>
                  <a:cubicBezTo>
                    <a:pt x="510" y="1733"/>
                    <a:pt x="599" y="1651"/>
                    <a:pt x="671" y="1569"/>
                  </a:cubicBezTo>
                  <a:cubicBezTo>
                    <a:pt x="1066" y="1102"/>
                    <a:pt x="1270" y="479"/>
                    <a:pt x="1749" y="108"/>
                  </a:cubicBezTo>
                  <a:lnTo>
                    <a:pt x="359" y="0"/>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30;p32">
              <a:extLst>
                <a:ext uri="{FF2B5EF4-FFF2-40B4-BE49-F238E27FC236}">
                  <a16:creationId xmlns="" xmlns:a16="http://schemas.microsoft.com/office/drawing/2014/main" id="{79F0B72A-08F8-B1A1-5B23-A91FB2A889D5}"/>
                </a:ext>
              </a:extLst>
            </p:cNvPr>
            <p:cNvSpPr/>
            <p:nvPr/>
          </p:nvSpPr>
          <p:spPr>
            <a:xfrm>
              <a:off x="4577988" y="1367797"/>
              <a:ext cx="288787" cy="303004"/>
            </a:xfrm>
            <a:custGeom>
              <a:avLst/>
              <a:gdLst/>
              <a:ahLst/>
              <a:cxnLst/>
              <a:rect l="l" t="t" r="r" b="b"/>
              <a:pathLst>
                <a:path w="6947" h="7289" extrusionOk="0">
                  <a:moveTo>
                    <a:pt x="1705" y="0"/>
                  </a:moveTo>
                  <a:cubicBezTo>
                    <a:pt x="1254" y="0"/>
                    <a:pt x="833" y="210"/>
                    <a:pt x="551" y="558"/>
                  </a:cubicBezTo>
                  <a:cubicBezTo>
                    <a:pt x="456" y="688"/>
                    <a:pt x="0" y="1984"/>
                    <a:pt x="253" y="1984"/>
                  </a:cubicBezTo>
                  <a:cubicBezTo>
                    <a:pt x="256" y="1984"/>
                    <a:pt x="259" y="1983"/>
                    <a:pt x="263" y="1983"/>
                  </a:cubicBezTo>
                  <a:cubicBezTo>
                    <a:pt x="503" y="1923"/>
                    <a:pt x="718" y="1791"/>
                    <a:pt x="886" y="1612"/>
                  </a:cubicBezTo>
                  <a:lnTo>
                    <a:pt x="1293" y="1240"/>
                  </a:lnTo>
                  <a:cubicBezTo>
                    <a:pt x="1413" y="1132"/>
                    <a:pt x="1554" y="1085"/>
                    <a:pt x="1700" y="1085"/>
                  </a:cubicBezTo>
                  <a:cubicBezTo>
                    <a:pt x="1876" y="1085"/>
                    <a:pt x="2058" y="1153"/>
                    <a:pt x="2215" y="1264"/>
                  </a:cubicBezTo>
                  <a:cubicBezTo>
                    <a:pt x="2335" y="1348"/>
                    <a:pt x="2419" y="1456"/>
                    <a:pt x="2491" y="1588"/>
                  </a:cubicBezTo>
                  <a:cubicBezTo>
                    <a:pt x="3114" y="2654"/>
                    <a:pt x="3090" y="4067"/>
                    <a:pt x="2203" y="4953"/>
                  </a:cubicBezTo>
                  <a:cubicBezTo>
                    <a:pt x="1844" y="5313"/>
                    <a:pt x="1425" y="5588"/>
                    <a:pt x="1066" y="5947"/>
                  </a:cubicBezTo>
                  <a:cubicBezTo>
                    <a:pt x="853" y="6171"/>
                    <a:pt x="318" y="6944"/>
                    <a:pt x="800" y="6944"/>
                  </a:cubicBezTo>
                  <a:cubicBezTo>
                    <a:pt x="860" y="6944"/>
                    <a:pt x="936" y="6932"/>
                    <a:pt x="1030" y="6906"/>
                  </a:cubicBezTo>
                  <a:cubicBezTo>
                    <a:pt x="1473" y="6798"/>
                    <a:pt x="1904" y="6606"/>
                    <a:pt x="2287" y="6355"/>
                  </a:cubicBezTo>
                  <a:cubicBezTo>
                    <a:pt x="2499" y="6211"/>
                    <a:pt x="2752" y="6031"/>
                    <a:pt x="2993" y="6031"/>
                  </a:cubicBezTo>
                  <a:cubicBezTo>
                    <a:pt x="3093" y="6031"/>
                    <a:pt x="3190" y="6062"/>
                    <a:pt x="3281" y="6139"/>
                  </a:cubicBezTo>
                  <a:cubicBezTo>
                    <a:pt x="3641" y="6439"/>
                    <a:pt x="3892" y="6954"/>
                    <a:pt x="4240" y="7289"/>
                  </a:cubicBezTo>
                  <a:lnTo>
                    <a:pt x="6946" y="5373"/>
                  </a:lnTo>
                  <a:cubicBezTo>
                    <a:pt x="6168" y="4846"/>
                    <a:pt x="5521" y="4151"/>
                    <a:pt x="5042" y="3348"/>
                  </a:cubicBezTo>
                  <a:cubicBezTo>
                    <a:pt x="4623" y="2654"/>
                    <a:pt x="4563" y="1767"/>
                    <a:pt x="3976" y="1169"/>
                  </a:cubicBezTo>
                  <a:cubicBezTo>
                    <a:pt x="3425" y="594"/>
                    <a:pt x="2647" y="79"/>
                    <a:pt x="1844" y="7"/>
                  </a:cubicBezTo>
                  <a:cubicBezTo>
                    <a:pt x="1798" y="2"/>
                    <a:pt x="1751" y="0"/>
                    <a:pt x="17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31;p32">
              <a:extLst>
                <a:ext uri="{FF2B5EF4-FFF2-40B4-BE49-F238E27FC236}">
                  <a16:creationId xmlns="" xmlns:a16="http://schemas.microsoft.com/office/drawing/2014/main" id="{B2DE87BD-E06C-3BAE-0CFA-1A70342F6B5D}"/>
                </a:ext>
              </a:extLst>
            </p:cNvPr>
            <p:cNvSpPr/>
            <p:nvPr/>
          </p:nvSpPr>
          <p:spPr>
            <a:xfrm>
              <a:off x="5274992" y="1396937"/>
              <a:ext cx="141463" cy="182783"/>
            </a:xfrm>
            <a:custGeom>
              <a:avLst/>
              <a:gdLst/>
              <a:ahLst/>
              <a:cxnLst/>
              <a:rect l="l" t="t" r="r" b="b"/>
              <a:pathLst>
                <a:path w="3403" h="4397" extrusionOk="0">
                  <a:moveTo>
                    <a:pt x="2240" y="0"/>
                  </a:moveTo>
                  <a:lnTo>
                    <a:pt x="1" y="863"/>
                  </a:lnTo>
                  <a:cubicBezTo>
                    <a:pt x="324" y="2025"/>
                    <a:pt x="587" y="3210"/>
                    <a:pt x="779" y="4396"/>
                  </a:cubicBezTo>
                  <a:cubicBezTo>
                    <a:pt x="1114" y="4300"/>
                    <a:pt x="1450" y="4192"/>
                    <a:pt x="1773" y="4073"/>
                  </a:cubicBezTo>
                  <a:cubicBezTo>
                    <a:pt x="1965" y="4001"/>
                    <a:pt x="2145" y="3941"/>
                    <a:pt x="2324" y="3857"/>
                  </a:cubicBezTo>
                  <a:lnTo>
                    <a:pt x="2456" y="3809"/>
                  </a:lnTo>
                  <a:lnTo>
                    <a:pt x="2528" y="3785"/>
                  </a:lnTo>
                  <a:cubicBezTo>
                    <a:pt x="2827" y="3642"/>
                    <a:pt x="3115" y="3510"/>
                    <a:pt x="3402" y="3354"/>
                  </a:cubicBezTo>
                  <a:lnTo>
                    <a:pt x="2240" y="0"/>
                  </a:ln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32;p32">
              <a:extLst>
                <a:ext uri="{FF2B5EF4-FFF2-40B4-BE49-F238E27FC236}">
                  <a16:creationId xmlns="" xmlns:a16="http://schemas.microsoft.com/office/drawing/2014/main" id="{186F99A2-B677-F2FE-EE07-522E3A63C89F}"/>
                </a:ext>
              </a:extLst>
            </p:cNvPr>
            <p:cNvSpPr/>
            <p:nvPr/>
          </p:nvSpPr>
          <p:spPr>
            <a:xfrm>
              <a:off x="5029022" y="1023306"/>
              <a:ext cx="551218" cy="501334"/>
            </a:xfrm>
            <a:custGeom>
              <a:avLst/>
              <a:gdLst/>
              <a:ahLst/>
              <a:cxnLst/>
              <a:rect l="l" t="t" r="r" b="b"/>
              <a:pathLst>
                <a:path w="13260" h="12060" extrusionOk="0">
                  <a:moveTo>
                    <a:pt x="5505" y="0"/>
                  </a:moveTo>
                  <a:cubicBezTo>
                    <a:pt x="4789" y="0"/>
                    <a:pt x="4075" y="128"/>
                    <a:pt x="3414" y="413"/>
                  </a:cubicBezTo>
                  <a:cubicBezTo>
                    <a:pt x="2672" y="724"/>
                    <a:pt x="1989" y="1167"/>
                    <a:pt x="1402" y="1718"/>
                  </a:cubicBezTo>
                  <a:cubicBezTo>
                    <a:pt x="815" y="2281"/>
                    <a:pt x="480" y="3072"/>
                    <a:pt x="252" y="3850"/>
                  </a:cubicBezTo>
                  <a:cubicBezTo>
                    <a:pt x="61" y="4557"/>
                    <a:pt x="1" y="5288"/>
                    <a:pt x="97" y="6018"/>
                  </a:cubicBezTo>
                  <a:cubicBezTo>
                    <a:pt x="228" y="7132"/>
                    <a:pt x="612" y="8222"/>
                    <a:pt x="1043" y="9264"/>
                  </a:cubicBezTo>
                  <a:cubicBezTo>
                    <a:pt x="1498" y="10378"/>
                    <a:pt x="2277" y="11468"/>
                    <a:pt x="3474" y="11815"/>
                  </a:cubicBezTo>
                  <a:cubicBezTo>
                    <a:pt x="4046" y="11983"/>
                    <a:pt x="4616" y="12060"/>
                    <a:pt x="5183" y="12060"/>
                  </a:cubicBezTo>
                  <a:cubicBezTo>
                    <a:pt x="6113" y="12060"/>
                    <a:pt x="7034" y="11853"/>
                    <a:pt x="7942" y="11504"/>
                  </a:cubicBezTo>
                  <a:cubicBezTo>
                    <a:pt x="9583" y="10857"/>
                    <a:pt x="10996" y="9647"/>
                    <a:pt x="10936" y="7827"/>
                  </a:cubicBezTo>
                  <a:cubicBezTo>
                    <a:pt x="12158" y="7611"/>
                    <a:pt x="13260" y="6557"/>
                    <a:pt x="13020" y="5216"/>
                  </a:cubicBezTo>
                  <a:cubicBezTo>
                    <a:pt x="12948" y="4784"/>
                    <a:pt x="12709" y="4353"/>
                    <a:pt x="12301" y="4210"/>
                  </a:cubicBezTo>
                  <a:cubicBezTo>
                    <a:pt x="12204" y="4174"/>
                    <a:pt x="12103" y="4158"/>
                    <a:pt x="12001" y="4158"/>
                  </a:cubicBezTo>
                  <a:cubicBezTo>
                    <a:pt x="11725" y="4158"/>
                    <a:pt x="11442" y="4277"/>
                    <a:pt x="11223" y="4461"/>
                  </a:cubicBezTo>
                  <a:cubicBezTo>
                    <a:pt x="10936" y="4725"/>
                    <a:pt x="10696" y="5036"/>
                    <a:pt x="10529" y="5383"/>
                  </a:cubicBezTo>
                  <a:cubicBezTo>
                    <a:pt x="10421" y="4437"/>
                    <a:pt x="10193" y="3515"/>
                    <a:pt x="9858" y="2641"/>
                  </a:cubicBezTo>
                  <a:cubicBezTo>
                    <a:pt x="9642" y="2078"/>
                    <a:pt x="9379" y="1539"/>
                    <a:pt x="8960" y="1120"/>
                  </a:cubicBezTo>
                  <a:cubicBezTo>
                    <a:pt x="8517" y="676"/>
                    <a:pt x="7918" y="425"/>
                    <a:pt x="7307" y="257"/>
                  </a:cubicBezTo>
                  <a:cubicBezTo>
                    <a:pt x="6724" y="92"/>
                    <a:pt x="6113" y="0"/>
                    <a:pt x="55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33;p32">
              <a:extLst>
                <a:ext uri="{FF2B5EF4-FFF2-40B4-BE49-F238E27FC236}">
                  <a16:creationId xmlns="" xmlns:a16="http://schemas.microsoft.com/office/drawing/2014/main" id="{EFF70149-AF68-FFFC-0699-EDF3F6709C42}"/>
                </a:ext>
              </a:extLst>
            </p:cNvPr>
            <p:cNvSpPr/>
            <p:nvPr/>
          </p:nvSpPr>
          <p:spPr>
            <a:xfrm>
              <a:off x="5484089" y="1218145"/>
              <a:ext cx="44355" cy="111657"/>
            </a:xfrm>
            <a:custGeom>
              <a:avLst/>
              <a:gdLst/>
              <a:ahLst/>
              <a:cxnLst/>
              <a:rect l="l" t="t" r="r" b="b"/>
              <a:pathLst>
                <a:path w="1067" h="2686" extrusionOk="0">
                  <a:moveTo>
                    <a:pt x="1050" y="1"/>
                  </a:moveTo>
                  <a:cubicBezTo>
                    <a:pt x="1016" y="1"/>
                    <a:pt x="889" y="97"/>
                    <a:pt x="720" y="289"/>
                  </a:cubicBezTo>
                  <a:cubicBezTo>
                    <a:pt x="480" y="553"/>
                    <a:pt x="300" y="864"/>
                    <a:pt x="181" y="1211"/>
                  </a:cubicBezTo>
                  <a:cubicBezTo>
                    <a:pt x="49" y="1547"/>
                    <a:pt x="1" y="1906"/>
                    <a:pt x="25" y="2265"/>
                  </a:cubicBezTo>
                  <a:cubicBezTo>
                    <a:pt x="59" y="2542"/>
                    <a:pt x="160" y="2685"/>
                    <a:pt x="179" y="2685"/>
                  </a:cubicBezTo>
                  <a:cubicBezTo>
                    <a:pt x="180" y="2685"/>
                    <a:pt x="180" y="2685"/>
                    <a:pt x="181" y="2685"/>
                  </a:cubicBezTo>
                  <a:cubicBezTo>
                    <a:pt x="205" y="2673"/>
                    <a:pt x="133" y="2529"/>
                    <a:pt x="133" y="2265"/>
                  </a:cubicBezTo>
                  <a:cubicBezTo>
                    <a:pt x="133" y="1918"/>
                    <a:pt x="193" y="1583"/>
                    <a:pt x="312" y="1259"/>
                  </a:cubicBezTo>
                  <a:cubicBezTo>
                    <a:pt x="420" y="936"/>
                    <a:pt x="588" y="624"/>
                    <a:pt x="791" y="349"/>
                  </a:cubicBezTo>
                  <a:cubicBezTo>
                    <a:pt x="947" y="133"/>
                    <a:pt x="1067" y="14"/>
                    <a:pt x="1055" y="2"/>
                  </a:cubicBezTo>
                  <a:cubicBezTo>
                    <a:pt x="1054" y="1"/>
                    <a:pt x="1052"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34;p32">
              <a:extLst>
                <a:ext uri="{FF2B5EF4-FFF2-40B4-BE49-F238E27FC236}">
                  <a16:creationId xmlns="" xmlns:a16="http://schemas.microsoft.com/office/drawing/2014/main" id="{E5122F7D-9294-22E8-F782-706C32214917}"/>
                </a:ext>
              </a:extLst>
            </p:cNvPr>
            <p:cNvSpPr/>
            <p:nvPr/>
          </p:nvSpPr>
          <p:spPr>
            <a:xfrm>
              <a:off x="5497059" y="1251567"/>
              <a:ext cx="14466" cy="58780"/>
            </a:xfrm>
            <a:custGeom>
              <a:avLst/>
              <a:gdLst/>
              <a:ahLst/>
              <a:cxnLst/>
              <a:rect l="l" t="t" r="r" b="b"/>
              <a:pathLst>
                <a:path w="348" h="1414" extrusionOk="0">
                  <a:moveTo>
                    <a:pt x="96" y="0"/>
                  </a:moveTo>
                  <a:lnTo>
                    <a:pt x="96" y="0"/>
                  </a:lnTo>
                  <a:cubicBezTo>
                    <a:pt x="84" y="12"/>
                    <a:pt x="180" y="324"/>
                    <a:pt x="156" y="707"/>
                  </a:cubicBezTo>
                  <a:cubicBezTo>
                    <a:pt x="144" y="1090"/>
                    <a:pt x="0" y="1389"/>
                    <a:pt x="36" y="1413"/>
                  </a:cubicBezTo>
                  <a:cubicBezTo>
                    <a:pt x="48" y="1413"/>
                    <a:pt x="108" y="1354"/>
                    <a:pt x="168" y="1234"/>
                  </a:cubicBezTo>
                  <a:cubicBezTo>
                    <a:pt x="324" y="910"/>
                    <a:pt x="348" y="527"/>
                    <a:pt x="216" y="192"/>
                  </a:cubicBezTo>
                  <a:cubicBezTo>
                    <a:pt x="168" y="60"/>
                    <a:pt x="108"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35;p32">
              <a:extLst>
                <a:ext uri="{FF2B5EF4-FFF2-40B4-BE49-F238E27FC236}">
                  <a16:creationId xmlns="" xmlns:a16="http://schemas.microsoft.com/office/drawing/2014/main" id="{B6F8D195-28B9-36E3-AC7D-4EF7FC3BB1D8}"/>
                </a:ext>
              </a:extLst>
            </p:cNvPr>
            <p:cNvSpPr/>
            <p:nvPr/>
          </p:nvSpPr>
          <p:spPr>
            <a:xfrm>
              <a:off x="5264558" y="1229244"/>
              <a:ext cx="97606" cy="75657"/>
            </a:xfrm>
            <a:custGeom>
              <a:avLst/>
              <a:gdLst/>
              <a:ahLst/>
              <a:cxnLst/>
              <a:rect l="l" t="t" r="r" b="b"/>
              <a:pathLst>
                <a:path w="2348" h="1820" extrusionOk="0">
                  <a:moveTo>
                    <a:pt x="1085" y="0"/>
                  </a:moveTo>
                  <a:cubicBezTo>
                    <a:pt x="803" y="0"/>
                    <a:pt x="531" y="123"/>
                    <a:pt x="347" y="357"/>
                  </a:cubicBezTo>
                  <a:cubicBezTo>
                    <a:pt x="264" y="453"/>
                    <a:pt x="204" y="561"/>
                    <a:pt x="144" y="669"/>
                  </a:cubicBezTo>
                  <a:cubicBezTo>
                    <a:pt x="60" y="861"/>
                    <a:pt x="0" y="1064"/>
                    <a:pt x="0" y="1268"/>
                  </a:cubicBezTo>
                  <a:cubicBezTo>
                    <a:pt x="0" y="1617"/>
                    <a:pt x="91" y="1819"/>
                    <a:pt x="118" y="1819"/>
                  </a:cubicBezTo>
                  <a:cubicBezTo>
                    <a:pt x="118" y="1819"/>
                    <a:pt x="119" y="1819"/>
                    <a:pt x="120" y="1819"/>
                  </a:cubicBezTo>
                  <a:cubicBezTo>
                    <a:pt x="144" y="1807"/>
                    <a:pt x="96" y="1603"/>
                    <a:pt x="144" y="1292"/>
                  </a:cubicBezTo>
                  <a:cubicBezTo>
                    <a:pt x="168" y="1100"/>
                    <a:pt x="228" y="920"/>
                    <a:pt x="311" y="753"/>
                  </a:cubicBezTo>
                  <a:cubicBezTo>
                    <a:pt x="419" y="561"/>
                    <a:pt x="563" y="393"/>
                    <a:pt x="755" y="286"/>
                  </a:cubicBezTo>
                  <a:cubicBezTo>
                    <a:pt x="868" y="239"/>
                    <a:pt x="989" y="214"/>
                    <a:pt x="1109" y="214"/>
                  </a:cubicBezTo>
                  <a:cubicBezTo>
                    <a:pt x="1205" y="214"/>
                    <a:pt x="1299" y="230"/>
                    <a:pt x="1389" y="262"/>
                  </a:cubicBezTo>
                  <a:cubicBezTo>
                    <a:pt x="1569" y="310"/>
                    <a:pt x="1737" y="393"/>
                    <a:pt x="1880" y="513"/>
                  </a:cubicBezTo>
                  <a:cubicBezTo>
                    <a:pt x="2136" y="691"/>
                    <a:pt x="2288" y="827"/>
                    <a:pt x="2328" y="827"/>
                  </a:cubicBezTo>
                  <a:cubicBezTo>
                    <a:pt x="2331" y="827"/>
                    <a:pt x="2334" y="826"/>
                    <a:pt x="2336" y="825"/>
                  </a:cubicBezTo>
                  <a:cubicBezTo>
                    <a:pt x="2348" y="813"/>
                    <a:pt x="2228" y="633"/>
                    <a:pt x="1976" y="393"/>
                  </a:cubicBezTo>
                  <a:cubicBezTo>
                    <a:pt x="1821" y="262"/>
                    <a:pt x="1641" y="142"/>
                    <a:pt x="1449" y="70"/>
                  </a:cubicBezTo>
                  <a:cubicBezTo>
                    <a:pt x="1330" y="23"/>
                    <a:pt x="1206"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36;p32">
              <a:extLst>
                <a:ext uri="{FF2B5EF4-FFF2-40B4-BE49-F238E27FC236}">
                  <a16:creationId xmlns="" xmlns:a16="http://schemas.microsoft.com/office/drawing/2014/main" id="{1F059274-425A-F204-276C-51C07B233841}"/>
                </a:ext>
              </a:extLst>
            </p:cNvPr>
            <p:cNvSpPr/>
            <p:nvPr/>
          </p:nvSpPr>
          <p:spPr>
            <a:xfrm>
              <a:off x="5150033" y="1277756"/>
              <a:ext cx="43856" cy="72082"/>
            </a:xfrm>
            <a:custGeom>
              <a:avLst/>
              <a:gdLst/>
              <a:ahLst/>
              <a:cxnLst/>
              <a:rect l="l" t="t" r="r" b="b"/>
              <a:pathLst>
                <a:path w="1055" h="1734" extrusionOk="0">
                  <a:moveTo>
                    <a:pt x="972" y="0"/>
                  </a:moveTo>
                  <a:cubicBezTo>
                    <a:pt x="909" y="0"/>
                    <a:pt x="807" y="18"/>
                    <a:pt x="683" y="77"/>
                  </a:cubicBezTo>
                  <a:cubicBezTo>
                    <a:pt x="96" y="364"/>
                    <a:pt x="0" y="1167"/>
                    <a:pt x="503" y="1586"/>
                  </a:cubicBezTo>
                  <a:cubicBezTo>
                    <a:pt x="651" y="1704"/>
                    <a:pt x="782" y="1733"/>
                    <a:pt x="825" y="1733"/>
                  </a:cubicBezTo>
                  <a:cubicBezTo>
                    <a:pt x="834" y="1733"/>
                    <a:pt x="839" y="1732"/>
                    <a:pt x="839" y="1730"/>
                  </a:cubicBezTo>
                  <a:cubicBezTo>
                    <a:pt x="839" y="1706"/>
                    <a:pt x="719" y="1658"/>
                    <a:pt x="575" y="1514"/>
                  </a:cubicBezTo>
                  <a:cubicBezTo>
                    <a:pt x="168" y="1119"/>
                    <a:pt x="252" y="448"/>
                    <a:pt x="743" y="161"/>
                  </a:cubicBezTo>
                  <a:cubicBezTo>
                    <a:pt x="911" y="53"/>
                    <a:pt x="1054" y="41"/>
                    <a:pt x="1042" y="17"/>
                  </a:cubicBezTo>
                  <a:cubicBezTo>
                    <a:pt x="1038" y="8"/>
                    <a:pt x="1013" y="0"/>
                    <a:pt x="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37;p32">
              <a:extLst>
                <a:ext uri="{FF2B5EF4-FFF2-40B4-BE49-F238E27FC236}">
                  <a16:creationId xmlns="" xmlns:a16="http://schemas.microsoft.com/office/drawing/2014/main" id="{D100DD53-83BF-702B-AC96-053D04E5E556}"/>
                </a:ext>
              </a:extLst>
            </p:cNvPr>
            <p:cNvSpPr/>
            <p:nvPr/>
          </p:nvSpPr>
          <p:spPr>
            <a:xfrm>
              <a:off x="5196841" y="1328430"/>
              <a:ext cx="10476" cy="10600"/>
            </a:xfrm>
            <a:custGeom>
              <a:avLst/>
              <a:gdLst/>
              <a:ahLst/>
              <a:cxnLst/>
              <a:rect l="l" t="t" r="r" b="b"/>
              <a:pathLst>
                <a:path w="252" h="255" extrusionOk="0">
                  <a:moveTo>
                    <a:pt x="200" y="0"/>
                  </a:moveTo>
                  <a:cubicBezTo>
                    <a:pt x="162" y="0"/>
                    <a:pt x="110" y="32"/>
                    <a:pt x="72" y="79"/>
                  </a:cubicBezTo>
                  <a:cubicBezTo>
                    <a:pt x="24" y="151"/>
                    <a:pt x="0" y="223"/>
                    <a:pt x="36" y="247"/>
                  </a:cubicBezTo>
                  <a:cubicBezTo>
                    <a:pt x="41" y="252"/>
                    <a:pt x="49" y="255"/>
                    <a:pt x="57" y="255"/>
                  </a:cubicBezTo>
                  <a:cubicBezTo>
                    <a:pt x="90" y="255"/>
                    <a:pt x="142" y="222"/>
                    <a:pt x="180" y="175"/>
                  </a:cubicBezTo>
                  <a:cubicBezTo>
                    <a:pt x="240" y="103"/>
                    <a:pt x="252" y="32"/>
                    <a:pt x="228" y="8"/>
                  </a:cubicBezTo>
                  <a:cubicBezTo>
                    <a:pt x="220" y="2"/>
                    <a:pt x="211" y="0"/>
                    <a:pt x="200"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38;p32">
              <a:extLst>
                <a:ext uri="{FF2B5EF4-FFF2-40B4-BE49-F238E27FC236}">
                  <a16:creationId xmlns="" xmlns:a16="http://schemas.microsoft.com/office/drawing/2014/main" id="{43D0316D-3788-AF70-A762-FDCA0AE35BA9}"/>
                </a:ext>
              </a:extLst>
            </p:cNvPr>
            <p:cNvSpPr/>
            <p:nvPr/>
          </p:nvSpPr>
          <p:spPr>
            <a:xfrm>
              <a:off x="5057415" y="1288897"/>
              <a:ext cx="79690" cy="60318"/>
            </a:xfrm>
            <a:custGeom>
              <a:avLst/>
              <a:gdLst/>
              <a:ahLst/>
              <a:cxnLst/>
              <a:rect l="l" t="t" r="r" b="b"/>
              <a:pathLst>
                <a:path w="1917" h="1451" extrusionOk="0">
                  <a:moveTo>
                    <a:pt x="851" y="0"/>
                  </a:moveTo>
                  <a:cubicBezTo>
                    <a:pt x="731" y="0"/>
                    <a:pt x="623" y="24"/>
                    <a:pt x="528" y="72"/>
                  </a:cubicBezTo>
                  <a:cubicBezTo>
                    <a:pt x="372" y="156"/>
                    <a:pt x="240" y="288"/>
                    <a:pt x="144" y="444"/>
                  </a:cubicBezTo>
                  <a:cubicBezTo>
                    <a:pt x="1" y="707"/>
                    <a:pt x="1" y="899"/>
                    <a:pt x="25" y="899"/>
                  </a:cubicBezTo>
                  <a:cubicBezTo>
                    <a:pt x="49" y="899"/>
                    <a:pt x="108" y="743"/>
                    <a:pt x="264" y="527"/>
                  </a:cubicBezTo>
                  <a:cubicBezTo>
                    <a:pt x="360" y="408"/>
                    <a:pt x="480" y="312"/>
                    <a:pt x="611" y="252"/>
                  </a:cubicBezTo>
                  <a:cubicBezTo>
                    <a:pt x="683" y="219"/>
                    <a:pt x="759" y="204"/>
                    <a:pt x="836" y="204"/>
                  </a:cubicBezTo>
                  <a:cubicBezTo>
                    <a:pt x="927" y="204"/>
                    <a:pt x="1018" y="225"/>
                    <a:pt x="1102" y="264"/>
                  </a:cubicBezTo>
                  <a:cubicBezTo>
                    <a:pt x="1270" y="336"/>
                    <a:pt x="1402" y="468"/>
                    <a:pt x="1510" y="611"/>
                  </a:cubicBezTo>
                  <a:cubicBezTo>
                    <a:pt x="1594" y="743"/>
                    <a:pt x="1653" y="887"/>
                    <a:pt x="1713" y="1030"/>
                  </a:cubicBezTo>
                  <a:cubicBezTo>
                    <a:pt x="1806" y="1285"/>
                    <a:pt x="1854" y="1450"/>
                    <a:pt x="1889" y="1450"/>
                  </a:cubicBezTo>
                  <a:cubicBezTo>
                    <a:pt x="1891" y="1450"/>
                    <a:pt x="1892" y="1450"/>
                    <a:pt x="1893" y="1450"/>
                  </a:cubicBezTo>
                  <a:cubicBezTo>
                    <a:pt x="1917" y="1450"/>
                    <a:pt x="1917" y="1270"/>
                    <a:pt x="1857" y="995"/>
                  </a:cubicBezTo>
                  <a:cubicBezTo>
                    <a:pt x="1821" y="827"/>
                    <a:pt x="1749" y="659"/>
                    <a:pt x="1665" y="515"/>
                  </a:cubicBezTo>
                  <a:cubicBezTo>
                    <a:pt x="1558" y="324"/>
                    <a:pt x="1390" y="168"/>
                    <a:pt x="1186" y="72"/>
                  </a:cubicBezTo>
                  <a:cubicBezTo>
                    <a:pt x="1079" y="24"/>
                    <a:pt x="97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39;p32">
              <a:extLst>
                <a:ext uri="{FF2B5EF4-FFF2-40B4-BE49-F238E27FC236}">
                  <a16:creationId xmlns="" xmlns:a16="http://schemas.microsoft.com/office/drawing/2014/main" id="{0F734670-3FC0-0EA8-11BD-3D2017BC6CFB}"/>
                </a:ext>
              </a:extLst>
            </p:cNvPr>
            <p:cNvSpPr/>
            <p:nvPr/>
          </p:nvSpPr>
          <p:spPr>
            <a:xfrm>
              <a:off x="5022579" y="1214944"/>
              <a:ext cx="69214" cy="62521"/>
            </a:xfrm>
            <a:custGeom>
              <a:avLst/>
              <a:gdLst/>
              <a:ahLst/>
              <a:cxnLst/>
              <a:rect l="l" t="t" r="r" b="b"/>
              <a:pathLst>
                <a:path w="1665" h="1504" extrusionOk="0">
                  <a:moveTo>
                    <a:pt x="1421" y="0"/>
                  </a:moveTo>
                  <a:cubicBezTo>
                    <a:pt x="1386" y="0"/>
                    <a:pt x="1347" y="2"/>
                    <a:pt x="1306" y="7"/>
                  </a:cubicBezTo>
                  <a:cubicBezTo>
                    <a:pt x="695" y="79"/>
                    <a:pt x="192" y="534"/>
                    <a:pt x="48" y="1133"/>
                  </a:cubicBezTo>
                  <a:cubicBezTo>
                    <a:pt x="0" y="1348"/>
                    <a:pt x="36" y="1492"/>
                    <a:pt x="84" y="1504"/>
                  </a:cubicBezTo>
                  <a:cubicBezTo>
                    <a:pt x="132" y="1504"/>
                    <a:pt x="192" y="1384"/>
                    <a:pt x="288" y="1217"/>
                  </a:cubicBezTo>
                  <a:cubicBezTo>
                    <a:pt x="395" y="1001"/>
                    <a:pt x="551" y="797"/>
                    <a:pt x="731" y="630"/>
                  </a:cubicBezTo>
                  <a:cubicBezTo>
                    <a:pt x="922" y="474"/>
                    <a:pt x="1126" y="342"/>
                    <a:pt x="1366" y="246"/>
                  </a:cubicBezTo>
                  <a:cubicBezTo>
                    <a:pt x="1545" y="174"/>
                    <a:pt x="1665" y="127"/>
                    <a:pt x="1665" y="79"/>
                  </a:cubicBezTo>
                  <a:cubicBezTo>
                    <a:pt x="1665" y="40"/>
                    <a:pt x="1577"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40;p32">
              <a:extLst>
                <a:ext uri="{FF2B5EF4-FFF2-40B4-BE49-F238E27FC236}">
                  <a16:creationId xmlns="" xmlns:a16="http://schemas.microsoft.com/office/drawing/2014/main" id="{9F07B045-B904-D6B4-43C2-77FF876453A6}"/>
                </a:ext>
              </a:extLst>
            </p:cNvPr>
            <p:cNvSpPr/>
            <p:nvPr/>
          </p:nvSpPr>
          <p:spPr>
            <a:xfrm>
              <a:off x="5226189" y="1149180"/>
              <a:ext cx="120054" cy="27228"/>
            </a:xfrm>
            <a:custGeom>
              <a:avLst/>
              <a:gdLst/>
              <a:ahLst/>
              <a:cxnLst/>
              <a:rect l="l" t="t" r="r" b="b"/>
              <a:pathLst>
                <a:path w="2888" h="655" extrusionOk="0">
                  <a:moveTo>
                    <a:pt x="1588" y="0"/>
                  </a:moveTo>
                  <a:cubicBezTo>
                    <a:pt x="1323" y="0"/>
                    <a:pt x="1061" y="38"/>
                    <a:pt x="803" y="116"/>
                  </a:cubicBezTo>
                  <a:cubicBezTo>
                    <a:pt x="648" y="176"/>
                    <a:pt x="504" y="235"/>
                    <a:pt x="360" y="319"/>
                  </a:cubicBezTo>
                  <a:cubicBezTo>
                    <a:pt x="121" y="475"/>
                    <a:pt x="1" y="607"/>
                    <a:pt x="25" y="643"/>
                  </a:cubicBezTo>
                  <a:cubicBezTo>
                    <a:pt x="33" y="651"/>
                    <a:pt x="48" y="655"/>
                    <a:pt x="68" y="655"/>
                  </a:cubicBezTo>
                  <a:cubicBezTo>
                    <a:pt x="137" y="655"/>
                    <a:pt x="271" y="611"/>
                    <a:pt x="456" y="547"/>
                  </a:cubicBezTo>
                  <a:cubicBezTo>
                    <a:pt x="600" y="499"/>
                    <a:pt x="743" y="463"/>
                    <a:pt x="899" y="427"/>
                  </a:cubicBezTo>
                  <a:cubicBezTo>
                    <a:pt x="1079" y="391"/>
                    <a:pt x="1258" y="367"/>
                    <a:pt x="1438" y="355"/>
                  </a:cubicBezTo>
                  <a:cubicBezTo>
                    <a:pt x="1522" y="349"/>
                    <a:pt x="1606" y="346"/>
                    <a:pt x="1691" y="346"/>
                  </a:cubicBezTo>
                  <a:cubicBezTo>
                    <a:pt x="1935" y="346"/>
                    <a:pt x="2183" y="371"/>
                    <a:pt x="2432" y="415"/>
                  </a:cubicBezTo>
                  <a:cubicBezTo>
                    <a:pt x="2608" y="440"/>
                    <a:pt x="2743" y="471"/>
                    <a:pt x="2812" y="471"/>
                  </a:cubicBezTo>
                  <a:cubicBezTo>
                    <a:pt x="2842" y="471"/>
                    <a:pt x="2860" y="465"/>
                    <a:pt x="2863" y="451"/>
                  </a:cubicBezTo>
                  <a:cubicBezTo>
                    <a:pt x="2887" y="403"/>
                    <a:pt x="2756" y="283"/>
                    <a:pt x="2492" y="176"/>
                  </a:cubicBezTo>
                  <a:cubicBezTo>
                    <a:pt x="2336" y="116"/>
                    <a:pt x="2181" y="68"/>
                    <a:pt x="2013" y="32"/>
                  </a:cubicBezTo>
                  <a:cubicBezTo>
                    <a:pt x="1871" y="11"/>
                    <a:pt x="1729" y="0"/>
                    <a:pt x="1588"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41;p32">
              <a:extLst>
                <a:ext uri="{FF2B5EF4-FFF2-40B4-BE49-F238E27FC236}">
                  <a16:creationId xmlns="" xmlns:a16="http://schemas.microsoft.com/office/drawing/2014/main" id="{DEF01FF6-A503-F88E-A81B-24956CE79D31}"/>
                </a:ext>
              </a:extLst>
            </p:cNvPr>
            <p:cNvSpPr/>
            <p:nvPr/>
          </p:nvSpPr>
          <p:spPr>
            <a:xfrm>
              <a:off x="5164956" y="1331215"/>
              <a:ext cx="68757" cy="42360"/>
            </a:xfrm>
            <a:custGeom>
              <a:avLst/>
              <a:gdLst/>
              <a:ahLst/>
              <a:cxnLst/>
              <a:rect l="l" t="t" r="r" b="b"/>
              <a:pathLst>
                <a:path w="1654" h="1019" extrusionOk="0">
                  <a:moveTo>
                    <a:pt x="1654" y="0"/>
                  </a:moveTo>
                  <a:lnTo>
                    <a:pt x="1654" y="0"/>
                  </a:lnTo>
                  <a:cubicBezTo>
                    <a:pt x="1630" y="0"/>
                    <a:pt x="1582" y="120"/>
                    <a:pt x="1510" y="300"/>
                  </a:cubicBezTo>
                  <a:cubicBezTo>
                    <a:pt x="1474" y="408"/>
                    <a:pt x="1414" y="516"/>
                    <a:pt x="1342" y="599"/>
                  </a:cubicBezTo>
                  <a:cubicBezTo>
                    <a:pt x="1246" y="707"/>
                    <a:pt x="1138" y="779"/>
                    <a:pt x="1007" y="839"/>
                  </a:cubicBezTo>
                  <a:cubicBezTo>
                    <a:pt x="914" y="871"/>
                    <a:pt x="817" y="888"/>
                    <a:pt x="721" y="888"/>
                  </a:cubicBezTo>
                  <a:cubicBezTo>
                    <a:pt x="570" y="888"/>
                    <a:pt x="420" y="848"/>
                    <a:pt x="288" y="767"/>
                  </a:cubicBezTo>
                  <a:cubicBezTo>
                    <a:pt x="137" y="680"/>
                    <a:pt x="53" y="584"/>
                    <a:pt x="30" y="584"/>
                  </a:cubicBezTo>
                  <a:cubicBezTo>
                    <a:pt x="28" y="584"/>
                    <a:pt x="26" y="585"/>
                    <a:pt x="25" y="587"/>
                  </a:cubicBezTo>
                  <a:cubicBezTo>
                    <a:pt x="1" y="599"/>
                    <a:pt x="61" y="719"/>
                    <a:pt x="228" y="851"/>
                  </a:cubicBezTo>
                  <a:cubicBezTo>
                    <a:pt x="336" y="935"/>
                    <a:pt x="456" y="983"/>
                    <a:pt x="588" y="1007"/>
                  </a:cubicBezTo>
                  <a:cubicBezTo>
                    <a:pt x="637" y="1014"/>
                    <a:pt x="687" y="1018"/>
                    <a:pt x="738" y="1018"/>
                  </a:cubicBezTo>
                  <a:cubicBezTo>
                    <a:pt x="847" y="1018"/>
                    <a:pt x="956" y="1000"/>
                    <a:pt x="1055" y="959"/>
                  </a:cubicBezTo>
                  <a:cubicBezTo>
                    <a:pt x="1330" y="851"/>
                    <a:pt x="1534" y="623"/>
                    <a:pt x="1606" y="336"/>
                  </a:cubicBezTo>
                  <a:cubicBezTo>
                    <a:pt x="1642" y="228"/>
                    <a:pt x="1654" y="12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42;p32">
              <a:extLst>
                <a:ext uri="{FF2B5EF4-FFF2-40B4-BE49-F238E27FC236}">
                  <a16:creationId xmlns="" xmlns:a16="http://schemas.microsoft.com/office/drawing/2014/main" id="{32684521-DE96-38D6-625F-F255B46B50AE}"/>
                </a:ext>
              </a:extLst>
            </p:cNvPr>
            <p:cNvSpPr/>
            <p:nvPr/>
          </p:nvSpPr>
          <p:spPr>
            <a:xfrm>
              <a:off x="5487581" y="1217687"/>
              <a:ext cx="65764" cy="111158"/>
            </a:xfrm>
            <a:custGeom>
              <a:avLst/>
              <a:gdLst/>
              <a:ahLst/>
              <a:cxnLst/>
              <a:rect l="l" t="t" r="r" b="b"/>
              <a:pathLst>
                <a:path w="1582" h="2674" extrusionOk="0">
                  <a:moveTo>
                    <a:pt x="1127" y="1"/>
                  </a:moveTo>
                  <a:cubicBezTo>
                    <a:pt x="1031" y="1"/>
                    <a:pt x="947" y="37"/>
                    <a:pt x="875" y="97"/>
                  </a:cubicBezTo>
                  <a:cubicBezTo>
                    <a:pt x="684" y="252"/>
                    <a:pt x="528" y="456"/>
                    <a:pt x="432" y="695"/>
                  </a:cubicBezTo>
                  <a:cubicBezTo>
                    <a:pt x="276" y="1019"/>
                    <a:pt x="157" y="1366"/>
                    <a:pt x="73" y="1725"/>
                  </a:cubicBezTo>
                  <a:cubicBezTo>
                    <a:pt x="1" y="2001"/>
                    <a:pt x="1" y="2300"/>
                    <a:pt x="73" y="2588"/>
                  </a:cubicBezTo>
                  <a:cubicBezTo>
                    <a:pt x="73" y="2600"/>
                    <a:pt x="85" y="2624"/>
                    <a:pt x="97" y="2636"/>
                  </a:cubicBezTo>
                  <a:cubicBezTo>
                    <a:pt x="127" y="2662"/>
                    <a:pt x="165" y="2673"/>
                    <a:pt x="210" y="2673"/>
                  </a:cubicBezTo>
                  <a:cubicBezTo>
                    <a:pt x="536" y="2673"/>
                    <a:pt x="1189" y="2053"/>
                    <a:pt x="1294" y="1905"/>
                  </a:cubicBezTo>
                  <a:cubicBezTo>
                    <a:pt x="1318" y="1869"/>
                    <a:pt x="1342" y="1833"/>
                    <a:pt x="1366" y="1785"/>
                  </a:cubicBezTo>
                  <a:cubicBezTo>
                    <a:pt x="1582" y="1390"/>
                    <a:pt x="1570" y="731"/>
                    <a:pt x="1462" y="360"/>
                  </a:cubicBezTo>
                  <a:cubicBezTo>
                    <a:pt x="1414" y="192"/>
                    <a:pt x="1306" y="13"/>
                    <a:pt x="1127"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43;p32">
              <a:extLst>
                <a:ext uri="{FF2B5EF4-FFF2-40B4-BE49-F238E27FC236}">
                  <a16:creationId xmlns="" xmlns:a16="http://schemas.microsoft.com/office/drawing/2014/main" id="{F7432BD8-51BD-35B7-AABB-F82DDCC51B7A}"/>
                </a:ext>
              </a:extLst>
            </p:cNvPr>
            <p:cNvSpPr/>
            <p:nvPr/>
          </p:nvSpPr>
          <p:spPr>
            <a:xfrm>
              <a:off x="5157016" y="1275677"/>
              <a:ext cx="65722" cy="73246"/>
            </a:xfrm>
            <a:custGeom>
              <a:avLst/>
              <a:gdLst/>
              <a:ahLst/>
              <a:cxnLst/>
              <a:rect l="l" t="t" r="r" b="b"/>
              <a:pathLst>
                <a:path w="1581" h="1762" extrusionOk="0">
                  <a:moveTo>
                    <a:pt x="1000" y="0"/>
                  </a:moveTo>
                  <a:cubicBezTo>
                    <a:pt x="803" y="0"/>
                    <a:pt x="586" y="116"/>
                    <a:pt x="455" y="247"/>
                  </a:cubicBezTo>
                  <a:cubicBezTo>
                    <a:pt x="156" y="546"/>
                    <a:pt x="0" y="798"/>
                    <a:pt x="168" y="1217"/>
                  </a:cubicBezTo>
                  <a:cubicBezTo>
                    <a:pt x="216" y="1372"/>
                    <a:pt x="311" y="1516"/>
                    <a:pt x="443" y="1624"/>
                  </a:cubicBezTo>
                  <a:cubicBezTo>
                    <a:pt x="543" y="1714"/>
                    <a:pt x="675" y="1762"/>
                    <a:pt x="814" y="1762"/>
                  </a:cubicBezTo>
                  <a:cubicBezTo>
                    <a:pt x="842" y="1762"/>
                    <a:pt x="870" y="1760"/>
                    <a:pt x="898" y="1756"/>
                  </a:cubicBezTo>
                  <a:cubicBezTo>
                    <a:pt x="1126" y="1696"/>
                    <a:pt x="1306" y="1540"/>
                    <a:pt x="1389" y="1336"/>
                  </a:cubicBezTo>
                  <a:cubicBezTo>
                    <a:pt x="1521" y="1109"/>
                    <a:pt x="1581" y="845"/>
                    <a:pt x="1557" y="582"/>
                  </a:cubicBezTo>
                  <a:cubicBezTo>
                    <a:pt x="1533" y="342"/>
                    <a:pt x="1389" y="127"/>
                    <a:pt x="1162" y="31"/>
                  </a:cubicBezTo>
                  <a:cubicBezTo>
                    <a:pt x="1111" y="10"/>
                    <a:pt x="1057" y="0"/>
                    <a:pt x="100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44;p32">
              <a:extLst>
                <a:ext uri="{FF2B5EF4-FFF2-40B4-BE49-F238E27FC236}">
                  <a16:creationId xmlns="" xmlns:a16="http://schemas.microsoft.com/office/drawing/2014/main" id="{8E30C6CA-4CFB-190C-C0A3-B066FD3EFA92}"/>
                </a:ext>
              </a:extLst>
            </p:cNvPr>
            <p:cNvSpPr/>
            <p:nvPr/>
          </p:nvSpPr>
          <p:spPr>
            <a:xfrm>
              <a:off x="5502920" y="1693082"/>
              <a:ext cx="63893" cy="427340"/>
            </a:xfrm>
            <a:custGeom>
              <a:avLst/>
              <a:gdLst/>
              <a:ahLst/>
              <a:cxnLst/>
              <a:rect l="l" t="t" r="r" b="b"/>
              <a:pathLst>
                <a:path w="1537" h="10280" extrusionOk="0">
                  <a:moveTo>
                    <a:pt x="183" y="1"/>
                  </a:moveTo>
                  <a:cubicBezTo>
                    <a:pt x="96" y="1"/>
                    <a:pt x="1" y="98"/>
                    <a:pt x="51" y="206"/>
                  </a:cubicBezTo>
                  <a:cubicBezTo>
                    <a:pt x="973" y="2302"/>
                    <a:pt x="1009" y="4386"/>
                    <a:pt x="626" y="6602"/>
                  </a:cubicBezTo>
                  <a:cubicBezTo>
                    <a:pt x="482" y="7441"/>
                    <a:pt x="542" y="8291"/>
                    <a:pt x="830" y="9081"/>
                  </a:cubicBezTo>
                  <a:cubicBezTo>
                    <a:pt x="961" y="9501"/>
                    <a:pt x="1129" y="9884"/>
                    <a:pt x="1285" y="10279"/>
                  </a:cubicBezTo>
                  <a:cubicBezTo>
                    <a:pt x="1369" y="10255"/>
                    <a:pt x="1452" y="10219"/>
                    <a:pt x="1536" y="10183"/>
                  </a:cubicBezTo>
                  <a:cubicBezTo>
                    <a:pt x="1452" y="9932"/>
                    <a:pt x="1333" y="9680"/>
                    <a:pt x="1237" y="9405"/>
                  </a:cubicBezTo>
                  <a:cubicBezTo>
                    <a:pt x="758" y="8219"/>
                    <a:pt x="782" y="7213"/>
                    <a:pt x="1009" y="5967"/>
                  </a:cubicBezTo>
                  <a:cubicBezTo>
                    <a:pt x="1357" y="3967"/>
                    <a:pt x="1105" y="1919"/>
                    <a:pt x="279" y="63"/>
                  </a:cubicBezTo>
                  <a:cubicBezTo>
                    <a:pt x="257" y="19"/>
                    <a:pt x="221"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45;p32">
              <a:extLst>
                <a:ext uri="{FF2B5EF4-FFF2-40B4-BE49-F238E27FC236}">
                  <a16:creationId xmlns="" xmlns:a16="http://schemas.microsoft.com/office/drawing/2014/main" id="{01657E8C-5E68-F38F-A2CD-B031FD0C634D}"/>
                </a:ext>
              </a:extLst>
            </p:cNvPr>
            <p:cNvSpPr/>
            <p:nvPr/>
          </p:nvSpPr>
          <p:spPr>
            <a:xfrm>
              <a:off x="5153525" y="1580053"/>
              <a:ext cx="411792" cy="321295"/>
            </a:xfrm>
            <a:custGeom>
              <a:avLst/>
              <a:gdLst/>
              <a:ahLst/>
              <a:cxnLst/>
              <a:rect l="l" t="t" r="r" b="b"/>
              <a:pathLst>
                <a:path w="9906" h="7729" extrusionOk="0">
                  <a:moveTo>
                    <a:pt x="7661" y="0"/>
                  </a:moveTo>
                  <a:cubicBezTo>
                    <a:pt x="6911" y="0"/>
                    <a:pt x="6148" y="300"/>
                    <a:pt x="5486" y="518"/>
                  </a:cubicBezTo>
                  <a:lnTo>
                    <a:pt x="96" y="2255"/>
                  </a:lnTo>
                  <a:cubicBezTo>
                    <a:pt x="72" y="2267"/>
                    <a:pt x="36" y="2279"/>
                    <a:pt x="0" y="2291"/>
                  </a:cubicBezTo>
                  <a:cubicBezTo>
                    <a:pt x="120" y="3620"/>
                    <a:pt x="515" y="4997"/>
                    <a:pt x="958" y="6183"/>
                  </a:cubicBezTo>
                  <a:cubicBezTo>
                    <a:pt x="1150" y="6710"/>
                    <a:pt x="1390" y="7225"/>
                    <a:pt x="1653" y="7728"/>
                  </a:cubicBezTo>
                  <a:cubicBezTo>
                    <a:pt x="3186" y="7620"/>
                    <a:pt x="4695" y="7285"/>
                    <a:pt x="6120" y="6710"/>
                  </a:cubicBezTo>
                  <a:cubicBezTo>
                    <a:pt x="7079" y="6327"/>
                    <a:pt x="8013" y="5824"/>
                    <a:pt x="8720" y="5093"/>
                  </a:cubicBezTo>
                  <a:cubicBezTo>
                    <a:pt x="9438" y="4363"/>
                    <a:pt x="9905" y="3369"/>
                    <a:pt x="9821" y="2363"/>
                  </a:cubicBezTo>
                  <a:cubicBezTo>
                    <a:pt x="9762" y="1584"/>
                    <a:pt x="9282" y="458"/>
                    <a:pt x="8492" y="147"/>
                  </a:cubicBezTo>
                  <a:cubicBezTo>
                    <a:pt x="8221" y="42"/>
                    <a:pt x="7942" y="0"/>
                    <a:pt x="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46;p32">
              <a:extLst>
                <a:ext uri="{FF2B5EF4-FFF2-40B4-BE49-F238E27FC236}">
                  <a16:creationId xmlns="" xmlns:a16="http://schemas.microsoft.com/office/drawing/2014/main" id="{DBB3173A-36A4-FFB0-EFE6-0FC873B4B06E}"/>
                </a:ext>
              </a:extLst>
            </p:cNvPr>
            <p:cNvSpPr/>
            <p:nvPr/>
          </p:nvSpPr>
          <p:spPr>
            <a:xfrm>
              <a:off x="5209769" y="2045180"/>
              <a:ext cx="384398" cy="62646"/>
            </a:xfrm>
            <a:custGeom>
              <a:avLst/>
              <a:gdLst/>
              <a:ahLst/>
              <a:cxnLst/>
              <a:rect l="l" t="t" r="r" b="b"/>
              <a:pathLst>
                <a:path w="9247" h="1507" extrusionOk="0">
                  <a:moveTo>
                    <a:pt x="84" y="1"/>
                  </a:moveTo>
                  <a:lnTo>
                    <a:pt x="1" y="108"/>
                  </a:lnTo>
                  <a:cubicBezTo>
                    <a:pt x="1342" y="1091"/>
                    <a:pt x="3210" y="1342"/>
                    <a:pt x="4815" y="1462"/>
                  </a:cubicBezTo>
                  <a:cubicBezTo>
                    <a:pt x="5160" y="1490"/>
                    <a:pt x="5509" y="1507"/>
                    <a:pt x="5859" y="1507"/>
                  </a:cubicBezTo>
                  <a:cubicBezTo>
                    <a:pt x="6703" y="1507"/>
                    <a:pt x="7553" y="1409"/>
                    <a:pt x="8349" y="1138"/>
                  </a:cubicBezTo>
                  <a:cubicBezTo>
                    <a:pt x="8660" y="1031"/>
                    <a:pt x="8959" y="899"/>
                    <a:pt x="9247" y="743"/>
                  </a:cubicBezTo>
                  <a:lnTo>
                    <a:pt x="9175" y="623"/>
                  </a:lnTo>
                  <a:cubicBezTo>
                    <a:pt x="8888" y="767"/>
                    <a:pt x="8600" y="899"/>
                    <a:pt x="8313" y="1007"/>
                  </a:cubicBezTo>
                  <a:cubicBezTo>
                    <a:pt x="7532" y="1287"/>
                    <a:pt x="6687" y="1369"/>
                    <a:pt x="5848" y="1369"/>
                  </a:cubicBezTo>
                  <a:cubicBezTo>
                    <a:pt x="5542" y="1369"/>
                    <a:pt x="5236" y="1358"/>
                    <a:pt x="4935" y="1342"/>
                  </a:cubicBezTo>
                  <a:cubicBezTo>
                    <a:pt x="3342" y="1234"/>
                    <a:pt x="1438" y="983"/>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47;p32">
              <a:extLst>
                <a:ext uri="{FF2B5EF4-FFF2-40B4-BE49-F238E27FC236}">
                  <a16:creationId xmlns="" xmlns:a16="http://schemas.microsoft.com/office/drawing/2014/main" id="{398DCF63-A458-26AB-FCAA-B6D38B1635C5}"/>
                </a:ext>
              </a:extLst>
            </p:cNvPr>
            <p:cNvSpPr/>
            <p:nvPr/>
          </p:nvSpPr>
          <p:spPr>
            <a:xfrm>
              <a:off x="3588165" y="2084006"/>
              <a:ext cx="415783" cy="84512"/>
            </a:xfrm>
            <a:custGeom>
              <a:avLst/>
              <a:gdLst/>
              <a:ahLst/>
              <a:cxnLst/>
              <a:rect l="l" t="t" r="r" b="b"/>
              <a:pathLst>
                <a:path w="10002" h="2033" extrusionOk="0">
                  <a:moveTo>
                    <a:pt x="108" y="1"/>
                  </a:moveTo>
                  <a:lnTo>
                    <a:pt x="0" y="97"/>
                  </a:lnTo>
                  <a:cubicBezTo>
                    <a:pt x="2424" y="1375"/>
                    <a:pt x="5118" y="2032"/>
                    <a:pt x="7839" y="2032"/>
                  </a:cubicBezTo>
                  <a:cubicBezTo>
                    <a:pt x="8559" y="2032"/>
                    <a:pt x="9281" y="1986"/>
                    <a:pt x="10001" y="1893"/>
                  </a:cubicBezTo>
                  <a:lnTo>
                    <a:pt x="9893" y="1773"/>
                  </a:lnTo>
                  <a:cubicBezTo>
                    <a:pt x="9210" y="1859"/>
                    <a:pt x="8525" y="1901"/>
                    <a:pt x="7841" y="1901"/>
                  </a:cubicBezTo>
                  <a:cubicBezTo>
                    <a:pt x="5158" y="1901"/>
                    <a:pt x="2504" y="1251"/>
                    <a:pt x="108"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48;p32">
              <a:extLst>
                <a:ext uri="{FF2B5EF4-FFF2-40B4-BE49-F238E27FC236}">
                  <a16:creationId xmlns="" xmlns:a16="http://schemas.microsoft.com/office/drawing/2014/main" id="{3931D2D5-C74D-A89B-FBBE-5837F72C17BF}"/>
                </a:ext>
              </a:extLst>
            </p:cNvPr>
            <p:cNvSpPr/>
            <p:nvPr/>
          </p:nvSpPr>
          <p:spPr>
            <a:xfrm>
              <a:off x="5116652" y="1003061"/>
              <a:ext cx="370472" cy="231794"/>
            </a:xfrm>
            <a:custGeom>
              <a:avLst/>
              <a:gdLst/>
              <a:ahLst/>
              <a:cxnLst/>
              <a:rect l="l" t="t" r="r" b="b"/>
              <a:pathLst>
                <a:path w="8912" h="5576" extrusionOk="0">
                  <a:moveTo>
                    <a:pt x="3741" y="0"/>
                  </a:moveTo>
                  <a:cubicBezTo>
                    <a:pt x="2983" y="0"/>
                    <a:pt x="2201" y="187"/>
                    <a:pt x="1450" y="600"/>
                  </a:cubicBezTo>
                  <a:lnTo>
                    <a:pt x="61" y="840"/>
                  </a:lnTo>
                  <a:cubicBezTo>
                    <a:pt x="1" y="1523"/>
                    <a:pt x="288" y="2205"/>
                    <a:pt x="731" y="2744"/>
                  </a:cubicBezTo>
                  <a:cubicBezTo>
                    <a:pt x="1187" y="3271"/>
                    <a:pt x="1726" y="3702"/>
                    <a:pt x="2324" y="4050"/>
                  </a:cubicBezTo>
                  <a:cubicBezTo>
                    <a:pt x="3852" y="4958"/>
                    <a:pt x="5612" y="5576"/>
                    <a:pt x="7377" y="5576"/>
                  </a:cubicBezTo>
                  <a:cubicBezTo>
                    <a:pt x="7729" y="5576"/>
                    <a:pt x="8082" y="5551"/>
                    <a:pt x="8433" y="5499"/>
                  </a:cubicBezTo>
                  <a:cubicBezTo>
                    <a:pt x="8911" y="2441"/>
                    <a:pt x="6480" y="0"/>
                    <a:pt x="3741"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49;p32">
              <a:extLst>
                <a:ext uri="{FF2B5EF4-FFF2-40B4-BE49-F238E27FC236}">
                  <a16:creationId xmlns="" xmlns:a16="http://schemas.microsoft.com/office/drawing/2014/main" id="{DDD5C26D-E3FF-962A-21F9-2A57CA8CF452}"/>
                </a:ext>
              </a:extLst>
            </p:cNvPr>
            <p:cNvSpPr/>
            <p:nvPr/>
          </p:nvSpPr>
          <p:spPr>
            <a:xfrm>
              <a:off x="5342710" y="1129060"/>
              <a:ext cx="302754" cy="710223"/>
            </a:xfrm>
            <a:custGeom>
              <a:avLst/>
              <a:gdLst/>
              <a:ahLst/>
              <a:cxnLst/>
              <a:rect l="l" t="t" r="r" b="b"/>
              <a:pathLst>
                <a:path w="7283" h="17085" extrusionOk="0">
                  <a:moveTo>
                    <a:pt x="432" y="1"/>
                  </a:moveTo>
                  <a:lnTo>
                    <a:pt x="432" y="1"/>
                  </a:lnTo>
                  <a:cubicBezTo>
                    <a:pt x="1581" y="1055"/>
                    <a:pt x="2085" y="2684"/>
                    <a:pt x="2096" y="4241"/>
                  </a:cubicBezTo>
                  <a:cubicBezTo>
                    <a:pt x="2120" y="5810"/>
                    <a:pt x="1713" y="7343"/>
                    <a:pt x="1306" y="8852"/>
                  </a:cubicBezTo>
                  <a:cubicBezTo>
                    <a:pt x="635" y="11415"/>
                    <a:pt x="0" y="14050"/>
                    <a:pt x="2300" y="16050"/>
                  </a:cubicBezTo>
                  <a:cubicBezTo>
                    <a:pt x="2959" y="16649"/>
                    <a:pt x="3809" y="17008"/>
                    <a:pt x="4707" y="17080"/>
                  </a:cubicBezTo>
                  <a:cubicBezTo>
                    <a:pt x="4762" y="17083"/>
                    <a:pt x="4817" y="17085"/>
                    <a:pt x="4872" y="17085"/>
                  </a:cubicBezTo>
                  <a:cubicBezTo>
                    <a:pt x="5717" y="17085"/>
                    <a:pt x="6562" y="16738"/>
                    <a:pt x="7091" y="16086"/>
                  </a:cubicBezTo>
                  <a:cubicBezTo>
                    <a:pt x="7175" y="15990"/>
                    <a:pt x="7247" y="15870"/>
                    <a:pt x="7271" y="15739"/>
                  </a:cubicBezTo>
                  <a:cubicBezTo>
                    <a:pt x="7283" y="15559"/>
                    <a:pt x="7247" y="15367"/>
                    <a:pt x="7151" y="15200"/>
                  </a:cubicBezTo>
                  <a:cubicBezTo>
                    <a:pt x="6851" y="14469"/>
                    <a:pt x="6624" y="13727"/>
                    <a:pt x="6480" y="12948"/>
                  </a:cubicBezTo>
                  <a:cubicBezTo>
                    <a:pt x="6336" y="12182"/>
                    <a:pt x="6025" y="11858"/>
                    <a:pt x="5582" y="11211"/>
                  </a:cubicBezTo>
                  <a:cubicBezTo>
                    <a:pt x="4672" y="9882"/>
                    <a:pt x="3785" y="8481"/>
                    <a:pt x="3570" y="6852"/>
                  </a:cubicBezTo>
                  <a:cubicBezTo>
                    <a:pt x="3438" y="5810"/>
                    <a:pt x="3570" y="4744"/>
                    <a:pt x="3438" y="3690"/>
                  </a:cubicBezTo>
                  <a:cubicBezTo>
                    <a:pt x="3294" y="2624"/>
                    <a:pt x="2863" y="1606"/>
                    <a:pt x="2180" y="767"/>
                  </a:cubicBezTo>
                  <a:lnTo>
                    <a:pt x="432"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0;p32">
              <a:extLst>
                <a:ext uri="{FF2B5EF4-FFF2-40B4-BE49-F238E27FC236}">
                  <a16:creationId xmlns="" xmlns:a16="http://schemas.microsoft.com/office/drawing/2014/main" id="{3CDBF78D-2309-F2FC-2E47-8161CDEBADB9}"/>
                </a:ext>
              </a:extLst>
            </p:cNvPr>
            <p:cNvSpPr/>
            <p:nvPr/>
          </p:nvSpPr>
          <p:spPr>
            <a:xfrm>
              <a:off x="3395452" y="2178725"/>
              <a:ext cx="2420820" cy="587426"/>
            </a:xfrm>
            <a:custGeom>
              <a:avLst/>
              <a:gdLst/>
              <a:ahLst/>
              <a:cxnLst/>
              <a:rect l="l" t="t" r="r" b="b"/>
              <a:pathLst>
                <a:path w="37932" h="14131" extrusionOk="0">
                  <a:moveTo>
                    <a:pt x="12004" y="0"/>
                  </a:moveTo>
                  <a:cubicBezTo>
                    <a:pt x="8040" y="0"/>
                    <a:pt x="4198" y="883"/>
                    <a:pt x="372" y="2069"/>
                  </a:cubicBezTo>
                  <a:cubicBezTo>
                    <a:pt x="0" y="5051"/>
                    <a:pt x="144" y="8069"/>
                    <a:pt x="779" y="11016"/>
                  </a:cubicBezTo>
                  <a:cubicBezTo>
                    <a:pt x="1581" y="10393"/>
                    <a:pt x="2575" y="10069"/>
                    <a:pt x="3557" y="9818"/>
                  </a:cubicBezTo>
                  <a:cubicBezTo>
                    <a:pt x="5487" y="9323"/>
                    <a:pt x="7458" y="9078"/>
                    <a:pt x="9425" y="9078"/>
                  </a:cubicBezTo>
                  <a:cubicBezTo>
                    <a:pt x="12317" y="9078"/>
                    <a:pt x="15200" y="9608"/>
                    <a:pt x="17930" y="10656"/>
                  </a:cubicBezTo>
                  <a:cubicBezTo>
                    <a:pt x="19224" y="11159"/>
                    <a:pt x="20469" y="11770"/>
                    <a:pt x="21739" y="12321"/>
                  </a:cubicBezTo>
                  <a:cubicBezTo>
                    <a:pt x="23715" y="13171"/>
                    <a:pt x="25787" y="13854"/>
                    <a:pt x="27931" y="14070"/>
                  </a:cubicBezTo>
                  <a:cubicBezTo>
                    <a:pt x="28337" y="14111"/>
                    <a:pt x="28736" y="14131"/>
                    <a:pt x="29128" y="14131"/>
                  </a:cubicBezTo>
                  <a:cubicBezTo>
                    <a:pt x="31949" y="14131"/>
                    <a:pt x="34418" y="13091"/>
                    <a:pt x="36710" y="11303"/>
                  </a:cubicBezTo>
                  <a:cubicBezTo>
                    <a:pt x="37932" y="10357"/>
                    <a:pt x="37644" y="9459"/>
                    <a:pt x="37309" y="8045"/>
                  </a:cubicBezTo>
                  <a:cubicBezTo>
                    <a:pt x="37201" y="7578"/>
                    <a:pt x="35956" y="2692"/>
                    <a:pt x="36051" y="2656"/>
                  </a:cubicBezTo>
                  <a:lnTo>
                    <a:pt x="36051" y="2656"/>
                  </a:lnTo>
                  <a:cubicBezTo>
                    <a:pt x="34531" y="3219"/>
                    <a:pt x="32930" y="3441"/>
                    <a:pt x="31316" y="3441"/>
                  </a:cubicBezTo>
                  <a:cubicBezTo>
                    <a:pt x="29191" y="3441"/>
                    <a:pt x="27042" y="3057"/>
                    <a:pt x="25020" y="2560"/>
                  </a:cubicBezTo>
                  <a:cubicBezTo>
                    <a:pt x="21655" y="1745"/>
                    <a:pt x="18361" y="572"/>
                    <a:pt x="14912" y="164"/>
                  </a:cubicBezTo>
                  <a:cubicBezTo>
                    <a:pt x="13934" y="52"/>
                    <a:pt x="12965" y="0"/>
                    <a:pt x="12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TextBox 92">
            <a:extLst>
              <a:ext uri="{FF2B5EF4-FFF2-40B4-BE49-F238E27FC236}">
                <a16:creationId xmlns="" xmlns:a16="http://schemas.microsoft.com/office/drawing/2014/main" id="{8AE82105-10ED-A748-70E0-28F0BA978798}"/>
              </a:ext>
            </a:extLst>
          </p:cNvPr>
          <p:cNvSpPr txBox="1"/>
          <p:nvPr/>
        </p:nvSpPr>
        <p:spPr>
          <a:xfrm>
            <a:off x="793996" y="2977480"/>
            <a:ext cx="7655111" cy="1838132"/>
          </a:xfrm>
          <a:prstGeom prst="rect">
            <a:avLst/>
          </a:prstGeom>
          <a:noFill/>
        </p:spPr>
        <p:txBody>
          <a:bodyPr wrap="square" rtlCol="0">
            <a:spAutoFit/>
          </a:bodyPr>
          <a:lstStyle/>
          <a:p>
            <a:pPr algn="ctr">
              <a:lnSpc>
                <a:spcPct val="150000"/>
              </a:lnSpc>
            </a:pPr>
            <a:r>
              <a:rPr lang="vi-VN" sz="4000" dirty="0" err="1">
                <a:solidFill>
                  <a:schemeClr val="accent3">
                    <a:lumMod val="75000"/>
                  </a:schemeClr>
                </a:solidFill>
                <a:latin typeface="SVN-Caprica Script" pitchFamily="2" charset="0"/>
              </a:rPr>
              <a:t>Tạm</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biệt</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và</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hẹn</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gặp</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lại</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các</a:t>
            </a:r>
            <a:r>
              <a:rPr lang="vi-VN" sz="4000" dirty="0">
                <a:solidFill>
                  <a:schemeClr val="accent3">
                    <a:lumMod val="75000"/>
                  </a:schemeClr>
                </a:solidFill>
                <a:latin typeface="SVN-Caprica Script" pitchFamily="2" charset="0"/>
              </a:rPr>
              <a:t> em </a:t>
            </a:r>
          </a:p>
          <a:p>
            <a:pPr algn="ctr">
              <a:lnSpc>
                <a:spcPct val="150000"/>
              </a:lnSpc>
            </a:pPr>
            <a:r>
              <a:rPr lang="vi-VN" sz="4000" dirty="0">
                <a:solidFill>
                  <a:schemeClr val="accent3">
                    <a:lumMod val="75000"/>
                  </a:schemeClr>
                </a:solidFill>
                <a:latin typeface="SVN-Caprica Script" pitchFamily="2" charset="0"/>
              </a:rPr>
              <a:t>ở </a:t>
            </a:r>
            <a:r>
              <a:rPr lang="vi-VN" sz="4000" dirty="0" err="1">
                <a:solidFill>
                  <a:schemeClr val="accent3">
                    <a:lumMod val="75000"/>
                  </a:schemeClr>
                </a:solidFill>
                <a:latin typeface="SVN-Caprica Script" pitchFamily="2" charset="0"/>
              </a:rPr>
              <a:t>bài</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học</a:t>
            </a:r>
            <a:r>
              <a:rPr lang="vi-VN" sz="4000" dirty="0">
                <a:solidFill>
                  <a:schemeClr val="accent3">
                    <a:lumMod val="75000"/>
                  </a:schemeClr>
                </a:solidFill>
                <a:latin typeface="SVN-Caprica Script" pitchFamily="2" charset="0"/>
              </a:rPr>
              <a:t> </a:t>
            </a:r>
            <a:r>
              <a:rPr lang="vi-VN" sz="4000" dirty="0" err="1">
                <a:solidFill>
                  <a:schemeClr val="accent3">
                    <a:lumMod val="75000"/>
                  </a:schemeClr>
                </a:solidFill>
                <a:latin typeface="SVN-Caprica Script" pitchFamily="2" charset="0"/>
              </a:rPr>
              <a:t>tiếp</a:t>
            </a:r>
            <a:r>
              <a:rPr lang="vi-VN" sz="4000" dirty="0">
                <a:solidFill>
                  <a:schemeClr val="accent3">
                    <a:lumMod val="75000"/>
                  </a:schemeClr>
                </a:solidFill>
                <a:latin typeface="SVN-Caprica Script" pitchFamily="2" charset="0"/>
              </a:rPr>
              <a:t> theo.</a:t>
            </a:r>
            <a:endParaRPr lang="en-US" sz="4000" dirty="0">
              <a:solidFill>
                <a:schemeClr val="accent3">
                  <a:lumMod val="75000"/>
                </a:schemeClr>
              </a:solidFill>
              <a:latin typeface="SVN-Caprica Script" pitchFamily="2" charset="0"/>
            </a:endParaRPr>
          </a:p>
        </p:txBody>
      </p:sp>
    </p:spTree>
    <p:extLst>
      <p:ext uri="{BB962C8B-B14F-4D97-AF65-F5344CB8AC3E}">
        <p14:creationId xmlns:p14="http://schemas.microsoft.com/office/powerpoint/2010/main" val="4151927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5" name="Google Shape;1136;p43">
            <a:extLst>
              <a:ext uri="{FF2B5EF4-FFF2-40B4-BE49-F238E27FC236}">
                <a16:creationId xmlns="" xmlns:a16="http://schemas.microsoft.com/office/drawing/2014/main" id="{16C3C826-7FD0-85E5-A917-4C5A63FC2C09}"/>
              </a:ext>
            </a:extLst>
          </p:cNvPr>
          <p:cNvGrpSpPr/>
          <p:nvPr/>
        </p:nvGrpSpPr>
        <p:grpSpPr>
          <a:xfrm>
            <a:off x="1352573" y="370591"/>
            <a:ext cx="1703810" cy="1451856"/>
            <a:chOff x="-1951025" y="-194294"/>
            <a:chExt cx="4985512" cy="4648320"/>
          </a:xfrm>
        </p:grpSpPr>
        <p:sp>
          <p:nvSpPr>
            <p:cNvPr id="76" name="Google Shape;1137;p43">
              <a:extLst>
                <a:ext uri="{FF2B5EF4-FFF2-40B4-BE49-F238E27FC236}">
                  <a16:creationId xmlns="" xmlns:a16="http://schemas.microsoft.com/office/drawing/2014/main" id="{721FDDA5-8219-2E45-360F-7AEB52968912}"/>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77" name="Google Shape;1138;p43">
              <a:extLst>
                <a:ext uri="{FF2B5EF4-FFF2-40B4-BE49-F238E27FC236}">
                  <a16:creationId xmlns="" xmlns:a16="http://schemas.microsoft.com/office/drawing/2014/main" id="{E557DBFF-3D58-9D79-B190-52B6ED83A000}"/>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grpSp>
        <p:nvGrpSpPr>
          <p:cNvPr id="773" name="Google Shape;773;p37"/>
          <p:cNvGrpSpPr/>
          <p:nvPr/>
        </p:nvGrpSpPr>
        <p:grpSpPr>
          <a:xfrm>
            <a:off x="5532120" y="2019300"/>
            <a:ext cx="3426844" cy="3124200"/>
            <a:chOff x="6312950" y="2376975"/>
            <a:chExt cx="1001800" cy="862825"/>
          </a:xfrm>
        </p:grpSpPr>
        <p:sp>
          <p:nvSpPr>
            <p:cNvPr id="774" name="Google Shape;774;p37"/>
            <p:cNvSpPr/>
            <p:nvPr/>
          </p:nvSpPr>
          <p:spPr>
            <a:xfrm>
              <a:off x="7016625" y="2709600"/>
              <a:ext cx="25275" cy="42225"/>
            </a:xfrm>
            <a:custGeom>
              <a:avLst/>
              <a:gdLst/>
              <a:ahLst/>
              <a:cxnLst/>
              <a:rect l="l" t="t" r="r" b="b"/>
              <a:pathLst>
                <a:path w="1011" h="1689" extrusionOk="0">
                  <a:moveTo>
                    <a:pt x="662" y="1"/>
                  </a:moveTo>
                  <a:cubicBezTo>
                    <a:pt x="517" y="1"/>
                    <a:pt x="169" y="41"/>
                    <a:pt x="87" y="420"/>
                  </a:cubicBezTo>
                  <a:cubicBezTo>
                    <a:pt x="1" y="866"/>
                    <a:pt x="315" y="1688"/>
                    <a:pt x="704" y="1688"/>
                  </a:cubicBezTo>
                  <a:cubicBezTo>
                    <a:pt x="724" y="1688"/>
                    <a:pt x="744" y="1686"/>
                    <a:pt x="764" y="1682"/>
                  </a:cubicBezTo>
                  <a:cubicBezTo>
                    <a:pt x="1011" y="1630"/>
                    <a:pt x="816" y="979"/>
                    <a:pt x="816" y="979"/>
                  </a:cubicBezTo>
                  <a:lnTo>
                    <a:pt x="725" y="4"/>
                  </a:lnTo>
                  <a:cubicBezTo>
                    <a:pt x="725" y="4"/>
                    <a:pt x="701" y="1"/>
                    <a:pt x="662"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6984000" y="2733575"/>
              <a:ext cx="129450" cy="146550"/>
            </a:xfrm>
            <a:custGeom>
              <a:avLst/>
              <a:gdLst/>
              <a:ahLst/>
              <a:cxnLst/>
              <a:rect l="l" t="t" r="r" b="b"/>
              <a:pathLst>
                <a:path w="5178" h="5862" extrusionOk="0">
                  <a:moveTo>
                    <a:pt x="2203" y="0"/>
                  </a:moveTo>
                  <a:cubicBezTo>
                    <a:pt x="2138" y="0"/>
                    <a:pt x="2102" y="49"/>
                    <a:pt x="2108" y="163"/>
                  </a:cubicBezTo>
                  <a:cubicBezTo>
                    <a:pt x="2082" y="1295"/>
                    <a:pt x="1991" y="2414"/>
                    <a:pt x="1848" y="3533"/>
                  </a:cubicBezTo>
                  <a:lnTo>
                    <a:pt x="0" y="3572"/>
                  </a:lnTo>
                  <a:lnTo>
                    <a:pt x="3253" y="5861"/>
                  </a:lnTo>
                  <a:lnTo>
                    <a:pt x="5178" y="3975"/>
                  </a:lnTo>
                  <a:lnTo>
                    <a:pt x="3734" y="3715"/>
                  </a:lnTo>
                  <a:lnTo>
                    <a:pt x="4020" y="1724"/>
                  </a:lnTo>
                  <a:cubicBezTo>
                    <a:pt x="4020" y="1724"/>
                    <a:pt x="2591" y="0"/>
                    <a:pt x="2203"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7025625" y="2629675"/>
              <a:ext cx="143825" cy="182300"/>
            </a:xfrm>
            <a:custGeom>
              <a:avLst/>
              <a:gdLst/>
              <a:ahLst/>
              <a:cxnLst/>
              <a:rect l="l" t="t" r="r" b="b"/>
              <a:pathLst>
                <a:path w="5753" h="7292" extrusionOk="0">
                  <a:moveTo>
                    <a:pt x="2875" y="1"/>
                  </a:moveTo>
                  <a:cubicBezTo>
                    <a:pt x="2875" y="1"/>
                    <a:pt x="586" y="1770"/>
                    <a:pt x="456" y="3162"/>
                  </a:cubicBezTo>
                  <a:cubicBezTo>
                    <a:pt x="391" y="3825"/>
                    <a:pt x="1" y="6726"/>
                    <a:pt x="2472" y="7246"/>
                  </a:cubicBezTo>
                  <a:cubicBezTo>
                    <a:pt x="2620" y="7277"/>
                    <a:pt x="2763" y="7291"/>
                    <a:pt x="2901" y="7291"/>
                  </a:cubicBezTo>
                  <a:cubicBezTo>
                    <a:pt x="4771" y="7291"/>
                    <a:pt x="5752" y="4626"/>
                    <a:pt x="5425" y="2615"/>
                  </a:cubicBezTo>
                  <a:cubicBezTo>
                    <a:pt x="5087" y="456"/>
                    <a:pt x="2875" y="1"/>
                    <a:pt x="2875" y="1"/>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7005150" y="2602075"/>
              <a:ext cx="206850" cy="137550"/>
            </a:xfrm>
            <a:custGeom>
              <a:avLst/>
              <a:gdLst/>
              <a:ahLst/>
              <a:cxnLst/>
              <a:rect l="l" t="t" r="r" b="b"/>
              <a:pathLst>
                <a:path w="8274" h="5502" extrusionOk="0">
                  <a:moveTo>
                    <a:pt x="4042" y="1"/>
                  </a:moveTo>
                  <a:cubicBezTo>
                    <a:pt x="3431" y="1"/>
                    <a:pt x="2943" y="240"/>
                    <a:pt x="2628" y="806"/>
                  </a:cubicBezTo>
                  <a:cubicBezTo>
                    <a:pt x="2628" y="806"/>
                    <a:pt x="2324" y="709"/>
                    <a:pt x="1928" y="709"/>
                  </a:cubicBezTo>
                  <a:cubicBezTo>
                    <a:pt x="1275" y="709"/>
                    <a:pt x="370" y="970"/>
                    <a:pt x="143" y="2354"/>
                  </a:cubicBezTo>
                  <a:cubicBezTo>
                    <a:pt x="0" y="3264"/>
                    <a:pt x="533" y="4149"/>
                    <a:pt x="637" y="4539"/>
                  </a:cubicBezTo>
                  <a:cubicBezTo>
                    <a:pt x="793" y="4472"/>
                    <a:pt x="977" y="4301"/>
                    <a:pt x="1116" y="4301"/>
                  </a:cubicBezTo>
                  <a:cubicBezTo>
                    <a:pt x="1140" y="4301"/>
                    <a:pt x="1163" y="4306"/>
                    <a:pt x="1184" y="4318"/>
                  </a:cubicBezTo>
                  <a:lnTo>
                    <a:pt x="1262" y="5423"/>
                  </a:lnTo>
                  <a:lnTo>
                    <a:pt x="1678" y="5502"/>
                  </a:lnTo>
                  <a:lnTo>
                    <a:pt x="1821" y="3381"/>
                  </a:lnTo>
                  <a:cubicBezTo>
                    <a:pt x="2407" y="3303"/>
                    <a:pt x="2914" y="2913"/>
                    <a:pt x="3122" y="2354"/>
                  </a:cubicBezTo>
                  <a:cubicBezTo>
                    <a:pt x="3122" y="2354"/>
                    <a:pt x="4819" y="3586"/>
                    <a:pt x="6269" y="3586"/>
                  </a:cubicBezTo>
                  <a:cubicBezTo>
                    <a:pt x="6698" y="3586"/>
                    <a:pt x="7105" y="3478"/>
                    <a:pt x="7441" y="3199"/>
                  </a:cubicBezTo>
                  <a:lnTo>
                    <a:pt x="7441" y="3199"/>
                  </a:lnTo>
                  <a:lnTo>
                    <a:pt x="6933" y="3238"/>
                  </a:lnTo>
                  <a:cubicBezTo>
                    <a:pt x="7753" y="2926"/>
                    <a:pt x="8273" y="2093"/>
                    <a:pt x="8208" y="1222"/>
                  </a:cubicBezTo>
                  <a:lnTo>
                    <a:pt x="8208" y="1222"/>
                  </a:lnTo>
                  <a:lnTo>
                    <a:pt x="7519" y="1625"/>
                  </a:lnTo>
                  <a:cubicBezTo>
                    <a:pt x="7792" y="1378"/>
                    <a:pt x="7961" y="1027"/>
                    <a:pt x="7987" y="649"/>
                  </a:cubicBezTo>
                  <a:lnTo>
                    <a:pt x="7987" y="649"/>
                  </a:lnTo>
                  <a:cubicBezTo>
                    <a:pt x="7987" y="650"/>
                    <a:pt x="7711" y="881"/>
                    <a:pt x="7188" y="881"/>
                  </a:cubicBezTo>
                  <a:cubicBezTo>
                    <a:pt x="6908" y="881"/>
                    <a:pt x="6557" y="815"/>
                    <a:pt x="6140" y="610"/>
                  </a:cubicBezTo>
                  <a:cubicBezTo>
                    <a:pt x="5355" y="231"/>
                    <a:pt x="4639" y="1"/>
                    <a:pt x="4042" y="1"/>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6956025" y="3111950"/>
              <a:ext cx="215325" cy="127850"/>
            </a:xfrm>
            <a:custGeom>
              <a:avLst/>
              <a:gdLst/>
              <a:ahLst/>
              <a:cxnLst/>
              <a:rect l="l" t="t" r="r" b="b"/>
              <a:pathLst>
                <a:path w="8613" h="5114" extrusionOk="0">
                  <a:moveTo>
                    <a:pt x="196" y="1"/>
                  </a:moveTo>
                  <a:lnTo>
                    <a:pt x="1" y="5113"/>
                  </a:lnTo>
                  <a:lnTo>
                    <a:pt x="2863" y="5113"/>
                  </a:lnTo>
                  <a:lnTo>
                    <a:pt x="3045" y="3591"/>
                  </a:lnTo>
                  <a:lnTo>
                    <a:pt x="4280" y="3539"/>
                  </a:lnTo>
                  <a:lnTo>
                    <a:pt x="4801" y="5113"/>
                  </a:lnTo>
                  <a:lnTo>
                    <a:pt x="8612" y="5113"/>
                  </a:lnTo>
                  <a:lnTo>
                    <a:pt x="7168" y="79"/>
                  </a:lnTo>
                  <a:lnTo>
                    <a:pt x="196"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6959275" y="3111950"/>
              <a:ext cx="182475" cy="32850"/>
            </a:xfrm>
            <a:custGeom>
              <a:avLst/>
              <a:gdLst/>
              <a:ahLst/>
              <a:cxnLst/>
              <a:rect l="l" t="t" r="r" b="b"/>
              <a:pathLst>
                <a:path w="7299" h="1314" extrusionOk="0">
                  <a:moveTo>
                    <a:pt x="66" y="1"/>
                  </a:moveTo>
                  <a:lnTo>
                    <a:pt x="1" y="886"/>
                  </a:lnTo>
                  <a:cubicBezTo>
                    <a:pt x="971" y="1205"/>
                    <a:pt x="2128" y="1313"/>
                    <a:pt x="3256" y="1313"/>
                  </a:cubicBezTo>
                  <a:cubicBezTo>
                    <a:pt x="4882" y="1313"/>
                    <a:pt x="6446" y="1089"/>
                    <a:pt x="7298" y="951"/>
                  </a:cubicBezTo>
                  <a:lnTo>
                    <a:pt x="7038" y="79"/>
                  </a:lnTo>
                  <a:lnTo>
                    <a:pt x="66"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7063025" y="3179925"/>
              <a:ext cx="108325" cy="59875"/>
            </a:xfrm>
            <a:custGeom>
              <a:avLst/>
              <a:gdLst/>
              <a:ahLst/>
              <a:cxnLst/>
              <a:rect l="l" t="t" r="r" b="b"/>
              <a:pathLst>
                <a:path w="4333" h="2395" extrusionOk="0">
                  <a:moveTo>
                    <a:pt x="3708" y="1"/>
                  </a:moveTo>
                  <a:lnTo>
                    <a:pt x="0" y="820"/>
                  </a:lnTo>
                  <a:lnTo>
                    <a:pt x="521" y="2394"/>
                  </a:lnTo>
                  <a:lnTo>
                    <a:pt x="4332" y="2394"/>
                  </a:lnTo>
                  <a:lnTo>
                    <a:pt x="3708"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7249350" y="2679400"/>
              <a:ext cx="53375" cy="83325"/>
            </a:xfrm>
            <a:custGeom>
              <a:avLst/>
              <a:gdLst/>
              <a:ahLst/>
              <a:cxnLst/>
              <a:rect l="l" t="t" r="r" b="b"/>
              <a:pathLst>
                <a:path w="2135" h="3333" extrusionOk="0">
                  <a:moveTo>
                    <a:pt x="1276" y="0"/>
                  </a:moveTo>
                  <a:cubicBezTo>
                    <a:pt x="1170" y="0"/>
                    <a:pt x="1094" y="1446"/>
                    <a:pt x="1094" y="1446"/>
                  </a:cubicBezTo>
                  <a:cubicBezTo>
                    <a:pt x="944" y="427"/>
                    <a:pt x="857" y="72"/>
                    <a:pt x="810" y="72"/>
                  </a:cubicBezTo>
                  <a:cubicBezTo>
                    <a:pt x="700" y="72"/>
                    <a:pt x="795" y="1940"/>
                    <a:pt x="795" y="1940"/>
                  </a:cubicBezTo>
                  <a:cubicBezTo>
                    <a:pt x="360" y="1494"/>
                    <a:pt x="171" y="1336"/>
                    <a:pt x="120" y="1336"/>
                  </a:cubicBezTo>
                  <a:cubicBezTo>
                    <a:pt x="0" y="1336"/>
                    <a:pt x="665" y="2226"/>
                    <a:pt x="665" y="2226"/>
                  </a:cubicBezTo>
                  <a:cubicBezTo>
                    <a:pt x="652" y="2317"/>
                    <a:pt x="626" y="2656"/>
                    <a:pt x="587" y="3124"/>
                  </a:cubicBezTo>
                  <a:cubicBezTo>
                    <a:pt x="1107" y="3176"/>
                    <a:pt x="1627" y="3254"/>
                    <a:pt x="2135" y="3332"/>
                  </a:cubicBezTo>
                  <a:cubicBezTo>
                    <a:pt x="2135" y="2747"/>
                    <a:pt x="2109" y="2148"/>
                    <a:pt x="2096" y="1615"/>
                  </a:cubicBezTo>
                  <a:cubicBezTo>
                    <a:pt x="2073" y="665"/>
                    <a:pt x="2032" y="358"/>
                    <a:pt x="1989" y="358"/>
                  </a:cubicBezTo>
                  <a:cubicBezTo>
                    <a:pt x="1910" y="358"/>
                    <a:pt x="1822" y="1394"/>
                    <a:pt x="1822" y="1394"/>
                  </a:cubicBezTo>
                  <a:cubicBezTo>
                    <a:pt x="1822" y="356"/>
                    <a:pt x="1780" y="11"/>
                    <a:pt x="1724" y="11"/>
                  </a:cubicBezTo>
                  <a:cubicBezTo>
                    <a:pt x="1612" y="11"/>
                    <a:pt x="1445" y="1368"/>
                    <a:pt x="1445" y="1368"/>
                  </a:cubicBezTo>
                  <a:cubicBezTo>
                    <a:pt x="1385" y="344"/>
                    <a:pt x="1327" y="0"/>
                    <a:pt x="1276" y="0"/>
                  </a:cubicBezTo>
                  <a:close/>
                </a:path>
              </a:pathLst>
            </a:custGeom>
            <a:solidFill>
              <a:srgbClr val="FF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6738475" y="2742200"/>
              <a:ext cx="576275" cy="391700"/>
            </a:xfrm>
            <a:custGeom>
              <a:avLst/>
              <a:gdLst/>
              <a:ahLst/>
              <a:cxnLst/>
              <a:rect l="l" t="t" r="r" b="b"/>
              <a:pathLst>
                <a:path w="23051" h="15668" extrusionOk="0">
                  <a:moveTo>
                    <a:pt x="20722" y="1"/>
                  </a:moveTo>
                  <a:lnTo>
                    <a:pt x="20332" y="4228"/>
                  </a:lnTo>
                  <a:cubicBezTo>
                    <a:pt x="20332" y="4228"/>
                    <a:pt x="16781" y="3825"/>
                    <a:pt x="16300" y="3747"/>
                  </a:cubicBezTo>
                  <a:cubicBezTo>
                    <a:pt x="15818" y="3656"/>
                    <a:pt x="14335" y="3448"/>
                    <a:pt x="14335" y="3448"/>
                  </a:cubicBezTo>
                  <a:cubicBezTo>
                    <a:pt x="14335" y="3448"/>
                    <a:pt x="14158" y="4411"/>
                    <a:pt x="12865" y="4411"/>
                  </a:cubicBezTo>
                  <a:cubicBezTo>
                    <a:pt x="12848" y="4411"/>
                    <a:pt x="12831" y="4411"/>
                    <a:pt x="12813" y="4410"/>
                  </a:cubicBezTo>
                  <a:cubicBezTo>
                    <a:pt x="11487" y="4371"/>
                    <a:pt x="11513" y="3032"/>
                    <a:pt x="11513" y="3032"/>
                  </a:cubicBezTo>
                  <a:cubicBezTo>
                    <a:pt x="11513" y="3032"/>
                    <a:pt x="9221" y="2612"/>
                    <a:pt x="6694" y="2612"/>
                  </a:cubicBezTo>
                  <a:cubicBezTo>
                    <a:pt x="5715" y="2612"/>
                    <a:pt x="4702" y="2675"/>
                    <a:pt x="3773" y="2849"/>
                  </a:cubicBezTo>
                  <a:cubicBezTo>
                    <a:pt x="3643" y="2862"/>
                    <a:pt x="3512" y="2888"/>
                    <a:pt x="3382" y="2927"/>
                  </a:cubicBezTo>
                  <a:cubicBezTo>
                    <a:pt x="0" y="3695"/>
                    <a:pt x="3955" y="5750"/>
                    <a:pt x="3955" y="5750"/>
                  </a:cubicBezTo>
                  <a:lnTo>
                    <a:pt x="9210" y="5958"/>
                  </a:lnTo>
                  <a:cubicBezTo>
                    <a:pt x="8898" y="9744"/>
                    <a:pt x="8534" y="14713"/>
                    <a:pt x="8534" y="14713"/>
                  </a:cubicBezTo>
                  <a:cubicBezTo>
                    <a:pt x="9917" y="15450"/>
                    <a:pt x="11461" y="15667"/>
                    <a:pt x="12800" y="15667"/>
                  </a:cubicBezTo>
                  <a:cubicBezTo>
                    <a:pt x="14722" y="15667"/>
                    <a:pt x="16222" y="15220"/>
                    <a:pt x="16222" y="15220"/>
                  </a:cubicBezTo>
                  <a:cubicBezTo>
                    <a:pt x="16456" y="12450"/>
                    <a:pt x="16443" y="6739"/>
                    <a:pt x="16443" y="6739"/>
                  </a:cubicBezTo>
                  <a:lnTo>
                    <a:pt x="16443" y="6739"/>
                  </a:lnTo>
                  <a:cubicBezTo>
                    <a:pt x="16443" y="6739"/>
                    <a:pt x="17878" y="6909"/>
                    <a:pt x="19315" y="6909"/>
                  </a:cubicBezTo>
                  <a:cubicBezTo>
                    <a:pt x="20393" y="6909"/>
                    <a:pt x="21471" y="6813"/>
                    <a:pt x="21945" y="6479"/>
                  </a:cubicBezTo>
                  <a:cubicBezTo>
                    <a:pt x="23051" y="5698"/>
                    <a:pt x="22804" y="40"/>
                    <a:pt x="22804" y="40"/>
                  </a:cubicBezTo>
                  <a:lnTo>
                    <a:pt x="20722"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6738475" y="2807500"/>
              <a:ext cx="244250" cy="83675"/>
            </a:xfrm>
            <a:custGeom>
              <a:avLst/>
              <a:gdLst/>
              <a:ahLst/>
              <a:cxnLst/>
              <a:rect l="l" t="t" r="r" b="b"/>
              <a:pathLst>
                <a:path w="9770" h="3347" extrusionOk="0">
                  <a:moveTo>
                    <a:pt x="6678" y="0"/>
                  </a:moveTo>
                  <a:cubicBezTo>
                    <a:pt x="5704" y="0"/>
                    <a:pt x="4695" y="64"/>
                    <a:pt x="3773" y="237"/>
                  </a:cubicBezTo>
                  <a:cubicBezTo>
                    <a:pt x="3643" y="263"/>
                    <a:pt x="3512" y="289"/>
                    <a:pt x="3382" y="315"/>
                  </a:cubicBezTo>
                  <a:cubicBezTo>
                    <a:pt x="0" y="1083"/>
                    <a:pt x="3955" y="3138"/>
                    <a:pt x="3955" y="3138"/>
                  </a:cubicBezTo>
                  <a:lnTo>
                    <a:pt x="8976" y="3346"/>
                  </a:lnTo>
                  <a:cubicBezTo>
                    <a:pt x="9249" y="2293"/>
                    <a:pt x="9509" y="1239"/>
                    <a:pt x="9769" y="185"/>
                  </a:cubicBezTo>
                  <a:cubicBezTo>
                    <a:pt x="8913" y="87"/>
                    <a:pt x="7819" y="0"/>
                    <a:pt x="667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7150500" y="2836500"/>
              <a:ext cx="35800" cy="77425"/>
            </a:xfrm>
            <a:custGeom>
              <a:avLst/>
              <a:gdLst/>
              <a:ahLst/>
              <a:cxnLst/>
              <a:rect l="l" t="t" r="r" b="b"/>
              <a:pathLst>
                <a:path w="1432" h="3097" extrusionOk="0">
                  <a:moveTo>
                    <a:pt x="1" y="1"/>
                  </a:moveTo>
                  <a:lnTo>
                    <a:pt x="1" y="2967"/>
                  </a:lnTo>
                  <a:cubicBezTo>
                    <a:pt x="144" y="2993"/>
                    <a:pt x="716" y="3045"/>
                    <a:pt x="1432" y="3097"/>
                  </a:cubicBezTo>
                  <a:cubicBezTo>
                    <a:pt x="1210" y="2082"/>
                    <a:pt x="963" y="1081"/>
                    <a:pt x="716" y="92"/>
                  </a:cubicBezTo>
                  <a:lnTo>
                    <a:pt x="1" y="1"/>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6520250" y="2589600"/>
              <a:ext cx="210100" cy="253125"/>
            </a:xfrm>
            <a:custGeom>
              <a:avLst/>
              <a:gdLst/>
              <a:ahLst/>
              <a:cxnLst/>
              <a:rect l="l" t="t" r="r" b="b"/>
              <a:pathLst>
                <a:path w="8404" h="10125" extrusionOk="0">
                  <a:moveTo>
                    <a:pt x="3569" y="0"/>
                  </a:moveTo>
                  <a:cubicBezTo>
                    <a:pt x="3274" y="0"/>
                    <a:pt x="3071" y="108"/>
                    <a:pt x="3071" y="108"/>
                  </a:cubicBezTo>
                  <a:lnTo>
                    <a:pt x="1" y="5389"/>
                  </a:lnTo>
                  <a:cubicBezTo>
                    <a:pt x="300" y="5870"/>
                    <a:pt x="599" y="6339"/>
                    <a:pt x="911" y="6794"/>
                  </a:cubicBezTo>
                  <a:cubicBezTo>
                    <a:pt x="1328" y="7405"/>
                    <a:pt x="1783" y="7991"/>
                    <a:pt x="2277" y="8550"/>
                  </a:cubicBezTo>
                  <a:cubicBezTo>
                    <a:pt x="2837" y="9201"/>
                    <a:pt x="3513" y="9734"/>
                    <a:pt x="4267" y="10124"/>
                  </a:cubicBezTo>
                  <a:cubicBezTo>
                    <a:pt x="4606" y="9448"/>
                    <a:pt x="4319" y="8381"/>
                    <a:pt x="4306" y="8303"/>
                  </a:cubicBezTo>
                  <a:lnTo>
                    <a:pt x="4306" y="8303"/>
                  </a:lnTo>
                  <a:cubicBezTo>
                    <a:pt x="4330" y="8387"/>
                    <a:pt x="4632" y="9458"/>
                    <a:pt x="5179" y="9458"/>
                  </a:cubicBezTo>
                  <a:cubicBezTo>
                    <a:pt x="5225" y="9458"/>
                    <a:pt x="5272" y="9451"/>
                    <a:pt x="5321" y="9435"/>
                  </a:cubicBezTo>
                  <a:cubicBezTo>
                    <a:pt x="5945" y="9227"/>
                    <a:pt x="5452" y="7888"/>
                    <a:pt x="5451" y="7887"/>
                  </a:cubicBezTo>
                  <a:lnTo>
                    <a:pt x="5451" y="7887"/>
                  </a:lnTo>
                  <a:cubicBezTo>
                    <a:pt x="5452" y="7888"/>
                    <a:pt x="5746" y="8633"/>
                    <a:pt x="5984" y="8633"/>
                  </a:cubicBezTo>
                  <a:cubicBezTo>
                    <a:pt x="6011" y="8633"/>
                    <a:pt x="6038" y="8623"/>
                    <a:pt x="6063" y="8602"/>
                  </a:cubicBezTo>
                  <a:cubicBezTo>
                    <a:pt x="6323" y="8394"/>
                    <a:pt x="5751" y="7822"/>
                    <a:pt x="5750" y="7822"/>
                  </a:cubicBezTo>
                  <a:lnTo>
                    <a:pt x="5750" y="7822"/>
                  </a:lnTo>
                  <a:cubicBezTo>
                    <a:pt x="5751" y="7822"/>
                    <a:pt x="6513" y="8404"/>
                    <a:pt x="7158" y="8404"/>
                  </a:cubicBezTo>
                  <a:cubicBezTo>
                    <a:pt x="7477" y="8404"/>
                    <a:pt x="7768" y="8261"/>
                    <a:pt x="7923" y="7835"/>
                  </a:cubicBezTo>
                  <a:cubicBezTo>
                    <a:pt x="8404" y="6560"/>
                    <a:pt x="7299" y="5714"/>
                    <a:pt x="7298" y="5714"/>
                  </a:cubicBezTo>
                  <a:lnTo>
                    <a:pt x="7298" y="5714"/>
                  </a:lnTo>
                  <a:cubicBezTo>
                    <a:pt x="7298" y="5714"/>
                    <a:pt x="7569" y="5792"/>
                    <a:pt x="7772" y="5792"/>
                  </a:cubicBezTo>
                  <a:cubicBezTo>
                    <a:pt x="7880" y="5792"/>
                    <a:pt x="7970" y="5769"/>
                    <a:pt x="7988" y="5701"/>
                  </a:cubicBezTo>
                  <a:cubicBezTo>
                    <a:pt x="8053" y="5506"/>
                    <a:pt x="7337" y="5246"/>
                    <a:pt x="7337" y="5246"/>
                  </a:cubicBezTo>
                  <a:lnTo>
                    <a:pt x="7337" y="5246"/>
                  </a:lnTo>
                  <a:cubicBezTo>
                    <a:pt x="7337" y="5246"/>
                    <a:pt x="7347" y="5247"/>
                    <a:pt x="7365" y="5247"/>
                  </a:cubicBezTo>
                  <a:cubicBezTo>
                    <a:pt x="7483" y="5247"/>
                    <a:pt x="7943" y="5217"/>
                    <a:pt x="8079" y="4765"/>
                  </a:cubicBezTo>
                  <a:cubicBezTo>
                    <a:pt x="8248" y="4257"/>
                    <a:pt x="7272" y="4218"/>
                    <a:pt x="7272" y="4218"/>
                  </a:cubicBezTo>
                  <a:cubicBezTo>
                    <a:pt x="7272" y="4218"/>
                    <a:pt x="7819" y="3477"/>
                    <a:pt x="7689" y="3022"/>
                  </a:cubicBezTo>
                  <a:cubicBezTo>
                    <a:pt x="7559" y="2579"/>
                    <a:pt x="6817" y="2514"/>
                    <a:pt x="6817" y="2514"/>
                  </a:cubicBezTo>
                  <a:cubicBezTo>
                    <a:pt x="6817" y="2514"/>
                    <a:pt x="7142" y="1942"/>
                    <a:pt x="6609" y="1148"/>
                  </a:cubicBezTo>
                  <a:cubicBezTo>
                    <a:pt x="6399" y="848"/>
                    <a:pt x="6142" y="756"/>
                    <a:pt x="5907" y="756"/>
                  </a:cubicBezTo>
                  <a:cubicBezTo>
                    <a:pt x="5529" y="756"/>
                    <a:pt x="5204" y="992"/>
                    <a:pt x="5204" y="992"/>
                  </a:cubicBezTo>
                  <a:cubicBezTo>
                    <a:pt x="5292" y="593"/>
                    <a:pt x="5242" y="473"/>
                    <a:pt x="5149" y="473"/>
                  </a:cubicBezTo>
                  <a:cubicBezTo>
                    <a:pt x="5010" y="473"/>
                    <a:pt x="4775" y="745"/>
                    <a:pt x="4775" y="745"/>
                  </a:cubicBezTo>
                  <a:cubicBezTo>
                    <a:pt x="4365" y="141"/>
                    <a:pt x="3907" y="0"/>
                    <a:pt x="356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6418150" y="2560400"/>
              <a:ext cx="235475" cy="266650"/>
            </a:xfrm>
            <a:custGeom>
              <a:avLst/>
              <a:gdLst/>
              <a:ahLst/>
              <a:cxnLst/>
              <a:rect l="l" t="t" r="r" b="b"/>
              <a:pathLst>
                <a:path w="9419" h="10666" extrusionOk="0">
                  <a:moveTo>
                    <a:pt x="4677" y="0"/>
                  </a:moveTo>
                  <a:cubicBezTo>
                    <a:pt x="4594" y="0"/>
                    <a:pt x="4505" y="13"/>
                    <a:pt x="4410" y="40"/>
                  </a:cubicBezTo>
                  <a:cubicBezTo>
                    <a:pt x="3127" y="414"/>
                    <a:pt x="3824" y="2302"/>
                    <a:pt x="3885" y="2462"/>
                  </a:cubicBezTo>
                  <a:lnTo>
                    <a:pt x="3885" y="2462"/>
                  </a:lnTo>
                  <a:cubicBezTo>
                    <a:pt x="3841" y="2351"/>
                    <a:pt x="3456" y="1417"/>
                    <a:pt x="2943" y="1417"/>
                  </a:cubicBezTo>
                  <a:cubicBezTo>
                    <a:pt x="2883" y="1417"/>
                    <a:pt x="2821" y="1430"/>
                    <a:pt x="2758" y="1458"/>
                  </a:cubicBezTo>
                  <a:cubicBezTo>
                    <a:pt x="2135" y="1743"/>
                    <a:pt x="2781" y="3001"/>
                    <a:pt x="2784" y="3006"/>
                  </a:cubicBezTo>
                  <a:lnTo>
                    <a:pt x="2784" y="3006"/>
                  </a:lnTo>
                  <a:cubicBezTo>
                    <a:pt x="2782" y="3002"/>
                    <a:pt x="2428" y="2316"/>
                    <a:pt x="2194" y="2316"/>
                  </a:cubicBezTo>
                  <a:cubicBezTo>
                    <a:pt x="2162" y="2316"/>
                    <a:pt x="2133" y="2328"/>
                    <a:pt x="2107" y="2355"/>
                  </a:cubicBezTo>
                  <a:cubicBezTo>
                    <a:pt x="1873" y="2603"/>
                    <a:pt x="2498" y="3097"/>
                    <a:pt x="2498" y="3097"/>
                  </a:cubicBezTo>
                  <a:cubicBezTo>
                    <a:pt x="2498" y="3097"/>
                    <a:pt x="1780" y="2656"/>
                    <a:pt x="1162" y="2656"/>
                  </a:cubicBezTo>
                  <a:cubicBezTo>
                    <a:pt x="796" y="2656"/>
                    <a:pt x="464" y="2811"/>
                    <a:pt x="338" y="3305"/>
                  </a:cubicBezTo>
                  <a:cubicBezTo>
                    <a:pt x="0" y="4645"/>
                    <a:pt x="1184" y="5360"/>
                    <a:pt x="1184" y="5360"/>
                  </a:cubicBezTo>
                  <a:cubicBezTo>
                    <a:pt x="1184" y="5360"/>
                    <a:pt x="1002" y="5328"/>
                    <a:pt x="824" y="5328"/>
                  </a:cubicBezTo>
                  <a:cubicBezTo>
                    <a:pt x="667" y="5328"/>
                    <a:pt x="513" y="5353"/>
                    <a:pt x="494" y="5451"/>
                  </a:cubicBezTo>
                  <a:cubicBezTo>
                    <a:pt x="455" y="5647"/>
                    <a:pt x="1184" y="5829"/>
                    <a:pt x="1184" y="5829"/>
                  </a:cubicBezTo>
                  <a:cubicBezTo>
                    <a:pt x="1184" y="5829"/>
                    <a:pt x="612" y="5868"/>
                    <a:pt x="494" y="6388"/>
                  </a:cubicBezTo>
                  <a:cubicBezTo>
                    <a:pt x="408" y="6822"/>
                    <a:pt x="1071" y="6858"/>
                    <a:pt x="1294" y="6858"/>
                  </a:cubicBezTo>
                  <a:cubicBezTo>
                    <a:pt x="1339" y="6858"/>
                    <a:pt x="1366" y="6856"/>
                    <a:pt x="1366" y="6856"/>
                  </a:cubicBezTo>
                  <a:lnTo>
                    <a:pt x="1366" y="6856"/>
                  </a:lnTo>
                  <a:cubicBezTo>
                    <a:pt x="1366" y="6856"/>
                    <a:pt x="898" y="7650"/>
                    <a:pt x="1080" y="8079"/>
                  </a:cubicBezTo>
                  <a:cubicBezTo>
                    <a:pt x="1239" y="8484"/>
                    <a:pt x="1908" y="8495"/>
                    <a:pt x="1983" y="8495"/>
                  </a:cubicBezTo>
                  <a:cubicBezTo>
                    <a:pt x="1988" y="8495"/>
                    <a:pt x="1990" y="8495"/>
                    <a:pt x="1990" y="8495"/>
                  </a:cubicBezTo>
                  <a:lnTo>
                    <a:pt x="1990" y="8495"/>
                  </a:lnTo>
                  <a:cubicBezTo>
                    <a:pt x="1990" y="8495"/>
                    <a:pt x="1730" y="9094"/>
                    <a:pt x="2342" y="9822"/>
                  </a:cubicBezTo>
                  <a:cubicBezTo>
                    <a:pt x="2548" y="10068"/>
                    <a:pt x="2775" y="10149"/>
                    <a:pt x="2985" y="10149"/>
                  </a:cubicBezTo>
                  <a:cubicBezTo>
                    <a:pt x="3398" y="10149"/>
                    <a:pt x="3746" y="9835"/>
                    <a:pt x="3747" y="9835"/>
                  </a:cubicBezTo>
                  <a:lnTo>
                    <a:pt x="3747" y="9835"/>
                  </a:lnTo>
                  <a:cubicBezTo>
                    <a:pt x="3707" y="10227"/>
                    <a:pt x="3764" y="10349"/>
                    <a:pt x="3849" y="10349"/>
                  </a:cubicBezTo>
                  <a:cubicBezTo>
                    <a:pt x="3988" y="10349"/>
                    <a:pt x="4202" y="10030"/>
                    <a:pt x="4202" y="10030"/>
                  </a:cubicBezTo>
                  <a:cubicBezTo>
                    <a:pt x="4619" y="10533"/>
                    <a:pt x="5036" y="10666"/>
                    <a:pt x="5360" y="10666"/>
                  </a:cubicBezTo>
                  <a:cubicBezTo>
                    <a:pt x="5724" y="10666"/>
                    <a:pt x="5971" y="10499"/>
                    <a:pt x="5971" y="10499"/>
                  </a:cubicBezTo>
                  <a:lnTo>
                    <a:pt x="9184" y="3357"/>
                  </a:lnTo>
                  <a:cubicBezTo>
                    <a:pt x="9184" y="3357"/>
                    <a:pt x="9418" y="1120"/>
                    <a:pt x="7883" y="820"/>
                  </a:cubicBezTo>
                  <a:cubicBezTo>
                    <a:pt x="7757" y="796"/>
                    <a:pt x="7642" y="785"/>
                    <a:pt x="7537" y="785"/>
                  </a:cubicBezTo>
                  <a:cubicBezTo>
                    <a:pt x="7020" y="785"/>
                    <a:pt x="6740" y="1054"/>
                    <a:pt x="6589" y="1359"/>
                  </a:cubicBezTo>
                  <a:lnTo>
                    <a:pt x="6589" y="1359"/>
                  </a:lnTo>
                  <a:cubicBezTo>
                    <a:pt x="6640" y="939"/>
                    <a:pt x="6621" y="521"/>
                    <a:pt x="6342" y="521"/>
                  </a:cubicBezTo>
                  <a:cubicBezTo>
                    <a:pt x="6339" y="521"/>
                    <a:pt x="6337" y="521"/>
                    <a:pt x="6335" y="521"/>
                  </a:cubicBezTo>
                  <a:cubicBezTo>
                    <a:pt x="5801" y="533"/>
                    <a:pt x="5879" y="1904"/>
                    <a:pt x="5891" y="2088"/>
                  </a:cubicBezTo>
                  <a:lnTo>
                    <a:pt x="5891" y="2088"/>
                  </a:lnTo>
                  <a:cubicBezTo>
                    <a:pt x="5874" y="1872"/>
                    <a:pt x="5696" y="0"/>
                    <a:pt x="4677" y="0"/>
                  </a:cubicBez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6571650" y="2755925"/>
              <a:ext cx="60825" cy="91025"/>
            </a:xfrm>
            <a:custGeom>
              <a:avLst/>
              <a:gdLst/>
              <a:ahLst/>
              <a:cxnLst/>
              <a:rect l="l" t="t" r="r" b="b"/>
              <a:pathLst>
                <a:path w="2433" h="3641" extrusionOk="0">
                  <a:moveTo>
                    <a:pt x="1989" y="0"/>
                  </a:moveTo>
                  <a:cubicBezTo>
                    <a:pt x="1586" y="0"/>
                    <a:pt x="0" y="1897"/>
                    <a:pt x="0" y="1897"/>
                  </a:cubicBezTo>
                  <a:lnTo>
                    <a:pt x="325" y="3640"/>
                  </a:lnTo>
                  <a:lnTo>
                    <a:pt x="2433" y="3120"/>
                  </a:lnTo>
                  <a:cubicBezTo>
                    <a:pt x="2433" y="3120"/>
                    <a:pt x="2042" y="948"/>
                    <a:pt x="2081" y="154"/>
                  </a:cubicBezTo>
                  <a:cubicBezTo>
                    <a:pt x="2087" y="47"/>
                    <a:pt x="2052" y="0"/>
                    <a:pt x="1989"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6624975" y="2709600"/>
              <a:ext cx="25575" cy="42225"/>
            </a:xfrm>
            <a:custGeom>
              <a:avLst/>
              <a:gdLst/>
              <a:ahLst/>
              <a:cxnLst/>
              <a:rect l="l" t="t" r="r" b="b"/>
              <a:pathLst>
                <a:path w="1023" h="1689" extrusionOk="0">
                  <a:moveTo>
                    <a:pt x="350" y="1"/>
                  </a:moveTo>
                  <a:cubicBezTo>
                    <a:pt x="311" y="1"/>
                    <a:pt x="287" y="4"/>
                    <a:pt x="287" y="4"/>
                  </a:cubicBezTo>
                  <a:lnTo>
                    <a:pt x="196" y="979"/>
                  </a:lnTo>
                  <a:cubicBezTo>
                    <a:pt x="196" y="979"/>
                    <a:pt x="0" y="1630"/>
                    <a:pt x="248" y="1682"/>
                  </a:cubicBezTo>
                  <a:cubicBezTo>
                    <a:pt x="268" y="1686"/>
                    <a:pt x="288" y="1688"/>
                    <a:pt x="307" y="1688"/>
                  </a:cubicBezTo>
                  <a:cubicBezTo>
                    <a:pt x="698" y="1688"/>
                    <a:pt x="1023" y="866"/>
                    <a:pt x="924" y="420"/>
                  </a:cubicBezTo>
                  <a:cubicBezTo>
                    <a:pt x="842" y="41"/>
                    <a:pt x="494" y="1"/>
                    <a:pt x="350"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6494925" y="2646550"/>
              <a:ext cx="147300" cy="162425"/>
            </a:xfrm>
            <a:custGeom>
              <a:avLst/>
              <a:gdLst/>
              <a:ahLst/>
              <a:cxnLst/>
              <a:rect l="l" t="t" r="r" b="b"/>
              <a:pathLst>
                <a:path w="5892" h="6497" extrusionOk="0">
                  <a:moveTo>
                    <a:pt x="2827" y="1"/>
                  </a:moveTo>
                  <a:cubicBezTo>
                    <a:pt x="2435" y="1"/>
                    <a:pt x="600" y="104"/>
                    <a:pt x="298" y="2031"/>
                  </a:cubicBezTo>
                  <a:cubicBezTo>
                    <a:pt x="0" y="3935"/>
                    <a:pt x="875" y="6496"/>
                    <a:pt x="2718" y="6496"/>
                  </a:cubicBezTo>
                  <a:cubicBezTo>
                    <a:pt x="2965" y="6496"/>
                    <a:pt x="3230" y="6450"/>
                    <a:pt x="3511" y="6350"/>
                  </a:cubicBezTo>
                  <a:cubicBezTo>
                    <a:pt x="5892" y="5505"/>
                    <a:pt x="5450" y="3150"/>
                    <a:pt x="5398" y="2487"/>
                  </a:cubicBezTo>
                  <a:cubicBezTo>
                    <a:pt x="5358" y="1823"/>
                    <a:pt x="2900" y="2"/>
                    <a:pt x="2900" y="2"/>
                  </a:cubicBezTo>
                  <a:cubicBezTo>
                    <a:pt x="2900" y="2"/>
                    <a:pt x="2874" y="1"/>
                    <a:pt x="282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6616850" y="2698625"/>
              <a:ext cx="15300" cy="48525"/>
            </a:xfrm>
            <a:custGeom>
              <a:avLst/>
              <a:gdLst/>
              <a:ahLst/>
              <a:cxnLst/>
              <a:rect l="l" t="t" r="r" b="b"/>
              <a:pathLst>
                <a:path w="612" h="1941" extrusionOk="0">
                  <a:moveTo>
                    <a:pt x="338" y="0"/>
                  </a:moveTo>
                  <a:cubicBezTo>
                    <a:pt x="338" y="0"/>
                    <a:pt x="0" y="1679"/>
                    <a:pt x="286" y="1900"/>
                  </a:cubicBezTo>
                  <a:cubicBezTo>
                    <a:pt x="321" y="1928"/>
                    <a:pt x="352" y="1941"/>
                    <a:pt x="380" y="1941"/>
                  </a:cubicBezTo>
                  <a:cubicBezTo>
                    <a:pt x="581" y="1941"/>
                    <a:pt x="612" y="1288"/>
                    <a:pt x="612" y="1288"/>
                  </a:cubicBezTo>
                  <a:lnTo>
                    <a:pt x="338" y="0"/>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6503350" y="2636275"/>
              <a:ext cx="142125" cy="97500"/>
            </a:xfrm>
            <a:custGeom>
              <a:avLst/>
              <a:gdLst/>
              <a:ahLst/>
              <a:cxnLst/>
              <a:rect l="l" t="t" r="r" b="b"/>
              <a:pathLst>
                <a:path w="5685" h="3900" extrusionOk="0">
                  <a:moveTo>
                    <a:pt x="2378" y="0"/>
                  </a:moveTo>
                  <a:cubicBezTo>
                    <a:pt x="1310" y="0"/>
                    <a:pt x="300" y="606"/>
                    <a:pt x="0" y="2182"/>
                  </a:cubicBezTo>
                  <a:cubicBezTo>
                    <a:pt x="0" y="2182"/>
                    <a:pt x="529" y="1356"/>
                    <a:pt x="1769" y="1356"/>
                  </a:cubicBezTo>
                  <a:cubicBezTo>
                    <a:pt x="1877" y="1356"/>
                    <a:pt x="1989" y="1362"/>
                    <a:pt x="2108" y="1376"/>
                  </a:cubicBezTo>
                  <a:cubicBezTo>
                    <a:pt x="3591" y="1532"/>
                    <a:pt x="4956" y="2377"/>
                    <a:pt x="5139" y="3899"/>
                  </a:cubicBezTo>
                  <a:cubicBezTo>
                    <a:pt x="5139" y="3899"/>
                    <a:pt x="5685" y="1363"/>
                    <a:pt x="3994" y="439"/>
                  </a:cubicBezTo>
                  <a:cubicBezTo>
                    <a:pt x="3501" y="164"/>
                    <a:pt x="2931" y="0"/>
                    <a:pt x="23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6594075" y="2645950"/>
              <a:ext cx="51400" cy="87500"/>
            </a:xfrm>
            <a:custGeom>
              <a:avLst/>
              <a:gdLst/>
              <a:ahLst/>
              <a:cxnLst/>
              <a:rect l="l" t="t" r="r" b="b"/>
              <a:pathLst>
                <a:path w="2056" h="3500" extrusionOk="0">
                  <a:moveTo>
                    <a:pt x="287" y="0"/>
                  </a:moveTo>
                  <a:lnTo>
                    <a:pt x="287" y="0"/>
                  </a:lnTo>
                  <a:cubicBezTo>
                    <a:pt x="313" y="455"/>
                    <a:pt x="248" y="911"/>
                    <a:pt x="53" y="1314"/>
                  </a:cubicBezTo>
                  <a:cubicBezTo>
                    <a:pt x="40" y="1353"/>
                    <a:pt x="27" y="1392"/>
                    <a:pt x="1" y="1431"/>
                  </a:cubicBezTo>
                  <a:cubicBezTo>
                    <a:pt x="807" y="1847"/>
                    <a:pt x="1392" y="2537"/>
                    <a:pt x="1510" y="3499"/>
                  </a:cubicBezTo>
                  <a:cubicBezTo>
                    <a:pt x="1510" y="3499"/>
                    <a:pt x="2056" y="963"/>
                    <a:pt x="365" y="52"/>
                  </a:cubicBezTo>
                  <a:lnTo>
                    <a:pt x="287"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6536525" y="2758775"/>
              <a:ext cx="59200" cy="19975"/>
            </a:xfrm>
            <a:custGeom>
              <a:avLst/>
              <a:gdLst/>
              <a:ahLst/>
              <a:cxnLst/>
              <a:rect l="l" t="t" r="r" b="b"/>
              <a:pathLst>
                <a:path w="2368" h="799" extrusionOk="0">
                  <a:moveTo>
                    <a:pt x="2368" y="1"/>
                  </a:moveTo>
                  <a:lnTo>
                    <a:pt x="0" y="391"/>
                  </a:lnTo>
                  <a:cubicBezTo>
                    <a:pt x="358" y="690"/>
                    <a:pt x="695" y="799"/>
                    <a:pt x="997" y="799"/>
                  </a:cubicBezTo>
                  <a:cubicBezTo>
                    <a:pt x="1813" y="799"/>
                    <a:pt x="2368" y="1"/>
                    <a:pt x="2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6469850" y="2946425"/>
              <a:ext cx="299875" cy="293375"/>
            </a:xfrm>
            <a:custGeom>
              <a:avLst/>
              <a:gdLst/>
              <a:ahLst/>
              <a:cxnLst/>
              <a:rect l="l" t="t" r="r" b="b"/>
              <a:pathLst>
                <a:path w="11995" h="11735" extrusionOk="0">
                  <a:moveTo>
                    <a:pt x="9353" y="1"/>
                  </a:moveTo>
                  <a:lnTo>
                    <a:pt x="2407" y="1106"/>
                  </a:lnTo>
                  <a:lnTo>
                    <a:pt x="2979" y="4046"/>
                  </a:lnTo>
                  <a:cubicBezTo>
                    <a:pt x="2979" y="4046"/>
                    <a:pt x="0" y="6518"/>
                    <a:pt x="1848" y="11734"/>
                  </a:cubicBezTo>
                  <a:lnTo>
                    <a:pt x="11539" y="11734"/>
                  </a:lnTo>
                  <a:cubicBezTo>
                    <a:pt x="11539" y="11734"/>
                    <a:pt x="11994" y="7064"/>
                    <a:pt x="9601" y="2876"/>
                  </a:cubicBezTo>
                  <a:lnTo>
                    <a:pt x="9353" y="1"/>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6530000" y="2946750"/>
              <a:ext cx="200375" cy="120850"/>
            </a:xfrm>
            <a:custGeom>
              <a:avLst/>
              <a:gdLst/>
              <a:ahLst/>
              <a:cxnLst/>
              <a:rect l="l" t="t" r="r" b="b"/>
              <a:pathLst>
                <a:path w="8015" h="4834" extrusionOk="0">
                  <a:moveTo>
                    <a:pt x="6947" y="1"/>
                  </a:moveTo>
                  <a:lnTo>
                    <a:pt x="1" y="1106"/>
                  </a:lnTo>
                  <a:lnTo>
                    <a:pt x="560" y="4046"/>
                  </a:lnTo>
                  <a:cubicBezTo>
                    <a:pt x="560" y="4046"/>
                    <a:pt x="508" y="4072"/>
                    <a:pt x="430" y="4163"/>
                  </a:cubicBezTo>
                  <a:cubicBezTo>
                    <a:pt x="1929" y="4608"/>
                    <a:pt x="3495" y="4834"/>
                    <a:pt x="5062" y="4834"/>
                  </a:cubicBezTo>
                  <a:cubicBezTo>
                    <a:pt x="5331" y="4834"/>
                    <a:pt x="5599" y="4827"/>
                    <a:pt x="5868" y="4814"/>
                  </a:cubicBezTo>
                  <a:cubicBezTo>
                    <a:pt x="6596" y="4775"/>
                    <a:pt x="7312" y="4658"/>
                    <a:pt x="8014" y="4489"/>
                  </a:cubicBezTo>
                  <a:cubicBezTo>
                    <a:pt x="7767" y="3942"/>
                    <a:pt x="7494" y="3396"/>
                    <a:pt x="7195" y="2876"/>
                  </a:cubicBezTo>
                  <a:lnTo>
                    <a:pt x="6947" y="1"/>
                  </a:lnTo>
                  <a:close/>
                </a:path>
              </a:pathLst>
            </a:custGeom>
            <a:solidFill>
              <a:srgbClr val="262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6312950" y="2753775"/>
              <a:ext cx="223925" cy="200225"/>
            </a:xfrm>
            <a:custGeom>
              <a:avLst/>
              <a:gdLst/>
              <a:ahLst/>
              <a:cxnLst/>
              <a:rect l="l" t="t" r="r" b="b"/>
              <a:pathLst>
                <a:path w="8957" h="8009" extrusionOk="0">
                  <a:moveTo>
                    <a:pt x="1017" y="0"/>
                  </a:moveTo>
                  <a:cubicBezTo>
                    <a:pt x="965" y="0"/>
                    <a:pt x="1028" y="351"/>
                    <a:pt x="1320" y="1372"/>
                  </a:cubicBezTo>
                  <a:cubicBezTo>
                    <a:pt x="1320" y="1372"/>
                    <a:pt x="679" y="128"/>
                    <a:pt x="566" y="128"/>
                  </a:cubicBezTo>
                  <a:cubicBezTo>
                    <a:pt x="508" y="128"/>
                    <a:pt x="589" y="457"/>
                    <a:pt x="969" y="1450"/>
                  </a:cubicBezTo>
                  <a:cubicBezTo>
                    <a:pt x="969" y="1450"/>
                    <a:pt x="282" y="325"/>
                    <a:pt x="155" y="325"/>
                  </a:cubicBezTo>
                  <a:cubicBezTo>
                    <a:pt x="88" y="325"/>
                    <a:pt x="180" y="643"/>
                    <a:pt x="618" y="1619"/>
                  </a:cubicBezTo>
                  <a:cubicBezTo>
                    <a:pt x="618" y="1619"/>
                    <a:pt x="134" y="745"/>
                    <a:pt x="49" y="745"/>
                  </a:cubicBezTo>
                  <a:cubicBezTo>
                    <a:pt x="1" y="745"/>
                    <a:pt x="83" y="1031"/>
                    <a:pt x="462" y="1931"/>
                  </a:cubicBezTo>
                  <a:cubicBezTo>
                    <a:pt x="1502" y="4416"/>
                    <a:pt x="2985" y="7928"/>
                    <a:pt x="3649" y="8006"/>
                  </a:cubicBezTo>
                  <a:cubicBezTo>
                    <a:pt x="3663" y="8008"/>
                    <a:pt x="3679" y="8009"/>
                    <a:pt x="3696" y="8009"/>
                  </a:cubicBezTo>
                  <a:cubicBezTo>
                    <a:pt x="4516" y="8009"/>
                    <a:pt x="8956" y="5951"/>
                    <a:pt x="8956" y="5951"/>
                  </a:cubicBezTo>
                  <a:cubicBezTo>
                    <a:pt x="8956" y="5951"/>
                    <a:pt x="8930" y="3349"/>
                    <a:pt x="8802" y="3349"/>
                  </a:cubicBezTo>
                  <a:cubicBezTo>
                    <a:pt x="8801" y="3349"/>
                    <a:pt x="8801" y="3349"/>
                    <a:pt x="8800" y="3349"/>
                  </a:cubicBezTo>
                  <a:cubicBezTo>
                    <a:pt x="8800" y="3349"/>
                    <a:pt x="5717" y="4715"/>
                    <a:pt x="4039" y="5469"/>
                  </a:cubicBezTo>
                  <a:cubicBezTo>
                    <a:pt x="4039" y="5469"/>
                    <a:pt x="2153" y="2165"/>
                    <a:pt x="2036" y="1918"/>
                  </a:cubicBezTo>
                  <a:cubicBezTo>
                    <a:pt x="2036" y="1918"/>
                    <a:pt x="2265" y="878"/>
                    <a:pt x="2172" y="878"/>
                  </a:cubicBezTo>
                  <a:cubicBezTo>
                    <a:pt x="2130" y="878"/>
                    <a:pt x="2023" y="1088"/>
                    <a:pt x="1802" y="1697"/>
                  </a:cubicBezTo>
                  <a:cubicBezTo>
                    <a:pt x="1802" y="1697"/>
                    <a:pt x="1132" y="0"/>
                    <a:pt x="1017"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6451625" y="2837475"/>
              <a:ext cx="85250" cy="93700"/>
            </a:xfrm>
            <a:custGeom>
              <a:avLst/>
              <a:gdLst/>
              <a:ahLst/>
              <a:cxnLst/>
              <a:rect l="l" t="t" r="r" b="b"/>
              <a:pathLst>
                <a:path w="3410" h="3748" extrusionOk="0">
                  <a:moveTo>
                    <a:pt x="3255" y="1"/>
                  </a:moveTo>
                  <a:cubicBezTo>
                    <a:pt x="3254" y="1"/>
                    <a:pt x="3254" y="1"/>
                    <a:pt x="3253" y="1"/>
                  </a:cubicBezTo>
                  <a:cubicBezTo>
                    <a:pt x="3253" y="1"/>
                    <a:pt x="1575" y="742"/>
                    <a:pt x="1" y="1445"/>
                  </a:cubicBezTo>
                  <a:cubicBezTo>
                    <a:pt x="118" y="2225"/>
                    <a:pt x="352" y="3084"/>
                    <a:pt x="807" y="3747"/>
                  </a:cubicBezTo>
                  <a:cubicBezTo>
                    <a:pt x="2121" y="3201"/>
                    <a:pt x="3409" y="2616"/>
                    <a:pt x="3409" y="2616"/>
                  </a:cubicBezTo>
                  <a:cubicBezTo>
                    <a:pt x="3409" y="2616"/>
                    <a:pt x="3383" y="1"/>
                    <a:pt x="3255"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6458150" y="2804325"/>
              <a:ext cx="270575" cy="235250"/>
            </a:xfrm>
            <a:custGeom>
              <a:avLst/>
              <a:gdLst/>
              <a:ahLst/>
              <a:cxnLst/>
              <a:rect l="l" t="t" r="r" b="b"/>
              <a:pathLst>
                <a:path w="10823" h="9410" extrusionOk="0">
                  <a:moveTo>
                    <a:pt x="6908" y="0"/>
                  </a:moveTo>
                  <a:cubicBezTo>
                    <a:pt x="6908" y="0"/>
                    <a:pt x="4202" y="182"/>
                    <a:pt x="3994" y="586"/>
                  </a:cubicBezTo>
                  <a:lnTo>
                    <a:pt x="4085" y="1158"/>
                  </a:lnTo>
                  <a:cubicBezTo>
                    <a:pt x="4085" y="1158"/>
                    <a:pt x="3840" y="1123"/>
                    <a:pt x="3492" y="1123"/>
                  </a:cubicBezTo>
                  <a:cubicBezTo>
                    <a:pt x="3102" y="1123"/>
                    <a:pt x="2581" y="1167"/>
                    <a:pt x="2133" y="1353"/>
                  </a:cubicBezTo>
                  <a:cubicBezTo>
                    <a:pt x="1639" y="1561"/>
                    <a:pt x="0" y="2199"/>
                    <a:pt x="0" y="2199"/>
                  </a:cubicBezTo>
                  <a:cubicBezTo>
                    <a:pt x="312" y="3330"/>
                    <a:pt x="768" y="4423"/>
                    <a:pt x="1379" y="5438"/>
                  </a:cubicBezTo>
                  <a:lnTo>
                    <a:pt x="2316" y="5177"/>
                  </a:lnTo>
                  <a:lnTo>
                    <a:pt x="2316" y="5177"/>
                  </a:lnTo>
                  <a:cubicBezTo>
                    <a:pt x="2160" y="6465"/>
                    <a:pt x="2199" y="7779"/>
                    <a:pt x="2433" y="9067"/>
                  </a:cubicBezTo>
                  <a:cubicBezTo>
                    <a:pt x="2433" y="9067"/>
                    <a:pt x="3764" y="9409"/>
                    <a:pt x="5518" y="9409"/>
                  </a:cubicBezTo>
                  <a:cubicBezTo>
                    <a:pt x="7165" y="9409"/>
                    <a:pt x="9185" y="9107"/>
                    <a:pt x="10823" y="7935"/>
                  </a:cubicBezTo>
                  <a:cubicBezTo>
                    <a:pt x="10823" y="7935"/>
                    <a:pt x="10706" y="1756"/>
                    <a:pt x="9600" y="1379"/>
                  </a:cubicBezTo>
                  <a:cubicBezTo>
                    <a:pt x="8903" y="1154"/>
                    <a:pt x="8173" y="1037"/>
                    <a:pt x="7441" y="1037"/>
                  </a:cubicBezTo>
                  <a:cubicBezTo>
                    <a:pt x="7367" y="1037"/>
                    <a:pt x="7293" y="1038"/>
                    <a:pt x="7220" y="1041"/>
                  </a:cubicBezTo>
                  <a:lnTo>
                    <a:pt x="6908" y="0"/>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6513100" y="2880100"/>
              <a:ext cx="215625" cy="159475"/>
            </a:xfrm>
            <a:custGeom>
              <a:avLst/>
              <a:gdLst/>
              <a:ahLst/>
              <a:cxnLst/>
              <a:rect l="l" t="t" r="r" b="b"/>
              <a:pathLst>
                <a:path w="8625" h="6379" extrusionOk="0">
                  <a:moveTo>
                    <a:pt x="8170" y="0"/>
                  </a:moveTo>
                  <a:cubicBezTo>
                    <a:pt x="7428" y="1639"/>
                    <a:pt x="6466" y="3252"/>
                    <a:pt x="4736" y="3890"/>
                  </a:cubicBezTo>
                  <a:cubicBezTo>
                    <a:pt x="4042" y="4139"/>
                    <a:pt x="3320" y="4262"/>
                    <a:pt x="2598" y="4262"/>
                  </a:cubicBezTo>
                  <a:cubicBezTo>
                    <a:pt x="2115" y="4262"/>
                    <a:pt x="1633" y="4207"/>
                    <a:pt x="1158" y="4098"/>
                  </a:cubicBezTo>
                  <a:cubicBezTo>
                    <a:pt x="742" y="3994"/>
                    <a:pt x="300" y="3825"/>
                    <a:pt x="27" y="3486"/>
                  </a:cubicBezTo>
                  <a:lnTo>
                    <a:pt x="27" y="3486"/>
                  </a:lnTo>
                  <a:cubicBezTo>
                    <a:pt x="1" y="4345"/>
                    <a:pt x="79" y="5190"/>
                    <a:pt x="235" y="6036"/>
                  </a:cubicBezTo>
                  <a:cubicBezTo>
                    <a:pt x="235" y="6036"/>
                    <a:pt x="1566" y="6378"/>
                    <a:pt x="3320" y="6378"/>
                  </a:cubicBezTo>
                  <a:cubicBezTo>
                    <a:pt x="4967" y="6378"/>
                    <a:pt x="6987" y="6076"/>
                    <a:pt x="8625" y="4904"/>
                  </a:cubicBezTo>
                  <a:cubicBezTo>
                    <a:pt x="8625" y="4904"/>
                    <a:pt x="8560" y="1951"/>
                    <a:pt x="8170"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6780750" y="2714225"/>
              <a:ext cx="95950" cy="101175"/>
            </a:xfrm>
            <a:custGeom>
              <a:avLst/>
              <a:gdLst/>
              <a:ahLst/>
              <a:cxnLst/>
              <a:rect l="l" t="t" r="r" b="b"/>
              <a:pathLst>
                <a:path w="3838" h="4047" extrusionOk="0">
                  <a:moveTo>
                    <a:pt x="26" y="1822"/>
                  </a:moveTo>
                  <a:lnTo>
                    <a:pt x="0" y="1913"/>
                  </a:lnTo>
                  <a:cubicBezTo>
                    <a:pt x="0" y="1913"/>
                    <a:pt x="19" y="1920"/>
                    <a:pt x="50" y="1929"/>
                  </a:cubicBezTo>
                  <a:lnTo>
                    <a:pt x="50" y="1929"/>
                  </a:lnTo>
                  <a:lnTo>
                    <a:pt x="26" y="1822"/>
                  </a:lnTo>
                  <a:close/>
                  <a:moveTo>
                    <a:pt x="3122" y="1"/>
                  </a:moveTo>
                  <a:lnTo>
                    <a:pt x="950" y="53"/>
                  </a:lnTo>
                  <a:cubicBezTo>
                    <a:pt x="950" y="53"/>
                    <a:pt x="885" y="1393"/>
                    <a:pt x="872" y="1809"/>
                  </a:cubicBezTo>
                  <a:cubicBezTo>
                    <a:pt x="867" y="1971"/>
                    <a:pt x="724" y="2020"/>
                    <a:pt x="556" y="2020"/>
                  </a:cubicBezTo>
                  <a:cubicBezTo>
                    <a:pt x="368" y="2020"/>
                    <a:pt x="148" y="1959"/>
                    <a:pt x="50" y="1929"/>
                  </a:cubicBezTo>
                  <a:lnTo>
                    <a:pt x="50" y="1929"/>
                  </a:lnTo>
                  <a:lnTo>
                    <a:pt x="260" y="2863"/>
                  </a:lnTo>
                  <a:lnTo>
                    <a:pt x="1691" y="4046"/>
                  </a:lnTo>
                  <a:lnTo>
                    <a:pt x="3838" y="3149"/>
                  </a:lnTo>
                  <a:cubicBezTo>
                    <a:pt x="3838" y="3149"/>
                    <a:pt x="3630" y="1991"/>
                    <a:pt x="3239" y="1965"/>
                  </a:cubicBezTo>
                  <a:cubicBezTo>
                    <a:pt x="2849" y="1939"/>
                    <a:pt x="3122" y="1"/>
                    <a:pt x="312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6803175" y="2714225"/>
              <a:ext cx="55650" cy="39075"/>
            </a:xfrm>
            <a:custGeom>
              <a:avLst/>
              <a:gdLst/>
              <a:ahLst/>
              <a:cxnLst/>
              <a:rect l="l" t="t" r="r" b="b"/>
              <a:pathLst>
                <a:path w="2226" h="1563" extrusionOk="0">
                  <a:moveTo>
                    <a:pt x="2225" y="1"/>
                  </a:moveTo>
                  <a:lnTo>
                    <a:pt x="53" y="53"/>
                  </a:lnTo>
                  <a:cubicBezTo>
                    <a:pt x="53" y="53"/>
                    <a:pt x="27" y="612"/>
                    <a:pt x="1" y="1120"/>
                  </a:cubicBezTo>
                  <a:cubicBezTo>
                    <a:pt x="503" y="1411"/>
                    <a:pt x="1068" y="1563"/>
                    <a:pt x="1640" y="1563"/>
                  </a:cubicBezTo>
                  <a:cubicBezTo>
                    <a:pt x="1809" y="1563"/>
                    <a:pt x="1979" y="1549"/>
                    <a:pt x="2147" y="1523"/>
                  </a:cubicBezTo>
                  <a:cubicBezTo>
                    <a:pt x="2121" y="1016"/>
                    <a:pt x="2147" y="508"/>
                    <a:pt x="222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6722850" y="2637125"/>
              <a:ext cx="29300" cy="45925"/>
            </a:xfrm>
            <a:custGeom>
              <a:avLst/>
              <a:gdLst/>
              <a:ahLst/>
              <a:cxnLst/>
              <a:rect l="l" t="t" r="r" b="b"/>
              <a:pathLst>
                <a:path w="1172" h="1837" extrusionOk="0">
                  <a:moveTo>
                    <a:pt x="595" y="1"/>
                  </a:moveTo>
                  <a:cubicBezTo>
                    <a:pt x="437" y="1"/>
                    <a:pt x="277" y="113"/>
                    <a:pt x="196" y="496"/>
                  </a:cubicBezTo>
                  <a:cubicBezTo>
                    <a:pt x="1" y="1420"/>
                    <a:pt x="1172" y="1836"/>
                    <a:pt x="1172" y="1836"/>
                  </a:cubicBezTo>
                  <a:lnTo>
                    <a:pt x="1042" y="223"/>
                  </a:lnTo>
                  <a:cubicBezTo>
                    <a:pt x="1042" y="223"/>
                    <a:pt x="819" y="1"/>
                    <a:pt x="595"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6896525" y="2640700"/>
              <a:ext cx="29275" cy="45925"/>
            </a:xfrm>
            <a:custGeom>
              <a:avLst/>
              <a:gdLst/>
              <a:ahLst/>
              <a:cxnLst/>
              <a:rect l="l" t="t" r="r" b="b"/>
              <a:pathLst>
                <a:path w="1171" h="1837" extrusionOk="0">
                  <a:moveTo>
                    <a:pt x="577" y="1"/>
                  </a:moveTo>
                  <a:cubicBezTo>
                    <a:pt x="353" y="1"/>
                    <a:pt x="130" y="223"/>
                    <a:pt x="130" y="223"/>
                  </a:cubicBezTo>
                  <a:lnTo>
                    <a:pt x="0" y="1836"/>
                  </a:lnTo>
                  <a:cubicBezTo>
                    <a:pt x="0" y="1836"/>
                    <a:pt x="1171" y="1420"/>
                    <a:pt x="976" y="496"/>
                  </a:cubicBezTo>
                  <a:cubicBezTo>
                    <a:pt x="895" y="113"/>
                    <a:pt x="735" y="1"/>
                    <a:pt x="577" y="1"/>
                  </a:cubicBezTo>
                  <a:close/>
                </a:path>
              </a:pathLst>
            </a:custGeom>
            <a:solidFill>
              <a:srgbClr val="F87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6752775" y="2575900"/>
              <a:ext cx="154825" cy="166975"/>
            </a:xfrm>
            <a:custGeom>
              <a:avLst/>
              <a:gdLst/>
              <a:ahLst/>
              <a:cxnLst/>
              <a:rect l="l" t="t" r="r" b="b"/>
              <a:pathLst>
                <a:path w="6193" h="6679" extrusionOk="0">
                  <a:moveTo>
                    <a:pt x="3042" y="1"/>
                  </a:moveTo>
                  <a:cubicBezTo>
                    <a:pt x="3003" y="1"/>
                    <a:pt x="2964" y="2"/>
                    <a:pt x="2927" y="5"/>
                  </a:cubicBezTo>
                  <a:cubicBezTo>
                    <a:pt x="222" y="266"/>
                    <a:pt x="1" y="3166"/>
                    <a:pt x="794" y="5027"/>
                  </a:cubicBezTo>
                  <a:cubicBezTo>
                    <a:pt x="1419" y="6483"/>
                    <a:pt x="2537" y="6666"/>
                    <a:pt x="2993" y="6679"/>
                  </a:cubicBezTo>
                  <a:cubicBezTo>
                    <a:pt x="4033" y="6653"/>
                    <a:pt x="4970" y="6015"/>
                    <a:pt x="5386" y="5053"/>
                  </a:cubicBezTo>
                  <a:cubicBezTo>
                    <a:pt x="6193" y="3244"/>
                    <a:pt x="5958" y="422"/>
                    <a:pt x="3422" y="57"/>
                  </a:cubicBezTo>
                  <a:cubicBezTo>
                    <a:pt x="3303" y="18"/>
                    <a:pt x="3168" y="1"/>
                    <a:pt x="3042" y="1"/>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6766425" y="2462850"/>
              <a:ext cx="68000" cy="82375"/>
            </a:xfrm>
            <a:custGeom>
              <a:avLst/>
              <a:gdLst/>
              <a:ahLst/>
              <a:cxnLst/>
              <a:rect l="l" t="t" r="r" b="b"/>
              <a:pathLst>
                <a:path w="2720" h="3295" extrusionOk="0">
                  <a:moveTo>
                    <a:pt x="1185" y="0"/>
                  </a:moveTo>
                  <a:cubicBezTo>
                    <a:pt x="1" y="1353"/>
                    <a:pt x="1003" y="2511"/>
                    <a:pt x="1003" y="2511"/>
                  </a:cubicBezTo>
                  <a:lnTo>
                    <a:pt x="430" y="2030"/>
                  </a:lnTo>
                  <a:lnTo>
                    <a:pt x="430" y="2030"/>
                  </a:lnTo>
                  <a:cubicBezTo>
                    <a:pt x="482" y="2602"/>
                    <a:pt x="873" y="3083"/>
                    <a:pt x="1419" y="3253"/>
                  </a:cubicBezTo>
                  <a:cubicBezTo>
                    <a:pt x="1484" y="3274"/>
                    <a:pt x="1575" y="3295"/>
                    <a:pt x="1679" y="3295"/>
                  </a:cubicBezTo>
                  <a:cubicBezTo>
                    <a:pt x="2009" y="3295"/>
                    <a:pt x="2464" y="3089"/>
                    <a:pt x="2603" y="2069"/>
                  </a:cubicBezTo>
                  <a:cubicBezTo>
                    <a:pt x="2720" y="1327"/>
                    <a:pt x="2303" y="599"/>
                    <a:pt x="1588" y="352"/>
                  </a:cubicBezTo>
                  <a:lnTo>
                    <a:pt x="1588" y="352"/>
                  </a:lnTo>
                  <a:lnTo>
                    <a:pt x="1835" y="1587"/>
                  </a:lnTo>
                  <a:cubicBezTo>
                    <a:pt x="1250" y="1223"/>
                    <a:pt x="1185" y="0"/>
                    <a:pt x="1185"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6794400" y="2536500"/>
              <a:ext cx="39375" cy="36125"/>
            </a:xfrm>
            <a:custGeom>
              <a:avLst/>
              <a:gdLst/>
              <a:ahLst/>
              <a:cxnLst/>
              <a:rect l="l" t="t" r="r" b="b"/>
              <a:pathLst>
                <a:path w="1575" h="1445" extrusionOk="0">
                  <a:moveTo>
                    <a:pt x="1036" y="1"/>
                  </a:moveTo>
                  <a:cubicBezTo>
                    <a:pt x="1012" y="1"/>
                    <a:pt x="988" y="3"/>
                    <a:pt x="963" y="7"/>
                  </a:cubicBezTo>
                  <a:lnTo>
                    <a:pt x="378" y="111"/>
                  </a:lnTo>
                  <a:cubicBezTo>
                    <a:pt x="157" y="150"/>
                    <a:pt x="1" y="359"/>
                    <a:pt x="40" y="580"/>
                  </a:cubicBezTo>
                  <a:lnTo>
                    <a:pt x="131" y="1100"/>
                  </a:lnTo>
                  <a:cubicBezTo>
                    <a:pt x="165" y="1308"/>
                    <a:pt x="334" y="1445"/>
                    <a:pt x="536" y="1445"/>
                  </a:cubicBezTo>
                  <a:cubicBezTo>
                    <a:pt x="561" y="1445"/>
                    <a:pt x="586" y="1443"/>
                    <a:pt x="612" y="1438"/>
                  </a:cubicBezTo>
                  <a:lnTo>
                    <a:pt x="1197" y="1334"/>
                  </a:lnTo>
                  <a:cubicBezTo>
                    <a:pt x="1419" y="1295"/>
                    <a:pt x="1575" y="1087"/>
                    <a:pt x="1536" y="866"/>
                  </a:cubicBezTo>
                  <a:lnTo>
                    <a:pt x="1445" y="333"/>
                  </a:lnTo>
                  <a:cubicBezTo>
                    <a:pt x="1410" y="136"/>
                    <a:pt x="1231" y="1"/>
                    <a:pt x="1036"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6738475" y="2544350"/>
              <a:ext cx="170750" cy="206325"/>
            </a:xfrm>
            <a:custGeom>
              <a:avLst/>
              <a:gdLst/>
              <a:ahLst/>
              <a:cxnLst/>
              <a:rect l="l" t="t" r="r" b="b"/>
              <a:pathLst>
                <a:path w="6830" h="8253" extrusionOk="0">
                  <a:moveTo>
                    <a:pt x="4670" y="2113"/>
                  </a:moveTo>
                  <a:cubicBezTo>
                    <a:pt x="4670" y="2113"/>
                    <a:pt x="4671" y="2113"/>
                    <a:pt x="4671" y="2113"/>
                  </a:cubicBezTo>
                  <a:lnTo>
                    <a:pt x="4671" y="2113"/>
                  </a:lnTo>
                  <a:cubicBezTo>
                    <a:pt x="4671" y="2113"/>
                    <a:pt x="4670" y="2113"/>
                    <a:pt x="4670" y="2113"/>
                  </a:cubicBezTo>
                  <a:close/>
                  <a:moveTo>
                    <a:pt x="3983" y="1"/>
                  </a:moveTo>
                  <a:cubicBezTo>
                    <a:pt x="3569" y="1"/>
                    <a:pt x="3177" y="192"/>
                    <a:pt x="2927" y="526"/>
                  </a:cubicBezTo>
                  <a:cubicBezTo>
                    <a:pt x="2771" y="310"/>
                    <a:pt x="2527" y="172"/>
                    <a:pt x="2255" y="172"/>
                  </a:cubicBezTo>
                  <a:cubicBezTo>
                    <a:pt x="2232" y="172"/>
                    <a:pt x="2209" y="173"/>
                    <a:pt x="2186" y="175"/>
                  </a:cubicBezTo>
                  <a:cubicBezTo>
                    <a:pt x="1379" y="175"/>
                    <a:pt x="0" y="955"/>
                    <a:pt x="0" y="3284"/>
                  </a:cubicBezTo>
                  <a:cubicBezTo>
                    <a:pt x="0" y="6705"/>
                    <a:pt x="2212" y="8201"/>
                    <a:pt x="2212" y="8201"/>
                  </a:cubicBezTo>
                  <a:cubicBezTo>
                    <a:pt x="742" y="6158"/>
                    <a:pt x="989" y="3752"/>
                    <a:pt x="989" y="3752"/>
                  </a:cubicBezTo>
                  <a:cubicBezTo>
                    <a:pt x="2459" y="3310"/>
                    <a:pt x="2511" y="1541"/>
                    <a:pt x="2511" y="1541"/>
                  </a:cubicBezTo>
                  <a:cubicBezTo>
                    <a:pt x="2511" y="1541"/>
                    <a:pt x="2680" y="2906"/>
                    <a:pt x="3968" y="3206"/>
                  </a:cubicBezTo>
                  <a:lnTo>
                    <a:pt x="3695" y="2555"/>
                  </a:lnTo>
                  <a:lnTo>
                    <a:pt x="3695" y="2555"/>
                  </a:lnTo>
                  <a:cubicBezTo>
                    <a:pt x="3786" y="2763"/>
                    <a:pt x="4202" y="3466"/>
                    <a:pt x="5386" y="3583"/>
                  </a:cubicBezTo>
                  <a:cubicBezTo>
                    <a:pt x="5386" y="3064"/>
                    <a:pt x="5172" y="2566"/>
                    <a:pt x="4792" y="2216"/>
                  </a:cubicBezTo>
                  <a:lnTo>
                    <a:pt x="4792" y="2216"/>
                  </a:lnTo>
                  <a:cubicBezTo>
                    <a:pt x="5124" y="2512"/>
                    <a:pt x="6020" y="3421"/>
                    <a:pt x="6062" y="4650"/>
                  </a:cubicBezTo>
                  <a:cubicBezTo>
                    <a:pt x="6114" y="6145"/>
                    <a:pt x="4969" y="8253"/>
                    <a:pt x="4969" y="8253"/>
                  </a:cubicBezTo>
                  <a:cubicBezTo>
                    <a:pt x="4969" y="8253"/>
                    <a:pt x="6830" y="6237"/>
                    <a:pt x="6830" y="3700"/>
                  </a:cubicBezTo>
                  <a:cubicBezTo>
                    <a:pt x="6830" y="1150"/>
                    <a:pt x="5490" y="97"/>
                    <a:pt x="4098" y="6"/>
                  </a:cubicBezTo>
                  <a:cubicBezTo>
                    <a:pt x="4059" y="2"/>
                    <a:pt x="4021" y="1"/>
                    <a:pt x="398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6738475" y="2561375"/>
              <a:ext cx="55300" cy="188000"/>
            </a:xfrm>
            <a:custGeom>
              <a:avLst/>
              <a:gdLst/>
              <a:ahLst/>
              <a:cxnLst/>
              <a:rect l="l" t="t" r="r" b="b"/>
              <a:pathLst>
                <a:path w="2212" h="7520" extrusionOk="0">
                  <a:moveTo>
                    <a:pt x="963" y="1"/>
                  </a:moveTo>
                  <a:lnTo>
                    <a:pt x="963" y="1"/>
                  </a:lnTo>
                  <a:cubicBezTo>
                    <a:pt x="430" y="469"/>
                    <a:pt x="0" y="1289"/>
                    <a:pt x="0" y="2603"/>
                  </a:cubicBezTo>
                  <a:cubicBezTo>
                    <a:pt x="0" y="6011"/>
                    <a:pt x="2212" y="7520"/>
                    <a:pt x="2212" y="7520"/>
                  </a:cubicBezTo>
                  <a:cubicBezTo>
                    <a:pt x="729" y="5477"/>
                    <a:pt x="976" y="3071"/>
                    <a:pt x="976" y="3071"/>
                  </a:cubicBezTo>
                  <a:cubicBezTo>
                    <a:pt x="1262" y="2980"/>
                    <a:pt x="1522" y="2837"/>
                    <a:pt x="1743" y="2642"/>
                  </a:cubicBezTo>
                  <a:cubicBezTo>
                    <a:pt x="1678" y="2564"/>
                    <a:pt x="1613" y="2486"/>
                    <a:pt x="1561" y="2408"/>
                  </a:cubicBezTo>
                  <a:cubicBezTo>
                    <a:pt x="1067" y="1705"/>
                    <a:pt x="937" y="847"/>
                    <a:pt x="96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6794075" y="2691475"/>
              <a:ext cx="75800" cy="27350"/>
            </a:xfrm>
            <a:custGeom>
              <a:avLst/>
              <a:gdLst/>
              <a:ahLst/>
              <a:cxnLst/>
              <a:rect l="l" t="t" r="r" b="b"/>
              <a:pathLst>
                <a:path w="3032" h="1094" extrusionOk="0">
                  <a:moveTo>
                    <a:pt x="1" y="0"/>
                  </a:moveTo>
                  <a:cubicBezTo>
                    <a:pt x="1" y="0"/>
                    <a:pt x="128" y="1093"/>
                    <a:pt x="1525" y="1093"/>
                  </a:cubicBezTo>
                  <a:cubicBezTo>
                    <a:pt x="1542" y="1093"/>
                    <a:pt x="1558" y="1093"/>
                    <a:pt x="1575" y="1093"/>
                  </a:cubicBezTo>
                  <a:cubicBezTo>
                    <a:pt x="3006" y="1067"/>
                    <a:pt x="3032" y="26"/>
                    <a:pt x="3032" y="26"/>
                  </a:cubicBezTo>
                  <a:lnTo>
                    <a:pt x="1" y="0"/>
                  </a:ln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6794075" y="2691475"/>
              <a:ext cx="75800" cy="24075"/>
            </a:xfrm>
            <a:custGeom>
              <a:avLst/>
              <a:gdLst/>
              <a:ahLst/>
              <a:cxnLst/>
              <a:rect l="l" t="t" r="r" b="b"/>
              <a:pathLst>
                <a:path w="3032" h="963" extrusionOk="0">
                  <a:moveTo>
                    <a:pt x="1" y="0"/>
                  </a:moveTo>
                  <a:cubicBezTo>
                    <a:pt x="79" y="443"/>
                    <a:pt x="391" y="794"/>
                    <a:pt x="807" y="963"/>
                  </a:cubicBezTo>
                  <a:cubicBezTo>
                    <a:pt x="1063" y="693"/>
                    <a:pt x="1385" y="578"/>
                    <a:pt x="1715" y="578"/>
                  </a:cubicBezTo>
                  <a:cubicBezTo>
                    <a:pt x="2005" y="578"/>
                    <a:pt x="2301" y="667"/>
                    <a:pt x="2563" y="820"/>
                  </a:cubicBezTo>
                  <a:cubicBezTo>
                    <a:pt x="2836" y="638"/>
                    <a:pt x="3006" y="339"/>
                    <a:pt x="3032" y="26"/>
                  </a:cubicBezTo>
                  <a:lnTo>
                    <a:pt x="1" y="0"/>
                  </a:ln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6609875" y="2376975"/>
              <a:ext cx="68050" cy="109650"/>
            </a:xfrm>
            <a:custGeom>
              <a:avLst/>
              <a:gdLst/>
              <a:ahLst/>
              <a:cxnLst/>
              <a:rect l="l" t="t" r="r" b="b"/>
              <a:pathLst>
                <a:path w="2722" h="4386" extrusionOk="0">
                  <a:moveTo>
                    <a:pt x="497" y="0"/>
                  </a:moveTo>
                  <a:cubicBezTo>
                    <a:pt x="380" y="0"/>
                    <a:pt x="800" y="1744"/>
                    <a:pt x="800" y="1744"/>
                  </a:cubicBezTo>
                  <a:cubicBezTo>
                    <a:pt x="455" y="1127"/>
                    <a:pt x="282" y="884"/>
                    <a:pt x="222" y="884"/>
                  </a:cubicBezTo>
                  <a:cubicBezTo>
                    <a:pt x="1" y="884"/>
                    <a:pt x="1359" y="4255"/>
                    <a:pt x="1359" y="4255"/>
                  </a:cubicBezTo>
                  <a:lnTo>
                    <a:pt x="2491" y="4385"/>
                  </a:lnTo>
                  <a:lnTo>
                    <a:pt x="2243" y="2876"/>
                  </a:lnTo>
                  <a:cubicBezTo>
                    <a:pt x="2661" y="1858"/>
                    <a:pt x="2721" y="1543"/>
                    <a:pt x="2637" y="1543"/>
                  </a:cubicBezTo>
                  <a:cubicBezTo>
                    <a:pt x="2500" y="1543"/>
                    <a:pt x="1983" y="2369"/>
                    <a:pt x="1983" y="2369"/>
                  </a:cubicBezTo>
                  <a:cubicBezTo>
                    <a:pt x="1767" y="749"/>
                    <a:pt x="1652" y="245"/>
                    <a:pt x="1594" y="245"/>
                  </a:cubicBezTo>
                  <a:cubicBezTo>
                    <a:pt x="1499" y="245"/>
                    <a:pt x="1554" y="1601"/>
                    <a:pt x="1554" y="1601"/>
                  </a:cubicBezTo>
                  <a:cubicBezTo>
                    <a:pt x="1264" y="459"/>
                    <a:pt x="1124" y="75"/>
                    <a:pt x="1066" y="75"/>
                  </a:cubicBezTo>
                  <a:cubicBezTo>
                    <a:pt x="947" y="75"/>
                    <a:pt x="1177" y="1692"/>
                    <a:pt x="1177" y="1692"/>
                  </a:cubicBezTo>
                  <a:cubicBezTo>
                    <a:pt x="743" y="425"/>
                    <a:pt x="554" y="0"/>
                    <a:pt x="497"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6984200" y="2376975"/>
              <a:ext cx="68050" cy="109650"/>
            </a:xfrm>
            <a:custGeom>
              <a:avLst/>
              <a:gdLst/>
              <a:ahLst/>
              <a:cxnLst/>
              <a:rect l="l" t="t" r="r" b="b"/>
              <a:pathLst>
                <a:path w="2722" h="4386" extrusionOk="0">
                  <a:moveTo>
                    <a:pt x="2221" y="0"/>
                  </a:moveTo>
                  <a:cubicBezTo>
                    <a:pt x="2163" y="0"/>
                    <a:pt x="1974" y="425"/>
                    <a:pt x="1540" y="1692"/>
                  </a:cubicBezTo>
                  <a:cubicBezTo>
                    <a:pt x="1540" y="1692"/>
                    <a:pt x="1776" y="75"/>
                    <a:pt x="1657" y="75"/>
                  </a:cubicBezTo>
                  <a:cubicBezTo>
                    <a:pt x="1599" y="75"/>
                    <a:pt x="1457" y="459"/>
                    <a:pt x="1163" y="1601"/>
                  </a:cubicBezTo>
                  <a:cubicBezTo>
                    <a:pt x="1163" y="1601"/>
                    <a:pt x="1224" y="245"/>
                    <a:pt x="1129" y="245"/>
                  </a:cubicBezTo>
                  <a:cubicBezTo>
                    <a:pt x="1071" y="245"/>
                    <a:pt x="956" y="749"/>
                    <a:pt x="734" y="2369"/>
                  </a:cubicBezTo>
                  <a:cubicBezTo>
                    <a:pt x="734" y="2369"/>
                    <a:pt x="217" y="1543"/>
                    <a:pt x="83" y="1543"/>
                  </a:cubicBezTo>
                  <a:cubicBezTo>
                    <a:pt x="1" y="1543"/>
                    <a:pt x="65" y="1858"/>
                    <a:pt x="487" y="2876"/>
                  </a:cubicBezTo>
                  <a:lnTo>
                    <a:pt x="227" y="4385"/>
                  </a:lnTo>
                  <a:lnTo>
                    <a:pt x="1371" y="4255"/>
                  </a:lnTo>
                  <a:cubicBezTo>
                    <a:pt x="1371" y="4255"/>
                    <a:pt x="2721" y="884"/>
                    <a:pt x="2496" y="884"/>
                  </a:cubicBezTo>
                  <a:cubicBezTo>
                    <a:pt x="2436" y="884"/>
                    <a:pt x="2262" y="1127"/>
                    <a:pt x="1918" y="1744"/>
                  </a:cubicBezTo>
                  <a:cubicBezTo>
                    <a:pt x="1918" y="1744"/>
                    <a:pt x="2338" y="0"/>
                    <a:pt x="2221" y="0"/>
                  </a:cubicBezTo>
                  <a:close/>
                </a:path>
              </a:pathLst>
            </a:custGeom>
            <a:solidFill>
              <a:srgbClr val="FF9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6614900" y="2452800"/>
              <a:ext cx="429600" cy="529125"/>
            </a:xfrm>
            <a:custGeom>
              <a:avLst/>
              <a:gdLst/>
              <a:ahLst/>
              <a:cxnLst/>
              <a:rect l="l" t="t" r="r" b="b"/>
              <a:pathLst>
                <a:path w="17184" h="21165" extrusionOk="0">
                  <a:moveTo>
                    <a:pt x="1696" y="0"/>
                  </a:moveTo>
                  <a:cubicBezTo>
                    <a:pt x="1241" y="0"/>
                    <a:pt x="797" y="182"/>
                    <a:pt x="468" y="520"/>
                  </a:cubicBezTo>
                  <a:lnTo>
                    <a:pt x="690" y="1066"/>
                  </a:lnTo>
                  <a:cubicBezTo>
                    <a:pt x="104" y="2432"/>
                    <a:pt x="0" y="3941"/>
                    <a:pt x="364" y="5385"/>
                  </a:cubicBezTo>
                  <a:cubicBezTo>
                    <a:pt x="963" y="7830"/>
                    <a:pt x="3577" y="13567"/>
                    <a:pt x="3577" y="16741"/>
                  </a:cubicBezTo>
                  <a:cubicBezTo>
                    <a:pt x="3577" y="19902"/>
                    <a:pt x="3304" y="21047"/>
                    <a:pt x="6751" y="21164"/>
                  </a:cubicBezTo>
                  <a:cubicBezTo>
                    <a:pt x="6771" y="21164"/>
                    <a:pt x="6791" y="21164"/>
                    <a:pt x="6811" y="21164"/>
                  </a:cubicBezTo>
                  <a:cubicBezTo>
                    <a:pt x="7750" y="21164"/>
                    <a:pt x="8293" y="20560"/>
                    <a:pt x="8586" y="19694"/>
                  </a:cubicBezTo>
                  <a:cubicBezTo>
                    <a:pt x="8891" y="20560"/>
                    <a:pt x="9434" y="21164"/>
                    <a:pt x="10373" y="21164"/>
                  </a:cubicBezTo>
                  <a:cubicBezTo>
                    <a:pt x="10393" y="21164"/>
                    <a:pt x="10413" y="21164"/>
                    <a:pt x="10433" y="21164"/>
                  </a:cubicBezTo>
                  <a:cubicBezTo>
                    <a:pt x="13867" y="21047"/>
                    <a:pt x="13594" y="19902"/>
                    <a:pt x="13594" y="16741"/>
                  </a:cubicBezTo>
                  <a:cubicBezTo>
                    <a:pt x="13594" y="13567"/>
                    <a:pt x="16208" y="7843"/>
                    <a:pt x="16820" y="5385"/>
                  </a:cubicBezTo>
                  <a:cubicBezTo>
                    <a:pt x="17184" y="3941"/>
                    <a:pt x="17067" y="2432"/>
                    <a:pt x="16495" y="1066"/>
                  </a:cubicBezTo>
                  <a:lnTo>
                    <a:pt x="16703" y="520"/>
                  </a:lnTo>
                  <a:cubicBezTo>
                    <a:pt x="16374" y="182"/>
                    <a:pt x="15930" y="0"/>
                    <a:pt x="15475" y="0"/>
                  </a:cubicBezTo>
                  <a:cubicBezTo>
                    <a:pt x="15245" y="0"/>
                    <a:pt x="15013" y="46"/>
                    <a:pt x="14790" y="142"/>
                  </a:cubicBezTo>
                  <a:lnTo>
                    <a:pt x="14634" y="689"/>
                  </a:lnTo>
                  <a:cubicBezTo>
                    <a:pt x="12176" y="1937"/>
                    <a:pt x="12995" y="7024"/>
                    <a:pt x="11408" y="9300"/>
                  </a:cubicBezTo>
                  <a:cubicBezTo>
                    <a:pt x="9821" y="11577"/>
                    <a:pt x="10537" y="12357"/>
                    <a:pt x="10537" y="12357"/>
                  </a:cubicBezTo>
                  <a:cubicBezTo>
                    <a:pt x="10485" y="13294"/>
                    <a:pt x="8677" y="13398"/>
                    <a:pt x="8677" y="13398"/>
                  </a:cubicBezTo>
                  <a:lnTo>
                    <a:pt x="8495" y="13398"/>
                  </a:lnTo>
                  <a:cubicBezTo>
                    <a:pt x="8495" y="13398"/>
                    <a:pt x="8476" y="13398"/>
                    <a:pt x="8443" y="13398"/>
                  </a:cubicBezTo>
                  <a:cubicBezTo>
                    <a:pt x="8146" y="13398"/>
                    <a:pt x="6681" y="13356"/>
                    <a:pt x="6634" y="12526"/>
                  </a:cubicBezTo>
                  <a:cubicBezTo>
                    <a:pt x="6634" y="12526"/>
                    <a:pt x="7350" y="11590"/>
                    <a:pt x="5763" y="9300"/>
                  </a:cubicBezTo>
                  <a:cubicBezTo>
                    <a:pt x="4176" y="7011"/>
                    <a:pt x="4995" y="1924"/>
                    <a:pt x="2537" y="689"/>
                  </a:cubicBezTo>
                  <a:lnTo>
                    <a:pt x="2381" y="142"/>
                  </a:lnTo>
                  <a:cubicBezTo>
                    <a:pt x="2158" y="46"/>
                    <a:pt x="1926" y="0"/>
                    <a:pt x="1696"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6626275" y="2452800"/>
              <a:ext cx="51725" cy="25350"/>
            </a:xfrm>
            <a:custGeom>
              <a:avLst/>
              <a:gdLst/>
              <a:ahLst/>
              <a:cxnLst/>
              <a:rect l="l" t="t" r="r" b="b"/>
              <a:pathLst>
                <a:path w="2069" h="1014" extrusionOk="0">
                  <a:moveTo>
                    <a:pt x="1237" y="0"/>
                  </a:moveTo>
                  <a:cubicBezTo>
                    <a:pt x="784" y="0"/>
                    <a:pt x="338" y="182"/>
                    <a:pt x="0" y="520"/>
                  </a:cubicBezTo>
                  <a:lnTo>
                    <a:pt x="209" y="1014"/>
                  </a:lnTo>
                  <a:cubicBezTo>
                    <a:pt x="807" y="793"/>
                    <a:pt x="1431" y="663"/>
                    <a:pt x="2069" y="624"/>
                  </a:cubicBezTo>
                  <a:lnTo>
                    <a:pt x="1913" y="142"/>
                  </a:lnTo>
                  <a:cubicBezTo>
                    <a:pt x="1695" y="46"/>
                    <a:pt x="1465" y="0"/>
                    <a:pt x="1237"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6981400" y="2452800"/>
              <a:ext cx="51075" cy="23725"/>
            </a:xfrm>
            <a:custGeom>
              <a:avLst/>
              <a:gdLst/>
              <a:ahLst/>
              <a:cxnLst/>
              <a:rect l="l" t="t" r="r" b="b"/>
              <a:pathLst>
                <a:path w="2043" h="949" extrusionOk="0">
                  <a:moveTo>
                    <a:pt x="809" y="0"/>
                  </a:moveTo>
                  <a:cubicBezTo>
                    <a:pt x="580" y="0"/>
                    <a:pt x="348" y="46"/>
                    <a:pt x="130" y="142"/>
                  </a:cubicBezTo>
                  <a:lnTo>
                    <a:pt x="0" y="585"/>
                  </a:lnTo>
                  <a:cubicBezTo>
                    <a:pt x="638" y="611"/>
                    <a:pt x="1314" y="689"/>
                    <a:pt x="1874" y="949"/>
                  </a:cubicBezTo>
                  <a:lnTo>
                    <a:pt x="2043" y="520"/>
                  </a:lnTo>
                  <a:cubicBezTo>
                    <a:pt x="1714" y="182"/>
                    <a:pt x="1265" y="0"/>
                    <a:pt x="809" y="0"/>
                  </a:cubicBezTo>
                  <a:close/>
                </a:path>
              </a:pathLst>
            </a:custGeom>
            <a:solidFill>
              <a:srgbClr val="FF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6698800" y="2874875"/>
              <a:ext cx="253675" cy="106725"/>
            </a:xfrm>
            <a:custGeom>
              <a:avLst/>
              <a:gdLst/>
              <a:ahLst/>
              <a:cxnLst/>
              <a:rect l="l" t="t" r="r" b="b"/>
              <a:pathLst>
                <a:path w="10147" h="4269" extrusionOk="0">
                  <a:moveTo>
                    <a:pt x="221" y="1"/>
                  </a:moveTo>
                  <a:cubicBezTo>
                    <a:pt x="221" y="3045"/>
                    <a:pt x="0" y="4164"/>
                    <a:pt x="3382" y="4268"/>
                  </a:cubicBezTo>
                  <a:cubicBezTo>
                    <a:pt x="3403" y="4268"/>
                    <a:pt x="3423" y="4268"/>
                    <a:pt x="3443" y="4268"/>
                  </a:cubicBezTo>
                  <a:cubicBezTo>
                    <a:pt x="4381" y="4268"/>
                    <a:pt x="4924" y="3677"/>
                    <a:pt x="5230" y="2811"/>
                  </a:cubicBezTo>
                  <a:cubicBezTo>
                    <a:pt x="5522" y="3677"/>
                    <a:pt x="6065" y="4268"/>
                    <a:pt x="7003" y="4268"/>
                  </a:cubicBezTo>
                  <a:cubicBezTo>
                    <a:pt x="7023" y="4268"/>
                    <a:pt x="7043" y="4268"/>
                    <a:pt x="7064" y="4268"/>
                  </a:cubicBezTo>
                  <a:cubicBezTo>
                    <a:pt x="9236" y="4203"/>
                    <a:pt x="9926" y="3721"/>
                    <a:pt x="10147" y="2577"/>
                  </a:cubicBezTo>
                  <a:lnTo>
                    <a:pt x="10147" y="2577"/>
                  </a:lnTo>
                  <a:cubicBezTo>
                    <a:pt x="9939" y="2681"/>
                    <a:pt x="9730" y="2759"/>
                    <a:pt x="9509" y="2811"/>
                  </a:cubicBezTo>
                  <a:cubicBezTo>
                    <a:pt x="9184" y="2880"/>
                    <a:pt x="8842" y="2907"/>
                    <a:pt x="8495" y="2907"/>
                  </a:cubicBezTo>
                  <a:cubicBezTo>
                    <a:pt x="7870" y="2907"/>
                    <a:pt x="7228" y="2821"/>
                    <a:pt x="6634" y="2746"/>
                  </a:cubicBezTo>
                  <a:cubicBezTo>
                    <a:pt x="5815" y="2642"/>
                    <a:pt x="5008" y="2473"/>
                    <a:pt x="4215" y="2238"/>
                  </a:cubicBezTo>
                  <a:cubicBezTo>
                    <a:pt x="2940" y="1861"/>
                    <a:pt x="1600" y="1380"/>
                    <a:pt x="625" y="443"/>
                  </a:cubicBezTo>
                  <a:cubicBezTo>
                    <a:pt x="482" y="300"/>
                    <a:pt x="338" y="157"/>
                    <a:pt x="221"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6662375" y="2756500"/>
              <a:ext cx="291075" cy="483300"/>
            </a:xfrm>
            <a:custGeom>
              <a:avLst/>
              <a:gdLst/>
              <a:ahLst/>
              <a:cxnLst/>
              <a:rect l="l" t="t" r="r" b="b"/>
              <a:pathLst>
                <a:path w="11643" h="19332" extrusionOk="0">
                  <a:moveTo>
                    <a:pt x="4904" y="1"/>
                  </a:moveTo>
                  <a:cubicBezTo>
                    <a:pt x="4904" y="1"/>
                    <a:pt x="4085" y="1471"/>
                    <a:pt x="3968" y="4033"/>
                  </a:cubicBezTo>
                  <a:cubicBezTo>
                    <a:pt x="3968" y="4033"/>
                    <a:pt x="3070" y="8027"/>
                    <a:pt x="1678" y="10811"/>
                  </a:cubicBezTo>
                  <a:cubicBezTo>
                    <a:pt x="1678" y="10811"/>
                    <a:pt x="0" y="13842"/>
                    <a:pt x="963" y="19331"/>
                  </a:cubicBezTo>
                  <a:lnTo>
                    <a:pt x="5438" y="19331"/>
                  </a:lnTo>
                  <a:lnTo>
                    <a:pt x="5763" y="17471"/>
                  </a:lnTo>
                  <a:lnTo>
                    <a:pt x="6088" y="19331"/>
                  </a:lnTo>
                  <a:lnTo>
                    <a:pt x="10862" y="19331"/>
                  </a:lnTo>
                  <a:cubicBezTo>
                    <a:pt x="10953" y="18811"/>
                    <a:pt x="11643" y="14635"/>
                    <a:pt x="10472" y="10655"/>
                  </a:cubicBezTo>
                  <a:cubicBezTo>
                    <a:pt x="10472" y="10655"/>
                    <a:pt x="9652" y="8196"/>
                    <a:pt x="9652" y="4749"/>
                  </a:cubicBezTo>
                  <a:cubicBezTo>
                    <a:pt x="9652" y="4749"/>
                    <a:pt x="9770" y="2186"/>
                    <a:pt x="8560" y="1"/>
                  </a:cubicBezTo>
                  <a:lnTo>
                    <a:pt x="7857" y="105"/>
                  </a:lnTo>
                  <a:cubicBezTo>
                    <a:pt x="8482" y="1458"/>
                    <a:pt x="8755" y="2941"/>
                    <a:pt x="8664" y="4424"/>
                  </a:cubicBezTo>
                  <a:lnTo>
                    <a:pt x="4735" y="3981"/>
                  </a:lnTo>
                  <a:cubicBezTo>
                    <a:pt x="4735" y="3981"/>
                    <a:pt x="4683" y="2238"/>
                    <a:pt x="5607" y="105"/>
                  </a:cubicBezTo>
                  <a:lnTo>
                    <a:pt x="4904" y="1"/>
                  </a:ln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6806750" y="3158800"/>
              <a:ext cx="134350" cy="81000"/>
            </a:xfrm>
            <a:custGeom>
              <a:avLst/>
              <a:gdLst/>
              <a:ahLst/>
              <a:cxnLst/>
              <a:rect l="l" t="t" r="r" b="b"/>
              <a:pathLst>
                <a:path w="5374" h="3240" extrusionOk="0">
                  <a:moveTo>
                    <a:pt x="5373" y="0"/>
                  </a:moveTo>
                  <a:lnTo>
                    <a:pt x="5373" y="0"/>
                  </a:lnTo>
                  <a:cubicBezTo>
                    <a:pt x="3656" y="716"/>
                    <a:pt x="1848" y="1210"/>
                    <a:pt x="1" y="1444"/>
                  </a:cubicBezTo>
                  <a:lnTo>
                    <a:pt x="313" y="3239"/>
                  </a:lnTo>
                  <a:lnTo>
                    <a:pt x="5087" y="3239"/>
                  </a:lnTo>
                  <a:cubicBezTo>
                    <a:pt x="5256" y="2173"/>
                    <a:pt x="5360" y="1093"/>
                    <a:pt x="537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6746600" y="2880750"/>
              <a:ext cx="151750" cy="97425"/>
            </a:xfrm>
            <a:custGeom>
              <a:avLst/>
              <a:gdLst/>
              <a:ahLst/>
              <a:cxnLst/>
              <a:rect l="l" t="t" r="r" b="b"/>
              <a:pathLst>
                <a:path w="6070" h="3897" extrusionOk="0">
                  <a:moveTo>
                    <a:pt x="1145" y="0"/>
                  </a:moveTo>
                  <a:cubicBezTo>
                    <a:pt x="1145" y="0"/>
                    <a:pt x="1" y="3551"/>
                    <a:pt x="3057" y="3877"/>
                  </a:cubicBezTo>
                  <a:cubicBezTo>
                    <a:pt x="3186" y="3890"/>
                    <a:pt x="3308" y="3897"/>
                    <a:pt x="3424" y="3897"/>
                  </a:cubicBezTo>
                  <a:cubicBezTo>
                    <a:pt x="6069" y="3897"/>
                    <a:pt x="5568" y="494"/>
                    <a:pt x="5568" y="494"/>
                  </a:cubicBezTo>
                  <a:lnTo>
                    <a:pt x="1145"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6827575" y="2651475"/>
              <a:ext cx="10750" cy="27650"/>
            </a:xfrm>
            <a:custGeom>
              <a:avLst/>
              <a:gdLst/>
              <a:ahLst/>
              <a:cxnLst/>
              <a:rect l="l" t="t" r="r" b="b"/>
              <a:pathLst>
                <a:path w="430" h="1106" extrusionOk="0">
                  <a:moveTo>
                    <a:pt x="235" y="0"/>
                  </a:moveTo>
                  <a:lnTo>
                    <a:pt x="1" y="1067"/>
                  </a:lnTo>
                  <a:lnTo>
                    <a:pt x="430" y="1106"/>
                  </a:lnTo>
                  <a:lnTo>
                    <a:pt x="235" y="0"/>
                  </a:lnTo>
                  <a:close/>
                </a:path>
              </a:pathLst>
            </a:custGeom>
            <a:solidFill>
              <a:srgbClr val="CD7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7105950" y="2725300"/>
              <a:ext cx="14650" cy="29600"/>
            </a:xfrm>
            <a:custGeom>
              <a:avLst/>
              <a:gdLst/>
              <a:ahLst/>
              <a:cxnLst/>
              <a:rect l="l" t="t" r="r" b="b"/>
              <a:pathLst>
                <a:path w="586" h="1184" extrusionOk="0">
                  <a:moveTo>
                    <a:pt x="456" y="0"/>
                  </a:moveTo>
                  <a:lnTo>
                    <a:pt x="1" y="1184"/>
                  </a:lnTo>
                  <a:lnTo>
                    <a:pt x="586" y="1184"/>
                  </a:lnTo>
                  <a:lnTo>
                    <a:pt x="456"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6797325" y="2645625"/>
              <a:ext cx="6200" cy="19525"/>
            </a:xfrm>
            <a:custGeom>
              <a:avLst/>
              <a:gdLst/>
              <a:ahLst/>
              <a:cxnLst/>
              <a:rect l="l" t="t" r="r" b="b"/>
              <a:pathLst>
                <a:path w="248" h="781" extrusionOk="0">
                  <a:moveTo>
                    <a:pt x="105" y="0"/>
                  </a:moveTo>
                  <a:lnTo>
                    <a:pt x="79" y="13"/>
                  </a:lnTo>
                  <a:cubicBezTo>
                    <a:pt x="14" y="65"/>
                    <a:pt x="1" y="286"/>
                    <a:pt x="1" y="377"/>
                  </a:cubicBezTo>
                  <a:cubicBezTo>
                    <a:pt x="1" y="468"/>
                    <a:pt x="1" y="690"/>
                    <a:pt x="53" y="755"/>
                  </a:cubicBezTo>
                  <a:lnTo>
                    <a:pt x="92" y="781"/>
                  </a:lnTo>
                  <a:lnTo>
                    <a:pt x="118" y="781"/>
                  </a:lnTo>
                  <a:cubicBezTo>
                    <a:pt x="144" y="781"/>
                    <a:pt x="235" y="781"/>
                    <a:pt x="248" y="390"/>
                  </a:cubicBezTo>
                  <a:cubicBezTo>
                    <a:pt x="248" y="0"/>
                    <a:pt x="170" y="0"/>
                    <a:pt x="13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6857500" y="2647250"/>
              <a:ext cx="6200" cy="18550"/>
            </a:xfrm>
            <a:custGeom>
              <a:avLst/>
              <a:gdLst/>
              <a:ahLst/>
              <a:cxnLst/>
              <a:rect l="l" t="t" r="r" b="b"/>
              <a:pathLst>
                <a:path w="248" h="742" extrusionOk="0">
                  <a:moveTo>
                    <a:pt x="117" y="0"/>
                  </a:moveTo>
                  <a:cubicBezTo>
                    <a:pt x="39" y="0"/>
                    <a:pt x="0" y="130"/>
                    <a:pt x="13" y="364"/>
                  </a:cubicBezTo>
                  <a:cubicBezTo>
                    <a:pt x="13" y="612"/>
                    <a:pt x="65" y="729"/>
                    <a:pt x="143" y="742"/>
                  </a:cubicBezTo>
                  <a:lnTo>
                    <a:pt x="169" y="742"/>
                  </a:lnTo>
                  <a:lnTo>
                    <a:pt x="195" y="716"/>
                  </a:lnTo>
                  <a:cubicBezTo>
                    <a:pt x="247" y="651"/>
                    <a:pt x="247" y="455"/>
                    <a:pt x="247" y="364"/>
                  </a:cubicBezTo>
                  <a:cubicBezTo>
                    <a:pt x="247" y="286"/>
                    <a:pt x="234" y="78"/>
                    <a:pt x="169" y="26"/>
                  </a:cubicBezTo>
                  <a:lnTo>
                    <a:pt x="143" y="0"/>
                  </a:ln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7"/>
            <p:cNvSpPr/>
            <p:nvPr/>
          </p:nvSpPr>
          <p:spPr>
            <a:xfrm>
              <a:off x="6778800" y="2621875"/>
              <a:ext cx="26350" cy="16100"/>
            </a:xfrm>
            <a:custGeom>
              <a:avLst/>
              <a:gdLst/>
              <a:ahLst/>
              <a:cxnLst/>
              <a:rect l="l" t="t" r="r" b="b"/>
              <a:pathLst>
                <a:path w="1054" h="644" extrusionOk="0">
                  <a:moveTo>
                    <a:pt x="833" y="1"/>
                  </a:moveTo>
                  <a:cubicBezTo>
                    <a:pt x="690" y="14"/>
                    <a:pt x="547" y="53"/>
                    <a:pt x="430" y="118"/>
                  </a:cubicBezTo>
                  <a:cubicBezTo>
                    <a:pt x="299" y="183"/>
                    <a:pt x="182" y="274"/>
                    <a:pt x="104" y="378"/>
                  </a:cubicBezTo>
                  <a:cubicBezTo>
                    <a:pt x="13" y="495"/>
                    <a:pt x="0" y="586"/>
                    <a:pt x="52" y="625"/>
                  </a:cubicBezTo>
                  <a:cubicBezTo>
                    <a:pt x="62" y="634"/>
                    <a:pt x="77" y="643"/>
                    <a:pt x="90" y="643"/>
                  </a:cubicBezTo>
                  <a:cubicBezTo>
                    <a:pt x="96" y="643"/>
                    <a:pt x="101" y="642"/>
                    <a:pt x="104" y="638"/>
                  </a:cubicBezTo>
                  <a:cubicBezTo>
                    <a:pt x="169" y="625"/>
                    <a:pt x="247" y="599"/>
                    <a:pt x="299" y="547"/>
                  </a:cubicBezTo>
                  <a:cubicBezTo>
                    <a:pt x="378" y="482"/>
                    <a:pt x="469" y="430"/>
                    <a:pt x="560" y="378"/>
                  </a:cubicBezTo>
                  <a:cubicBezTo>
                    <a:pt x="651" y="339"/>
                    <a:pt x="742" y="287"/>
                    <a:pt x="846" y="261"/>
                  </a:cubicBezTo>
                  <a:cubicBezTo>
                    <a:pt x="976" y="209"/>
                    <a:pt x="1054" y="183"/>
                    <a:pt x="1041" y="105"/>
                  </a:cubicBezTo>
                  <a:cubicBezTo>
                    <a:pt x="1041" y="40"/>
                    <a:pt x="963" y="1"/>
                    <a:pt x="833"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7"/>
            <p:cNvSpPr/>
            <p:nvPr/>
          </p:nvSpPr>
          <p:spPr>
            <a:xfrm>
              <a:off x="6846775" y="2619450"/>
              <a:ext cx="30900" cy="17075"/>
            </a:xfrm>
            <a:custGeom>
              <a:avLst/>
              <a:gdLst/>
              <a:ahLst/>
              <a:cxnLst/>
              <a:rect l="l" t="t" r="r" b="b"/>
              <a:pathLst>
                <a:path w="1236" h="683" extrusionOk="0">
                  <a:moveTo>
                    <a:pt x="361" y="0"/>
                  </a:moveTo>
                  <a:cubicBezTo>
                    <a:pt x="323" y="0"/>
                    <a:pt x="285" y="2"/>
                    <a:pt x="247" y="6"/>
                  </a:cubicBezTo>
                  <a:cubicBezTo>
                    <a:pt x="156" y="19"/>
                    <a:pt x="78" y="45"/>
                    <a:pt x="26" y="111"/>
                  </a:cubicBezTo>
                  <a:lnTo>
                    <a:pt x="0" y="137"/>
                  </a:lnTo>
                  <a:lnTo>
                    <a:pt x="0" y="163"/>
                  </a:lnTo>
                  <a:cubicBezTo>
                    <a:pt x="13" y="228"/>
                    <a:pt x="91" y="241"/>
                    <a:pt x="195" y="254"/>
                  </a:cubicBezTo>
                  <a:cubicBezTo>
                    <a:pt x="338" y="267"/>
                    <a:pt x="494" y="306"/>
                    <a:pt x="624" y="358"/>
                  </a:cubicBezTo>
                  <a:cubicBezTo>
                    <a:pt x="767" y="423"/>
                    <a:pt x="898" y="501"/>
                    <a:pt x="1015" y="592"/>
                  </a:cubicBezTo>
                  <a:cubicBezTo>
                    <a:pt x="1080" y="644"/>
                    <a:pt x="1119" y="683"/>
                    <a:pt x="1171" y="683"/>
                  </a:cubicBezTo>
                  <a:cubicBezTo>
                    <a:pt x="1184" y="683"/>
                    <a:pt x="1197" y="683"/>
                    <a:pt x="1210" y="670"/>
                  </a:cubicBezTo>
                  <a:lnTo>
                    <a:pt x="1236" y="644"/>
                  </a:lnTo>
                  <a:lnTo>
                    <a:pt x="1236" y="618"/>
                  </a:lnTo>
                  <a:cubicBezTo>
                    <a:pt x="1236" y="540"/>
                    <a:pt x="1210" y="462"/>
                    <a:pt x="1158" y="397"/>
                  </a:cubicBezTo>
                  <a:cubicBezTo>
                    <a:pt x="961" y="142"/>
                    <a:pt x="670" y="0"/>
                    <a:pt x="36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7"/>
            <p:cNvSpPr/>
            <p:nvPr/>
          </p:nvSpPr>
          <p:spPr>
            <a:xfrm>
              <a:off x="7080575" y="2712600"/>
              <a:ext cx="9475" cy="18250"/>
            </a:xfrm>
            <a:custGeom>
              <a:avLst/>
              <a:gdLst/>
              <a:ahLst/>
              <a:cxnLst/>
              <a:rect l="l" t="t" r="r" b="b"/>
              <a:pathLst>
                <a:path w="379" h="730" extrusionOk="0">
                  <a:moveTo>
                    <a:pt x="235" y="1"/>
                  </a:moveTo>
                  <a:lnTo>
                    <a:pt x="209" y="14"/>
                  </a:lnTo>
                  <a:cubicBezTo>
                    <a:pt x="144" y="53"/>
                    <a:pt x="79" y="261"/>
                    <a:pt x="66" y="339"/>
                  </a:cubicBezTo>
                  <a:cubicBezTo>
                    <a:pt x="40" y="417"/>
                    <a:pt x="1" y="625"/>
                    <a:pt x="40" y="703"/>
                  </a:cubicBezTo>
                  <a:lnTo>
                    <a:pt x="66" y="729"/>
                  </a:lnTo>
                  <a:lnTo>
                    <a:pt x="92" y="729"/>
                  </a:lnTo>
                  <a:cubicBezTo>
                    <a:pt x="95" y="729"/>
                    <a:pt x="99" y="730"/>
                    <a:pt x="104" y="730"/>
                  </a:cubicBezTo>
                  <a:cubicBezTo>
                    <a:pt x="138" y="730"/>
                    <a:pt x="207" y="710"/>
                    <a:pt x="287" y="391"/>
                  </a:cubicBezTo>
                  <a:cubicBezTo>
                    <a:pt x="378" y="27"/>
                    <a:pt x="300" y="14"/>
                    <a:pt x="274"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7"/>
            <p:cNvSpPr/>
            <p:nvPr/>
          </p:nvSpPr>
          <p:spPr>
            <a:xfrm>
              <a:off x="7137175" y="2726250"/>
              <a:ext cx="7825" cy="17275"/>
            </a:xfrm>
            <a:custGeom>
              <a:avLst/>
              <a:gdLst/>
              <a:ahLst/>
              <a:cxnLst/>
              <a:rect l="l" t="t" r="r" b="b"/>
              <a:pathLst>
                <a:path w="313" h="691" extrusionOk="0">
                  <a:moveTo>
                    <a:pt x="209" y="0"/>
                  </a:moveTo>
                  <a:cubicBezTo>
                    <a:pt x="138" y="0"/>
                    <a:pt x="89" y="105"/>
                    <a:pt x="52" y="326"/>
                  </a:cubicBezTo>
                  <a:cubicBezTo>
                    <a:pt x="0" y="548"/>
                    <a:pt x="13" y="678"/>
                    <a:pt x="91" y="691"/>
                  </a:cubicBezTo>
                  <a:lnTo>
                    <a:pt x="130" y="691"/>
                  </a:lnTo>
                  <a:lnTo>
                    <a:pt x="143" y="678"/>
                  </a:lnTo>
                  <a:cubicBezTo>
                    <a:pt x="222" y="626"/>
                    <a:pt x="261" y="443"/>
                    <a:pt x="274" y="365"/>
                  </a:cubicBezTo>
                  <a:cubicBezTo>
                    <a:pt x="287" y="287"/>
                    <a:pt x="313" y="92"/>
                    <a:pt x="274" y="27"/>
                  </a:cubicBezTo>
                  <a:lnTo>
                    <a:pt x="248" y="1"/>
                  </a:lnTo>
                  <a:lnTo>
                    <a:pt x="222" y="1"/>
                  </a:lnTo>
                  <a:cubicBezTo>
                    <a:pt x="217" y="0"/>
                    <a:pt x="213" y="0"/>
                    <a:pt x="209"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7068225" y="2690475"/>
              <a:ext cx="28000" cy="9075"/>
            </a:xfrm>
            <a:custGeom>
              <a:avLst/>
              <a:gdLst/>
              <a:ahLst/>
              <a:cxnLst/>
              <a:rect l="l" t="t" r="r" b="b"/>
              <a:pathLst>
                <a:path w="1120" h="363" extrusionOk="0">
                  <a:moveTo>
                    <a:pt x="490" y="0"/>
                  </a:moveTo>
                  <a:cubicBezTo>
                    <a:pt x="387" y="0"/>
                    <a:pt x="284" y="18"/>
                    <a:pt x="183" y="53"/>
                  </a:cubicBezTo>
                  <a:cubicBezTo>
                    <a:pt x="53" y="105"/>
                    <a:pt x="1" y="170"/>
                    <a:pt x="14" y="235"/>
                  </a:cubicBezTo>
                  <a:cubicBezTo>
                    <a:pt x="27" y="248"/>
                    <a:pt x="40" y="261"/>
                    <a:pt x="53" y="274"/>
                  </a:cubicBezTo>
                  <a:cubicBezTo>
                    <a:pt x="99" y="284"/>
                    <a:pt x="145" y="293"/>
                    <a:pt x="191" y="293"/>
                  </a:cubicBezTo>
                  <a:cubicBezTo>
                    <a:pt x="210" y="293"/>
                    <a:pt x="229" y="291"/>
                    <a:pt x="248" y="287"/>
                  </a:cubicBezTo>
                  <a:lnTo>
                    <a:pt x="547" y="287"/>
                  </a:lnTo>
                  <a:cubicBezTo>
                    <a:pt x="651" y="300"/>
                    <a:pt x="742" y="313"/>
                    <a:pt x="846" y="339"/>
                  </a:cubicBezTo>
                  <a:cubicBezTo>
                    <a:pt x="911" y="352"/>
                    <a:pt x="963" y="362"/>
                    <a:pt x="1002" y="362"/>
                  </a:cubicBezTo>
                  <a:cubicBezTo>
                    <a:pt x="1041" y="362"/>
                    <a:pt x="1067" y="352"/>
                    <a:pt x="1080" y="326"/>
                  </a:cubicBezTo>
                  <a:cubicBezTo>
                    <a:pt x="1119" y="261"/>
                    <a:pt x="1080" y="196"/>
                    <a:pt x="963" y="131"/>
                  </a:cubicBezTo>
                  <a:cubicBezTo>
                    <a:pt x="812" y="44"/>
                    <a:pt x="651" y="0"/>
                    <a:pt x="490"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7137825" y="2705850"/>
              <a:ext cx="26700" cy="12600"/>
            </a:xfrm>
            <a:custGeom>
              <a:avLst/>
              <a:gdLst/>
              <a:ahLst/>
              <a:cxnLst/>
              <a:rect l="l" t="t" r="r" b="b"/>
              <a:pathLst>
                <a:path w="1068" h="504" extrusionOk="0">
                  <a:moveTo>
                    <a:pt x="317" y="0"/>
                  </a:moveTo>
                  <a:cubicBezTo>
                    <a:pt x="281" y="0"/>
                    <a:pt x="245" y="3"/>
                    <a:pt x="209" y="11"/>
                  </a:cubicBezTo>
                  <a:cubicBezTo>
                    <a:pt x="78" y="24"/>
                    <a:pt x="0" y="76"/>
                    <a:pt x="13" y="141"/>
                  </a:cubicBezTo>
                  <a:cubicBezTo>
                    <a:pt x="13" y="154"/>
                    <a:pt x="13" y="167"/>
                    <a:pt x="26" y="180"/>
                  </a:cubicBezTo>
                  <a:cubicBezTo>
                    <a:pt x="91" y="219"/>
                    <a:pt x="156" y="245"/>
                    <a:pt x="222" y="245"/>
                  </a:cubicBezTo>
                  <a:cubicBezTo>
                    <a:pt x="326" y="271"/>
                    <a:pt x="417" y="297"/>
                    <a:pt x="508" y="323"/>
                  </a:cubicBezTo>
                  <a:cubicBezTo>
                    <a:pt x="599" y="349"/>
                    <a:pt x="703" y="388"/>
                    <a:pt x="781" y="440"/>
                  </a:cubicBezTo>
                  <a:cubicBezTo>
                    <a:pt x="868" y="475"/>
                    <a:pt x="925" y="504"/>
                    <a:pt x="970" y="504"/>
                  </a:cubicBezTo>
                  <a:cubicBezTo>
                    <a:pt x="992" y="504"/>
                    <a:pt x="1011" y="496"/>
                    <a:pt x="1028" y="479"/>
                  </a:cubicBezTo>
                  <a:cubicBezTo>
                    <a:pt x="1067" y="427"/>
                    <a:pt x="1041" y="349"/>
                    <a:pt x="950" y="258"/>
                  </a:cubicBezTo>
                  <a:cubicBezTo>
                    <a:pt x="846" y="167"/>
                    <a:pt x="729" y="89"/>
                    <a:pt x="599" y="50"/>
                  </a:cubicBezTo>
                  <a:cubicBezTo>
                    <a:pt x="505" y="22"/>
                    <a:pt x="411" y="0"/>
                    <a:pt x="317"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7083850" y="2763025"/>
              <a:ext cx="47500" cy="29600"/>
            </a:xfrm>
            <a:custGeom>
              <a:avLst/>
              <a:gdLst/>
              <a:ahLst/>
              <a:cxnLst/>
              <a:rect l="l" t="t" r="r" b="b"/>
              <a:pathLst>
                <a:path w="1900" h="1184" extrusionOk="0">
                  <a:moveTo>
                    <a:pt x="26" y="0"/>
                  </a:moveTo>
                  <a:cubicBezTo>
                    <a:pt x="0" y="247"/>
                    <a:pt x="26" y="481"/>
                    <a:pt x="117" y="716"/>
                  </a:cubicBezTo>
                  <a:cubicBezTo>
                    <a:pt x="208" y="976"/>
                    <a:pt x="455" y="1158"/>
                    <a:pt x="728" y="1184"/>
                  </a:cubicBezTo>
                  <a:cubicBezTo>
                    <a:pt x="989" y="1184"/>
                    <a:pt x="1249" y="1080"/>
                    <a:pt x="1444" y="911"/>
                  </a:cubicBezTo>
                  <a:cubicBezTo>
                    <a:pt x="1639" y="768"/>
                    <a:pt x="1795" y="585"/>
                    <a:pt x="1899" y="364"/>
                  </a:cubicBezTo>
                  <a:cubicBezTo>
                    <a:pt x="1509" y="325"/>
                    <a:pt x="1119" y="260"/>
                    <a:pt x="741" y="156"/>
                  </a:cubicBezTo>
                  <a:cubicBezTo>
                    <a:pt x="507" y="104"/>
                    <a:pt x="260" y="78"/>
                    <a:pt x="26" y="0"/>
                  </a:cubicBezTo>
                  <a:close/>
                </a:path>
              </a:pathLst>
            </a:custGeom>
            <a:solidFill>
              <a:srgbClr val="9D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7085475" y="2775675"/>
              <a:ext cx="36425" cy="16950"/>
            </a:xfrm>
            <a:custGeom>
              <a:avLst/>
              <a:gdLst/>
              <a:ahLst/>
              <a:cxnLst/>
              <a:rect l="l" t="t" r="r" b="b"/>
              <a:pathLst>
                <a:path w="1457" h="678" extrusionOk="0">
                  <a:moveTo>
                    <a:pt x="416" y="1"/>
                  </a:moveTo>
                  <a:cubicBezTo>
                    <a:pt x="274" y="1"/>
                    <a:pt x="134" y="15"/>
                    <a:pt x="0" y="40"/>
                  </a:cubicBezTo>
                  <a:cubicBezTo>
                    <a:pt x="13" y="92"/>
                    <a:pt x="39" y="158"/>
                    <a:pt x="65" y="210"/>
                  </a:cubicBezTo>
                  <a:cubicBezTo>
                    <a:pt x="156" y="470"/>
                    <a:pt x="390" y="652"/>
                    <a:pt x="676" y="678"/>
                  </a:cubicBezTo>
                  <a:cubicBezTo>
                    <a:pt x="937" y="678"/>
                    <a:pt x="1197" y="574"/>
                    <a:pt x="1392" y="405"/>
                  </a:cubicBezTo>
                  <a:cubicBezTo>
                    <a:pt x="1418" y="392"/>
                    <a:pt x="1431" y="366"/>
                    <a:pt x="1457" y="353"/>
                  </a:cubicBezTo>
                  <a:cubicBezTo>
                    <a:pt x="1223" y="171"/>
                    <a:pt x="937" y="53"/>
                    <a:pt x="650" y="14"/>
                  </a:cubicBezTo>
                  <a:cubicBezTo>
                    <a:pt x="572" y="5"/>
                    <a:pt x="494" y="1"/>
                    <a:pt x="416" y="1"/>
                  </a:cubicBezTo>
                  <a:close/>
                </a:path>
              </a:pathLst>
            </a:custGeom>
            <a:solidFill>
              <a:srgbClr val="FB1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6525775" y="2726600"/>
              <a:ext cx="14025" cy="32525"/>
            </a:xfrm>
            <a:custGeom>
              <a:avLst/>
              <a:gdLst/>
              <a:ahLst/>
              <a:cxnLst/>
              <a:rect l="l" t="t" r="r" b="b"/>
              <a:pathLst>
                <a:path w="561" h="1301" extrusionOk="0">
                  <a:moveTo>
                    <a:pt x="508" y="0"/>
                  </a:moveTo>
                  <a:lnTo>
                    <a:pt x="1" y="1119"/>
                  </a:lnTo>
                  <a:lnTo>
                    <a:pt x="560" y="1301"/>
                  </a:lnTo>
                  <a:lnTo>
                    <a:pt x="508" y="0"/>
                  </a:lnTo>
                  <a:close/>
                </a:path>
              </a:pathLst>
            </a:custGeom>
            <a:solidFill>
              <a:srgbClr val="AF4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6517000" y="2722050"/>
              <a:ext cx="6850" cy="18550"/>
            </a:xfrm>
            <a:custGeom>
              <a:avLst/>
              <a:gdLst/>
              <a:ahLst/>
              <a:cxnLst/>
              <a:rect l="l" t="t" r="r" b="b"/>
              <a:pathLst>
                <a:path w="274" h="742" extrusionOk="0">
                  <a:moveTo>
                    <a:pt x="111" y="0"/>
                  </a:moveTo>
                  <a:cubicBezTo>
                    <a:pt x="108" y="0"/>
                    <a:pt x="106" y="0"/>
                    <a:pt x="105" y="0"/>
                  </a:cubicBezTo>
                  <a:lnTo>
                    <a:pt x="66" y="0"/>
                  </a:lnTo>
                  <a:lnTo>
                    <a:pt x="53" y="13"/>
                  </a:lnTo>
                  <a:cubicBezTo>
                    <a:pt x="1" y="78"/>
                    <a:pt x="14" y="286"/>
                    <a:pt x="14" y="377"/>
                  </a:cubicBezTo>
                  <a:cubicBezTo>
                    <a:pt x="27" y="455"/>
                    <a:pt x="40" y="663"/>
                    <a:pt x="105" y="716"/>
                  </a:cubicBezTo>
                  <a:lnTo>
                    <a:pt x="131" y="742"/>
                  </a:lnTo>
                  <a:lnTo>
                    <a:pt x="157" y="742"/>
                  </a:lnTo>
                  <a:cubicBezTo>
                    <a:pt x="183" y="742"/>
                    <a:pt x="274" y="729"/>
                    <a:pt x="248" y="364"/>
                  </a:cubicBezTo>
                  <a:cubicBezTo>
                    <a:pt x="223" y="11"/>
                    <a:pt x="142" y="0"/>
                    <a:pt x="111" y="0"/>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6574250" y="2717475"/>
              <a:ext cx="7175" cy="17625"/>
            </a:xfrm>
            <a:custGeom>
              <a:avLst/>
              <a:gdLst/>
              <a:ahLst/>
              <a:cxnLst/>
              <a:rect l="l" t="t" r="r" b="b"/>
              <a:pathLst>
                <a:path w="287" h="705" extrusionOk="0">
                  <a:moveTo>
                    <a:pt x="91" y="1"/>
                  </a:moveTo>
                  <a:cubicBezTo>
                    <a:pt x="13" y="14"/>
                    <a:pt x="0" y="144"/>
                    <a:pt x="26" y="365"/>
                  </a:cubicBezTo>
                  <a:cubicBezTo>
                    <a:pt x="51" y="588"/>
                    <a:pt x="99" y="704"/>
                    <a:pt x="171" y="704"/>
                  </a:cubicBezTo>
                  <a:cubicBezTo>
                    <a:pt x="174" y="704"/>
                    <a:pt x="178" y="704"/>
                    <a:pt x="182" y="703"/>
                  </a:cubicBezTo>
                  <a:lnTo>
                    <a:pt x="221" y="703"/>
                  </a:lnTo>
                  <a:lnTo>
                    <a:pt x="234" y="677"/>
                  </a:lnTo>
                  <a:cubicBezTo>
                    <a:pt x="273" y="573"/>
                    <a:pt x="286" y="456"/>
                    <a:pt x="260" y="352"/>
                  </a:cubicBezTo>
                  <a:cubicBezTo>
                    <a:pt x="247" y="261"/>
                    <a:pt x="208" y="66"/>
                    <a:pt x="143" y="27"/>
                  </a:cubicBezTo>
                  <a:lnTo>
                    <a:pt x="117" y="1"/>
                  </a:ln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6497500" y="2691375"/>
              <a:ext cx="28950" cy="16050"/>
            </a:xfrm>
            <a:custGeom>
              <a:avLst/>
              <a:gdLst/>
              <a:ahLst/>
              <a:cxnLst/>
              <a:rect l="l" t="t" r="r" b="b"/>
              <a:pathLst>
                <a:path w="1158" h="642" extrusionOk="0">
                  <a:moveTo>
                    <a:pt x="778" y="1"/>
                  </a:moveTo>
                  <a:cubicBezTo>
                    <a:pt x="650" y="1"/>
                    <a:pt x="524" y="26"/>
                    <a:pt x="416" y="69"/>
                  </a:cubicBezTo>
                  <a:cubicBezTo>
                    <a:pt x="273" y="121"/>
                    <a:pt x="169" y="212"/>
                    <a:pt x="91" y="343"/>
                  </a:cubicBezTo>
                  <a:cubicBezTo>
                    <a:pt x="13" y="460"/>
                    <a:pt x="0" y="564"/>
                    <a:pt x="91" y="616"/>
                  </a:cubicBezTo>
                  <a:cubicBezTo>
                    <a:pt x="104" y="629"/>
                    <a:pt x="117" y="642"/>
                    <a:pt x="143" y="642"/>
                  </a:cubicBezTo>
                  <a:cubicBezTo>
                    <a:pt x="195" y="642"/>
                    <a:pt x="260" y="616"/>
                    <a:pt x="351" y="564"/>
                  </a:cubicBezTo>
                  <a:cubicBezTo>
                    <a:pt x="442" y="499"/>
                    <a:pt x="533" y="460"/>
                    <a:pt x="625" y="408"/>
                  </a:cubicBezTo>
                  <a:cubicBezTo>
                    <a:pt x="729" y="369"/>
                    <a:pt x="833" y="343"/>
                    <a:pt x="937" y="316"/>
                  </a:cubicBezTo>
                  <a:cubicBezTo>
                    <a:pt x="1080" y="277"/>
                    <a:pt x="1158" y="251"/>
                    <a:pt x="1145" y="173"/>
                  </a:cubicBezTo>
                  <a:cubicBezTo>
                    <a:pt x="1119" y="82"/>
                    <a:pt x="1028" y="30"/>
                    <a:pt x="859" y="4"/>
                  </a:cubicBezTo>
                  <a:cubicBezTo>
                    <a:pt x="832" y="2"/>
                    <a:pt x="805" y="1"/>
                    <a:pt x="778"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6564800" y="2685025"/>
              <a:ext cx="33525" cy="14850"/>
            </a:xfrm>
            <a:custGeom>
              <a:avLst/>
              <a:gdLst/>
              <a:ahLst/>
              <a:cxnLst/>
              <a:rect l="l" t="t" r="r" b="b"/>
              <a:pathLst>
                <a:path w="1341" h="594" extrusionOk="0">
                  <a:moveTo>
                    <a:pt x="591" y="1"/>
                  </a:moveTo>
                  <a:cubicBezTo>
                    <a:pt x="490" y="1"/>
                    <a:pt x="391" y="14"/>
                    <a:pt x="300" y="37"/>
                  </a:cubicBezTo>
                  <a:cubicBezTo>
                    <a:pt x="118" y="102"/>
                    <a:pt x="14" y="180"/>
                    <a:pt x="14" y="284"/>
                  </a:cubicBezTo>
                  <a:cubicBezTo>
                    <a:pt x="1" y="297"/>
                    <a:pt x="14" y="323"/>
                    <a:pt x="27" y="336"/>
                  </a:cubicBezTo>
                  <a:cubicBezTo>
                    <a:pt x="53" y="375"/>
                    <a:pt x="144" y="388"/>
                    <a:pt x="261" y="388"/>
                  </a:cubicBezTo>
                  <a:cubicBezTo>
                    <a:pt x="391" y="401"/>
                    <a:pt x="508" y="414"/>
                    <a:pt x="625" y="440"/>
                  </a:cubicBezTo>
                  <a:cubicBezTo>
                    <a:pt x="742" y="466"/>
                    <a:pt x="859" y="492"/>
                    <a:pt x="963" y="544"/>
                  </a:cubicBezTo>
                  <a:cubicBezTo>
                    <a:pt x="1042" y="573"/>
                    <a:pt x="1105" y="594"/>
                    <a:pt x="1156" y="594"/>
                  </a:cubicBezTo>
                  <a:cubicBezTo>
                    <a:pt x="1199" y="594"/>
                    <a:pt x="1233" y="580"/>
                    <a:pt x="1263" y="544"/>
                  </a:cubicBezTo>
                  <a:cubicBezTo>
                    <a:pt x="1341" y="466"/>
                    <a:pt x="1315" y="362"/>
                    <a:pt x="1211" y="245"/>
                  </a:cubicBezTo>
                  <a:cubicBezTo>
                    <a:pt x="1107" y="128"/>
                    <a:pt x="963" y="50"/>
                    <a:pt x="807" y="24"/>
                  </a:cubicBezTo>
                  <a:cubicBezTo>
                    <a:pt x="737" y="8"/>
                    <a:pt x="663" y="1"/>
                    <a:pt x="591" y="1"/>
                  </a:cubicBezTo>
                  <a:close/>
                </a:path>
              </a:pathLst>
            </a:custGeom>
            <a:solidFill>
              <a:srgbClr val="010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Title 1">
            <a:extLst>
              <a:ext uri="{FF2B5EF4-FFF2-40B4-BE49-F238E27FC236}">
                <a16:creationId xmlns="" xmlns:a16="http://schemas.microsoft.com/office/drawing/2014/main" id="{D575F5ED-1870-B4EE-068E-1574DE16E3F5}"/>
              </a:ext>
            </a:extLst>
          </p:cNvPr>
          <p:cNvSpPr txBox="1">
            <a:spLocks/>
          </p:cNvSpPr>
          <p:nvPr/>
        </p:nvSpPr>
        <p:spPr>
          <a:xfrm>
            <a:off x="2058861" y="2458742"/>
            <a:ext cx="3553359"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3200" b="1" dirty="0">
                <a:solidFill>
                  <a:srgbClr val="FF0000"/>
                </a:solidFill>
                <a:latin typeface="Times New Roman" panose="02020603050405020304" pitchFamily="18" charset="0"/>
                <a:cs typeface="Times New Roman" panose="02020603050405020304" pitchFamily="18" charset="0"/>
              </a:rPr>
              <a:t>KHỞI ĐỘNG</a:t>
            </a:r>
          </a:p>
        </p:txBody>
      </p:sp>
      <p:pic>
        <p:nvPicPr>
          <p:cNvPr id="73" name="Picture 72">
            <a:extLst>
              <a:ext uri="{FF2B5EF4-FFF2-40B4-BE49-F238E27FC236}">
                <a16:creationId xmlns="" xmlns:a16="http://schemas.microsoft.com/office/drawing/2014/main" id="{AD2610CB-D932-1533-D506-5A3426BD0DE1}"/>
              </a:ext>
            </a:extLst>
          </p:cNvPr>
          <p:cNvPicPr>
            <a:picLocks noChangeAspect="1"/>
          </p:cNvPicPr>
          <p:nvPr/>
        </p:nvPicPr>
        <p:blipFill>
          <a:blip r:embed="rId3"/>
          <a:stretch>
            <a:fillRect/>
          </a:stretch>
        </p:blipFill>
        <p:spPr>
          <a:xfrm>
            <a:off x="1785155" y="563863"/>
            <a:ext cx="857005" cy="857005"/>
          </a:xfrm>
          <a:prstGeom prst="rect">
            <a:avLst/>
          </a:prstGeom>
        </p:spPr>
      </p:pic>
      <p:sp>
        <p:nvSpPr>
          <p:cNvPr id="74" name="Title 1">
            <a:extLst>
              <a:ext uri="{FF2B5EF4-FFF2-40B4-BE49-F238E27FC236}">
                <a16:creationId xmlns="" xmlns:a16="http://schemas.microsoft.com/office/drawing/2014/main" id="{701EFA61-ABAC-71B9-6578-DB97FF1C567E}"/>
              </a:ext>
            </a:extLst>
          </p:cNvPr>
          <p:cNvSpPr>
            <a:spLocks noGrp="1"/>
          </p:cNvSpPr>
          <p:nvPr>
            <p:ph type="title"/>
          </p:nvPr>
        </p:nvSpPr>
        <p:spPr>
          <a:xfrm>
            <a:off x="2794650" y="1420868"/>
            <a:ext cx="3034557" cy="1116789"/>
          </a:xfrm>
        </p:spPr>
        <p:txBody>
          <a:bodyPr/>
          <a:lstStyle/>
          <a:p>
            <a:r>
              <a:rPr lang="en-US" sz="3200" dirty="0">
                <a:solidFill>
                  <a:schemeClr val="tx1"/>
                </a:solidFill>
                <a:latin typeface="SVN-Cookies" panose="02040603050506020204" pitchFamily="18" charset="0"/>
                <a:cs typeface="Arial" panose="020B0604020202020204" pitchFamily="34" charset="0"/>
              </a:rPr>
              <a:t>HOẠT ĐỘNG 1</a:t>
            </a:r>
          </a:p>
        </p:txBody>
      </p:sp>
    </p:spTree>
    <p:extLst>
      <p:ext uri="{BB962C8B-B14F-4D97-AF65-F5344CB8AC3E}">
        <p14:creationId xmlns:p14="http://schemas.microsoft.com/office/powerpoint/2010/main" val="392962472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35CB16A5-BC0C-A926-5A35-716DB619546F}"/>
              </a:ext>
            </a:extLst>
          </p:cNvPr>
          <p:cNvSpPr>
            <a:spLocks noGrp="1"/>
          </p:cNvSpPr>
          <p:nvPr>
            <p:ph type="subTitle" idx="1"/>
          </p:nvPr>
        </p:nvSpPr>
        <p:spPr>
          <a:xfrm>
            <a:off x="1315811" y="699911"/>
            <a:ext cx="6575121" cy="2962114"/>
          </a:xfrm>
        </p:spPr>
        <p:txBody>
          <a:bodyPr/>
          <a:lstStyle/>
          <a:p>
            <a:pPr algn="l"/>
            <a:r>
              <a:rPr lang="vi-VN" sz="2400" b="0" i="0" dirty="0">
                <a:solidFill>
                  <a:srgbClr val="000000"/>
                </a:solidFill>
                <a:effectLst/>
                <a:latin typeface="+mj-lt"/>
              </a:rPr>
              <a:t>Những thói xấu của con người trong cuộc sống:</a:t>
            </a:r>
          </a:p>
          <a:p>
            <a:pPr algn="l"/>
            <a:r>
              <a:rPr lang="vi-VN" sz="2400" b="0" i="0" dirty="0">
                <a:solidFill>
                  <a:srgbClr val="000000"/>
                </a:solidFill>
                <a:effectLst/>
                <a:latin typeface="+mj-lt"/>
              </a:rPr>
              <a:t>+       Trộm cắp</a:t>
            </a:r>
          </a:p>
          <a:p>
            <a:pPr algn="l"/>
            <a:r>
              <a:rPr lang="vi-VN" sz="2400" b="0" i="0" dirty="0">
                <a:solidFill>
                  <a:srgbClr val="000000"/>
                </a:solidFill>
                <a:effectLst/>
                <a:latin typeface="+mj-lt"/>
              </a:rPr>
              <a:t>+       Hút chích ma túy</a:t>
            </a:r>
          </a:p>
          <a:p>
            <a:pPr algn="l"/>
            <a:r>
              <a:rPr lang="vi-VN" sz="2400" b="0" i="0" dirty="0">
                <a:solidFill>
                  <a:srgbClr val="000000"/>
                </a:solidFill>
                <a:effectLst/>
                <a:latin typeface="+mj-lt"/>
              </a:rPr>
              <a:t>+       Chửi tục</a:t>
            </a:r>
          </a:p>
          <a:p>
            <a:pPr algn="l"/>
            <a:r>
              <a:rPr lang="vi-VN" sz="2400" b="0" i="0" dirty="0">
                <a:solidFill>
                  <a:srgbClr val="000000"/>
                </a:solidFill>
                <a:effectLst/>
                <a:latin typeface="+mj-lt"/>
              </a:rPr>
              <a:t>+       Đi trễ</a:t>
            </a:r>
          </a:p>
          <a:p>
            <a:pPr algn="l"/>
            <a:r>
              <a:rPr lang="vi-VN" sz="2400" b="0" i="0" dirty="0">
                <a:solidFill>
                  <a:srgbClr val="000000"/>
                </a:solidFill>
                <a:effectLst/>
                <a:latin typeface="+mj-lt"/>
              </a:rPr>
              <a:t>+       Thiếu kỉ luật</a:t>
            </a:r>
          </a:p>
          <a:p>
            <a:pPr algn="l"/>
            <a:r>
              <a:rPr lang="vi-VN" sz="2400" b="0" i="0" dirty="0">
                <a:solidFill>
                  <a:srgbClr val="000000"/>
                </a:solidFill>
                <a:effectLst/>
                <a:latin typeface="+mj-lt"/>
              </a:rPr>
              <a:t>-        Trong những thói quen ấy, Tệ nạn hút chích ma túy là tệ nạn xã hội.</a:t>
            </a:r>
          </a:p>
          <a:p>
            <a:r>
              <a:rPr lang="vi-VN" sz="2400" b="0" i="0" dirty="0">
                <a:solidFill>
                  <a:srgbClr val="000000"/>
                </a:solidFill>
                <a:effectLst/>
                <a:latin typeface="+mj-lt"/>
              </a:rPr>
              <a:t/>
            </a:r>
            <a:br>
              <a:rPr lang="vi-VN" sz="2400" b="0" i="0" dirty="0">
                <a:solidFill>
                  <a:srgbClr val="000000"/>
                </a:solidFill>
                <a:effectLst/>
                <a:latin typeface="+mj-lt"/>
              </a:rPr>
            </a:br>
            <a:endParaRPr lang="en-US" sz="2400" dirty="0">
              <a:latin typeface="+mj-lt"/>
            </a:endParaRPr>
          </a:p>
        </p:txBody>
      </p:sp>
    </p:spTree>
    <p:extLst>
      <p:ext uri="{BB962C8B-B14F-4D97-AF65-F5344CB8AC3E}">
        <p14:creationId xmlns:p14="http://schemas.microsoft.com/office/powerpoint/2010/main" val="256775151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grpSp>
        <p:nvGrpSpPr>
          <p:cNvPr id="40" name="Google Shape;1136;p43">
            <a:extLst>
              <a:ext uri="{FF2B5EF4-FFF2-40B4-BE49-F238E27FC236}">
                <a16:creationId xmlns="" xmlns:a16="http://schemas.microsoft.com/office/drawing/2014/main" id="{347C38BC-2F05-77C8-7090-C4B269587AAA}"/>
              </a:ext>
            </a:extLst>
          </p:cNvPr>
          <p:cNvGrpSpPr/>
          <p:nvPr/>
        </p:nvGrpSpPr>
        <p:grpSpPr>
          <a:xfrm>
            <a:off x="3846237" y="-102371"/>
            <a:ext cx="1703810" cy="1451856"/>
            <a:chOff x="-1951025" y="-194294"/>
            <a:chExt cx="4985512" cy="4648320"/>
          </a:xfrm>
        </p:grpSpPr>
        <p:sp>
          <p:nvSpPr>
            <p:cNvPr id="41" name="Google Shape;1137;p43">
              <a:extLst>
                <a:ext uri="{FF2B5EF4-FFF2-40B4-BE49-F238E27FC236}">
                  <a16:creationId xmlns="" xmlns:a16="http://schemas.microsoft.com/office/drawing/2014/main" id="{1015C6A2-579D-89C6-B0CB-B34A7303C49C}"/>
                </a:ext>
              </a:extLst>
            </p:cNvPr>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42" name="Google Shape;1138;p43">
              <a:extLst>
                <a:ext uri="{FF2B5EF4-FFF2-40B4-BE49-F238E27FC236}">
                  <a16:creationId xmlns="" xmlns:a16="http://schemas.microsoft.com/office/drawing/2014/main" id="{62130A4C-FF45-45AE-E449-622A9B22C5C9}"/>
                </a:ext>
              </a:extLst>
            </p:cNvPr>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grpSp>
        <p:nvGrpSpPr>
          <p:cNvPr id="738" name="Google Shape;738;p36"/>
          <p:cNvGrpSpPr/>
          <p:nvPr/>
        </p:nvGrpSpPr>
        <p:grpSpPr>
          <a:xfrm>
            <a:off x="2084132" y="2866983"/>
            <a:ext cx="4975735" cy="2276280"/>
            <a:chOff x="4696500" y="4417225"/>
            <a:chExt cx="2289800" cy="1047625"/>
          </a:xfrm>
        </p:grpSpPr>
        <p:sp>
          <p:nvSpPr>
            <p:cNvPr id="739" name="Google Shape;739;p36"/>
            <p:cNvSpPr/>
            <p:nvPr/>
          </p:nvSpPr>
          <p:spPr>
            <a:xfrm>
              <a:off x="6089350" y="5093450"/>
              <a:ext cx="468325" cy="240875"/>
            </a:xfrm>
            <a:custGeom>
              <a:avLst/>
              <a:gdLst/>
              <a:ahLst/>
              <a:cxnLst/>
              <a:rect l="l" t="t" r="r" b="b"/>
              <a:pathLst>
                <a:path w="18733" h="9635" extrusionOk="0">
                  <a:moveTo>
                    <a:pt x="17848" y="0"/>
                  </a:moveTo>
                  <a:cubicBezTo>
                    <a:pt x="17848" y="0"/>
                    <a:pt x="13829" y="911"/>
                    <a:pt x="13855" y="1184"/>
                  </a:cubicBezTo>
                  <a:cubicBezTo>
                    <a:pt x="13881" y="1457"/>
                    <a:pt x="14622" y="3786"/>
                    <a:pt x="14622" y="3786"/>
                  </a:cubicBezTo>
                  <a:cubicBezTo>
                    <a:pt x="12476" y="4163"/>
                    <a:pt x="5972" y="6257"/>
                    <a:pt x="5972" y="6257"/>
                  </a:cubicBezTo>
                  <a:cubicBezTo>
                    <a:pt x="5498" y="5652"/>
                    <a:pt x="4058" y="4814"/>
                    <a:pt x="3506" y="4814"/>
                  </a:cubicBezTo>
                  <a:cubicBezTo>
                    <a:pt x="3406" y="4814"/>
                    <a:pt x="3335" y="4842"/>
                    <a:pt x="3305" y="4904"/>
                  </a:cubicBezTo>
                  <a:cubicBezTo>
                    <a:pt x="3097" y="5321"/>
                    <a:pt x="4619" y="5815"/>
                    <a:pt x="4202" y="6088"/>
                  </a:cubicBezTo>
                  <a:cubicBezTo>
                    <a:pt x="4144" y="6124"/>
                    <a:pt x="4037" y="6139"/>
                    <a:pt x="3895" y="6139"/>
                  </a:cubicBezTo>
                  <a:cubicBezTo>
                    <a:pt x="3181" y="6139"/>
                    <a:pt x="1592" y="5760"/>
                    <a:pt x="891" y="5760"/>
                  </a:cubicBezTo>
                  <a:cubicBezTo>
                    <a:pt x="717" y="5760"/>
                    <a:pt x="598" y="5783"/>
                    <a:pt x="560" y="5841"/>
                  </a:cubicBezTo>
                  <a:cubicBezTo>
                    <a:pt x="326" y="6179"/>
                    <a:pt x="2707" y="6947"/>
                    <a:pt x="2707" y="6947"/>
                  </a:cubicBezTo>
                  <a:cubicBezTo>
                    <a:pt x="2707" y="6947"/>
                    <a:pt x="1" y="7064"/>
                    <a:pt x="53" y="7480"/>
                  </a:cubicBezTo>
                  <a:cubicBezTo>
                    <a:pt x="78" y="7691"/>
                    <a:pt x="742" y="7745"/>
                    <a:pt x="1408" y="7745"/>
                  </a:cubicBezTo>
                  <a:cubicBezTo>
                    <a:pt x="2094" y="7745"/>
                    <a:pt x="2784" y="7688"/>
                    <a:pt x="2785" y="7688"/>
                  </a:cubicBezTo>
                  <a:lnTo>
                    <a:pt x="2785" y="7688"/>
                  </a:lnTo>
                  <a:cubicBezTo>
                    <a:pt x="2784" y="7688"/>
                    <a:pt x="365" y="8638"/>
                    <a:pt x="443" y="8872"/>
                  </a:cubicBezTo>
                  <a:cubicBezTo>
                    <a:pt x="457" y="8915"/>
                    <a:pt x="560" y="8932"/>
                    <a:pt x="719" y="8932"/>
                  </a:cubicBezTo>
                  <a:cubicBezTo>
                    <a:pt x="1424" y="8932"/>
                    <a:pt x="3226" y="8586"/>
                    <a:pt x="3227" y="8586"/>
                  </a:cubicBezTo>
                  <a:lnTo>
                    <a:pt x="3227" y="8586"/>
                  </a:lnTo>
                  <a:cubicBezTo>
                    <a:pt x="3227" y="8586"/>
                    <a:pt x="1328" y="9275"/>
                    <a:pt x="1432" y="9587"/>
                  </a:cubicBezTo>
                  <a:cubicBezTo>
                    <a:pt x="1443" y="9620"/>
                    <a:pt x="1496" y="9635"/>
                    <a:pt x="1584" y="9635"/>
                  </a:cubicBezTo>
                  <a:cubicBezTo>
                    <a:pt x="2333" y="9635"/>
                    <a:pt x="5568" y="8560"/>
                    <a:pt x="5568" y="8560"/>
                  </a:cubicBezTo>
                  <a:cubicBezTo>
                    <a:pt x="12398" y="7883"/>
                    <a:pt x="17432" y="6661"/>
                    <a:pt x="17926" y="6205"/>
                  </a:cubicBezTo>
                  <a:cubicBezTo>
                    <a:pt x="18733" y="5412"/>
                    <a:pt x="17848" y="0"/>
                    <a:pt x="1784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11300" y="4425850"/>
              <a:ext cx="206550" cy="520200"/>
            </a:xfrm>
            <a:custGeom>
              <a:avLst/>
              <a:gdLst/>
              <a:ahLst/>
              <a:cxnLst/>
              <a:rect l="l" t="t" r="r" b="b"/>
              <a:pathLst>
                <a:path w="8262" h="20808" extrusionOk="0">
                  <a:moveTo>
                    <a:pt x="1401" y="0"/>
                  </a:moveTo>
                  <a:cubicBezTo>
                    <a:pt x="1388" y="0"/>
                    <a:pt x="1377" y="4"/>
                    <a:pt x="1367" y="11"/>
                  </a:cubicBezTo>
                  <a:cubicBezTo>
                    <a:pt x="1067" y="206"/>
                    <a:pt x="2147" y="2977"/>
                    <a:pt x="2147" y="2977"/>
                  </a:cubicBezTo>
                  <a:cubicBezTo>
                    <a:pt x="2147" y="2977"/>
                    <a:pt x="691" y="957"/>
                    <a:pt x="401" y="957"/>
                  </a:cubicBezTo>
                  <a:cubicBezTo>
                    <a:pt x="385" y="957"/>
                    <a:pt x="373" y="962"/>
                    <a:pt x="365" y="974"/>
                  </a:cubicBezTo>
                  <a:cubicBezTo>
                    <a:pt x="196" y="1195"/>
                    <a:pt x="1484" y="3485"/>
                    <a:pt x="1484" y="3485"/>
                  </a:cubicBezTo>
                  <a:cubicBezTo>
                    <a:pt x="1484" y="3485"/>
                    <a:pt x="435" y="2416"/>
                    <a:pt x="148" y="2416"/>
                  </a:cubicBezTo>
                  <a:cubicBezTo>
                    <a:pt x="112" y="2416"/>
                    <a:pt x="88" y="2432"/>
                    <a:pt x="79" y="2470"/>
                  </a:cubicBezTo>
                  <a:cubicBezTo>
                    <a:pt x="1" y="2795"/>
                    <a:pt x="2303" y="5761"/>
                    <a:pt x="2303" y="5761"/>
                  </a:cubicBezTo>
                  <a:cubicBezTo>
                    <a:pt x="2056" y="6594"/>
                    <a:pt x="2394" y="14437"/>
                    <a:pt x="2355" y="15049"/>
                  </a:cubicBezTo>
                  <a:cubicBezTo>
                    <a:pt x="2329" y="15660"/>
                    <a:pt x="3305" y="19186"/>
                    <a:pt x="4150" y="20330"/>
                  </a:cubicBezTo>
                  <a:cubicBezTo>
                    <a:pt x="4412" y="20686"/>
                    <a:pt x="4915" y="20808"/>
                    <a:pt x="5481" y="20808"/>
                  </a:cubicBezTo>
                  <a:cubicBezTo>
                    <a:pt x="6719" y="20808"/>
                    <a:pt x="8261" y="20226"/>
                    <a:pt x="8261" y="20226"/>
                  </a:cubicBezTo>
                  <a:cubicBezTo>
                    <a:pt x="7910" y="19316"/>
                    <a:pt x="5633" y="14151"/>
                    <a:pt x="5633" y="14151"/>
                  </a:cubicBezTo>
                  <a:cubicBezTo>
                    <a:pt x="5633" y="14151"/>
                    <a:pt x="4385" y="6984"/>
                    <a:pt x="4137" y="5254"/>
                  </a:cubicBezTo>
                  <a:cubicBezTo>
                    <a:pt x="4137" y="4967"/>
                    <a:pt x="4176" y="4681"/>
                    <a:pt x="4255" y="4408"/>
                  </a:cubicBezTo>
                  <a:cubicBezTo>
                    <a:pt x="4450" y="3563"/>
                    <a:pt x="4866" y="1819"/>
                    <a:pt x="4541" y="1806"/>
                  </a:cubicBezTo>
                  <a:cubicBezTo>
                    <a:pt x="4539" y="1806"/>
                    <a:pt x="4538" y="1806"/>
                    <a:pt x="4537" y="1806"/>
                  </a:cubicBezTo>
                  <a:cubicBezTo>
                    <a:pt x="4212" y="1806"/>
                    <a:pt x="3786" y="3341"/>
                    <a:pt x="3786" y="3341"/>
                  </a:cubicBezTo>
                  <a:cubicBezTo>
                    <a:pt x="3786" y="3341"/>
                    <a:pt x="3279" y="128"/>
                    <a:pt x="3032" y="128"/>
                  </a:cubicBezTo>
                  <a:cubicBezTo>
                    <a:pt x="2785" y="141"/>
                    <a:pt x="2928" y="2626"/>
                    <a:pt x="2928" y="2626"/>
                  </a:cubicBezTo>
                  <a:cubicBezTo>
                    <a:pt x="2928" y="2626"/>
                    <a:pt x="1742" y="0"/>
                    <a:pt x="140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264475" y="4898650"/>
              <a:ext cx="133525" cy="91975"/>
            </a:xfrm>
            <a:custGeom>
              <a:avLst/>
              <a:gdLst/>
              <a:ahLst/>
              <a:cxnLst/>
              <a:rect l="l" t="t" r="r" b="b"/>
              <a:pathLst>
                <a:path w="5341" h="3679" extrusionOk="0">
                  <a:moveTo>
                    <a:pt x="1347" y="0"/>
                  </a:moveTo>
                  <a:cubicBezTo>
                    <a:pt x="1646" y="1314"/>
                    <a:pt x="1555" y="2446"/>
                    <a:pt x="645" y="2888"/>
                  </a:cubicBezTo>
                  <a:cubicBezTo>
                    <a:pt x="0" y="3192"/>
                    <a:pt x="1597" y="3678"/>
                    <a:pt x="3171" y="3678"/>
                  </a:cubicBezTo>
                  <a:cubicBezTo>
                    <a:pt x="3821" y="3678"/>
                    <a:pt x="4468" y="3595"/>
                    <a:pt x="4950" y="3382"/>
                  </a:cubicBezTo>
                  <a:cubicBezTo>
                    <a:pt x="4950" y="3382"/>
                    <a:pt x="4118" y="1795"/>
                    <a:pt x="4729" y="1145"/>
                  </a:cubicBezTo>
                  <a:cubicBezTo>
                    <a:pt x="5341" y="495"/>
                    <a:pt x="1347" y="0"/>
                    <a:pt x="1347"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091625" y="4882150"/>
              <a:ext cx="458250" cy="582375"/>
            </a:xfrm>
            <a:custGeom>
              <a:avLst/>
              <a:gdLst/>
              <a:ahLst/>
              <a:cxnLst/>
              <a:rect l="l" t="t" r="r" b="b"/>
              <a:pathLst>
                <a:path w="18330" h="23295" extrusionOk="0">
                  <a:moveTo>
                    <a:pt x="4385" y="0"/>
                  </a:moveTo>
                  <a:cubicBezTo>
                    <a:pt x="4333" y="0"/>
                    <a:pt x="4281" y="3"/>
                    <a:pt x="4229" y="10"/>
                  </a:cubicBezTo>
                  <a:cubicBezTo>
                    <a:pt x="3253" y="114"/>
                    <a:pt x="1952" y="1259"/>
                    <a:pt x="1055" y="2195"/>
                  </a:cubicBezTo>
                  <a:cubicBezTo>
                    <a:pt x="430" y="2833"/>
                    <a:pt x="1" y="3366"/>
                    <a:pt x="1" y="3366"/>
                  </a:cubicBezTo>
                  <a:cubicBezTo>
                    <a:pt x="820" y="5695"/>
                    <a:pt x="3812" y="7060"/>
                    <a:pt x="3812" y="7060"/>
                  </a:cubicBezTo>
                  <a:cubicBezTo>
                    <a:pt x="3149" y="8023"/>
                    <a:pt x="2563" y="9545"/>
                    <a:pt x="2095" y="11288"/>
                  </a:cubicBezTo>
                  <a:cubicBezTo>
                    <a:pt x="1978" y="11704"/>
                    <a:pt x="1861" y="12121"/>
                    <a:pt x="1770" y="12550"/>
                  </a:cubicBezTo>
                  <a:lnTo>
                    <a:pt x="1705" y="12784"/>
                  </a:lnTo>
                  <a:cubicBezTo>
                    <a:pt x="1588" y="13265"/>
                    <a:pt x="1484" y="13760"/>
                    <a:pt x="1380" y="14254"/>
                  </a:cubicBezTo>
                  <a:cubicBezTo>
                    <a:pt x="1341" y="14462"/>
                    <a:pt x="1302" y="14670"/>
                    <a:pt x="1263" y="14891"/>
                  </a:cubicBezTo>
                  <a:cubicBezTo>
                    <a:pt x="1224" y="15099"/>
                    <a:pt x="1185" y="15295"/>
                    <a:pt x="1146" y="15516"/>
                  </a:cubicBezTo>
                  <a:cubicBezTo>
                    <a:pt x="1107" y="15750"/>
                    <a:pt x="1068" y="15945"/>
                    <a:pt x="1029" y="16192"/>
                  </a:cubicBezTo>
                  <a:cubicBezTo>
                    <a:pt x="976" y="16426"/>
                    <a:pt x="937" y="16673"/>
                    <a:pt x="898" y="16921"/>
                  </a:cubicBezTo>
                  <a:cubicBezTo>
                    <a:pt x="872" y="17077"/>
                    <a:pt x="859" y="17233"/>
                    <a:pt x="833" y="17376"/>
                  </a:cubicBezTo>
                  <a:cubicBezTo>
                    <a:pt x="807" y="17519"/>
                    <a:pt x="781" y="17662"/>
                    <a:pt x="755" y="17805"/>
                  </a:cubicBezTo>
                  <a:cubicBezTo>
                    <a:pt x="417" y="20030"/>
                    <a:pt x="196" y="22059"/>
                    <a:pt x="79" y="23295"/>
                  </a:cubicBezTo>
                  <a:lnTo>
                    <a:pt x="13712" y="23295"/>
                  </a:lnTo>
                  <a:cubicBezTo>
                    <a:pt x="13516" y="22007"/>
                    <a:pt x="13425" y="20706"/>
                    <a:pt x="13360" y="19444"/>
                  </a:cubicBezTo>
                  <a:cubicBezTo>
                    <a:pt x="13308" y="18247"/>
                    <a:pt x="13295" y="17090"/>
                    <a:pt x="13308" y="16023"/>
                  </a:cubicBezTo>
                  <a:lnTo>
                    <a:pt x="13308" y="15893"/>
                  </a:lnTo>
                  <a:cubicBezTo>
                    <a:pt x="13334" y="14579"/>
                    <a:pt x="13399" y="13421"/>
                    <a:pt x="13477" y="12472"/>
                  </a:cubicBezTo>
                  <a:cubicBezTo>
                    <a:pt x="13555" y="11379"/>
                    <a:pt x="13647" y="10586"/>
                    <a:pt x="13699" y="10208"/>
                  </a:cubicBezTo>
                  <a:lnTo>
                    <a:pt x="13725" y="9974"/>
                  </a:lnTo>
                  <a:lnTo>
                    <a:pt x="13777" y="10169"/>
                  </a:lnTo>
                  <a:lnTo>
                    <a:pt x="14180" y="11769"/>
                  </a:lnTo>
                  <a:lnTo>
                    <a:pt x="14362" y="11730"/>
                  </a:lnTo>
                  <a:lnTo>
                    <a:pt x="16014" y="11392"/>
                  </a:lnTo>
                  <a:lnTo>
                    <a:pt x="18082" y="10963"/>
                  </a:lnTo>
                  <a:lnTo>
                    <a:pt x="18329" y="10924"/>
                  </a:lnTo>
                  <a:cubicBezTo>
                    <a:pt x="18290" y="10156"/>
                    <a:pt x="18186" y="9415"/>
                    <a:pt x="17978" y="8686"/>
                  </a:cubicBezTo>
                  <a:cubicBezTo>
                    <a:pt x="16977" y="5187"/>
                    <a:pt x="14102" y="3834"/>
                    <a:pt x="11669" y="3548"/>
                  </a:cubicBezTo>
                  <a:cubicBezTo>
                    <a:pt x="11344" y="3508"/>
                    <a:pt x="11019" y="3487"/>
                    <a:pt x="10694" y="3487"/>
                  </a:cubicBezTo>
                  <a:cubicBezTo>
                    <a:pt x="10499" y="3487"/>
                    <a:pt x="10303" y="3495"/>
                    <a:pt x="10108" y="3509"/>
                  </a:cubicBezTo>
                  <a:cubicBezTo>
                    <a:pt x="9979" y="3521"/>
                    <a:pt x="9849" y="3527"/>
                    <a:pt x="9720" y="3527"/>
                  </a:cubicBezTo>
                  <a:cubicBezTo>
                    <a:pt x="9136" y="3527"/>
                    <a:pt x="8560" y="3408"/>
                    <a:pt x="8027" y="3184"/>
                  </a:cubicBezTo>
                  <a:cubicBezTo>
                    <a:pt x="6453" y="2521"/>
                    <a:pt x="5581" y="1025"/>
                    <a:pt x="4541" y="10"/>
                  </a:cubicBezTo>
                  <a:cubicBezTo>
                    <a:pt x="4489" y="3"/>
                    <a:pt x="4437" y="0"/>
                    <a:pt x="4385"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234725" y="4713275"/>
              <a:ext cx="246850" cy="242325"/>
            </a:xfrm>
            <a:custGeom>
              <a:avLst/>
              <a:gdLst/>
              <a:ahLst/>
              <a:cxnLst/>
              <a:rect l="l" t="t" r="r" b="b"/>
              <a:pathLst>
                <a:path w="9874" h="9693" extrusionOk="0">
                  <a:moveTo>
                    <a:pt x="1649" y="0"/>
                  </a:moveTo>
                  <a:cubicBezTo>
                    <a:pt x="947" y="0"/>
                    <a:pt x="521" y="1049"/>
                    <a:pt x="573" y="1770"/>
                  </a:cubicBezTo>
                  <a:cubicBezTo>
                    <a:pt x="92" y="2212"/>
                    <a:pt x="0" y="2940"/>
                    <a:pt x="365" y="3487"/>
                  </a:cubicBezTo>
                  <a:cubicBezTo>
                    <a:pt x="495" y="3682"/>
                    <a:pt x="638" y="3851"/>
                    <a:pt x="820" y="3994"/>
                  </a:cubicBezTo>
                  <a:cubicBezTo>
                    <a:pt x="495" y="4541"/>
                    <a:pt x="638" y="5139"/>
                    <a:pt x="781" y="5724"/>
                  </a:cubicBezTo>
                  <a:cubicBezTo>
                    <a:pt x="989" y="6648"/>
                    <a:pt x="1106" y="7493"/>
                    <a:pt x="1718" y="8248"/>
                  </a:cubicBezTo>
                  <a:cubicBezTo>
                    <a:pt x="1978" y="8573"/>
                    <a:pt x="2303" y="8846"/>
                    <a:pt x="2667" y="9041"/>
                  </a:cubicBezTo>
                  <a:cubicBezTo>
                    <a:pt x="3051" y="9257"/>
                    <a:pt x="3483" y="9391"/>
                    <a:pt x="3894" y="9391"/>
                  </a:cubicBezTo>
                  <a:cubicBezTo>
                    <a:pt x="4053" y="9391"/>
                    <a:pt x="4209" y="9371"/>
                    <a:pt x="4358" y="9328"/>
                  </a:cubicBezTo>
                  <a:cubicBezTo>
                    <a:pt x="4488" y="9432"/>
                    <a:pt x="4631" y="9510"/>
                    <a:pt x="4788" y="9575"/>
                  </a:cubicBezTo>
                  <a:cubicBezTo>
                    <a:pt x="4952" y="9653"/>
                    <a:pt x="5128" y="9693"/>
                    <a:pt x="5306" y="9693"/>
                  </a:cubicBezTo>
                  <a:cubicBezTo>
                    <a:pt x="5451" y="9693"/>
                    <a:pt x="5597" y="9666"/>
                    <a:pt x="5737" y="9614"/>
                  </a:cubicBezTo>
                  <a:cubicBezTo>
                    <a:pt x="5932" y="9523"/>
                    <a:pt x="6101" y="9354"/>
                    <a:pt x="6192" y="9158"/>
                  </a:cubicBezTo>
                  <a:cubicBezTo>
                    <a:pt x="6537" y="9388"/>
                    <a:pt x="6917" y="9571"/>
                    <a:pt x="7310" y="9571"/>
                  </a:cubicBezTo>
                  <a:cubicBezTo>
                    <a:pt x="7542" y="9571"/>
                    <a:pt x="7778" y="9508"/>
                    <a:pt x="8014" y="9354"/>
                  </a:cubicBezTo>
                  <a:cubicBezTo>
                    <a:pt x="8573" y="9002"/>
                    <a:pt x="8573" y="8521"/>
                    <a:pt x="8378" y="8040"/>
                  </a:cubicBezTo>
                  <a:lnTo>
                    <a:pt x="8378" y="8040"/>
                  </a:lnTo>
                  <a:cubicBezTo>
                    <a:pt x="8423" y="8044"/>
                    <a:pt x="8467" y="8047"/>
                    <a:pt x="8510" y="8047"/>
                  </a:cubicBezTo>
                  <a:cubicBezTo>
                    <a:pt x="8834" y="8047"/>
                    <a:pt x="9109" y="7912"/>
                    <a:pt x="9132" y="7545"/>
                  </a:cubicBezTo>
                  <a:cubicBezTo>
                    <a:pt x="9184" y="6973"/>
                    <a:pt x="8417" y="6648"/>
                    <a:pt x="8326" y="6115"/>
                  </a:cubicBezTo>
                  <a:cubicBezTo>
                    <a:pt x="8209" y="5386"/>
                    <a:pt x="9041" y="4632"/>
                    <a:pt x="9405" y="4072"/>
                  </a:cubicBezTo>
                  <a:cubicBezTo>
                    <a:pt x="9809" y="3435"/>
                    <a:pt x="9874" y="2342"/>
                    <a:pt x="9106" y="1926"/>
                  </a:cubicBezTo>
                  <a:cubicBezTo>
                    <a:pt x="8923" y="1824"/>
                    <a:pt x="8716" y="1770"/>
                    <a:pt x="8510" y="1770"/>
                  </a:cubicBezTo>
                  <a:cubicBezTo>
                    <a:pt x="8453" y="1770"/>
                    <a:pt x="8395" y="1774"/>
                    <a:pt x="8339" y="1783"/>
                  </a:cubicBezTo>
                  <a:cubicBezTo>
                    <a:pt x="8027" y="924"/>
                    <a:pt x="7389" y="196"/>
                    <a:pt x="6440" y="118"/>
                  </a:cubicBezTo>
                  <a:cubicBezTo>
                    <a:pt x="6306" y="102"/>
                    <a:pt x="6172" y="94"/>
                    <a:pt x="6039" y="94"/>
                  </a:cubicBezTo>
                  <a:cubicBezTo>
                    <a:pt x="5512" y="94"/>
                    <a:pt x="4995" y="217"/>
                    <a:pt x="4527" y="456"/>
                  </a:cubicBezTo>
                  <a:cubicBezTo>
                    <a:pt x="4186" y="654"/>
                    <a:pt x="3854" y="1030"/>
                    <a:pt x="3436" y="1030"/>
                  </a:cubicBezTo>
                  <a:cubicBezTo>
                    <a:pt x="3361" y="1030"/>
                    <a:pt x="3282" y="1017"/>
                    <a:pt x="3201" y="989"/>
                  </a:cubicBezTo>
                  <a:cubicBezTo>
                    <a:pt x="2823" y="872"/>
                    <a:pt x="2524" y="430"/>
                    <a:pt x="2212" y="209"/>
                  </a:cubicBezTo>
                  <a:cubicBezTo>
                    <a:pt x="2010" y="63"/>
                    <a:pt x="1821" y="0"/>
                    <a:pt x="1649"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4696500" y="5100600"/>
              <a:ext cx="403775" cy="364250"/>
            </a:xfrm>
            <a:custGeom>
              <a:avLst/>
              <a:gdLst/>
              <a:ahLst/>
              <a:cxnLst/>
              <a:rect l="l" t="t" r="r" b="b"/>
              <a:pathLst>
                <a:path w="16151" h="14570" extrusionOk="0">
                  <a:moveTo>
                    <a:pt x="2849" y="0"/>
                  </a:moveTo>
                  <a:cubicBezTo>
                    <a:pt x="2849" y="0"/>
                    <a:pt x="1926" y="1366"/>
                    <a:pt x="1158" y="2771"/>
                  </a:cubicBezTo>
                  <a:cubicBezTo>
                    <a:pt x="534" y="3929"/>
                    <a:pt x="0" y="5126"/>
                    <a:pt x="183" y="5607"/>
                  </a:cubicBezTo>
                  <a:cubicBezTo>
                    <a:pt x="391" y="6140"/>
                    <a:pt x="3383" y="8560"/>
                    <a:pt x="7936" y="11422"/>
                  </a:cubicBezTo>
                  <a:cubicBezTo>
                    <a:pt x="8716" y="11916"/>
                    <a:pt x="9549" y="12423"/>
                    <a:pt x="10420" y="12944"/>
                  </a:cubicBezTo>
                  <a:cubicBezTo>
                    <a:pt x="10420" y="12944"/>
                    <a:pt x="11344" y="13815"/>
                    <a:pt x="12215" y="14570"/>
                  </a:cubicBezTo>
                  <a:lnTo>
                    <a:pt x="13113" y="14570"/>
                  </a:lnTo>
                  <a:cubicBezTo>
                    <a:pt x="12827" y="14258"/>
                    <a:pt x="12566" y="13984"/>
                    <a:pt x="12527" y="13958"/>
                  </a:cubicBezTo>
                  <a:lnTo>
                    <a:pt x="12527" y="13958"/>
                  </a:lnTo>
                  <a:cubicBezTo>
                    <a:pt x="12579" y="13984"/>
                    <a:pt x="12957" y="14258"/>
                    <a:pt x="13412" y="14570"/>
                  </a:cubicBezTo>
                  <a:lnTo>
                    <a:pt x="14427" y="14570"/>
                  </a:lnTo>
                  <a:cubicBezTo>
                    <a:pt x="13945" y="13984"/>
                    <a:pt x="13295" y="13321"/>
                    <a:pt x="13295" y="13321"/>
                  </a:cubicBezTo>
                  <a:lnTo>
                    <a:pt x="13295" y="13321"/>
                  </a:lnTo>
                  <a:cubicBezTo>
                    <a:pt x="13295" y="13321"/>
                    <a:pt x="15105" y="14347"/>
                    <a:pt x="15701" y="14347"/>
                  </a:cubicBezTo>
                  <a:cubicBezTo>
                    <a:pt x="15783" y="14347"/>
                    <a:pt x="15842" y="14327"/>
                    <a:pt x="15871" y="14284"/>
                  </a:cubicBezTo>
                  <a:cubicBezTo>
                    <a:pt x="16092" y="13919"/>
                    <a:pt x="13698" y="12684"/>
                    <a:pt x="13698" y="12684"/>
                  </a:cubicBezTo>
                  <a:lnTo>
                    <a:pt x="13698" y="12684"/>
                  </a:lnTo>
                  <a:cubicBezTo>
                    <a:pt x="13698" y="12684"/>
                    <a:pt x="14548" y="12776"/>
                    <a:pt x="15241" y="12776"/>
                  </a:cubicBezTo>
                  <a:cubicBezTo>
                    <a:pt x="15736" y="12776"/>
                    <a:pt x="16150" y="12729"/>
                    <a:pt x="16118" y="12566"/>
                  </a:cubicBezTo>
                  <a:cubicBezTo>
                    <a:pt x="16053" y="12163"/>
                    <a:pt x="12996" y="11682"/>
                    <a:pt x="12710" y="11266"/>
                  </a:cubicBezTo>
                  <a:cubicBezTo>
                    <a:pt x="12423" y="10849"/>
                    <a:pt x="14023" y="11031"/>
                    <a:pt x="14010" y="10576"/>
                  </a:cubicBezTo>
                  <a:cubicBezTo>
                    <a:pt x="14005" y="10380"/>
                    <a:pt x="13598" y="10295"/>
                    <a:pt x="13073" y="10295"/>
                  </a:cubicBezTo>
                  <a:cubicBezTo>
                    <a:pt x="12379" y="10295"/>
                    <a:pt x="11477" y="10443"/>
                    <a:pt x="11018" y="10680"/>
                  </a:cubicBezTo>
                  <a:cubicBezTo>
                    <a:pt x="11018" y="10680"/>
                    <a:pt x="9145" y="8950"/>
                    <a:pt x="7285" y="7324"/>
                  </a:cubicBezTo>
                  <a:cubicBezTo>
                    <a:pt x="6088" y="6283"/>
                    <a:pt x="4892" y="5295"/>
                    <a:pt x="4189" y="4801"/>
                  </a:cubicBezTo>
                  <a:cubicBezTo>
                    <a:pt x="4189" y="4801"/>
                    <a:pt x="4436" y="4527"/>
                    <a:pt x="4748" y="4176"/>
                  </a:cubicBezTo>
                  <a:cubicBezTo>
                    <a:pt x="5243" y="3630"/>
                    <a:pt x="5893" y="2901"/>
                    <a:pt x="5971" y="2771"/>
                  </a:cubicBezTo>
                  <a:cubicBezTo>
                    <a:pt x="6114" y="2537"/>
                    <a:pt x="2849" y="0"/>
                    <a:pt x="2849"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5037000" y="4417225"/>
              <a:ext cx="139200" cy="530950"/>
            </a:xfrm>
            <a:custGeom>
              <a:avLst/>
              <a:gdLst/>
              <a:ahLst/>
              <a:cxnLst/>
              <a:rect l="l" t="t" r="r" b="b"/>
              <a:pathLst>
                <a:path w="5568" h="21238" extrusionOk="0">
                  <a:moveTo>
                    <a:pt x="3788" y="0"/>
                  </a:moveTo>
                  <a:cubicBezTo>
                    <a:pt x="3448" y="0"/>
                    <a:pt x="2654" y="2828"/>
                    <a:pt x="2654" y="2828"/>
                  </a:cubicBezTo>
                  <a:cubicBezTo>
                    <a:pt x="2654" y="2828"/>
                    <a:pt x="2423" y="382"/>
                    <a:pt x="2178" y="382"/>
                  </a:cubicBezTo>
                  <a:cubicBezTo>
                    <a:pt x="2176" y="382"/>
                    <a:pt x="2174" y="382"/>
                    <a:pt x="2172" y="382"/>
                  </a:cubicBezTo>
                  <a:cubicBezTo>
                    <a:pt x="1938" y="408"/>
                    <a:pt x="1912" y="3660"/>
                    <a:pt x="1912" y="3660"/>
                  </a:cubicBezTo>
                  <a:cubicBezTo>
                    <a:pt x="1912" y="3660"/>
                    <a:pt x="1290" y="2253"/>
                    <a:pt x="958" y="2253"/>
                  </a:cubicBezTo>
                  <a:cubicBezTo>
                    <a:pt x="951" y="2253"/>
                    <a:pt x="944" y="2254"/>
                    <a:pt x="937" y="2256"/>
                  </a:cubicBezTo>
                  <a:cubicBezTo>
                    <a:pt x="612" y="2321"/>
                    <a:pt x="1301" y="3986"/>
                    <a:pt x="1613" y="4792"/>
                  </a:cubicBezTo>
                  <a:cubicBezTo>
                    <a:pt x="1730" y="5052"/>
                    <a:pt x="1808" y="5325"/>
                    <a:pt x="1847" y="5612"/>
                  </a:cubicBezTo>
                  <a:cubicBezTo>
                    <a:pt x="1873" y="7355"/>
                    <a:pt x="1704" y="14626"/>
                    <a:pt x="1704" y="14626"/>
                  </a:cubicBezTo>
                  <a:cubicBezTo>
                    <a:pt x="1704" y="14626"/>
                    <a:pt x="234" y="20077"/>
                    <a:pt x="0" y="21026"/>
                  </a:cubicBezTo>
                  <a:cubicBezTo>
                    <a:pt x="0" y="21026"/>
                    <a:pt x="996" y="21238"/>
                    <a:pt x="2019" y="21238"/>
                  </a:cubicBezTo>
                  <a:cubicBezTo>
                    <a:pt x="2895" y="21238"/>
                    <a:pt x="3792" y="21082"/>
                    <a:pt x="4098" y="20506"/>
                  </a:cubicBezTo>
                  <a:cubicBezTo>
                    <a:pt x="4748" y="19257"/>
                    <a:pt x="5190" y="15628"/>
                    <a:pt x="5073" y="15030"/>
                  </a:cubicBezTo>
                  <a:cubicBezTo>
                    <a:pt x="4943" y="14431"/>
                    <a:pt x="4098" y="6626"/>
                    <a:pt x="3733" y="5846"/>
                  </a:cubicBezTo>
                  <a:cubicBezTo>
                    <a:pt x="3733" y="5846"/>
                    <a:pt x="5568" y="2568"/>
                    <a:pt x="5438" y="2243"/>
                  </a:cubicBezTo>
                  <a:cubicBezTo>
                    <a:pt x="5425" y="2211"/>
                    <a:pt x="5404" y="2197"/>
                    <a:pt x="5375" y="2197"/>
                  </a:cubicBezTo>
                  <a:cubicBezTo>
                    <a:pt x="5108" y="2197"/>
                    <a:pt x="4215" y="3452"/>
                    <a:pt x="4215" y="3452"/>
                  </a:cubicBezTo>
                  <a:cubicBezTo>
                    <a:pt x="4215" y="3452"/>
                    <a:pt x="5138" y="1007"/>
                    <a:pt x="4943" y="812"/>
                  </a:cubicBezTo>
                  <a:cubicBezTo>
                    <a:pt x="4935" y="803"/>
                    <a:pt x="4925" y="799"/>
                    <a:pt x="4913" y="799"/>
                  </a:cubicBezTo>
                  <a:cubicBezTo>
                    <a:pt x="4635" y="799"/>
                    <a:pt x="3473" y="3062"/>
                    <a:pt x="3473" y="3062"/>
                  </a:cubicBezTo>
                  <a:cubicBezTo>
                    <a:pt x="3473" y="3062"/>
                    <a:pt x="4124" y="161"/>
                    <a:pt x="3812" y="5"/>
                  </a:cubicBezTo>
                  <a:cubicBezTo>
                    <a:pt x="3804" y="2"/>
                    <a:pt x="3796" y="0"/>
                    <a:pt x="3788"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4856175" y="4922375"/>
              <a:ext cx="145425" cy="99750"/>
            </a:xfrm>
            <a:custGeom>
              <a:avLst/>
              <a:gdLst/>
              <a:ahLst/>
              <a:cxnLst/>
              <a:rect l="l" t="t" r="r" b="b"/>
              <a:pathLst>
                <a:path w="5817" h="3990" extrusionOk="0">
                  <a:moveTo>
                    <a:pt x="3877" y="1"/>
                  </a:moveTo>
                  <a:lnTo>
                    <a:pt x="3877" y="1"/>
                  </a:lnTo>
                  <a:cubicBezTo>
                    <a:pt x="3877" y="1"/>
                    <a:pt x="1" y="1094"/>
                    <a:pt x="690" y="1640"/>
                  </a:cubicBezTo>
                  <a:cubicBezTo>
                    <a:pt x="1392" y="2186"/>
                    <a:pt x="807" y="3890"/>
                    <a:pt x="807" y="3890"/>
                  </a:cubicBezTo>
                  <a:cubicBezTo>
                    <a:pt x="1064" y="3960"/>
                    <a:pt x="1358" y="3990"/>
                    <a:pt x="1669" y="3990"/>
                  </a:cubicBezTo>
                  <a:cubicBezTo>
                    <a:pt x="3461" y="3990"/>
                    <a:pt x="5816" y="2990"/>
                    <a:pt x="4996" y="2746"/>
                  </a:cubicBezTo>
                  <a:cubicBezTo>
                    <a:pt x="4033" y="2459"/>
                    <a:pt x="3773" y="1354"/>
                    <a:pt x="3877"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4808375" y="4764975"/>
              <a:ext cx="172375" cy="229125"/>
            </a:xfrm>
            <a:custGeom>
              <a:avLst/>
              <a:gdLst/>
              <a:ahLst/>
              <a:cxnLst/>
              <a:rect l="l" t="t" r="r" b="b"/>
              <a:pathLst>
                <a:path w="6895" h="9165" extrusionOk="0">
                  <a:moveTo>
                    <a:pt x="5399" y="1"/>
                  </a:moveTo>
                  <a:cubicBezTo>
                    <a:pt x="5360" y="1"/>
                    <a:pt x="5321" y="40"/>
                    <a:pt x="5334" y="92"/>
                  </a:cubicBezTo>
                  <a:cubicBezTo>
                    <a:pt x="5373" y="209"/>
                    <a:pt x="5451" y="313"/>
                    <a:pt x="5503" y="430"/>
                  </a:cubicBezTo>
                  <a:cubicBezTo>
                    <a:pt x="5555" y="612"/>
                    <a:pt x="5568" y="794"/>
                    <a:pt x="5516" y="977"/>
                  </a:cubicBezTo>
                  <a:cubicBezTo>
                    <a:pt x="5295" y="560"/>
                    <a:pt x="5113" y="235"/>
                    <a:pt x="4592" y="105"/>
                  </a:cubicBezTo>
                  <a:cubicBezTo>
                    <a:pt x="4587" y="103"/>
                    <a:pt x="4582" y="102"/>
                    <a:pt x="4577" y="102"/>
                  </a:cubicBezTo>
                  <a:cubicBezTo>
                    <a:pt x="4543" y="102"/>
                    <a:pt x="4512" y="136"/>
                    <a:pt x="4501" y="170"/>
                  </a:cubicBezTo>
                  <a:cubicBezTo>
                    <a:pt x="4514" y="261"/>
                    <a:pt x="4540" y="352"/>
                    <a:pt x="4579" y="443"/>
                  </a:cubicBezTo>
                  <a:cubicBezTo>
                    <a:pt x="4605" y="495"/>
                    <a:pt x="4631" y="560"/>
                    <a:pt x="4644" y="625"/>
                  </a:cubicBezTo>
                  <a:cubicBezTo>
                    <a:pt x="4618" y="755"/>
                    <a:pt x="4540" y="872"/>
                    <a:pt x="4423" y="938"/>
                  </a:cubicBezTo>
                  <a:cubicBezTo>
                    <a:pt x="4374" y="954"/>
                    <a:pt x="4320" y="960"/>
                    <a:pt x="4263" y="960"/>
                  </a:cubicBezTo>
                  <a:cubicBezTo>
                    <a:pt x="4091" y="960"/>
                    <a:pt x="3896" y="902"/>
                    <a:pt x="3760" y="872"/>
                  </a:cubicBezTo>
                  <a:cubicBezTo>
                    <a:pt x="3603" y="838"/>
                    <a:pt x="3450" y="824"/>
                    <a:pt x="3297" y="824"/>
                  </a:cubicBezTo>
                  <a:cubicBezTo>
                    <a:pt x="2928" y="824"/>
                    <a:pt x="2567" y="907"/>
                    <a:pt x="2199" y="990"/>
                  </a:cubicBezTo>
                  <a:cubicBezTo>
                    <a:pt x="1704" y="1107"/>
                    <a:pt x="1275" y="1419"/>
                    <a:pt x="989" y="1848"/>
                  </a:cubicBezTo>
                  <a:cubicBezTo>
                    <a:pt x="924" y="1939"/>
                    <a:pt x="885" y="2043"/>
                    <a:pt x="872" y="2160"/>
                  </a:cubicBezTo>
                  <a:cubicBezTo>
                    <a:pt x="807" y="2121"/>
                    <a:pt x="742" y="2095"/>
                    <a:pt x="690" y="2056"/>
                  </a:cubicBezTo>
                  <a:cubicBezTo>
                    <a:pt x="638" y="1978"/>
                    <a:pt x="586" y="1913"/>
                    <a:pt x="547" y="1861"/>
                  </a:cubicBezTo>
                  <a:cubicBezTo>
                    <a:pt x="532" y="1850"/>
                    <a:pt x="516" y="1846"/>
                    <a:pt x="500" y="1846"/>
                  </a:cubicBezTo>
                  <a:cubicBezTo>
                    <a:pt x="459" y="1846"/>
                    <a:pt x="420" y="1879"/>
                    <a:pt x="430" y="1926"/>
                  </a:cubicBezTo>
                  <a:cubicBezTo>
                    <a:pt x="469" y="2004"/>
                    <a:pt x="521" y="2082"/>
                    <a:pt x="599" y="2134"/>
                  </a:cubicBezTo>
                  <a:cubicBezTo>
                    <a:pt x="612" y="2147"/>
                    <a:pt x="625" y="2173"/>
                    <a:pt x="651" y="2199"/>
                  </a:cubicBezTo>
                  <a:cubicBezTo>
                    <a:pt x="495" y="2199"/>
                    <a:pt x="339" y="2225"/>
                    <a:pt x="182" y="2264"/>
                  </a:cubicBezTo>
                  <a:cubicBezTo>
                    <a:pt x="117" y="2290"/>
                    <a:pt x="143" y="2394"/>
                    <a:pt x="221" y="2394"/>
                  </a:cubicBezTo>
                  <a:cubicBezTo>
                    <a:pt x="316" y="2363"/>
                    <a:pt x="420" y="2346"/>
                    <a:pt x="525" y="2346"/>
                  </a:cubicBezTo>
                  <a:cubicBezTo>
                    <a:pt x="593" y="2346"/>
                    <a:pt x="662" y="2353"/>
                    <a:pt x="729" y="2368"/>
                  </a:cubicBezTo>
                  <a:lnTo>
                    <a:pt x="807" y="2394"/>
                  </a:lnTo>
                  <a:cubicBezTo>
                    <a:pt x="0" y="3344"/>
                    <a:pt x="78" y="4840"/>
                    <a:pt x="391" y="5959"/>
                  </a:cubicBezTo>
                  <a:cubicBezTo>
                    <a:pt x="755" y="7247"/>
                    <a:pt x="1418" y="8430"/>
                    <a:pt x="2862" y="8560"/>
                  </a:cubicBezTo>
                  <a:cubicBezTo>
                    <a:pt x="2914" y="8664"/>
                    <a:pt x="2901" y="8782"/>
                    <a:pt x="2836" y="8886"/>
                  </a:cubicBezTo>
                  <a:cubicBezTo>
                    <a:pt x="2801" y="8932"/>
                    <a:pt x="2850" y="8979"/>
                    <a:pt x="2907" y="8979"/>
                  </a:cubicBezTo>
                  <a:cubicBezTo>
                    <a:pt x="2913" y="8979"/>
                    <a:pt x="2920" y="8978"/>
                    <a:pt x="2927" y="8977"/>
                  </a:cubicBezTo>
                  <a:cubicBezTo>
                    <a:pt x="3057" y="8912"/>
                    <a:pt x="3174" y="8821"/>
                    <a:pt x="3252" y="8690"/>
                  </a:cubicBezTo>
                  <a:cubicBezTo>
                    <a:pt x="3265" y="8860"/>
                    <a:pt x="3317" y="9016"/>
                    <a:pt x="3421" y="9146"/>
                  </a:cubicBezTo>
                  <a:cubicBezTo>
                    <a:pt x="3434" y="9159"/>
                    <a:pt x="3450" y="9165"/>
                    <a:pt x="3466" y="9165"/>
                  </a:cubicBezTo>
                  <a:cubicBezTo>
                    <a:pt x="3498" y="9165"/>
                    <a:pt x="3530" y="9141"/>
                    <a:pt x="3539" y="9107"/>
                  </a:cubicBezTo>
                  <a:cubicBezTo>
                    <a:pt x="3565" y="8912"/>
                    <a:pt x="3513" y="8729"/>
                    <a:pt x="3539" y="8547"/>
                  </a:cubicBezTo>
                  <a:lnTo>
                    <a:pt x="3539" y="8547"/>
                  </a:lnTo>
                  <a:cubicBezTo>
                    <a:pt x="3591" y="8638"/>
                    <a:pt x="3682" y="8716"/>
                    <a:pt x="3786" y="8755"/>
                  </a:cubicBezTo>
                  <a:cubicBezTo>
                    <a:pt x="3884" y="8800"/>
                    <a:pt x="3987" y="8820"/>
                    <a:pt x="4097" y="8820"/>
                  </a:cubicBezTo>
                  <a:cubicBezTo>
                    <a:pt x="4148" y="8820"/>
                    <a:pt x="4200" y="8816"/>
                    <a:pt x="4254" y="8808"/>
                  </a:cubicBezTo>
                  <a:cubicBezTo>
                    <a:pt x="4293" y="8795"/>
                    <a:pt x="4306" y="8729"/>
                    <a:pt x="4280" y="8690"/>
                  </a:cubicBezTo>
                  <a:cubicBezTo>
                    <a:pt x="4215" y="8651"/>
                    <a:pt x="4163" y="8586"/>
                    <a:pt x="4111" y="8534"/>
                  </a:cubicBezTo>
                  <a:cubicBezTo>
                    <a:pt x="4098" y="8508"/>
                    <a:pt x="4072" y="8469"/>
                    <a:pt x="4072" y="8443"/>
                  </a:cubicBezTo>
                  <a:cubicBezTo>
                    <a:pt x="4904" y="8222"/>
                    <a:pt x="5594" y="7637"/>
                    <a:pt x="5958" y="6856"/>
                  </a:cubicBezTo>
                  <a:cubicBezTo>
                    <a:pt x="6192" y="6310"/>
                    <a:pt x="6257" y="5699"/>
                    <a:pt x="6166" y="5113"/>
                  </a:cubicBezTo>
                  <a:cubicBezTo>
                    <a:pt x="6088" y="4580"/>
                    <a:pt x="5971" y="4047"/>
                    <a:pt x="5841" y="3526"/>
                  </a:cubicBezTo>
                  <a:cubicBezTo>
                    <a:pt x="6088" y="3396"/>
                    <a:pt x="6296" y="3201"/>
                    <a:pt x="6452" y="2980"/>
                  </a:cubicBezTo>
                  <a:cubicBezTo>
                    <a:pt x="6661" y="2694"/>
                    <a:pt x="6895" y="2381"/>
                    <a:pt x="6856" y="2017"/>
                  </a:cubicBezTo>
                  <a:cubicBezTo>
                    <a:pt x="6856" y="1973"/>
                    <a:pt x="6820" y="1947"/>
                    <a:pt x="6784" y="1947"/>
                  </a:cubicBezTo>
                  <a:cubicBezTo>
                    <a:pt x="6768" y="1947"/>
                    <a:pt x="6751" y="1953"/>
                    <a:pt x="6739" y="1965"/>
                  </a:cubicBezTo>
                  <a:cubicBezTo>
                    <a:pt x="6582" y="2056"/>
                    <a:pt x="6439" y="2160"/>
                    <a:pt x="6296" y="2251"/>
                  </a:cubicBezTo>
                  <a:cubicBezTo>
                    <a:pt x="6700" y="1484"/>
                    <a:pt x="6283" y="131"/>
                    <a:pt x="5399"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4713725" y="4891450"/>
              <a:ext cx="529150" cy="573400"/>
            </a:xfrm>
            <a:custGeom>
              <a:avLst/>
              <a:gdLst/>
              <a:ahLst/>
              <a:cxnLst/>
              <a:rect l="l" t="t" r="r" b="b"/>
              <a:pathLst>
                <a:path w="21166" h="22936" extrusionOk="0">
                  <a:moveTo>
                    <a:pt x="13524" y="1"/>
                  </a:moveTo>
                  <a:cubicBezTo>
                    <a:pt x="13504" y="1"/>
                    <a:pt x="13484" y="1"/>
                    <a:pt x="13464" y="2"/>
                  </a:cubicBezTo>
                  <a:cubicBezTo>
                    <a:pt x="13360" y="15"/>
                    <a:pt x="13256" y="28"/>
                    <a:pt x="13152" y="54"/>
                  </a:cubicBezTo>
                  <a:cubicBezTo>
                    <a:pt x="12281" y="1212"/>
                    <a:pt x="11643" y="2825"/>
                    <a:pt x="10186" y="3723"/>
                  </a:cubicBezTo>
                  <a:cubicBezTo>
                    <a:pt x="9575" y="4087"/>
                    <a:pt x="8886" y="4295"/>
                    <a:pt x="8170" y="4347"/>
                  </a:cubicBezTo>
                  <a:cubicBezTo>
                    <a:pt x="7663" y="4373"/>
                    <a:pt x="7155" y="4438"/>
                    <a:pt x="6661" y="4529"/>
                  </a:cubicBezTo>
                  <a:cubicBezTo>
                    <a:pt x="4229" y="4984"/>
                    <a:pt x="2030" y="6285"/>
                    <a:pt x="1" y="10812"/>
                  </a:cubicBezTo>
                  <a:cubicBezTo>
                    <a:pt x="1" y="10812"/>
                    <a:pt x="170" y="10942"/>
                    <a:pt x="469" y="11137"/>
                  </a:cubicBezTo>
                  <a:cubicBezTo>
                    <a:pt x="1159" y="11579"/>
                    <a:pt x="2538" y="12360"/>
                    <a:pt x="4059" y="12555"/>
                  </a:cubicBezTo>
                  <a:cubicBezTo>
                    <a:pt x="4190" y="12568"/>
                    <a:pt x="4307" y="12581"/>
                    <a:pt x="4437" y="12581"/>
                  </a:cubicBezTo>
                  <a:lnTo>
                    <a:pt x="5542" y="11267"/>
                  </a:lnTo>
                  <a:cubicBezTo>
                    <a:pt x="5542" y="11267"/>
                    <a:pt x="6076" y="13062"/>
                    <a:pt x="6596" y="15703"/>
                  </a:cubicBezTo>
                  <a:cubicBezTo>
                    <a:pt x="6830" y="16913"/>
                    <a:pt x="7064" y="18305"/>
                    <a:pt x="7247" y="19788"/>
                  </a:cubicBezTo>
                  <a:cubicBezTo>
                    <a:pt x="7364" y="20802"/>
                    <a:pt x="7455" y="21856"/>
                    <a:pt x="7507" y="22936"/>
                  </a:cubicBezTo>
                  <a:lnTo>
                    <a:pt x="21165" y="22936"/>
                  </a:lnTo>
                  <a:cubicBezTo>
                    <a:pt x="20476" y="20100"/>
                    <a:pt x="17809" y="9966"/>
                    <a:pt x="14921" y="6910"/>
                  </a:cubicBezTo>
                  <a:cubicBezTo>
                    <a:pt x="14921" y="6910"/>
                    <a:pt x="17679" y="5114"/>
                    <a:pt x="18147" y="2682"/>
                  </a:cubicBezTo>
                  <a:cubicBezTo>
                    <a:pt x="18147" y="2682"/>
                    <a:pt x="17640" y="2227"/>
                    <a:pt x="16925" y="1680"/>
                  </a:cubicBezTo>
                  <a:cubicBezTo>
                    <a:pt x="15931" y="916"/>
                    <a:pt x="14499" y="1"/>
                    <a:pt x="13524"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5250650" y="5102550"/>
              <a:ext cx="393850" cy="362300"/>
            </a:xfrm>
            <a:custGeom>
              <a:avLst/>
              <a:gdLst/>
              <a:ahLst/>
              <a:cxnLst/>
              <a:rect l="l" t="t" r="r" b="b"/>
              <a:pathLst>
                <a:path w="15754" h="14492" extrusionOk="0">
                  <a:moveTo>
                    <a:pt x="12931" y="1"/>
                  </a:moveTo>
                  <a:lnTo>
                    <a:pt x="3422" y="1978"/>
                  </a:lnTo>
                  <a:lnTo>
                    <a:pt x="3253" y="2004"/>
                  </a:lnTo>
                  <a:cubicBezTo>
                    <a:pt x="3162" y="2368"/>
                    <a:pt x="3057" y="2732"/>
                    <a:pt x="2953" y="3083"/>
                  </a:cubicBezTo>
                  <a:cubicBezTo>
                    <a:pt x="2303" y="5373"/>
                    <a:pt x="1718" y="7415"/>
                    <a:pt x="1236" y="9210"/>
                  </a:cubicBezTo>
                  <a:cubicBezTo>
                    <a:pt x="638" y="11422"/>
                    <a:pt x="196" y="13217"/>
                    <a:pt x="1" y="14492"/>
                  </a:cubicBezTo>
                  <a:lnTo>
                    <a:pt x="15754" y="14492"/>
                  </a:lnTo>
                  <a:cubicBezTo>
                    <a:pt x="15571" y="13087"/>
                    <a:pt x="15272" y="11318"/>
                    <a:pt x="14934" y="9523"/>
                  </a:cubicBezTo>
                  <a:lnTo>
                    <a:pt x="14869" y="9132"/>
                  </a:lnTo>
                  <a:cubicBezTo>
                    <a:pt x="14674" y="8157"/>
                    <a:pt x="14479" y="7181"/>
                    <a:pt x="14297" y="6257"/>
                  </a:cubicBezTo>
                  <a:cubicBezTo>
                    <a:pt x="13581" y="2849"/>
                    <a:pt x="12931" y="1"/>
                    <a:pt x="12931"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187875" y="4541225"/>
              <a:ext cx="123625" cy="451425"/>
            </a:xfrm>
            <a:custGeom>
              <a:avLst/>
              <a:gdLst/>
              <a:ahLst/>
              <a:cxnLst/>
              <a:rect l="l" t="t" r="r" b="b"/>
              <a:pathLst>
                <a:path w="4945" h="18057" extrusionOk="0">
                  <a:moveTo>
                    <a:pt x="2171" y="0"/>
                  </a:moveTo>
                  <a:cubicBezTo>
                    <a:pt x="2167" y="0"/>
                    <a:pt x="2164" y="1"/>
                    <a:pt x="2160" y="1"/>
                  </a:cubicBezTo>
                  <a:cubicBezTo>
                    <a:pt x="1835" y="53"/>
                    <a:pt x="2082" y="2837"/>
                    <a:pt x="2082" y="2837"/>
                  </a:cubicBezTo>
                  <a:cubicBezTo>
                    <a:pt x="2082" y="2837"/>
                    <a:pt x="1197" y="492"/>
                    <a:pt x="989" y="492"/>
                  </a:cubicBezTo>
                  <a:cubicBezTo>
                    <a:pt x="984" y="492"/>
                    <a:pt x="980" y="493"/>
                    <a:pt x="977" y="496"/>
                  </a:cubicBezTo>
                  <a:cubicBezTo>
                    <a:pt x="794" y="613"/>
                    <a:pt x="1198" y="2902"/>
                    <a:pt x="1198" y="2902"/>
                  </a:cubicBezTo>
                  <a:cubicBezTo>
                    <a:pt x="1198" y="2902"/>
                    <a:pt x="356" y="1584"/>
                    <a:pt x="173" y="1584"/>
                  </a:cubicBezTo>
                  <a:cubicBezTo>
                    <a:pt x="167" y="1584"/>
                    <a:pt x="162" y="1585"/>
                    <a:pt x="157" y="1588"/>
                  </a:cubicBezTo>
                  <a:cubicBezTo>
                    <a:pt x="1" y="1679"/>
                    <a:pt x="300" y="2642"/>
                    <a:pt x="794" y="3526"/>
                  </a:cubicBezTo>
                  <a:cubicBezTo>
                    <a:pt x="1120" y="4086"/>
                    <a:pt x="1536" y="4593"/>
                    <a:pt x="2043" y="5009"/>
                  </a:cubicBezTo>
                  <a:lnTo>
                    <a:pt x="157" y="14050"/>
                  </a:lnTo>
                  <a:lnTo>
                    <a:pt x="612" y="17380"/>
                  </a:lnTo>
                  <a:lnTo>
                    <a:pt x="4658" y="18057"/>
                  </a:lnTo>
                  <a:lnTo>
                    <a:pt x="4658" y="18057"/>
                  </a:lnTo>
                  <a:lnTo>
                    <a:pt x="3357" y="14141"/>
                  </a:lnTo>
                  <a:lnTo>
                    <a:pt x="3409" y="5205"/>
                  </a:lnTo>
                  <a:cubicBezTo>
                    <a:pt x="4840" y="4086"/>
                    <a:pt x="4944" y="3526"/>
                    <a:pt x="4840" y="3409"/>
                  </a:cubicBezTo>
                  <a:cubicBezTo>
                    <a:pt x="4829" y="3400"/>
                    <a:pt x="4813" y="3395"/>
                    <a:pt x="4792" y="3395"/>
                  </a:cubicBezTo>
                  <a:cubicBezTo>
                    <a:pt x="4589" y="3395"/>
                    <a:pt x="3950" y="3826"/>
                    <a:pt x="3643" y="4086"/>
                  </a:cubicBezTo>
                  <a:cubicBezTo>
                    <a:pt x="3594" y="4131"/>
                    <a:pt x="3555" y="4150"/>
                    <a:pt x="3522" y="4150"/>
                  </a:cubicBezTo>
                  <a:cubicBezTo>
                    <a:pt x="3340" y="4150"/>
                    <a:pt x="3396" y="3540"/>
                    <a:pt x="3396" y="3540"/>
                  </a:cubicBezTo>
                  <a:cubicBezTo>
                    <a:pt x="3396" y="3540"/>
                    <a:pt x="3942" y="704"/>
                    <a:pt x="3786" y="652"/>
                  </a:cubicBezTo>
                  <a:cubicBezTo>
                    <a:pt x="3785" y="651"/>
                    <a:pt x="3784" y="651"/>
                    <a:pt x="3782" y="651"/>
                  </a:cubicBezTo>
                  <a:cubicBezTo>
                    <a:pt x="3603" y="651"/>
                    <a:pt x="2746" y="2980"/>
                    <a:pt x="2746" y="2980"/>
                  </a:cubicBezTo>
                  <a:cubicBezTo>
                    <a:pt x="2746" y="2980"/>
                    <a:pt x="2491" y="0"/>
                    <a:pt x="217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161875" y="4901025"/>
              <a:ext cx="197750" cy="281225"/>
            </a:xfrm>
            <a:custGeom>
              <a:avLst/>
              <a:gdLst/>
              <a:ahLst/>
              <a:cxnLst/>
              <a:rect l="l" t="t" r="r" b="b"/>
              <a:pathLst>
                <a:path w="7910" h="11249" extrusionOk="0">
                  <a:moveTo>
                    <a:pt x="4236" y="0"/>
                  </a:moveTo>
                  <a:cubicBezTo>
                    <a:pt x="2578" y="0"/>
                    <a:pt x="534" y="1063"/>
                    <a:pt x="534" y="1063"/>
                  </a:cubicBezTo>
                  <a:cubicBezTo>
                    <a:pt x="534" y="1063"/>
                    <a:pt x="0" y="7281"/>
                    <a:pt x="6674" y="11249"/>
                  </a:cubicBezTo>
                  <a:lnTo>
                    <a:pt x="7909" y="6071"/>
                  </a:lnTo>
                  <a:cubicBezTo>
                    <a:pt x="5581" y="4250"/>
                    <a:pt x="5152" y="139"/>
                    <a:pt x="5152" y="139"/>
                  </a:cubicBezTo>
                  <a:cubicBezTo>
                    <a:pt x="4874" y="41"/>
                    <a:pt x="4563" y="0"/>
                    <a:pt x="423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643500" y="4509000"/>
              <a:ext cx="150275" cy="444950"/>
            </a:xfrm>
            <a:custGeom>
              <a:avLst/>
              <a:gdLst/>
              <a:ahLst/>
              <a:cxnLst/>
              <a:rect l="l" t="t" r="r" b="b"/>
              <a:pathLst>
                <a:path w="6011" h="17798" extrusionOk="0">
                  <a:moveTo>
                    <a:pt x="3980" y="0"/>
                  </a:moveTo>
                  <a:cubicBezTo>
                    <a:pt x="3666" y="0"/>
                    <a:pt x="3161" y="2916"/>
                    <a:pt x="3161" y="2916"/>
                  </a:cubicBezTo>
                  <a:cubicBezTo>
                    <a:pt x="3161" y="2916"/>
                    <a:pt x="2496" y="522"/>
                    <a:pt x="2320" y="522"/>
                  </a:cubicBezTo>
                  <a:cubicBezTo>
                    <a:pt x="2319" y="522"/>
                    <a:pt x="2317" y="522"/>
                    <a:pt x="2316" y="523"/>
                  </a:cubicBezTo>
                  <a:cubicBezTo>
                    <a:pt x="2147" y="549"/>
                    <a:pt x="2459" y="3424"/>
                    <a:pt x="2459" y="3424"/>
                  </a:cubicBezTo>
                  <a:cubicBezTo>
                    <a:pt x="2459" y="3424"/>
                    <a:pt x="2468" y="4026"/>
                    <a:pt x="2291" y="4026"/>
                  </a:cubicBezTo>
                  <a:cubicBezTo>
                    <a:pt x="2259" y="4026"/>
                    <a:pt x="2219" y="4006"/>
                    <a:pt x="2173" y="3957"/>
                  </a:cubicBezTo>
                  <a:cubicBezTo>
                    <a:pt x="1887" y="3659"/>
                    <a:pt x="1272" y="3164"/>
                    <a:pt x="1082" y="3164"/>
                  </a:cubicBezTo>
                  <a:cubicBezTo>
                    <a:pt x="1065" y="3164"/>
                    <a:pt x="1051" y="3168"/>
                    <a:pt x="1041" y="3176"/>
                  </a:cubicBezTo>
                  <a:cubicBezTo>
                    <a:pt x="924" y="3281"/>
                    <a:pt x="989" y="3853"/>
                    <a:pt x="2316" y="5089"/>
                  </a:cubicBezTo>
                  <a:lnTo>
                    <a:pt x="1627" y="13999"/>
                  </a:lnTo>
                  <a:lnTo>
                    <a:pt x="0" y="17798"/>
                  </a:lnTo>
                  <a:lnTo>
                    <a:pt x="4085" y="17447"/>
                  </a:lnTo>
                  <a:lnTo>
                    <a:pt x="4814" y="14168"/>
                  </a:lnTo>
                  <a:lnTo>
                    <a:pt x="3708" y="5011"/>
                  </a:lnTo>
                  <a:cubicBezTo>
                    <a:pt x="4228" y="4620"/>
                    <a:pt x="4696" y="4165"/>
                    <a:pt x="5074" y="3632"/>
                  </a:cubicBezTo>
                  <a:cubicBezTo>
                    <a:pt x="5633" y="2799"/>
                    <a:pt x="6010" y="1863"/>
                    <a:pt x="5867" y="1746"/>
                  </a:cubicBezTo>
                  <a:cubicBezTo>
                    <a:pt x="5862" y="1742"/>
                    <a:pt x="5855" y="1740"/>
                    <a:pt x="5847" y="1740"/>
                  </a:cubicBezTo>
                  <a:cubicBezTo>
                    <a:pt x="5649" y="1740"/>
                    <a:pt x="4709" y="2968"/>
                    <a:pt x="4709" y="2968"/>
                  </a:cubicBezTo>
                  <a:cubicBezTo>
                    <a:pt x="4709" y="2968"/>
                    <a:pt x="5308" y="731"/>
                    <a:pt x="5126" y="601"/>
                  </a:cubicBezTo>
                  <a:cubicBezTo>
                    <a:pt x="5121" y="597"/>
                    <a:pt x="5116" y="596"/>
                    <a:pt x="5110" y="596"/>
                  </a:cubicBezTo>
                  <a:cubicBezTo>
                    <a:pt x="4897" y="596"/>
                    <a:pt x="3825" y="2838"/>
                    <a:pt x="3825" y="2838"/>
                  </a:cubicBezTo>
                  <a:cubicBezTo>
                    <a:pt x="3825" y="2838"/>
                    <a:pt x="4306" y="80"/>
                    <a:pt x="3994" y="2"/>
                  </a:cubicBezTo>
                  <a:cubicBezTo>
                    <a:pt x="3989" y="1"/>
                    <a:pt x="3985" y="0"/>
                    <a:pt x="3980"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5583325" y="4865225"/>
              <a:ext cx="194175" cy="275400"/>
            </a:xfrm>
            <a:custGeom>
              <a:avLst/>
              <a:gdLst/>
              <a:ahLst/>
              <a:cxnLst/>
              <a:rect l="l" t="t" r="r" b="b"/>
              <a:pathLst>
                <a:path w="7767" h="11016" extrusionOk="0">
                  <a:moveTo>
                    <a:pt x="3884" y="0"/>
                  </a:moveTo>
                  <a:cubicBezTo>
                    <a:pt x="3664" y="0"/>
                    <a:pt x="3452" y="23"/>
                    <a:pt x="3253" y="76"/>
                  </a:cubicBezTo>
                  <a:cubicBezTo>
                    <a:pt x="3253" y="76"/>
                    <a:pt x="2473" y="4134"/>
                    <a:pt x="1" y="5760"/>
                  </a:cubicBezTo>
                  <a:lnTo>
                    <a:pt x="807" y="11015"/>
                  </a:lnTo>
                  <a:cubicBezTo>
                    <a:pt x="7767" y="7607"/>
                    <a:pt x="7767" y="1376"/>
                    <a:pt x="7767" y="1376"/>
                  </a:cubicBezTo>
                  <a:cubicBezTo>
                    <a:pt x="7767" y="1376"/>
                    <a:pt x="5585" y="0"/>
                    <a:pt x="3884"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5254225" y="4811275"/>
              <a:ext cx="399375" cy="592225"/>
            </a:xfrm>
            <a:custGeom>
              <a:avLst/>
              <a:gdLst/>
              <a:ahLst/>
              <a:cxnLst/>
              <a:rect l="l" t="t" r="r" b="b"/>
              <a:pathLst>
                <a:path w="15975" h="23689" extrusionOk="0">
                  <a:moveTo>
                    <a:pt x="7068" y="1"/>
                  </a:moveTo>
                  <a:cubicBezTo>
                    <a:pt x="6817" y="1"/>
                    <a:pt x="6575" y="20"/>
                    <a:pt x="6349" y="61"/>
                  </a:cubicBezTo>
                  <a:cubicBezTo>
                    <a:pt x="5373" y="217"/>
                    <a:pt x="4514" y="751"/>
                    <a:pt x="3955" y="1544"/>
                  </a:cubicBezTo>
                  <a:cubicBezTo>
                    <a:pt x="3175" y="2195"/>
                    <a:pt x="2667" y="3118"/>
                    <a:pt x="2550" y="4120"/>
                  </a:cubicBezTo>
                  <a:cubicBezTo>
                    <a:pt x="2472" y="4809"/>
                    <a:pt x="2472" y="5512"/>
                    <a:pt x="2550" y="6201"/>
                  </a:cubicBezTo>
                  <a:cubicBezTo>
                    <a:pt x="2602" y="6721"/>
                    <a:pt x="2745" y="7294"/>
                    <a:pt x="2732" y="7827"/>
                  </a:cubicBezTo>
                  <a:cubicBezTo>
                    <a:pt x="2732" y="7970"/>
                    <a:pt x="2706" y="8113"/>
                    <a:pt x="2680" y="8256"/>
                  </a:cubicBezTo>
                  <a:cubicBezTo>
                    <a:pt x="2407" y="9479"/>
                    <a:pt x="768" y="9791"/>
                    <a:pt x="248" y="10949"/>
                  </a:cubicBezTo>
                  <a:cubicBezTo>
                    <a:pt x="1" y="11534"/>
                    <a:pt x="14" y="12185"/>
                    <a:pt x="274" y="12757"/>
                  </a:cubicBezTo>
                  <a:cubicBezTo>
                    <a:pt x="339" y="12939"/>
                    <a:pt x="443" y="13108"/>
                    <a:pt x="547" y="13265"/>
                  </a:cubicBezTo>
                  <a:cubicBezTo>
                    <a:pt x="742" y="13512"/>
                    <a:pt x="963" y="13733"/>
                    <a:pt x="1210" y="13915"/>
                  </a:cubicBezTo>
                  <a:cubicBezTo>
                    <a:pt x="1340" y="14006"/>
                    <a:pt x="1822" y="14201"/>
                    <a:pt x="1965" y="14370"/>
                  </a:cubicBezTo>
                  <a:cubicBezTo>
                    <a:pt x="1963" y="14369"/>
                    <a:pt x="1960" y="14368"/>
                    <a:pt x="1958" y="14368"/>
                  </a:cubicBezTo>
                  <a:cubicBezTo>
                    <a:pt x="1926" y="14368"/>
                    <a:pt x="1924" y="14558"/>
                    <a:pt x="1887" y="14656"/>
                  </a:cubicBezTo>
                  <a:cubicBezTo>
                    <a:pt x="1757" y="14943"/>
                    <a:pt x="1601" y="15229"/>
                    <a:pt x="1432" y="15489"/>
                  </a:cubicBezTo>
                  <a:cubicBezTo>
                    <a:pt x="976" y="16204"/>
                    <a:pt x="573" y="16855"/>
                    <a:pt x="378" y="17687"/>
                  </a:cubicBezTo>
                  <a:cubicBezTo>
                    <a:pt x="144" y="18806"/>
                    <a:pt x="391" y="19964"/>
                    <a:pt x="1093" y="20874"/>
                  </a:cubicBezTo>
                  <a:cubicBezTo>
                    <a:pt x="1432" y="21343"/>
                    <a:pt x="1900" y="21720"/>
                    <a:pt x="2420" y="21967"/>
                  </a:cubicBezTo>
                  <a:cubicBezTo>
                    <a:pt x="2785" y="22128"/>
                    <a:pt x="3179" y="22218"/>
                    <a:pt x="3587" y="22218"/>
                  </a:cubicBezTo>
                  <a:cubicBezTo>
                    <a:pt x="4166" y="22218"/>
                    <a:pt x="4772" y="22036"/>
                    <a:pt x="5360" y="21616"/>
                  </a:cubicBezTo>
                  <a:cubicBezTo>
                    <a:pt x="5412" y="21577"/>
                    <a:pt x="5529" y="21512"/>
                    <a:pt x="5620" y="21447"/>
                  </a:cubicBezTo>
                  <a:cubicBezTo>
                    <a:pt x="5698" y="21603"/>
                    <a:pt x="5763" y="21772"/>
                    <a:pt x="5854" y="21941"/>
                  </a:cubicBezTo>
                  <a:cubicBezTo>
                    <a:pt x="6101" y="22383"/>
                    <a:pt x="6440" y="22774"/>
                    <a:pt x="6856" y="23060"/>
                  </a:cubicBezTo>
                  <a:cubicBezTo>
                    <a:pt x="7380" y="23444"/>
                    <a:pt x="8023" y="23688"/>
                    <a:pt x="8664" y="23688"/>
                  </a:cubicBezTo>
                  <a:cubicBezTo>
                    <a:pt x="8976" y="23688"/>
                    <a:pt x="9289" y="23630"/>
                    <a:pt x="9588" y="23502"/>
                  </a:cubicBezTo>
                  <a:cubicBezTo>
                    <a:pt x="10147" y="23242"/>
                    <a:pt x="10589" y="22787"/>
                    <a:pt x="10823" y="22214"/>
                  </a:cubicBezTo>
                  <a:cubicBezTo>
                    <a:pt x="10902" y="22058"/>
                    <a:pt x="10967" y="21902"/>
                    <a:pt x="11019" y="21733"/>
                  </a:cubicBezTo>
                  <a:cubicBezTo>
                    <a:pt x="11045" y="21629"/>
                    <a:pt x="11097" y="21512"/>
                    <a:pt x="11123" y="21408"/>
                  </a:cubicBezTo>
                  <a:cubicBezTo>
                    <a:pt x="11240" y="21473"/>
                    <a:pt x="11370" y="21551"/>
                    <a:pt x="11383" y="21551"/>
                  </a:cubicBezTo>
                  <a:cubicBezTo>
                    <a:pt x="11721" y="21720"/>
                    <a:pt x="12098" y="21811"/>
                    <a:pt x="12476" y="21824"/>
                  </a:cubicBezTo>
                  <a:cubicBezTo>
                    <a:pt x="12517" y="21826"/>
                    <a:pt x="12558" y="21827"/>
                    <a:pt x="12599" y="21827"/>
                  </a:cubicBezTo>
                  <a:cubicBezTo>
                    <a:pt x="13089" y="21827"/>
                    <a:pt x="13563" y="21685"/>
                    <a:pt x="13971" y="21421"/>
                  </a:cubicBezTo>
                  <a:cubicBezTo>
                    <a:pt x="14245" y="21252"/>
                    <a:pt x="14505" y="21043"/>
                    <a:pt x="14713" y="20796"/>
                  </a:cubicBezTo>
                  <a:cubicBezTo>
                    <a:pt x="14869" y="20627"/>
                    <a:pt x="15012" y="20445"/>
                    <a:pt x="15142" y="20250"/>
                  </a:cubicBezTo>
                  <a:cubicBezTo>
                    <a:pt x="15871" y="19105"/>
                    <a:pt x="15975" y="17765"/>
                    <a:pt x="15702" y="16504"/>
                  </a:cubicBezTo>
                  <a:cubicBezTo>
                    <a:pt x="15637" y="16230"/>
                    <a:pt x="15558" y="15970"/>
                    <a:pt x="15454" y="15710"/>
                  </a:cubicBezTo>
                  <a:cubicBezTo>
                    <a:pt x="15220" y="15060"/>
                    <a:pt x="14817" y="14487"/>
                    <a:pt x="14492" y="13876"/>
                  </a:cubicBezTo>
                  <a:cubicBezTo>
                    <a:pt x="14401" y="13707"/>
                    <a:pt x="14349" y="13473"/>
                    <a:pt x="14245" y="13317"/>
                  </a:cubicBezTo>
                  <a:cubicBezTo>
                    <a:pt x="14232" y="13304"/>
                    <a:pt x="14219" y="13278"/>
                    <a:pt x="14206" y="13265"/>
                  </a:cubicBezTo>
                  <a:cubicBezTo>
                    <a:pt x="14310" y="13147"/>
                    <a:pt x="14401" y="13030"/>
                    <a:pt x="14492" y="12900"/>
                  </a:cubicBezTo>
                  <a:cubicBezTo>
                    <a:pt x="14583" y="12770"/>
                    <a:pt x="14687" y="12640"/>
                    <a:pt x="14765" y="12510"/>
                  </a:cubicBezTo>
                  <a:cubicBezTo>
                    <a:pt x="15832" y="10897"/>
                    <a:pt x="15493" y="9206"/>
                    <a:pt x="14115" y="7918"/>
                  </a:cubicBezTo>
                  <a:cubicBezTo>
                    <a:pt x="13958" y="7775"/>
                    <a:pt x="13802" y="7658"/>
                    <a:pt x="13672" y="7528"/>
                  </a:cubicBezTo>
                  <a:cubicBezTo>
                    <a:pt x="13477" y="7359"/>
                    <a:pt x="13334" y="7151"/>
                    <a:pt x="13256" y="6916"/>
                  </a:cubicBezTo>
                  <a:cubicBezTo>
                    <a:pt x="13074" y="6331"/>
                    <a:pt x="13022" y="5681"/>
                    <a:pt x="12892" y="5082"/>
                  </a:cubicBezTo>
                  <a:cubicBezTo>
                    <a:pt x="12567" y="3690"/>
                    <a:pt x="12111" y="2312"/>
                    <a:pt x="10980" y="1362"/>
                  </a:cubicBezTo>
                  <a:cubicBezTo>
                    <a:pt x="10036" y="561"/>
                    <a:pt x="8418" y="1"/>
                    <a:pt x="7068"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5344300" y="5289550"/>
              <a:ext cx="350" cy="350"/>
            </a:xfrm>
            <a:custGeom>
              <a:avLst/>
              <a:gdLst/>
              <a:ahLst/>
              <a:cxnLst/>
              <a:rect l="l" t="t" r="r" b="b"/>
              <a:pathLst>
                <a:path w="14" h="14" extrusionOk="0">
                  <a:moveTo>
                    <a:pt x="14" y="13"/>
                  </a:moveTo>
                  <a:lnTo>
                    <a:pt x="14" y="13"/>
                  </a:lnTo>
                  <a:lnTo>
                    <a:pt x="1" y="0"/>
                  </a:ln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281875" y="5175075"/>
              <a:ext cx="469625" cy="248450"/>
            </a:xfrm>
            <a:custGeom>
              <a:avLst/>
              <a:gdLst/>
              <a:ahLst/>
              <a:cxnLst/>
              <a:rect l="l" t="t" r="r" b="b"/>
              <a:pathLst>
                <a:path w="18785" h="9938" extrusionOk="0">
                  <a:moveTo>
                    <a:pt x="14973" y="0"/>
                  </a:moveTo>
                  <a:cubicBezTo>
                    <a:pt x="15142" y="404"/>
                    <a:pt x="14270" y="2953"/>
                    <a:pt x="14270" y="2953"/>
                  </a:cubicBezTo>
                  <a:cubicBezTo>
                    <a:pt x="12163" y="3526"/>
                    <a:pt x="5867" y="6192"/>
                    <a:pt x="5867" y="6192"/>
                  </a:cubicBezTo>
                  <a:cubicBezTo>
                    <a:pt x="5366" y="5649"/>
                    <a:pt x="3930" y="4965"/>
                    <a:pt x="3335" y="4965"/>
                  </a:cubicBezTo>
                  <a:cubicBezTo>
                    <a:pt x="3204" y="4965"/>
                    <a:pt x="3114" y="4998"/>
                    <a:pt x="3083" y="5074"/>
                  </a:cubicBezTo>
                  <a:cubicBezTo>
                    <a:pt x="2927" y="5503"/>
                    <a:pt x="4488" y="5867"/>
                    <a:pt x="4085" y="6166"/>
                  </a:cubicBezTo>
                  <a:cubicBezTo>
                    <a:pt x="3997" y="6237"/>
                    <a:pt x="3771" y="6262"/>
                    <a:pt x="3473" y="6262"/>
                  </a:cubicBezTo>
                  <a:cubicBezTo>
                    <a:pt x="2780" y="6262"/>
                    <a:pt x="1693" y="6128"/>
                    <a:pt x="1024" y="6128"/>
                  </a:cubicBezTo>
                  <a:cubicBezTo>
                    <a:pt x="710" y="6128"/>
                    <a:pt x="488" y="6157"/>
                    <a:pt x="443" y="6244"/>
                  </a:cubicBezTo>
                  <a:cubicBezTo>
                    <a:pt x="247" y="6609"/>
                    <a:pt x="2680" y="7168"/>
                    <a:pt x="2680" y="7168"/>
                  </a:cubicBezTo>
                  <a:cubicBezTo>
                    <a:pt x="2680" y="7168"/>
                    <a:pt x="0" y="7519"/>
                    <a:pt x="91" y="7935"/>
                  </a:cubicBezTo>
                  <a:cubicBezTo>
                    <a:pt x="116" y="8066"/>
                    <a:pt x="394" y="8111"/>
                    <a:pt x="764" y="8111"/>
                  </a:cubicBezTo>
                  <a:cubicBezTo>
                    <a:pt x="1573" y="8111"/>
                    <a:pt x="2823" y="7896"/>
                    <a:pt x="2823" y="7896"/>
                  </a:cubicBezTo>
                  <a:lnTo>
                    <a:pt x="2823" y="7896"/>
                  </a:lnTo>
                  <a:cubicBezTo>
                    <a:pt x="2823" y="7896"/>
                    <a:pt x="495" y="9054"/>
                    <a:pt x="599" y="9288"/>
                  </a:cubicBezTo>
                  <a:cubicBezTo>
                    <a:pt x="610" y="9317"/>
                    <a:pt x="664" y="9329"/>
                    <a:pt x="748" y="9329"/>
                  </a:cubicBezTo>
                  <a:cubicBezTo>
                    <a:pt x="1325" y="9329"/>
                    <a:pt x="3343" y="8755"/>
                    <a:pt x="3343" y="8755"/>
                  </a:cubicBezTo>
                  <a:lnTo>
                    <a:pt x="3343" y="8755"/>
                  </a:lnTo>
                  <a:cubicBezTo>
                    <a:pt x="3343" y="8755"/>
                    <a:pt x="1522" y="9600"/>
                    <a:pt x="1652" y="9900"/>
                  </a:cubicBezTo>
                  <a:cubicBezTo>
                    <a:pt x="1663" y="9926"/>
                    <a:pt x="1701" y="9938"/>
                    <a:pt x="1760" y="9938"/>
                  </a:cubicBezTo>
                  <a:cubicBezTo>
                    <a:pt x="2408" y="9938"/>
                    <a:pt x="5672" y="8508"/>
                    <a:pt x="5672" y="8508"/>
                  </a:cubicBezTo>
                  <a:cubicBezTo>
                    <a:pt x="12410" y="7233"/>
                    <a:pt x="17340" y="5568"/>
                    <a:pt x="17770" y="5074"/>
                  </a:cubicBezTo>
                  <a:cubicBezTo>
                    <a:pt x="18095" y="4696"/>
                    <a:pt x="18784" y="2433"/>
                    <a:pt x="18602" y="1184"/>
                  </a:cubicBezTo>
                  <a:lnTo>
                    <a:pt x="14973" y="0"/>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839925" y="4910600"/>
              <a:ext cx="126200" cy="128400"/>
            </a:xfrm>
            <a:custGeom>
              <a:avLst/>
              <a:gdLst/>
              <a:ahLst/>
              <a:cxnLst/>
              <a:rect l="l" t="t" r="r" b="b"/>
              <a:pathLst>
                <a:path w="5048" h="5136" extrusionOk="0">
                  <a:moveTo>
                    <a:pt x="3466" y="1"/>
                  </a:moveTo>
                  <a:cubicBezTo>
                    <a:pt x="2158" y="1"/>
                    <a:pt x="92" y="1252"/>
                    <a:pt x="92" y="1252"/>
                  </a:cubicBezTo>
                  <a:cubicBezTo>
                    <a:pt x="417" y="2657"/>
                    <a:pt x="352" y="4140"/>
                    <a:pt x="0" y="4791"/>
                  </a:cubicBezTo>
                  <a:cubicBezTo>
                    <a:pt x="0" y="4791"/>
                    <a:pt x="863" y="5136"/>
                    <a:pt x="2247" y="5136"/>
                  </a:cubicBezTo>
                  <a:cubicBezTo>
                    <a:pt x="2430" y="5136"/>
                    <a:pt x="2623" y="5130"/>
                    <a:pt x="2823" y="5116"/>
                  </a:cubicBezTo>
                  <a:cubicBezTo>
                    <a:pt x="4527" y="4999"/>
                    <a:pt x="5048" y="4687"/>
                    <a:pt x="5048" y="4687"/>
                  </a:cubicBezTo>
                  <a:cubicBezTo>
                    <a:pt x="5048" y="4687"/>
                    <a:pt x="4436" y="3685"/>
                    <a:pt x="4514" y="1109"/>
                  </a:cubicBezTo>
                  <a:cubicBezTo>
                    <a:pt x="4535" y="281"/>
                    <a:pt x="4086" y="1"/>
                    <a:pt x="3466" y="1"/>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804150" y="4753775"/>
              <a:ext cx="239800" cy="265350"/>
            </a:xfrm>
            <a:custGeom>
              <a:avLst/>
              <a:gdLst/>
              <a:ahLst/>
              <a:cxnLst/>
              <a:rect l="l" t="t" r="r" b="b"/>
              <a:pathLst>
                <a:path w="9592" h="10614" extrusionOk="0">
                  <a:moveTo>
                    <a:pt x="3742" y="1"/>
                  </a:moveTo>
                  <a:cubicBezTo>
                    <a:pt x="3432" y="1"/>
                    <a:pt x="3128" y="62"/>
                    <a:pt x="2849" y="215"/>
                  </a:cubicBezTo>
                  <a:cubicBezTo>
                    <a:pt x="2355" y="488"/>
                    <a:pt x="1913" y="1216"/>
                    <a:pt x="2030" y="1802"/>
                  </a:cubicBezTo>
                  <a:cubicBezTo>
                    <a:pt x="1937" y="1788"/>
                    <a:pt x="1843" y="1781"/>
                    <a:pt x="1751" y="1781"/>
                  </a:cubicBezTo>
                  <a:cubicBezTo>
                    <a:pt x="1225" y="1781"/>
                    <a:pt x="731" y="2006"/>
                    <a:pt x="443" y="2504"/>
                  </a:cubicBezTo>
                  <a:cubicBezTo>
                    <a:pt x="14" y="3246"/>
                    <a:pt x="1" y="4299"/>
                    <a:pt x="196" y="5093"/>
                  </a:cubicBezTo>
                  <a:cubicBezTo>
                    <a:pt x="443" y="6121"/>
                    <a:pt x="1093" y="6992"/>
                    <a:pt x="1523" y="7942"/>
                  </a:cubicBezTo>
                  <a:cubicBezTo>
                    <a:pt x="1575" y="8072"/>
                    <a:pt x="1627" y="8202"/>
                    <a:pt x="1666" y="8332"/>
                  </a:cubicBezTo>
                  <a:cubicBezTo>
                    <a:pt x="1913" y="9034"/>
                    <a:pt x="2017" y="9789"/>
                    <a:pt x="2680" y="10244"/>
                  </a:cubicBezTo>
                  <a:cubicBezTo>
                    <a:pt x="2694" y="10254"/>
                    <a:pt x="2711" y="10259"/>
                    <a:pt x="2728" y="10259"/>
                  </a:cubicBezTo>
                  <a:cubicBezTo>
                    <a:pt x="2777" y="10259"/>
                    <a:pt x="2826" y="10220"/>
                    <a:pt x="2797" y="10153"/>
                  </a:cubicBezTo>
                  <a:cubicBezTo>
                    <a:pt x="2680" y="9919"/>
                    <a:pt x="2602" y="9659"/>
                    <a:pt x="2576" y="9399"/>
                  </a:cubicBezTo>
                  <a:lnTo>
                    <a:pt x="2576" y="9399"/>
                  </a:lnTo>
                  <a:cubicBezTo>
                    <a:pt x="2836" y="9516"/>
                    <a:pt x="3044" y="9828"/>
                    <a:pt x="3240" y="10010"/>
                  </a:cubicBezTo>
                  <a:cubicBezTo>
                    <a:pt x="3448" y="10218"/>
                    <a:pt x="3669" y="10400"/>
                    <a:pt x="3890" y="10569"/>
                  </a:cubicBezTo>
                  <a:lnTo>
                    <a:pt x="3955" y="10608"/>
                  </a:lnTo>
                  <a:cubicBezTo>
                    <a:pt x="3965" y="10612"/>
                    <a:pt x="3975" y="10613"/>
                    <a:pt x="3984" y="10613"/>
                  </a:cubicBezTo>
                  <a:cubicBezTo>
                    <a:pt x="4012" y="10613"/>
                    <a:pt x="4036" y="10599"/>
                    <a:pt x="4046" y="10569"/>
                  </a:cubicBezTo>
                  <a:cubicBezTo>
                    <a:pt x="4059" y="10556"/>
                    <a:pt x="4059" y="10543"/>
                    <a:pt x="4046" y="10530"/>
                  </a:cubicBezTo>
                  <a:cubicBezTo>
                    <a:pt x="4046" y="10348"/>
                    <a:pt x="4072" y="10166"/>
                    <a:pt x="4137" y="9997"/>
                  </a:cubicBezTo>
                  <a:cubicBezTo>
                    <a:pt x="4267" y="10088"/>
                    <a:pt x="4371" y="10231"/>
                    <a:pt x="4488" y="10335"/>
                  </a:cubicBezTo>
                  <a:cubicBezTo>
                    <a:pt x="4502" y="10344"/>
                    <a:pt x="4518" y="10349"/>
                    <a:pt x="4533" y="10349"/>
                  </a:cubicBezTo>
                  <a:cubicBezTo>
                    <a:pt x="4561" y="10349"/>
                    <a:pt x="4589" y="10334"/>
                    <a:pt x="4605" y="10309"/>
                  </a:cubicBezTo>
                  <a:cubicBezTo>
                    <a:pt x="4684" y="10127"/>
                    <a:pt x="4710" y="9724"/>
                    <a:pt x="4866" y="9620"/>
                  </a:cubicBezTo>
                  <a:cubicBezTo>
                    <a:pt x="4886" y="9606"/>
                    <a:pt x="4906" y="9600"/>
                    <a:pt x="4925" y="9600"/>
                  </a:cubicBezTo>
                  <a:cubicBezTo>
                    <a:pt x="5095" y="9600"/>
                    <a:pt x="5239" y="10062"/>
                    <a:pt x="5321" y="10179"/>
                  </a:cubicBezTo>
                  <a:cubicBezTo>
                    <a:pt x="5339" y="10197"/>
                    <a:pt x="5363" y="10207"/>
                    <a:pt x="5386" y="10207"/>
                  </a:cubicBezTo>
                  <a:cubicBezTo>
                    <a:pt x="5412" y="10207"/>
                    <a:pt x="5437" y="10194"/>
                    <a:pt x="5451" y="10166"/>
                  </a:cubicBezTo>
                  <a:cubicBezTo>
                    <a:pt x="5555" y="9815"/>
                    <a:pt x="5685" y="9477"/>
                    <a:pt x="5828" y="9138"/>
                  </a:cubicBezTo>
                  <a:cubicBezTo>
                    <a:pt x="5880" y="9203"/>
                    <a:pt x="5919" y="9256"/>
                    <a:pt x="5971" y="9321"/>
                  </a:cubicBezTo>
                  <a:cubicBezTo>
                    <a:pt x="5984" y="9334"/>
                    <a:pt x="6004" y="9340"/>
                    <a:pt x="6025" y="9340"/>
                  </a:cubicBezTo>
                  <a:cubicBezTo>
                    <a:pt x="6046" y="9340"/>
                    <a:pt x="6069" y="9334"/>
                    <a:pt x="6088" y="9321"/>
                  </a:cubicBezTo>
                  <a:cubicBezTo>
                    <a:pt x="6232" y="9138"/>
                    <a:pt x="6362" y="8956"/>
                    <a:pt x="6479" y="8761"/>
                  </a:cubicBezTo>
                  <a:cubicBezTo>
                    <a:pt x="6609" y="8605"/>
                    <a:pt x="6739" y="8449"/>
                    <a:pt x="6843" y="8280"/>
                  </a:cubicBezTo>
                  <a:cubicBezTo>
                    <a:pt x="7129" y="7825"/>
                    <a:pt x="7272" y="7265"/>
                    <a:pt x="7454" y="6784"/>
                  </a:cubicBezTo>
                  <a:cubicBezTo>
                    <a:pt x="7597" y="6381"/>
                    <a:pt x="7649" y="5964"/>
                    <a:pt x="7597" y="5548"/>
                  </a:cubicBezTo>
                  <a:cubicBezTo>
                    <a:pt x="7597" y="5405"/>
                    <a:pt x="7584" y="5262"/>
                    <a:pt x="7571" y="5119"/>
                  </a:cubicBezTo>
                  <a:cubicBezTo>
                    <a:pt x="8183" y="5002"/>
                    <a:pt x="8807" y="4742"/>
                    <a:pt x="9002" y="4169"/>
                  </a:cubicBezTo>
                  <a:cubicBezTo>
                    <a:pt x="9145" y="3779"/>
                    <a:pt x="9067" y="3350"/>
                    <a:pt x="8833" y="3025"/>
                  </a:cubicBezTo>
                  <a:cubicBezTo>
                    <a:pt x="8742" y="2921"/>
                    <a:pt x="8625" y="2829"/>
                    <a:pt x="8482" y="2777"/>
                  </a:cubicBezTo>
                  <a:cubicBezTo>
                    <a:pt x="8950" y="2543"/>
                    <a:pt x="9301" y="2127"/>
                    <a:pt x="9445" y="1633"/>
                  </a:cubicBezTo>
                  <a:cubicBezTo>
                    <a:pt x="9591" y="1033"/>
                    <a:pt x="9358" y="192"/>
                    <a:pt x="8669" y="192"/>
                  </a:cubicBezTo>
                  <a:cubicBezTo>
                    <a:pt x="8626" y="192"/>
                    <a:pt x="8581" y="195"/>
                    <a:pt x="8534" y="202"/>
                  </a:cubicBezTo>
                  <a:cubicBezTo>
                    <a:pt x="8131" y="254"/>
                    <a:pt x="7806" y="527"/>
                    <a:pt x="7428" y="670"/>
                  </a:cubicBezTo>
                  <a:cubicBezTo>
                    <a:pt x="7210" y="764"/>
                    <a:pt x="6987" y="804"/>
                    <a:pt x="6764" y="804"/>
                  </a:cubicBezTo>
                  <a:cubicBezTo>
                    <a:pt x="6311" y="804"/>
                    <a:pt x="5857" y="641"/>
                    <a:pt x="5438" y="449"/>
                  </a:cubicBezTo>
                  <a:cubicBezTo>
                    <a:pt x="4936" y="219"/>
                    <a:pt x="4328" y="1"/>
                    <a:pt x="3742"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6054875" y="5019275"/>
              <a:ext cx="441025" cy="313550"/>
            </a:xfrm>
            <a:custGeom>
              <a:avLst/>
              <a:gdLst/>
              <a:ahLst/>
              <a:cxnLst/>
              <a:rect l="l" t="t" r="r" b="b"/>
              <a:pathLst>
                <a:path w="17641" h="12542" extrusionOk="0">
                  <a:moveTo>
                    <a:pt x="15232" y="0"/>
                  </a:moveTo>
                  <a:cubicBezTo>
                    <a:pt x="14810" y="0"/>
                    <a:pt x="13394" y="2695"/>
                    <a:pt x="12918" y="2811"/>
                  </a:cubicBezTo>
                  <a:cubicBezTo>
                    <a:pt x="12897" y="2817"/>
                    <a:pt x="12878" y="2819"/>
                    <a:pt x="12861" y="2819"/>
                  </a:cubicBezTo>
                  <a:cubicBezTo>
                    <a:pt x="12481" y="2819"/>
                    <a:pt x="13095" y="1479"/>
                    <a:pt x="12684" y="1354"/>
                  </a:cubicBezTo>
                  <a:cubicBezTo>
                    <a:pt x="12670" y="1350"/>
                    <a:pt x="12655" y="1347"/>
                    <a:pt x="12640" y="1347"/>
                  </a:cubicBezTo>
                  <a:cubicBezTo>
                    <a:pt x="12206" y="1347"/>
                    <a:pt x="11687" y="3348"/>
                    <a:pt x="11825" y="4216"/>
                  </a:cubicBezTo>
                  <a:cubicBezTo>
                    <a:pt x="11825" y="4216"/>
                    <a:pt x="5816" y="7494"/>
                    <a:pt x="4073" y="8795"/>
                  </a:cubicBezTo>
                  <a:cubicBezTo>
                    <a:pt x="4073" y="8795"/>
                    <a:pt x="3110" y="6805"/>
                    <a:pt x="2889" y="6427"/>
                  </a:cubicBezTo>
                  <a:lnTo>
                    <a:pt x="1" y="8001"/>
                  </a:lnTo>
                  <a:cubicBezTo>
                    <a:pt x="312" y="9336"/>
                    <a:pt x="2055" y="12542"/>
                    <a:pt x="2558" y="12542"/>
                  </a:cubicBezTo>
                  <a:cubicBezTo>
                    <a:pt x="2560" y="12542"/>
                    <a:pt x="2562" y="12541"/>
                    <a:pt x="2564" y="12541"/>
                  </a:cubicBezTo>
                  <a:cubicBezTo>
                    <a:pt x="3227" y="12515"/>
                    <a:pt x="8586" y="9992"/>
                    <a:pt x="13777" y="5504"/>
                  </a:cubicBezTo>
                  <a:cubicBezTo>
                    <a:pt x="13777" y="5504"/>
                    <a:pt x="17523" y="3527"/>
                    <a:pt x="17354" y="3227"/>
                  </a:cubicBezTo>
                  <a:cubicBezTo>
                    <a:pt x="17332" y="3185"/>
                    <a:pt x="17277" y="3167"/>
                    <a:pt x="17200" y="3167"/>
                  </a:cubicBezTo>
                  <a:cubicBezTo>
                    <a:pt x="16727" y="3167"/>
                    <a:pt x="15403" y="3839"/>
                    <a:pt x="15403" y="3839"/>
                  </a:cubicBezTo>
                  <a:cubicBezTo>
                    <a:pt x="15403" y="3839"/>
                    <a:pt x="17640" y="2239"/>
                    <a:pt x="17523" y="2018"/>
                  </a:cubicBezTo>
                  <a:cubicBezTo>
                    <a:pt x="17512" y="1998"/>
                    <a:pt x="17483" y="1988"/>
                    <a:pt x="17439" y="1988"/>
                  </a:cubicBezTo>
                  <a:cubicBezTo>
                    <a:pt x="16997" y="1988"/>
                    <a:pt x="15051" y="2902"/>
                    <a:pt x="15051" y="2902"/>
                  </a:cubicBezTo>
                  <a:cubicBezTo>
                    <a:pt x="15051" y="2902"/>
                    <a:pt x="17055" y="1107"/>
                    <a:pt x="16782" y="769"/>
                  </a:cubicBezTo>
                  <a:cubicBezTo>
                    <a:pt x="16760" y="743"/>
                    <a:pt x="16727" y="731"/>
                    <a:pt x="16686" y="731"/>
                  </a:cubicBezTo>
                  <a:cubicBezTo>
                    <a:pt x="16211" y="731"/>
                    <a:pt x="14570" y="2317"/>
                    <a:pt x="14570" y="2317"/>
                  </a:cubicBezTo>
                  <a:cubicBezTo>
                    <a:pt x="14570" y="2317"/>
                    <a:pt x="15637" y="79"/>
                    <a:pt x="15247" y="1"/>
                  </a:cubicBezTo>
                  <a:cubicBezTo>
                    <a:pt x="15242" y="1"/>
                    <a:pt x="15237" y="0"/>
                    <a:pt x="1523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644800" y="5018175"/>
              <a:ext cx="509300" cy="446675"/>
            </a:xfrm>
            <a:custGeom>
              <a:avLst/>
              <a:gdLst/>
              <a:ahLst/>
              <a:cxnLst/>
              <a:rect l="l" t="t" r="r" b="b"/>
              <a:pathLst>
                <a:path w="20372" h="17867" extrusionOk="0">
                  <a:moveTo>
                    <a:pt x="8649" y="1"/>
                  </a:moveTo>
                  <a:cubicBezTo>
                    <a:pt x="8410" y="1"/>
                    <a:pt x="8183" y="2"/>
                    <a:pt x="7975" y="6"/>
                  </a:cubicBezTo>
                  <a:cubicBezTo>
                    <a:pt x="7363" y="6"/>
                    <a:pt x="6908" y="19"/>
                    <a:pt x="6804" y="19"/>
                  </a:cubicBezTo>
                  <a:cubicBezTo>
                    <a:pt x="4020" y="267"/>
                    <a:pt x="2420" y="2751"/>
                    <a:pt x="1" y="6497"/>
                  </a:cubicBezTo>
                  <a:cubicBezTo>
                    <a:pt x="1" y="6497"/>
                    <a:pt x="144" y="6680"/>
                    <a:pt x="404" y="6953"/>
                  </a:cubicBezTo>
                  <a:cubicBezTo>
                    <a:pt x="1080" y="7668"/>
                    <a:pt x="2485" y="8969"/>
                    <a:pt x="3981" y="9164"/>
                  </a:cubicBezTo>
                  <a:cubicBezTo>
                    <a:pt x="4046" y="9164"/>
                    <a:pt x="4111" y="9177"/>
                    <a:pt x="4176" y="9177"/>
                  </a:cubicBezTo>
                  <a:lnTo>
                    <a:pt x="4254" y="8358"/>
                  </a:lnTo>
                  <a:cubicBezTo>
                    <a:pt x="4254" y="8299"/>
                    <a:pt x="4296" y="8270"/>
                    <a:pt x="4339" y="8270"/>
                  </a:cubicBezTo>
                  <a:cubicBezTo>
                    <a:pt x="4381" y="8270"/>
                    <a:pt x="4423" y="8299"/>
                    <a:pt x="4423" y="8358"/>
                  </a:cubicBezTo>
                  <a:cubicBezTo>
                    <a:pt x="4475" y="9893"/>
                    <a:pt x="3734" y="14576"/>
                    <a:pt x="3175" y="17867"/>
                  </a:cubicBezTo>
                  <a:lnTo>
                    <a:pt x="17197" y="17867"/>
                  </a:lnTo>
                  <a:cubicBezTo>
                    <a:pt x="16638" y="14576"/>
                    <a:pt x="15897" y="9906"/>
                    <a:pt x="15936" y="8358"/>
                  </a:cubicBezTo>
                  <a:cubicBezTo>
                    <a:pt x="15936" y="8299"/>
                    <a:pt x="15981" y="8270"/>
                    <a:pt x="16027" y="8270"/>
                  </a:cubicBezTo>
                  <a:cubicBezTo>
                    <a:pt x="16072" y="8270"/>
                    <a:pt x="16118" y="8299"/>
                    <a:pt x="16118" y="8358"/>
                  </a:cubicBezTo>
                  <a:lnTo>
                    <a:pt x="16196" y="9177"/>
                  </a:lnTo>
                  <a:cubicBezTo>
                    <a:pt x="16378" y="9164"/>
                    <a:pt x="16573" y="9138"/>
                    <a:pt x="16755" y="9086"/>
                  </a:cubicBezTo>
                  <a:cubicBezTo>
                    <a:pt x="17874" y="8813"/>
                    <a:pt x="18902" y="7993"/>
                    <a:pt x="19578" y="7343"/>
                  </a:cubicBezTo>
                  <a:lnTo>
                    <a:pt x="19695" y="7226"/>
                  </a:lnTo>
                  <a:cubicBezTo>
                    <a:pt x="19929" y="7005"/>
                    <a:pt x="20150" y="6758"/>
                    <a:pt x="20371" y="6497"/>
                  </a:cubicBezTo>
                  <a:lnTo>
                    <a:pt x="19942" y="5860"/>
                  </a:lnTo>
                  <a:cubicBezTo>
                    <a:pt x="17744" y="2465"/>
                    <a:pt x="16183" y="254"/>
                    <a:pt x="13555" y="32"/>
                  </a:cubicBezTo>
                  <a:cubicBezTo>
                    <a:pt x="13464" y="19"/>
                    <a:pt x="13139" y="6"/>
                    <a:pt x="12684" y="6"/>
                  </a:cubicBezTo>
                  <a:lnTo>
                    <a:pt x="10186" y="6"/>
                  </a:lnTo>
                  <a:cubicBezTo>
                    <a:pt x="9657" y="6"/>
                    <a:pt x="9128" y="1"/>
                    <a:pt x="8649"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6106275" y="5196200"/>
              <a:ext cx="469950" cy="248725"/>
            </a:xfrm>
            <a:custGeom>
              <a:avLst/>
              <a:gdLst/>
              <a:ahLst/>
              <a:cxnLst/>
              <a:rect l="l" t="t" r="r" b="b"/>
              <a:pathLst>
                <a:path w="18798" h="9949" extrusionOk="0">
                  <a:moveTo>
                    <a:pt x="14986" y="1"/>
                  </a:moveTo>
                  <a:lnTo>
                    <a:pt x="14986" y="1"/>
                  </a:lnTo>
                  <a:cubicBezTo>
                    <a:pt x="15142" y="404"/>
                    <a:pt x="14270" y="2967"/>
                    <a:pt x="14270" y="2967"/>
                  </a:cubicBezTo>
                  <a:cubicBezTo>
                    <a:pt x="12163" y="3526"/>
                    <a:pt x="5867" y="6193"/>
                    <a:pt x="5867" y="6193"/>
                  </a:cubicBezTo>
                  <a:cubicBezTo>
                    <a:pt x="5369" y="5652"/>
                    <a:pt x="3945" y="4973"/>
                    <a:pt x="3352" y="4973"/>
                  </a:cubicBezTo>
                  <a:cubicBezTo>
                    <a:pt x="3217" y="4973"/>
                    <a:pt x="3125" y="5008"/>
                    <a:pt x="3096" y="5087"/>
                  </a:cubicBezTo>
                  <a:cubicBezTo>
                    <a:pt x="2927" y="5516"/>
                    <a:pt x="4488" y="5881"/>
                    <a:pt x="4098" y="6180"/>
                  </a:cubicBezTo>
                  <a:cubicBezTo>
                    <a:pt x="4010" y="6245"/>
                    <a:pt x="3794" y="6268"/>
                    <a:pt x="3510" y="6268"/>
                  </a:cubicBezTo>
                  <a:cubicBezTo>
                    <a:pt x="2825" y="6268"/>
                    <a:pt x="1737" y="6134"/>
                    <a:pt x="1055" y="6134"/>
                  </a:cubicBezTo>
                  <a:cubicBezTo>
                    <a:pt x="727" y="6134"/>
                    <a:pt x="492" y="6165"/>
                    <a:pt x="443" y="6258"/>
                  </a:cubicBezTo>
                  <a:cubicBezTo>
                    <a:pt x="247" y="6609"/>
                    <a:pt x="2680" y="7168"/>
                    <a:pt x="2680" y="7168"/>
                  </a:cubicBezTo>
                  <a:cubicBezTo>
                    <a:pt x="2680" y="7168"/>
                    <a:pt x="0" y="7520"/>
                    <a:pt x="91" y="7936"/>
                  </a:cubicBezTo>
                  <a:cubicBezTo>
                    <a:pt x="120" y="8069"/>
                    <a:pt x="412" y="8114"/>
                    <a:pt x="795" y="8114"/>
                  </a:cubicBezTo>
                  <a:cubicBezTo>
                    <a:pt x="1609" y="8114"/>
                    <a:pt x="2836" y="7910"/>
                    <a:pt x="2836" y="7910"/>
                  </a:cubicBezTo>
                  <a:lnTo>
                    <a:pt x="2836" y="7910"/>
                  </a:lnTo>
                  <a:cubicBezTo>
                    <a:pt x="2836" y="7910"/>
                    <a:pt x="508" y="9055"/>
                    <a:pt x="599" y="9289"/>
                  </a:cubicBezTo>
                  <a:cubicBezTo>
                    <a:pt x="612" y="9317"/>
                    <a:pt x="667" y="9329"/>
                    <a:pt x="752" y="9329"/>
                  </a:cubicBezTo>
                  <a:cubicBezTo>
                    <a:pt x="1335" y="9329"/>
                    <a:pt x="3343" y="8756"/>
                    <a:pt x="3343" y="8755"/>
                  </a:cubicBezTo>
                  <a:lnTo>
                    <a:pt x="3343" y="8755"/>
                  </a:lnTo>
                  <a:cubicBezTo>
                    <a:pt x="3343" y="8756"/>
                    <a:pt x="1522" y="9601"/>
                    <a:pt x="1652" y="9913"/>
                  </a:cubicBezTo>
                  <a:cubicBezTo>
                    <a:pt x="1663" y="9937"/>
                    <a:pt x="1698" y="9949"/>
                    <a:pt x="1754" y="9949"/>
                  </a:cubicBezTo>
                  <a:cubicBezTo>
                    <a:pt x="2389" y="9949"/>
                    <a:pt x="5672" y="8521"/>
                    <a:pt x="5672" y="8521"/>
                  </a:cubicBezTo>
                  <a:cubicBezTo>
                    <a:pt x="12410" y="7246"/>
                    <a:pt x="17340" y="5581"/>
                    <a:pt x="17782" y="5074"/>
                  </a:cubicBezTo>
                  <a:cubicBezTo>
                    <a:pt x="18108" y="4697"/>
                    <a:pt x="18797" y="2433"/>
                    <a:pt x="18602" y="1198"/>
                  </a:cubicBezTo>
                  <a:lnTo>
                    <a:pt x="14986" y="1"/>
                  </a:ln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6664325" y="4931975"/>
              <a:ext cx="126200" cy="128475"/>
            </a:xfrm>
            <a:custGeom>
              <a:avLst/>
              <a:gdLst/>
              <a:ahLst/>
              <a:cxnLst/>
              <a:rect l="l" t="t" r="r" b="b"/>
              <a:pathLst>
                <a:path w="5048" h="5139" extrusionOk="0">
                  <a:moveTo>
                    <a:pt x="3481" y="0"/>
                  </a:moveTo>
                  <a:cubicBezTo>
                    <a:pt x="2178" y="0"/>
                    <a:pt x="104" y="1256"/>
                    <a:pt x="104" y="1256"/>
                  </a:cubicBezTo>
                  <a:cubicBezTo>
                    <a:pt x="430" y="2648"/>
                    <a:pt x="352" y="4131"/>
                    <a:pt x="0" y="4781"/>
                  </a:cubicBezTo>
                  <a:cubicBezTo>
                    <a:pt x="0" y="4781"/>
                    <a:pt x="868" y="5139"/>
                    <a:pt x="2261" y="5139"/>
                  </a:cubicBezTo>
                  <a:cubicBezTo>
                    <a:pt x="2440" y="5139"/>
                    <a:pt x="2628" y="5133"/>
                    <a:pt x="2823" y="5119"/>
                  </a:cubicBezTo>
                  <a:cubicBezTo>
                    <a:pt x="4540" y="4989"/>
                    <a:pt x="5048" y="4677"/>
                    <a:pt x="5048" y="4677"/>
                  </a:cubicBezTo>
                  <a:cubicBezTo>
                    <a:pt x="5048" y="4677"/>
                    <a:pt x="4449" y="3676"/>
                    <a:pt x="4514" y="1100"/>
                  </a:cubicBezTo>
                  <a:cubicBezTo>
                    <a:pt x="4539" y="279"/>
                    <a:pt x="4096" y="0"/>
                    <a:pt x="3481"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836350" y="4564300"/>
              <a:ext cx="149950" cy="444950"/>
            </a:xfrm>
            <a:custGeom>
              <a:avLst/>
              <a:gdLst/>
              <a:ahLst/>
              <a:cxnLst/>
              <a:rect l="l" t="t" r="r" b="b"/>
              <a:pathLst>
                <a:path w="5998" h="17798" extrusionOk="0">
                  <a:moveTo>
                    <a:pt x="3982" y="0"/>
                  </a:moveTo>
                  <a:cubicBezTo>
                    <a:pt x="3656" y="0"/>
                    <a:pt x="3162" y="2929"/>
                    <a:pt x="3162" y="2929"/>
                  </a:cubicBezTo>
                  <a:cubicBezTo>
                    <a:pt x="3162" y="2929"/>
                    <a:pt x="2496" y="535"/>
                    <a:pt x="2320" y="535"/>
                  </a:cubicBezTo>
                  <a:cubicBezTo>
                    <a:pt x="2319" y="535"/>
                    <a:pt x="2318" y="535"/>
                    <a:pt x="2316" y="535"/>
                  </a:cubicBezTo>
                  <a:cubicBezTo>
                    <a:pt x="2147" y="574"/>
                    <a:pt x="2459" y="3436"/>
                    <a:pt x="2459" y="3436"/>
                  </a:cubicBezTo>
                  <a:cubicBezTo>
                    <a:pt x="2459" y="3436"/>
                    <a:pt x="2469" y="4039"/>
                    <a:pt x="2284" y="4039"/>
                  </a:cubicBezTo>
                  <a:cubicBezTo>
                    <a:pt x="2250" y="4039"/>
                    <a:pt x="2209" y="4018"/>
                    <a:pt x="2160" y="3969"/>
                  </a:cubicBezTo>
                  <a:cubicBezTo>
                    <a:pt x="1883" y="3669"/>
                    <a:pt x="1262" y="3179"/>
                    <a:pt x="1067" y="3179"/>
                  </a:cubicBezTo>
                  <a:cubicBezTo>
                    <a:pt x="1051" y="3179"/>
                    <a:pt x="1038" y="3182"/>
                    <a:pt x="1028" y="3189"/>
                  </a:cubicBezTo>
                  <a:cubicBezTo>
                    <a:pt x="898" y="3293"/>
                    <a:pt x="976" y="3865"/>
                    <a:pt x="2316" y="5088"/>
                  </a:cubicBezTo>
                  <a:lnTo>
                    <a:pt x="1627" y="13999"/>
                  </a:lnTo>
                  <a:lnTo>
                    <a:pt x="1" y="17797"/>
                  </a:lnTo>
                  <a:lnTo>
                    <a:pt x="4085" y="17459"/>
                  </a:lnTo>
                  <a:lnTo>
                    <a:pt x="4814" y="14181"/>
                  </a:lnTo>
                  <a:lnTo>
                    <a:pt x="3695" y="5010"/>
                  </a:lnTo>
                  <a:cubicBezTo>
                    <a:pt x="4228" y="4633"/>
                    <a:pt x="4684" y="4164"/>
                    <a:pt x="5061" y="3631"/>
                  </a:cubicBezTo>
                  <a:cubicBezTo>
                    <a:pt x="5633" y="2799"/>
                    <a:pt x="5998" y="1862"/>
                    <a:pt x="5854" y="1758"/>
                  </a:cubicBezTo>
                  <a:cubicBezTo>
                    <a:pt x="5849" y="1754"/>
                    <a:pt x="5842" y="1752"/>
                    <a:pt x="5835" y="1752"/>
                  </a:cubicBezTo>
                  <a:cubicBezTo>
                    <a:pt x="5637" y="1752"/>
                    <a:pt x="4710" y="2981"/>
                    <a:pt x="4710" y="2981"/>
                  </a:cubicBezTo>
                  <a:cubicBezTo>
                    <a:pt x="4710" y="2981"/>
                    <a:pt x="5295" y="730"/>
                    <a:pt x="5126" y="600"/>
                  </a:cubicBezTo>
                  <a:cubicBezTo>
                    <a:pt x="5122" y="597"/>
                    <a:pt x="5117" y="596"/>
                    <a:pt x="5112" y="596"/>
                  </a:cubicBezTo>
                  <a:cubicBezTo>
                    <a:pt x="4903" y="596"/>
                    <a:pt x="3825" y="2838"/>
                    <a:pt x="3825" y="2838"/>
                  </a:cubicBezTo>
                  <a:cubicBezTo>
                    <a:pt x="3825" y="2838"/>
                    <a:pt x="4306" y="93"/>
                    <a:pt x="3994" y="2"/>
                  </a:cubicBezTo>
                  <a:cubicBezTo>
                    <a:pt x="3990" y="1"/>
                    <a:pt x="3986" y="0"/>
                    <a:pt x="3982" y="0"/>
                  </a:cubicBezTo>
                  <a:close/>
                </a:path>
              </a:pathLst>
            </a:custGeom>
            <a:solidFill>
              <a:srgbClr val="C49A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469525" y="4921075"/>
              <a:ext cx="500850" cy="543775"/>
            </a:xfrm>
            <a:custGeom>
              <a:avLst/>
              <a:gdLst/>
              <a:ahLst/>
              <a:cxnLst/>
              <a:rect l="l" t="t" r="r" b="b"/>
              <a:pathLst>
                <a:path w="20034" h="21751" extrusionOk="0">
                  <a:moveTo>
                    <a:pt x="16196" y="1"/>
                  </a:moveTo>
                  <a:cubicBezTo>
                    <a:pt x="15962" y="1"/>
                    <a:pt x="15727" y="14"/>
                    <a:pt x="15506" y="79"/>
                  </a:cubicBezTo>
                  <a:cubicBezTo>
                    <a:pt x="15506" y="79"/>
                    <a:pt x="15116" y="2160"/>
                    <a:pt x="13984" y="3929"/>
                  </a:cubicBezTo>
                  <a:cubicBezTo>
                    <a:pt x="13802" y="4229"/>
                    <a:pt x="13594" y="4502"/>
                    <a:pt x="13373" y="4762"/>
                  </a:cubicBezTo>
                  <a:lnTo>
                    <a:pt x="12683" y="4749"/>
                  </a:lnTo>
                  <a:cubicBezTo>
                    <a:pt x="12098" y="4736"/>
                    <a:pt x="11266" y="4736"/>
                    <a:pt x="10433" y="4736"/>
                  </a:cubicBezTo>
                  <a:lnTo>
                    <a:pt x="7974" y="4736"/>
                  </a:lnTo>
                  <a:cubicBezTo>
                    <a:pt x="7363" y="4749"/>
                    <a:pt x="6908" y="4749"/>
                    <a:pt x="6804" y="4762"/>
                  </a:cubicBezTo>
                  <a:cubicBezTo>
                    <a:pt x="5230" y="4905"/>
                    <a:pt x="4033" y="5751"/>
                    <a:pt x="2862" y="7142"/>
                  </a:cubicBezTo>
                  <a:cubicBezTo>
                    <a:pt x="2810" y="7194"/>
                    <a:pt x="2771" y="7246"/>
                    <a:pt x="2719" y="7312"/>
                  </a:cubicBezTo>
                  <a:cubicBezTo>
                    <a:pt x="2069" y="8118"/>
                    <a:pt x="1470" y="8964"/>
                    <a:pt x="911" y="9835"/>
                  </a:cubicBezTo>
                  <a:cubicBezTo>
                    <a:pt x="612" y="10277"/>
                    <a:pt x="313" y="10746"/>
                    <a:pt x="0" y="11240"/>
                  </a:cubicBezTo>
                  <a:cubicBezTo>
                    <a:pt x="0" y="11240"/>
                    <a:pt x="144" y="11422"/>
                    <a:pt x="404" y="11695"/>
                  </a:cubicBezTo>
                  <a:cubicBezTo>
                    <a:pt x="976" y="12320"/>
                    <a:pt x="1639" y="12853"/>
                    <a:pt x="2355" y="13295"/>
                  </a:cubicBezTo>
                  <a:cubicBezTo>
                    <a:pt x="2849" y="13608"/>
                    <a:pt x="3409" y="13803"/>
                    <a:pt x="3981" y="13894"/>
                  </a:cubicBezTo>
                  <a:cubicBezTo>
                    <a:pt x="4046" y="13907"/>
                    <a:pt x="4111" y="13920"/>
                    <a:pt x="4176" y="13920"/>
                  </a:cubicBezTo>
                  <a:lnTo>
                    <a:pt x="4254" y="13087"/>
                  </a:lnTo>
                  <a:cubicBezTo>
                    <a:pt x="4261" y="13035"/>
                    <a:pt x="4300" y="13009"/>
                    <a:pt x="4339" y="13009"/>
                  </a:cubicBezTo>
                  <a:cubicBezTo>
                    <a:pt x="4378" y="13009"/>
                    <a:pt x="4417" y="13035"/>
                    <a:pt x="4423" y="13087"/>
                  </a:cubicBezTo>
                  <a:cubicBezTo>
                    <a:pt x="4462" y="14505"/>
                    <a:pt x="3851" y="18551"/>
                    <a:pt x="3318" y="21751"/>
                  </a:cubicBezTo>
                  <a:lnTo>
                    <a:pt x="17054" y="21751"/>
                  </a:lnTo>
                  <a:cubicBezTo>
                    <a:pt x="16846" y="20528"/>
                    <a:pt x="16638" y="19201"/>
                    <a:pt x="16456" y="17939"/>
                  </a:cubicBezTo>
                  <a:cubicBezTo>
                    <a:pt x="16144" y="15871"/>
                    <a:pt x="15910" y="13972"/>
                    <a:pt x="15936" y="13100"/>
                  </a:cubicBezTo>
                  <a:cubicBezTo>
                    <a:pt x="15988" y="11825"/>
                    <a:pt x="15949" y="10538"/>
                    <a:pt x="15831" y="9263"/>
                  </a:cubicBezTo>
                  <a:cubicBezTo>
                    <a:pt x="16053" y="9094"/>
                    <a:pt x="16261" y="8912"/>
                    <a:pt x="16456" y="8716"/>
                  </a:cubicBezTo>
                  <a:cubicBezTo>
                    <a:pt x="20033" y="5386"/>
                    <a:pt x="20033" y="1380"/>
                    <a:pt x="20033" y="1380"/>
                  </a:cubicBezTo>
                  <a:cubicBezTo>
                    <a:pt x="20033" y="1380"/>
                    <a:pt x="19734" y="1198"/>
                    <a:pt x="19266" y="951"/>
                  </a:cubicBezTo>
                  <a:cubicBezTo>
                    <a:pt x="18485" y="547"/>
                    <a:pt x="17249" y="27"/>
                    <a:pt x="16196"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602200" y="4761050"/>
              <a:ext cx="335975" cy="618950"/>
            </a:xfrm>
            <a:custGeom>
              <a:avLst/>
              <a:gdLst/>
              <a:ahLst/>
              <a:cxnLst/>
              <a:rect l="l" t="t" r="r" b="b"/>
              <a:pathLst>
                <a:path w="13439" h="24758" extrusionOk="0">
                  <a:moveTo>
                    <a:pt x="4649" y="0"/>
                  </a:moveTo>
                  <a:cubicBezTo>
                    <a:pt x="4182" y="0"/>
                    <a:pt x="3705" y="94"/>
                    <a:pt x="3227" y="301"/>
                  </a:cubicBezTo>
                  <a:cubicBezTo>
                    <a:pt x="1015" y="1251"/>
                    <a:pt x="1" y="4047"/>
                    <a:pt x="586" y="6428"/>
                  </a:cubicBezTo>
                  <a:cubicBezTo>
                    <a:pt x="599" y="6480"/>
                    <a:pt x="612" y="6532"/>
                    <a:pt x="625" y="6584"/>
                  </a:cubicBezTo>
                  <a:cubicBezTo>
                    <a:pt x="612" y="6844"/>
                    <a:pt x="612" y="7104"/>
                    <a:pt x="651" y="7365"/>
                  </a:cubicBezTo>
                  <a:cubicBezTo>
                    <a:pt x="833" y="8496"/>
                    <a:pt x="1679" y="9394"/>
                    <a:pt x="2785" y="9641"/>
                  </a:cubicBezTo>
                  <a:cubicBezTo>
                    <a:pt x="2850" y="9654"/>
                    <a:pt x="2915" y="9680"/>
                    <a:pt x="2980" y="9680"/>
                  </a:cubicBezTo>
                  <a:cubicBezTo>
                    <a:pt x="3311" y="9752"/>
                    <a:pt x="3646" y="9787"/>
                    <a:pt x="3980" y="9787"/>
                  </a:cubicBezTo>
                  <a:cubicBezTo>
                    <a:pt x="4313" y="9787"/>
                    <a:pt x="4645" y="9752"/>
                    <a:pt x="4970" y="9680"/>
                  </a:cubicBezTo>
                  <a:lnTo>
                    <a:pt x="4983" y="9680"/>
                  </a:lnTo>
                  <a:cubicBezTo>
                    <a:pt x="5126" y="10148"/>
                    <a:pt x="5165" y="10643"/>
                    <a:pt x="5113" y="11124"/>
                  </a:cubicBezTo>
                  <a:cubicBezTo>
                    <a:pt x="5087" y="11293"/>
                    <a:pt x="5061" y="11449"/>
                    <a:pt x="5022" y="11618"/>
                  </a:cubicBezTo>
                  <a:cubicBezTo>
                    <a:pt x="4996" y="11735"/>
                    <a:pt x="4957" y="11852"/>
                    <a:pt x="4931" y="11969"/>
                  </a:cubicBezTo>
                  <a:cubicBezTo>
                    <a:pt x="4723" y="12750"/>
                    <a:pt x="4463" y="13478"/>
                    <a:pt x="4476" y="14311"/>
                  </a:cubicBezTo>
                  <a:cubicBezTo>
                    <a:pt x="4476" y="14805"/>
                    <a:pt x="4593" y="15300"/>
                    <a:pt x="4593" y="15794"/>
                  </a:cubicBezTo>
                  <a:cubicBezTo>
                    <a:pt x="4606" y="16353"/>
                    <a:pt x="4424" y="16887"/>
                    <a:pt x="4307" y="17433"/>
                  </a:cubicBezTo>
                  <a:cubicBezTo>
                    <a:pt x="4085" y="18487"/>
                    <a:pt x="3864" y="19592"/>
                    <a:pt x="3929" y="20672"/>
                  </a:cubicBezTo>
                  <a:cubicBezTo>
                    <a:pt x="4007" y="22298"/>
                    <a:pt x="5035" y="23729"/>
                    <a:pt x="6544" y="24327"/>
                  </a:cubicBezTo>
                  <a:cubicBezTo>
                    <a:pt x="7350" y="24613"/>
                    <a:pt x="8196" y="24757"/>
                    <a:pt x="9042" y="24757"/>
                  </a:cubicBezTo>
                  <a:cubicBezTo>
                    <a:pt x="9089" y="24757"/>
                    <a:pt x="9138" y="24758"/>
                    <a:pt x="9186" y="24758"/>
                  </a:cubicBezTo>
                  <a:cubicBezTo>
                    <a:pt x="9857" y="24758"/>
                    <a:pt x="10553" y="24668"/>
                    <a:pt x="11136" y="24340"/>
                  </a:cubicBezTo>
                  <a:cubicBezTo>
                    <a:pt x="11201" y="24314"/>
                    <a:pt x="11266" y="24275"/>
                    <a:pt x="11318" y="24236"/>
                  </a:cubicBezTo>
                  <a:cubicBezTo>
                    <a:pt x="12072" y="23729"/>
                    <a:pt x="12489" y="22870"/>
                    <a:pt x="12411" y="21973"/>
                  </a:cubicBezTo>
                  <a:cubicBezTo>
                    <a:pt x="12359" y="21530"/>
                    <a:pt x="12229" y="21088"/>
                    <a:pt x="12020" y="20698"/>
                  </a:cubicBezTo>
                  <a:cubicBezTo>
                    <a:pt x="12905" y="19748"/>
                    <a:pt x="13438" y="18435"/>
                    <a:pt x="12996" y="17173"/>
                  </a:cubicBezTo>
                  <a:cubicBezTo>
                    <a:pt x="12762" y="16509"/>
                    <a:pt x="12333" y="15924"/>
                    <a:pt x="11760" y="15508"/>
                  </a:cubicBezTo>
                  <a:cubicBezTo>
                    <a:pt x="11565" y="15365"/>
                    <a:pt x="11357" y="15235"/>
                    <a:pt x="11149" y="15104"/>
                  </a:cubicBezTo>
                  <a:cubicBezTo>
                    <a:pt x="10941" y="14974"/>
                    <a:pt x="10759" y="14818"/>
                    <a:pt x="10603" y="14649"/>
                  </a:cubicBezTo>
                  <a:cubicBezTo>
                    <a:pt x="10420" y="14441"/>
                    <a:pt x="10290" y="14207"/>
                    <a:pt x="10186" y="13960"/>
                  </a:cubicBezTo>
                  <a:cubicBezTo>
                    <a:pt x="10290" y="13791"/>
                    <a:pt x="10368" y="13621"/>
                    <a:pt x="10433" y="13439"/>
                  </a:cubicBezTo>
                  <a:cubicBezTo>
                    <a:pt x="10616" y="12841"/>
                    <a:pt x="10694" y="12139"/>
                    <a:pt x="10472" y="11540"/>
                  </a:cubicBezTo>
                  <a:cubicBezTo>
                    <a:pt x="10303" y="11111"/>
                    <a:pt x="9952" y="10773"/>
                    <a:pt x="9510" y="10617"/>
                  </a:cubicBezTo>
                  <a:cubicBezTo>
                    <a:pt x="9250" y="10513"/>
                    <a:pt x="8937" y="10434"/>
                    <a:pt x="8677" y="10317"/>
                  </a:cubicBezTo>
                  <a:cubicBezTo>
                    <a:pt x="8352" y="10187"/>
                    <a:pt x="8053" y="9979"/>
                    <a:pt x="7936" y="9589"/>
                  </a:cubicBezTo>
                  <a:cubicBezTo>
                    <a:pt x="7910" y="9524"/>
                    <a:pt x="7897" y="9459"/>
                    <a:pt x="7897" y="9381"/>
                  </a:cubicBezTo>
                  <a:cubicBezTo>
                    <a:pt x="7884" y="9303"/>
                    <a:pt x="7871" y="9225"/>
                    <a:pt x="7858" y="9134"/>
                  </a:cubicBezTo>
                  <a:cubicBezTo>
                    <a:pt x="7923" y="9108"/>
                    <a:pt x="7975" y="9082"/>
                    <a:pt x="8027" y="9056"/>
                  </a:cubicBezTo>
                  <a:cubicBezTo>
                    <a:pt x="8716" y="8717"/>
                    <a:pt x="9224" y="8093"/>
                    <a:pt x="9445" y="7156"/>
                  </a:cubicBezTo>
                  <a:cubicBezTo>
                    <a:pt x="9731" y="5908"/>
                    <a:pt x="9601" y="4607"/>
                    <a:pt x="9081" y="3436"/>
                  </a:cubicBezTo>
                  <a:cubicBezTo>
                    <a:pt x="8286" y="1575"/>
                    <a:pt x="6559" y="0"/>
                    <a:pt x="4649"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722525" y="4965425"/>
              <a:ext cx="81325" cy="43925"/>
            </a:xfrm>
            <a:custGeom>
              <a:avLst/>
              <a:gdLst/>
              <a:ahLst/>
              <a:cxnLst/>
              <a:rect l="l" t="t" r="r" b="b"/>
              <a:pathLst>
                <a:path w="3253" h="1757" extrusionOk="0">
                  <a:moveTo>
                    <a:pt x="1597" y="1"/>
                  </a:moveTo>
                  <a:cubicBezTo>
                    <a:pt x="1258" y="1"/>
                    <a:pt x="927" y="79"/>
                    <a:pt x="664" y="243"/>
                  </a:cubicBezTo>
                  <a:cubicBezTo>
                    <a:pt x="352" y="425"/>
                    <a:pt x="1" y="790"/>
                    <a:pt x="40" y="1180"/>
                  </a:cubicBezTo>
                  <a:cubicBezTo>
                    <a:pt x="92" y="1622"/>
                    <a:pt x="482" y="1739"/>
                    <a:pt x="859" y="1752"/>
                  </a:cubicBezTo>
                  <a:cubicBezTo>
                    <a:pt x="924" y="1754"/>
                    <a:pt x="1019" y="1757"/>
                    <a:pt x="1133" y="1757"/>
                  </a:cubicBezTo>
                  <a:cubicBezTo>
                    <a:pt x="1751" y="1757"/>
                    <a:pt x="2943" y="1688"/>
                    <a:pt x="3097" y="1128"/>
                  </a:cubicBezTo>
                  <a:cubicBezTo>
                    <a:pt x="3227" y="1024"/>
                    <a:pt x="3253" y="816"/>
                    <a:pt x="3136" y="685"/>
                  </a:cubicBezTo>
                  <a:cubicBezTo>
                    <a:pt x="2820" y="245"/>
                    <a:pt x="2196" y="1"/>
                    <a:pt x="1597"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Title 1">
            <a:extLst>
              <a:ext uri="{FF2B5EF4-FFF2-40B4-BE49-F238E27FC236}">
                <a16:creationId xmlns="" xmlns:a16="http://schemas.microsoft.com/office/drawing/2014/main" id="{22D97719-04A1-8238-4E6D-F32733F02342}"/>
              </a:ext>
            </a:extLst>
          </p:cNvPr>
          <p:cNvSpPr txBox="1">
            <a:spLocks/>
          </p:cNvSpPr>
          <p:nvPr/>
        </p:nvSpPr>
        <p:spPr>
          <a:xfrm>
            <a:off x="2267609" y="1762103"/>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7500"/>
              <a:buFont typeface="Erica One"/>
              <a:buNone/>
              <a:defRPr sz="7500" b="0" i="0" u="none" strike="noStrike" cap="none">
                <a:solidFill>
                  <a:schemeClr val="dk1"/>
                </a:solidFill>
                <a:latin typeface="Erica One"/>
                <a:ea typeface="Erica One"/>
                <a:cs typeface="Erica One"/>
                <a:sym typeface="Erica One"/>
              </a:defRPr>
            </a:lvl9pPr>
          </a:lstStyle>
          <a:p>
            <a:r>
              <a:rPr lang="en-US" sz="7200" dirty="0">
                <a:solidFill>
                  <a:srgbClr val="FF0000"/>
                </a:solidFill>
                <a:latin typeface="SVN-Cookies" panose="02040603050506020204" pitchFamily="18" charset="0"/>
                <a:cs typeface="Arial" panose="020B0604020202020204" pitchFamily="34" charset="0"/>
              </a:rPr>
              <a:t>KHÁM PHÁ</a:t>
            </a:r>
          </a:p>
        </p:txBody>
      </p:sp>
      <p:sp>
        <p:nvSpPr>
          <p:cNvPr id="38" name="Title 1">
            <a:extLst>
              <a:ext uri="{FF2B5EF4-FFF2-40B4-BE49-F238E27FC236}">
                <a16:creationId xmlns="" xmlns:a16="http://schemas.microsoft.com/office/drawing/2014/main" id="{CB155DFE-85FD-70C8-9FEB-247E19EF39C6}"/>
              </a:ext>
            </a:extLst>
          </p:cNvPr>
          <p:cNvSpPr txBox="1">
            <a:spLocks/>
          </p:cNvSpPr>
          <p:nvPr/>
        </p:nvSpPr>
        <p:spPr>
          <a:xfrm>
            <a:off x="3428592" y="1183580"/>
            <a:ext cx="2646009" cy="73159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Ribeye"/>
              <a:buNone/>
              <a:defRPr sz="5600" b="1" i="0" u="none" strike="noStrike" cap="none">
                <a:solidFill>
                  <a:schemeClr val="dk1"/>
                </a:solidFill>
                <a:latin typeface="Ribeye"/>
                <a:ea typeface="Ribeye"/>
                <a:cs typeface="Ribeye"/>
                <a:sym typeface="Ribeye"/>
              </a:defRPr>
            </a:lvl1pPr>
            <a:lvl2pPr marR="0" lvl="1"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2pPr>
            <a:lvl3pPr marR="0" lvl="2"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3pPr>
            <a:lvl4pPr marR="0" lvl="3"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4pPr>
            <a:lvl5pPr marR="0" lvl="4"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5pPr>
            <a:lvl6pPr marR="0" lvl="5"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6pPr>
            <a:lvl7pPr marR="0" lvl="6"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7pPr>
            <a:lvl8pPr marR="0" lvl="7"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8pPr>
            <a:lvl9pPr marR="0" lvl="8" algn="ctr" rtl="0">
              <a:lnSpc>
                <a:spcPct val="100000"/>
              </a:lnSpc>
              <a:spcBef>
                <a:spcPts val="0"/>
              </a:spcBef>
              <a:spcAft>
                <a:spcPts val="0"/>
              </a:spcAft>
              <a:buClr>
                <a:schemeClr val="dk1"/>
              </a:buClr>
              <a:buSzPts val="6000"/>
              <a:buFont typeface="Ribeye"/>
              <a:buNone/>
              <a:defRPr sz="6000" b="1" i="0" u="none" strike="noStrike" cap="none">
                <a:solidFill>
                  <a:schemeClr val="dk1"/>
                </a:solidFill>
                <a:latin typeface="Ribeye"/>
                <a:ea typeface="Ribeye"/>
                <a:cs typeface="Ribeye"/>
                <a:sym typeface="Ribeye"/>
              </a:defRPr>
            </a:lvl9pPr>
          </a:lstStyle>
          <a:p>
            <a:r>
              <a:rPr lang="en-US" sz="3200" dirty="0">
                <a:solidFill>
                  <a:schemeClr val="bg1"/>
                </a:solidFill>
                <a:latin typeface="SVN-Cookies" panose="02040603050506020204" pitchFamily="18" charset="0"/>
                <a:cs typeface="Arial" panose="020B0604020202020204" pitchFamily="34" charset="0"/>
              </a:rPr>
              <a:t>HOẠT ĐỘNG 2</a:t>
            </a:r>
          </a:p>
        </p:txBody>
      </p:sp>
      <p:pic>
        <p:nvPicPr>
          <p:cNvPr id="39" name="Picture 38">
            <a:extLst>
              <a:ext uri="{FF2B5EF4-FFF2-40B4-BE49-F238E27FC236}">
                <a16:creationId xmlns="" xmlns:a16="http://schemas.microsoft.com/office/drawing/2014/main" id="{761B1C87-DA7F-3034-1DD5-C7BA9DD13D84}"/>
              </a:ext>
            </a:extLst>
          </p:cNvPr>
          <p:cNvPicPr>
            <a:picLocks noChangeAspect="1"/>
          </p:cNvPicPr>
          <p:nvPr/>
        </p:nvPicPr>
        <p:blipFill>
          <a:blip r:embed="rId3"/>
          <a:stretch>
            <a:fillRect/>
          </a:stretch>
        </p:blipFill>
        <p:spPr>
          <a:xfrm>
            <a:off x="4283238" y="251757"/>
            <a:ext cx="845343" cy="845343"/>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 xmlns:a16="http://schemas.microsoft.com/office/drawing/2014/main" id="{787DA2BA-6CF7-3ACD-71B6-17797C9B06B9}"/>
              </a:ext>
            </a:extLst>
          </p:cNvPr>
          <p:cNvSpPr txBox="1">
            <a:spLocks/>
          </p:cNvSpPr>
          <p:nvPr/>
        </p:nvSpPr>
        <p:spPr>
          <a:xfrm>
            <a:off x="919453" y="1159596"/>
            <a:ext cx="7717500" cy="5086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1800" b="1" dirty="0" err="1">
                <a:solidFill>
                  <a:schemeClr val="accent4">
                    <a:lumMod val="10000"/>
                  </a:schemeClr>
                </a:solidFill>
                <a:latin typeface="Arial" panose="020B0604020202020204" pitchFamily="34" charset="0"/>
                <a:cs typeface="Arial" panose="020B0604020202020204" pitchFamily="34" charset="0"/>
              </a:rPr>
              <a:t>Em</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hãy</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nêu</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tên</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ệ </a:t>
            </a:r>
            <a:r>
              <a:rPr lang="en-US" sz="1800" b="1" dirty="0" err="1">
                <a:solidFill>
                  <a:schemeClr val="accent4">
                    <a:lumMod val="10000"/>
                  </a:schemeClr>
                </a:solidFill>
                <a:latin typeface="Arial" panose="020B0604020202020204" pitchFamily="34" charset="0"/>
                <a:cs typeface="Arial" panose="020B0604020202020204" pitchFamily="34" charset="0"/>
              </a:rPr>
              <a:t>nạn</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xã</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hội</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trong</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các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bức</a:t>
            </a:r>
            <a:r>
              <a:rPr lang="en-US" sz="1800" b="1" dirty="0">
                <a:solidFill>
                  <a:schemeClr val="accent4">
                    <a:lumMod val="10000"/>
                  </a:schemeClr>
                </a:solidFill>
                <a:latin typeface="Arial" panose="020B0604020202020204" pitchFamily="34" charset="0"/>
                <a:cs typeface="Arial" panose="020B0604020202020204" pitchFamily="34" charset="0"/>
              </a:rPr>
              <a:t> </a:t>
            </a:r>
            <a:r>
              <a:rPr lang="en-US" sz="1800" b="1" dirty="0" err="1">
                <a:solidFill>
                  <a:schemeClr val="accent4">
                    <a:lumMod val="10000"/>
                  </a:schemeClr>
                </a:solidFill>
                <a:latin typeface="Arial" panose="020B0604020202020204" pitchFamily="34" charset="0"/>
                <a:cs typeface="Arial" panose="020B0604020202020204" pitchFamily="34" charset="0"/>
              </a:rPr>
              <a:t>tranh</a:t>
            </a:r>
            <a:r>
              <a:rPr lang="en-US" sz="1800" b="1" dirty="0">
                <a:solidFill>
                  <a:schemeClr val="accent4">
                    <a:lumMod val="10000"/>
                  </a:schemeClr>
                </a:solidFill>
                <a:latin typeface="Arial" panose="020B0604020202020204" pitchFamily="34" charset="0"/>
                <a:cs typeface="Arial" panose="020B0604020202020204" pitchFamily="34" charset="0"/>
              </a:rPr>
              <a:t>.</a:t>
            </a:r>
          </a:p>
        </p:txBody>
      </p:sp>
      <p:sp>
        <p:nvSpPr>
          <p:cNvPr id="9" name="Title 1">
            <a:extLst>
              <a:ext uri="{FF2B5EF4-FFF2-40B4-BE49-F238E27FC236}">
                <a16:creationId xmlns="" xmlns:a16="http://schemas.microsoft.com/office/drawing/2014/main" id="{5B0C8AB9-66CA-2515-A509-2DAE3AC4BA75}"/>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dirty="0">
                <a:solidFill>
                  <a:schemeClr val="tx2"/>
                </a:solidFill>
                <a:latin typeface="SVN-Cookies" panose="02040603050506020204" pitchFamily="18" charset="0"/>
                <a:cs typeface="Arial" panose="020B0604020202020204" pitchFamily="34" charset="0"/>
              </a:rPr>
              <a:t>NHIỆM VỤ 1</a:t>
            </a:r>
          </a:p>
        </p:txBody>
      </p:sp>
      <p:sp>
        <p:nvSpPr>
          <p:cNvPr id="10" name="TextBox 9">
            <a:extLst>
              <a:ext uri="{FF2B5EF4-FFF2-40B4-BE49-F238E27FC236}">
                <a16:creationId xmlns="" xmlns:a16="http://schemas.microsoft.com/office/drawing/2014/main" id="{3D8AC232-D3D6-BDCC-09E3-C5C779B2B224}"/>
              </a:ext>
            </a:extLst>
          </p:cNvPr>
          <p:cNvSpPr txBox="1"/>
          <p:nvPr/>
        </p:nvSpPr>
        <p:spPr>
          <a:xfrm>
            <a:off x="1220126" y="596590"/>
            <a:ext cx="6997727" cy="338554"/>
          </a:xfrm>
          <a:prstGeom prst="rect">
            <a:avLst/>
          </a:prstGeom>
          <a:solidFill>
            <a:schemeClr val="accent6"/>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quan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sát</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bức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tranh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42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thực</a:t>
            </a:r>
            <a:r>
              <a:rPr lang="en-US" sz="1600" b="1" dirty="0">
                <a:latin typeface="Arial" panose="020B0604020202020204" pitchFamily="34" charset="0"/>
                <a:cs typeface="Arial" panose="020B0604020202020204" pitchFamily="34" charset="0"/>
              </a:rPr>
              <a:t> hiện yêu </a:t>
            </a:r>
            <a:r>
              <a:rPr lang="en-US" sz="1600" b="1" dirty="0" err="1">
                <a:latin typeface="Arial" panose="020B0604020202020204" pitchFamily="34" charset="0"/>
                <a:cs typeface="Arial" panose="020B0604020202020204" pitchFamily="34" charset="0"/>
              </a:rPr>
              <a:t>cầu</a:t>
            </a:r>
            <a:r>
              <a:rPr lang="en-US" sz="1600" b="1" dirty="0">
                <a:latin typeface="Arial" panose="020B0604020202020204" pitchFamily="34" charset="0"/>
                <a:cs typeface="Arial" panose="020B0604020202020204" pitchFamily="34" charset="0"/>
              </a:rPr>
              <a:t>.</a:t>
            </a:r>
          </a:p>
        </p:txBody>
      </p:sp>
      <p:cxnSp>
        <p:nvCxnSpPr>
          <p:cNvPr id="18" name="Straight Connector 17">
            <a:extLst>
              <a:ext uri="{FF2B5EF4-FFF2-40B4-BE49-F238E27FC236}">
                <a16:creationId xmlns="" xmlns:a16="http://schemas.microsoft.com/office/drawing/2014/main" id="{97B40768-973C-23EA-5F6F-CDF9C740A8C7}"/>
              </a:ext>
            </a:extLst>
          </p:cNvPr>
          <p:cNvCxnSpPr/>
          <p:nvPr/>
        </p:nvCxnSpPr>
        <p:spPr>
          <a:xfrm>
            <a:off x="4605021" y="2078183"/>
            <a:ext cx="0" cy="230124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pic>
        <p:nvPicPr>
          <p:cNvPr id="13" name="image261.jpeg"/>
          <p:cNvPicPr/>
          <p:nvPr/>
        </p:nvPicPr>
        <p:blipFill>
          <a:blip r:embed="rId2" cstate="print"/>
          <a:stretch>
            <a:fillRect/>
          </a:stretch>
        </p:blipFill>
        <p:spPr>
          <a:xfrm>
            <a:off x="685801" y="2078183"/>
            <a:ext cx="1828422" cy="2188324"/>
          </a:xfrm>
          <a:prstGeom prst="rect">
            <a:avLst/>
          </a:prstGeom>
        </p:spPr>
      </p:pic>
      <p:pic>
        <p:nvPicPr>
          <p:cNvPr id="15" name="image262.jpeg"/>
          <p:cNvPicPr/>
          <p:nvPr/>
        </p:nvPicPr>
        <p:blipFill>
          <a:blip r:embed="rId3" cstate="print"/>
          <a:stretch>
            <a:fillRect/>
          </a:stretch>
        </p:blipFill>
        <p:spPr>
          <a:xfrm>
            <a:off x="2725147" y="2091416"/>
            <a:ext cx="1788795" cy="2182090"/>
          </a:xfrm>
          <a:prstGeom prst="rect">
            <a:avLst/>
          </a:prstGeom>
        </p:spPr>
      </p:pic>
      <p:pic>
        <p:nvPicPr>
          <p:cNvPr id="17" name="image263.jpeg"/>
          <p:cNvPicPr/>
          <p:nvPr/>
        </p:nvPicPr>
        <p:blipFill>
          <a:blip r:embed="rId4" cstate="print"/>
          <a:stretch>
            <a:fillRect/>
          </a:stretch>
        </p:blipFill>
        <p:spPr>
          <a:xfrm>
            <a:off x="4655589" y="2112507"/>
            <a:ext cx="1849120" cy="2372591"/>
          </a:xfrm>
          <a:prstGeom prst="rect">
            <a:avLst/>
          </a:prstGeom>
        </p:spPr>
      </p:pic>
      <p:cxnSp>
        <p:nvCxnSpPr>
          <p:cNvPr id="20" name="Straight Connector 19">
            <a:extLst>
              <a:ext uri="{FF2B5EF4-FFF2-40B4-BE49-F238E27FC236}">
                <a16:creationId xmlns="" xmlns:a16="http://schemas.microsoft.com/office/drawing/2014/main" id="{97B40768-973C-23EA-5F6F-CDF9C740A8C7}"/>
              </a:ext>
            </a:extLst>
          </p:cNvPr>
          <p:cNvCxnSpPr/>
          <p:nvPr/>
        </p:nvCxnSpPr>
        <p:spPr>
          <a:xfrm>
            <a:off x="2632362" y="2078183"/>
            <a:ext cx="0" cy="230124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066799" y="4578927"/>
            <a:ext cx="1330037" cy="307777"/>
          </a:xfrm>
          <a:prstGeom prst="rect">
            <a:avLst/>
          </a:prstGeom>
          <a:noFill/>
        </p:spPr>
        <p:txBody>
          <a:bodyPr wrap="square" rtlCol="0">
            <a:spAutoFit/>
          </a:bodyPr>
          <a:lstStyle/>
          <a:p>
            <a:r>
              <a:rPr lang="en-US" dirty="0" err="1"/>
              <a:t>Đua</a:t>
            </a:r>
            <a:r>
              <a:rPr lang="en-US" dirty="0"/>
              <a:t> </a:t>
            </a:r>
            <a:r>
              <a:rPr lang="en-US" dirty="0" err="1"/>
              <a:t>xe</a:t>
            </a:r>
            <a:endParaRPr lang="en-US" dirty="0"/>
          </a:p>
        </p:txBody>
      </p:sp>
      <p:sp>
        <p:nvSpPr>
          <p:cNvPr id="4" name="TextBox 3"/>
          <p:cNvSpPr txBox="1"/>
          <p:nvPr/>
        </p:nvSpPr>
        <p:spPr>
          <a:xfrm>
            <a:off x="2819400" y="4578928"/>
            <a:ext cx="1627909" cy="307777"/>
          </a:xfrm>
          <a:prstGeom prst="rect">
            <a:avLst/>
          </a:prstGeom>
          <a:noFill/>
        </p:spPr>
        <p:txBody>
          <a:bodyPr wrap="square" rtlCol="0">
            <a:spAutoFit/>
          </a:bodyPr>
          <a:lstStyle/>
          <a:p>
            <a:r>
              <a:rPr lang="en-US" dirty="0" err="1"/>
              <a:t>Đánh</a:t>
            </a:r>
            <a:r>
              <a:rPr lang="en-US" dirty="0"/>
              <a:t> </a:t>
            </a:r>
            <a:r>
              <a:rPr lang="en-US" dirty="0" err="1"/>
              <a:t>bạc</a:t>
            </a:r>
            <a:r>
              <a:rPr lang="en-US" dirty="0"/>
              <a:t> </a:t>
            </a:r>
            <a:r>
              <a:rPr lang="en-US" dirty="0" err="1"/>
              <a:t>ăn</a:t>
            </a:r>
            <a:r>
              <a:rPr lang="en-US" dirty="0"/>
              <a:t> </a:t>
            </a:r>
            <a:r>
              <a:rPr lang="en-US" dirty="0" err="1"/>
              <a:t>tiền</a:t>
            </a:r>
            <a:endParaRPr lang="en-US" dirty="0"/>
          </a:p>
        </p:txBody>
      </p:sp>
      <p:sp>
        <p:nvSpPr>
          <p:cNvPr id="5" name="TextBox 4"/>
          <p:cNvSpPr txBox="1"/>
          <p:nvPr/>
        </p:nvSpPr>
        <p:spPr>
          <a:xfrm>
            <a:off x="4779817" y="4578928"/>
            <a:ext cx="1205347" cy="307777"/>
          </a:xfrm>
          <a:prstGeom prst="rect">
            <a:avLst/>
          </a:prstGeom>
          <a:noFill/>
        </p:spPr>
        <p:txBody>
          <a:bodyPr wrap="square" rtlCol="0">
            <a:spAutoFit/>
          </a:bodyPr>
          <a:lstStyle/>
          <a:p>
            <a:r>
              <a:rPr lang="en-US" dirty="0" err="1"/>
              <a:t>Cá</a:t>
            </a:r>
            <a:r>
              <a:rPr lang="en-US" dirty="0"/>
              <a:t> </a:t>
            </a:r>
            <a:r>
              <a:rPr lang="en-US" dirty="0" err="1"/>
              <a:t>độ</a:t>
            </a:r>
            <a:r>
              <a:rPr lang="en-US" dirty="0"/>
              <a:t> game</a:t>
            </a:r>
          </a:p>
        </p:txBody>
      </p:sp>
      <p:sp>
        <p:nvSpPr>
          <p:cNvPr id="6" name="AutoShape 2" descr="Tệ nạn mê tín dị đoan là gì? Hành nghề mê tín dị đoan bị xử phạt như thế  nà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Tìm hiểu về tệ nạn mê tín dị đoan đối với đời sống xã hộ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p:nvPicPr>
        <p:blipFill>
          <a:blip r:embed="rId5"/>
          <a:stretch>
            <a:fillRect/>
          </a:stretch>
        </p:blipFill>
        <p:spPr>
          <a:xfrm>
            <a:off x="6726380" y="2112507"/>
            <a:ext cx="1801555" cy="2266916"/>
          </a:xfrm>
          <a:prstGeom prst="rect">
            <a:avLst/>
          </a:prstGeom>
        </p:spPr>
      </p:pic>
      <p:cxnSp>
        <p:nvCxnSpPr>
          <p:cNvPr id="22" name="Straight Connector 21">
            <a:extLst>
              <a:ext uri="{FF2B5EF4-FFF2-40B4-BE49-F238E27FC236}">
                <a16:creationId xmlns="" xmlns:a16="http://schemas.microsoft.com/office/drawing/2014/main" id="{97B40768-973C-23EA-5F6F-CDF9C740A8C7}"/>
              </a:ext>
            </a:extLst>
          </p:cNvPr>
          <p:cNvCxnSpPr/>
          <p:nvPr/>
        </p:nvCxnSpPr>
        <p:spPr>
          <a:xfrm>
            <a:off x="6615544" y="2091416"/>
            <a:ext cx="0" cy="2301240"/>
          </a:xfrm>
          <a:prstGeom prst="line">
            <a:avLst/>
          </a:prstGeom>
          <a:ln w="38100">
            <a:solidFill>
              <a:schemeClr val="tx2"/>
            </a:solidFill>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6726380" y="4578927"/>
            <a:ext cx="1491473" cy="307777"/>
          </a:xfrm>
          <a:prstGeom prst="rect">
            <a:avLst/>
          </a:prstGeom>
          <a:noFill/>
        </p:spPr>
        <p:txBody>
          <a:bodyPr wrap="square" rtlCol="0">
            <a:spAutoFit/>
          </a:bodyPr>
          <a:lstStyle/>
          <a:p>
            <a:pPr algn="ctr"/>
            <a:r>
              <a:rPr lang="en-US" dirty="0" err="1"/>
              <a:t>Xem</a:t>
            </a:r>
            <a:r>
              <a:rPr lang="en-US" dirty="0"/>
              <a:t> </a:t>
            </a:r>
            <a:r>
              <a:rPr lang="en-US" dirty="0" err="1"/>
              <a:t>bói</a:t>
            </a:r>
            <a:r>
              <a:rPr lang="en-US" dirty="0"/>
              <a:t> </a:t>
            </a:r>
          </a:p>
        </p:txBody>
      </p:sp>
    </p:spTree>
    <p:extLst>
      <p:ext uri="{BB962C8B-B14F-4D97-AF65-F5344CB8AC3E}">
        <p14:creationId xmlns:p14="http://schemas.microsoft.com/office/powerpoint/2010/main" val="393388118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02443794-DD2B-20DF-4E0B-2D41DC9DC7D7}"/>
              </a:ext>
            </a:extLst>
          </p:cNvPr>
          <p:cNvSpPr txBox="1"/>
          <p:nvPr/>
        </p:nvSpPr>
        <p:spPr>
          <a:xfrm>
            <a:off x="869244" y="338667"/>
            <a:ext cx="7145867" cy="4739759"/>
          </a:xfrm>
          <a:prstGeom prst="rect">
            <a:avLst/>
          </a:prstGeom>
          <a:noFill/>
        </p:spPr>
        <p:txBody>
          <a:bodyPr wrap="square" rtlCol="0">
            <a:spAutoFit/>
          </a:bodyPr>
          <a:lstStyle/>
          <a:p>
            <a:pPr algn="l">
              <a:buFont typeface="Arial" panose="020B0604020202020204" pitchFamily="34" charset="0"/>
              <a:buChar char="•"/>
            </a:pPr>
            <a:r>
              <a:rPr lang="vi-VN" sz="2400" b="0" i="0" dirty="0">
                <a:solidFill>
                  <a:srgbClr val="333333"/>
                </a:solidFill>
                <a:effectLst/>
                <a:latin typeface="+mj-lt"/>
              </a:rPr>
              <a:t>Hình 1: Đua xe trái phép</a:t>
            </a:r>
          </a:p>
          <a:p>
            <a:pPr algn="l">
              <a:buFont typeface="Arial" panose="020B0604020202020204" pitchFamily="34" charset="0"/>
              <a:buChar char="•"/>
            </a:pPr>
            <a:r>
              <a:rPr lang="vi-VN" sz="2400" b="0" i="0" dirty="0">
                <a:solidFill>
                  <a:srgbClr val="333333"/>
                </a:solidFill>
                <a:effectLst/>
                <a:latin typeface="+mj-lt"/>
              </a:rPr>
              <a:t>Hình 2: Đánh bạc ăn tiền</a:t>
            </a:r>
          </a:p>
          <a:p>
            <a:pPr algn="l">
              <a:buFont typeface="Arial" panose="020B0604020202020204" pitchFamily="34" charset="0"/>
              <a:buChar char="•"/>
            </a:pPr>
            <a:r>
              <a:rPr lang="vi-VN" sz="2400" b="0" i="0" dirty="0">
                <a:solidFill>
                  <a:srgbClr val="333333"/>
                </a:solidFill>
                <a:effectLst/>
                <a:latin typeface="+mj-lt"/>
              </a:rPr>
              <a:t>Hình 3: Chữa bệnh bằng phương pháp mê tín</a:t>
            </a:r>
          </a:p>
          <a:p>
            <a:pPr algn="l">
              <a:buFont typeface="Arial" panose="020B0604020202020204" pitchFamily="34" charset="0"/>
              <a:buChar char="•"/>
            </a:pPr>
            <a:r>
              <a:rPr lang="vi-VN" sz="2400" b="0" i="0" dirty="0">
                <a:solidFill>
                  <a:srgbClr val="333333"/>
                </a:solidFill>
                <a:effectLst/>
                <a:latin typeface="+mj-lt"/>
              </a:rPr>
              <a:t>Hình 4: Cá độ trò chơi điện tử</a:t>
            </a:r>
          </a:p>
          <a:p>
            <a:pPr algn="l"/>
            <a:r>
              <a:rPr lang="vi-VN" sz="2400" b="0" i="0" dirty="0">
                <a:solidFill>
                  <a:srgbClr val="333333"/>
                </a:solidFill>
                <a:effectLst/>
                <a:latin typeface="+mj-lt"/>
              </a:rPr>
              <a:t>=&gt; Các hành vi này đều đem lại những hậu quả xấu cho con người, gia đình và xã hội</a:t>
            </a:r>
          </a:p>
          <a:p>
            <a:pPr algn="l"/>
            <a:r>
              <a:rPr lang="vi-VN" sz="2400" b="0" i="0" dirty="0">
                <a:solidFill>
                  <a:srgbClr val="333333"/>
                </a:solidFill>
                <a:effectLst/>
                <a:latin typeface="+mj-lt"/>
              </a:rPr>
              <a:t>b) Khái niệm và ví dụ:</a:t>
            </a:r>
          </a:p>
          <a:p>
            <a:pPr algn="l">
              <a:buFont typeface="Arial" panose="020B0604020202020204" pitchFamily="34" charset="0"/>
              <a:buChar char="•"/>
            </a:pPr>
            <a:r>
              <a:rPr lang="vi-VN" sz="2400" b="0" i="0" dirty="0">
                <a:solidFill>
                  <a:srgbClr val="333333"/>
                </a:solidFill>
                <a:effectLst/>
                <a:latin typeface="+mj-lt"/>
              </a:rPr>
              <a:t>Tệ nạn xã hội là hành vi sai lệch chuẩn mực đạo đức xã hội, vi phạm pháp luật, mang tính phổ biến và gây hậu quả xấu đối với cá nhân, gia đình và xã hội.</a:t>
            </a:r>
          </a:p>
          <a:p>
            <a:pPr algn="l">
              <a:buFont typeface="Arial" panose="020B0604020202020204" pitchFamily="34" charset="0"/>
              <a:buChar char="•"/>
            </a:pPr>
            <a:r>
              <a:rPr lang="vi-VN" sz="2400" b="0" i="0" dirty="0">
                <a:solidFill>
                  <a:srgbClr val="333333"/>
                </a:solidFill>
                <a:effectLst/>
                <a:latin typeface="+mj-lt"/>
              </a:rPr>
              <a:t>Tệ nạn xã hội phổ biến bao gồm: ma tuý, cờ bạc, mại dâm, mê tín dị đoan,...</a:t>
            </a:r>
          </a:p>
          <a:p>
            <a:endParaRPr lang="en-US" dirty="0"/>
          </a:p>
        </p:txBody>
      </p:sp>
    </p:spTree>
    <p:extLst>
      <p:ext uri="{BB962C8B-B14F-4D97-AF65-F5344CB8AC3E}">
        <p14:creationId xmlns:p14="http://schemas.microsoft.com/office/powerpoint/2010/main" val="55192578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hình ảnh tệ nạn xã hội phổ biến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00" y="228816"/>
            <a:ext cx="2389909" cy="220446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Tệ nạn xã hội là gì? Đặc điểm của tệ nạn xã hộ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Tệ nạn xã hội là gì? Đặc điểm của tệ nạn xã hộ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Tệ nạn xã hội là gì? Đặc điểm của tệ nạn xã h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211" y="228816"/>
            <a:ext cx="2594553" cy="220446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0" descr="Quyết liệt đấu tranh với tệ nạn xã hộ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Quyết liệt đấu tranh với tệ nạn xã hội"/>
          <p:cNvSpPr>
            <a:spLocks noChangeAspect="1" noChangeArrowheads="1"/>
          </p:cNvSpPr>
          <p:nvPr/>
        </p:nvSpPr>
        <p:spPr bwMode="auto">
          <a:xfrm>
            <a:off x="547253" y="10262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a:stretch>
            <a:fillRect/>
          </a:stretch>
        </p:blipFill>
        <p:spPr>
          <a:xfrm>
            <a:off x="533834" y="2675514"/>
            <a:ext cx="2466975" cy="1847850"/>
          </a:xfrm>
          <a:prstGeom prst="rect">
            <a:avLst/>
          </a:prstGeom>
        </p:spPr>
      </p:pic>
      <p:pic>
        <p:nvPicPr>
          <p:cNvPr id="1038" name="Picture 14" descr="Triệt phá 8 vụ tội phạm tệ nạn xã hộ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211" y="2682875"/>
            <a:ext cx="2594553"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5971309" y="465137"/>
            <a:ext cx="2500746" cy="3718935"/>
          </a:xfrm>
          <a:prstGeom prst="rect">
            <a:avLst/>
          </a:prstGeom>
        </p:spPr>
      </p:pic>
    </p:spTree>
    <p:extLst>
      <p:ext uri="{BB962C8B-B14F-4D97-AF65-F5344CB8AC3E}">
        <p14:creationId xmlns:p14="http://schemas.microsoft.com/office/powerpoint/2010/main" val="354719748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pic>
        <p:nvPicPr>
          <p:cNvPr id="6" name="Picture 3" descr="E:\PPT背景\03.png">
            <a:extLst>
              <a:ext uri="{FF2B5EF4-FFF2-40B4-BE49-F238E27FC236}">
                <a16:creationId xmlns="" xmlns:a16="http://schemas.microsoft.com/office/drawing/2014/main" id="{B35DC149-8D14-841D-61BD-257599F86525}"/>
              </a:ext>
            </a:extLst>
          </p:cNvPr>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748" y="1549643"/>
            <a:ext cx="9175031" cy="33855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7C84BC26-73A1-D5D1-2F3E-2998BB8DD603}"/>
              </a:ext>
            </a:extLst>
          </p:cNvPr>
          <p:cNvGrpSpPr/>
          <p:nvPr/>
        </p:nvGrpSpPr>
        <p:grpSpPr>
          <a:xfrm rot="20457484">
            <a:off x="297398" y="1260500"/>
            <a:ext cx="4133885" cy="3649938"/>
            <a:chOff x="738733" y="1614980"/>
            <a:chExt cx="3522349" cy="4469733"/>
          </a:xfrm>
        </p:grpSpPr>
        <p:pic>
          <p:nvPicPr>
            <p:cNvPr id="8" name="Picture 5" descr="E:\PPT背景\05.png">
              <a:extLst>
                <a:ext uri="{FF2B5EF4-FFF2-40B4-BE49-F238E27FC236}">
                  <a16:creationId xmlns="" xmlns:a16="http://schemas.microsoft.com/office/drawing/2014/main" id="{488B6BBE-384B-DBF5-1BD3-EC42B167A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7347">
              <a:off x="921129" y="1614980"/>
              <a:ext cx="3339953" cy="409862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 Box 22">
              <a:extLst>
                <a:ext uri="{FF2B5EF4-FFF2-40B4-BE49-F238E27FC236}">
                  <a16:creationId xmlns="" xmlns:a16="http://schemas.microsoft.com/office/drawing/2014/main" id="{F77D06FF-AD0E-98AE-EA77-D6B67401E978}"/>
                </a:ext>
              </a:extLst>
            </p:cNvPr>
            <p:cNvSpPr txBox="1">
              <a:spLocks noChangeArrowheads="1"/>
            </p:cNvSpPr>
            <p:nvPr/>
          </p:nvSpPr>
          <p:spPr bwMode="gray">
            <a:xfrm rot="1631453">
              <a:off x="738733" y="1976450"/>
              <a:ext cx="3321924" cy="41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000" b="1" i="1" dirty="0" err="1">
                  <a:solidFill>
                    <a:srgbClr val="FF0000"/>
                  </a:solidFill>
                  <a:latin typeface="Times New Roman" panose="02020603050405020304" pitchFamily="18" charset="0"/>
                  <a:cs typeface="Times New Roman" panose="02020603050405020304" pitchFamily="18" charset="0"/>
                </a:rPr>
                <a:t>Trường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hợp</a:t>
              </a:r>
              <a:r>
                <a:rPr lang="en-US" sz="2000" b="1" i="1" dirty="0">
                  <a:solidFill>
                    <a:srgbClr val="FF0000"/>
                  </a:solidFill>
                  <a:latin typeface="Times New Roman" panose="02020603050405020304" pitchFamily="18" charset="0"/>
                  <a:cs typeface="Times New Roman" panose="02020603050405020304" pitchFamily="18" charset="0"/>
                </a:rPr>
                <a:t> 1: </a:t>
              </a:r>
              <a:endParaRPr lang="en-US" sz="2000" b="1" dirty="0">
                <a:solidFill>
                  <a:srgbClr val="FF0000"/>
                </a:solidFill>
                <a:latin typeface="Times New Roman" panose="02020603050405020304" pitchFamily="18" charset="0"/>
                <a:cs typeface="Times New Roman" panose="02020603050405020304" pitchFamily="18" charset="0"/>
              </a:endParaRPr>
            </a:p>
            <a:p>
              <a:r>
                <a:rPr lang="en-US" sz="2000" b="1" dirty="0" err="1">
                  <a:solidFill>
                    <a:schemeClr val="tx1">
                      <a:lumMod val="75000"/>
                    </a:schemeClr>
                  </a:solidFill>
                  <a:latin typeface="Times New Roman" panose="02020603050405020304" pitchFamily="18" charset="0"/>
                  <a:cs typeface="Times New Roman" panose="02020603050405020304" pitchFamily="18" charset="0"/>
                </a:rPr>
                <a:t>Sinh</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ra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và</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lớn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lên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trong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gia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đình</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có</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điều</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kiện</a:t>
              </a:r>
              <a:r>
                <a:rPr lang="en-US" sz="2000" b="1" dirty="0">
                  <a:solidFill>
                    <a:schemeClr val="tx1">
                      <a:lumMod val="75000"/>
                    </a:schemeClr>
                  </a:solidFill>
                  <a:latin typeface="Times New Roman" panose="02020603050405020304" pitchFamily="18" charset="0"/>
                  <a:cs typeface="Times New Roman" panose="02020603050405020304" pitchFamily="18" charset="0"/>
                </a:rPr>
                <a:t> , do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ăn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chơi</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đua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dòi</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cùng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các</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bạn</a:t>
              </a:r>
              <a:r>
                <a:rPr lang="en-US" sz="2000" b="1" dirty="0">
                  <a:solidFill>
                    <a:schemeClr val="tx1">
                      <a:lumMod val="75000"/>
                    </a:schemeClr>
                  </a:solidFill>
                  <a:latin typeface="Times New Roman" panose="02020603050405020304" pitchFamily="18" charset="0"/>
                  <a:cs typeface="Times New Roman" panose="02020603050405020304" pitchFamily="18" charset="0"/>
                </a:rPr>
                <a:t> 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đã</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tìm</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cảm</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giác</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lạ</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bằng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việc</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dùng</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thử</a:t>
              </a:r>
              <a:r>
                <a:rPr lang="en-US" sz="2000" b="1" dirty="0">
                  <a:solidFill>
                    <a:schemeClr val="tx1">
                      <a:lumMod val="75000"/>
                    </a:schemeClr>
                  </a:solidFill>
                  <a:latin typeface="Times New Roman" panose="02020603050405020304" pitchFamily="18" charset="0"/>
                  <a:cs typeface="Times New Roman" panose="02020603050405020304" pitchFamily="18" charset="0"/>
                </a:rPr>
                <a:t> ma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túy</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Sau</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lần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đó</a:t>
              </a:r>
              <a:r>
                <a:rPr lang="en-US" sz="2000" b="1" dirty="0">
                  <a:solidFill>
                    <a:schemeClr val="tx1">
                      <a:lumMod val="75000"/>
                    </a:schemeClr>
                  </a:solidFill>
                  <a:latin typeface="Times New Roman" panose="02020603050405020304" pitchFamily="18" charset="0"/>
                  <a:cs typeface="Times New Roman" panose="02020603050405020304" pitchFamily="18" charset="0"/>
                </a:rPr>
                <a:t> T dung them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một</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vài</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lần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nữa</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và</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dẫn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đến</a:t>
              </a:r>
              <a:r>
                <a:rPr lang="en-US" sz="2000" b="1" dirty="0">
                  <a:solidFill>
                    <a:schemeClr val="tx1">
                      <a:lumMod val="75000"/>
                    </a:schemeClr>
                  </a:solidFill>
                  <a:latin typeface="Times New Roman" panose="02020603050405020304" pitchFamily="18" charset="0"/>
                  <a:cs typeface="Times New Roman" panose="02020603050405020304" pitchFamily="18" charset="0"/>
                </a:rPr>
                <a:t>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nghiện</a:t>
              </a:r>
              <a:r>
                <a:rPr lang="en-US" sz="2000" b="1" dirty="0">
                  <a:solidFill>
                    <a:schemeClr val="tx1">
                      <a:lumMod val="75000"/>
                    </a:schemeClr>
                  </a:solidFill>
                  <a:latin typeface="Times New Roman" panose="02020603050405020304" pitchFamily="18" charset="0"/>
                  <a:cs typeface="Times New Roman" panose="02020603050405020304" pitchFamily="18" charset="0"/>
                </a:rPr>
                <a:t> ma </a:t>
              </a:r>
              <a:r>
                <a:rPr lang="en-US" sz="2000" b="1" dirty="0" err="1">
                  <a:solidFill>
                    <a:schemeClr val="tx1">
                      <a:lumMod val="75000"/>
                    </a:schemeClr>
                  </a:solidFill>
                  <a:latin typeface="Times New Roman" panose="02020603050405020304" pitchFamily="18" charset="0"/>
                  <a:cs typeface="Times New Roman" panose="02020603050405020304" pitchFamily="18" charset="0"/>
                </a:rPr>
                <a:t>túy</a:t>
              </a:r>
              <a:r>
                <a:rPr lang="en-US" sz="2000" b="1" dirty="0">
                  <a:solidFill>
                    <a:schemeClr val="tx1">
                      <a:lumMod val="75000"/>
                    </a:schemeClr>
                  </a:solidFill>
                  <a:latin typeface="Times New Roman" panose="02020603050405020304" pitchFamily="18" charset="0"/>
                  <a:cs typeface="Times New Roman" panose="02020603050405020304" pitchFamily="18" charset="0"/>
                </a:rPr>
                <a:t>.</a:t>
              </a:r>
              <a:r>
                <a:rPr lang="vi-VN" sz="2000" b="1" dirty="0">
                  <a:solidFill>
                    <a:schemeClr val="tx1">
                      <a:lumMod val="75000"/>
                    </a:schemeClr>
                  </a:solidFill>
                </a:rPr>
                <a:t/>
              </a:r>
              <a:br>
                <a:rPr lang="vi-VN" sz="2000" b="1" dirty="0">
                  <a:solidFill>
                    <a:schemeClr val="tx1">
                      <a:lumMod val="75000"/>
                    </a:schemeClr>
                  </a:solidFill>
                </a:rPr>
              </a:br>
              <a:endParaRPr lang="en-US" sz="2000" b="1" dirty="0">
                <a:solidFill>
                  <a:schemeClr val="tx1">
                    <a:lumMod val="75000"/>
                  </a:schemeClr>
                </a:solidFill>
              </a:endParaRPr>
            </a:p>
            <a:p>
              <a:r>
                <a:rPr lang="vi-VN" i="1" dirty="0"/>
                <a:t/>
              </a:r>
              <a:br>
                <a:rPr lang="vi-VN" i="1" dirty="0"/>
              </a:br>
              <a:endParaRPr kumimoji="0" lang="vi-VN" sz="1800" b="1" i="0" u="none" strike="noStrike" kern="1200" cap="none" spc="0" normalizeH="0" baseline="0" noProof="0" dirty="0">
                <a:ln>
                  <a:noFill/>
                </a:ln>
                <a:solidFill>
                  <a:schemeClr val="accent4">
                    <a:lumMod val="50000"/>
                  </a:schemeClr>
                </a:solidFill>
                <a:effectLst/>
                <a:uLnTx/>
                <a:uFillTx/>
                <a:latin typeface="+mn-lt"/>
                <a:ea typeface="+mn-ea"/>
                <a:cs typeface="Times New Roman" panose="02020603050405020304" pitchFamily="18" charset="0"/>
              </a:endParaRPr>
            </a:p>
          </p:txBody>
        </p:sp>
      </p:grpSp>
      <p:grpSp>
        <p:nvGrpSpPr>
          <p:cNvPr id="10" name="Group 9">
            <a:extLst>
              <a:ext uri="{FF2B5EF4-FFF2-40B4-BE49-F238E27FC236}">
                <a16:creationId xmlns="" xmlns:a16="http://schemas.microsoft.com/office/drawing/2014/main" id="{8E170F65-81C0-2377-FC48-BADB26C74B63}"/>
              </a:ext>
            </a:extLst>
          </p:cNvPr>
          <p:cNvGrpSpPr/>
          <p:nvPr/>
        </p:nvGrpSpPr>
        <p:grpSpPr>
          <a:xfrm>
            <a:off x="4438165" y="1248142"/>
            <a:ext cx="4697083" cy="3556477"/>
            <a:chOff x="4935384" y="635973"/>
            <a:chExt cx="3033532" cy="4222085"/>
          </a:xfrm>
        </p:grpSpPr>
        <p:pic>
          <p:nvPicPr>
            <p:cNvPr id="11" name="Picture 5" descr="E:\PPT背景\05.png">
              <a:extLst>
                <a:ext uri="{FF2B5EF4-FFF2-40B4-BE49-F238E27FC236}">
                  <a16:creationId xmlns="" xmlns:a16="http://schemas.microsoft.com/office/drawing/2014/main" id="{10EE9A4C-AFD1-4CED-A43E-F01BD42679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8681">
              <a:off x="4935384" y="635973"/>
              <a:ext cx="3033532" cy="42220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 xmlns:a16="http://schemas.microsoft.com/office/drawing/2014/main" id="{9E4D486C-FA9B-F2ED-BCC3-C2D144BDDF00}"/>
                </a:ext>
              </a:extLst>
            </p:cNvPr>
            <p:cNvSpPr txBox="1">
              <a:spLocks noChangeArrowheads="1"/>
            </p:cNvSpPr>
            <p:nvPr/>
          </p:nvSpPr>
          <p:spPr bwMode="gray">
            <a:xfrm rot="21103237">
              <a:off x="4975025" y="894566"/>
              <a:ext cx="2927659" cy="356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120650" marR="0" lvl="0" indent="-120650" defTabSz="914400" rtl="0" eaLnBrk="1" fontAlgn="auto" latinLnBrk="0" hangingPunct="1">
                <a:lnSpc>
                  <a:spcPct val="150000"/>
                </a:lnSpc>
                <a:spcBef>
                  <a:spcPts val="0"/>
                </a:spcBef>
                <a:spcAft>
                  <a:spcPts val="0"/>
                </a:spcAft>
                <a:buClrTx/>
                <a:buSzTx/>
                <a:buFontTx/>
                <a:buNone/>
                <a:tabLst/>
                <a:defRPr/>
              </a:pPr>
              <a:r>
                <a:rPr lang="en-US" sz="1800" b="1" i="1" kern="1200" dirty="0" err="1">
                  <a:solidFill>
                    <a:srgbClr val="FF0000"/>
                  </a:solidFill>
                  <a:latin typeface="Times New Roman" panose="02020603050405020304" pitchFamily="18" charset="0"/>
                  <a:ea typeface="+mn-ea"/>
                  <a:cs typeface="Times New Roman" panose="02020603050405020304" pitchFamily="18" charset="0"/>
                </a:rPr>
                <a:t>Trường</a:t>
              </a:r>
              <a:r>
                <a:rPr lang="en-US" sz="1800" b="1" i="1" kern="1200" dirty="0">
                  <a:solidFill>
                    <a:srgbClr val="FF0000"/>
                  </a:solidFill>
                  <a:latin typeface="Times New Roman" panose="02020603050405020304" pitchFamily="18" charset="0"/>
                  <a:ea typeface="+mn-ea"/>
                  <a:cs typeface="Times New Roman" panose="02020603050405020304" pitchFamily="18" charset="0"/>
                </a:rPr>
                <a:t> </a:t>
              </a:r>
              <a:r>
                <a:rPr lang="en-US" sz="1800" b="1" i="1" kern="1200" dirty="0" err="1">
                  <a:solidFill>
                    <a:srgbClr val="FF0000"/>
                  </a:solidFill>
                  <a:latin typeface="Times New Roman" panose="02020603050405020304" pitchFamily="18" charset="0"/>
                  <a:ea typeface="+mn-ea"/>
                  <a:cs typeface="Times New Roman" panose="02020603050405020304" pitchFamily="18" charset="0"/>
                </a:rPr>
                <a:t>hợp</a:t>
              </a:r>
              <a:r>
                <a:rPr lang="en-US" sz="1800" b="1" i="1" kern="1200" dirty="0">
                  <a:solidFill>
                    <a:srgbClr val="FF0000"/>
                  </a:solidFill>
                  <a:latin typeface="Times New Roman" panose="02020603050405020304" pitchFamily="18" charset="0"/>
                  <a:ea typeface="+mn-ea"/>
                  <a:cs typeface="Times New Roman" panose="02020603050405020304" pitchFamily="18" charset="0"/>
                </a:rPr>
                <a:t> 2:</a:t>
              </a:r>
            </a:p>
            <a:p>
              <a:pPr marL="120650" marR="0" lvl="0" indent="-120650" algn="ctr" defTabSz="914400" rtl="0" eaLnBrk="1" fontAlgn="auto" latinLnBrk="0" hangingPunct="1">
                <a:lnSpc>
                  <a:spcPct val="150000"/>
                </a:lnSpc>
                <a:spcBef>
                  <a:spcPts val="0"/>
                </a:spcBef>
                <a:spcAft>
                  <a:spcPts val="0"/>
                </a:spcAft>
                <a:buClrTx/>
                <a:buSzTx/>
                <a:buFontTx/>
                <a:buNone/>
                <a:tabLst/>
                <a:defRPr/>
              </a:pPr>
              <a:r>
                <a:rPr lang="en-US" sz="1800" b="1" kern="1200" dirty="0">
                  <a:solidFill>
                    <a:srgbClr val="002060"/>
                  </a:solidFill>
                  <a:latin typeface="+mn-lt"/>
                  <a:ea typeface="+mn-ea"/>
                  <a:cs typeface="Times New Roman" panose="02020603050405020304" pitchFamily="18" charset="0"/>
                </a:rPr>
                <a:t> B</a:t>
              </a:r>
              <a:r>
                <a:rPr kumimoji="0" lang="en-US"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rPr>
                <a:t>ố</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mẹ</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K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đi</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làm</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xa</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ít</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có</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điều</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kiện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quan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tâm</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đến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chuyện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học</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hành</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sinh</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hoạt</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của</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con.them</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vào</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đó</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K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lại</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bị</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bạn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bè</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xấu</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rủ</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rê</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lôi</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kéo</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nên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dần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bỏ</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bê</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việc</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học</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tập</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và</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thường</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xuyên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tụ</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tập</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đánh</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bài</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ăn</a:t>
              </a:r>
              <a:r>
                <a:rPr kumimoji="0" lang="en-US" sz="1800" b="1" i="0" u="none" strike="noStrike" kern="1200" cap="none" spc="0" normalizeH="0" noProof="0" dirty="0">
                  <a:ln>
                    <a:noFill/>
                  </a:ln>
                  <a:solidFill>
                    <a:srgbClr val="002060"/>
                  </a:solidFill>
                  <a:effectLst/>
                  <a:uLnTx/>
                  <a:uFillTx/>
                  <a:latin typeface="+mn-lt"/>
                  <a:ea typeface="+mn-ea"/>
                  <a:cs typeface="Times New Roman" panose="02020603050405020304" pitchFamily="18" charset="0"/>
                </a:rPr>
                <a:t> </a:t>
              </a:r>
              <a:r>
                <a:rPr kumimoji="0" lang="en-US" sz="1800" b="1" i="0" u="none" strike="noStrike" kern="1200" cap="none" spc="0" normalizeH="0" noProof="0" dirty="0" err="1">
                  <a:ln>
                    <a:noFill/>
                  </a:ln>
                  <a:solidFill>
                    <a:srgbClr val="002060"/>
                  </a:solidFill>
                  <a:effectLst/>
                  <a:uLnTx/>
                  <a:uFillTx/>
                  <a:latin typeface="+mn-lt"/>
                  <a:ea typeface="+mn-ea"/>
                  <a:cs typeface="Times New Roman" panose="02020603050405020304" pitchFamily="18" charset="0"/>
                </a:rPr>
                <a:t>tiền</a:t>
              </a:r>
              <a:endParaRPr kumimoji="0" lang="x-none" sz="1800" b="1" i="0" u="none" strike="noStrike" kern="1200" cap="none" spc="0" normalizeH="0" baseline="0" noProof="0" dirty="0">
                <a:ln>
                  <a:noFill/>
                </a:ln>
                <a:solidFill>
                  <a:srgbClr val="002060"/>
                </a:solidFill>
                <a:effectLst/>
                <a:uLnTx/>
                <a:uFillTx/>
                <a:latin typeface="+mn-lt"/>
                <a:ea typeface="+mn-ea"/>
                <a:cs typeface="Times New Roman" panose="02020603050405020304" pitchFamily="18" charset="0"/>
              </a:endParaRPr>
            </a:p>
          </p:txBody>
        </p:sp>
      </p:grpSp>
      <p:sp>
        <p:nvSpPr>
          <p:cNvPr id="13" name="Title 1">
            <a:extLst>
              <a:ext uri="{FF2B5EF4-FFF2-40B4-BE49-F238E27FC236}">
                <a16:creationId xmlns="" xmlns:a16="http://schemas.microsoft.com/office/drawing/2014/main" id="{3426FC2C-0CE4-179C-271E-A4AB60F52501}"/>
              </a:ext>
            </a:extLst>
          </p:cNvPr>
          <p:cNvSpPr txBox="1">
            <a:spLocks/>
          </p:cNvSpPr>
          <p:nvPr/>
        </p:nvSpPr>
        <p:spPr>
          <a:xfrm>
            <a:off x="3234144" y="-41519"/>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1pPr>
            <a:lvl2pPr marR="0" lvl="1"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2pPr>
            <a:lvl3pPr marR="0" lvl="2"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3pPr>
            <a:lvl4pPr marR="0" lvl="3"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4pPr>
            <a:lvl5pPr marR="0" lvl="4"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5pPr>
            <a:lvl6pPr marR="0" lvl="5"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6pPr>
            <a:lvl7pPr marR="0" lvl="6"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7pPr>
            <a:lvl8pPr marR="0" lvl="7"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8pPr>
            <a:lvl9pPr marR="0" lvl="8" algn="ctr" rtl="0">
              <a:lnSpc>
                <a:spcPct val="100000"/>
              </a:lnSpc>
              <a:spcBef>
                <a:spcPts val="0"/>
              </a:spcBef>
              <a:spcAft>
                <a:spcPts val="0"/>
              </a:spcAft>
              <a:buClr>
                <a:schemeClr val="dk1"/>
              </a:buClr>
              <a:buSzPts val="4800"/>
              <a:buFont typeface="Erica One"/>
              <a:buNone/>
              <a:defRPr sz="4800" b="0" i="0" u="none" strike="noStrike" cap="none">
                <a:solidFill>
                  <a:schemeClr val="dk1"/>
                </a:solidFill>
                <a:latin typeface="Erica One"/>
                <a:ea typeface="Erica One"/>
                <a:cs typeface="Erica One"/>
                <a:sym typeface="Erica One"/>
              </a:defRPr>
            </a:lvl9pPr>
          </a:lstStyle>
          <a:p>
            <a:r>
              <a:rPr lang="en-US" sz="3200" b="1" dirty="0">
                <a:solidFill>
                  <a:schemeClr val="tx1">
                    <a:lumMod val="75000"/>
                  </a:schemeClr>
                </a:solidFill>
                <a:latin typeface="SVN-Cookies" panose="02040603050506020204" pitchFamily="18" charset="0"/>
                <a:cs typeface="Arial" panose="020B0604020202020204" pitchFamily="34" charset="0"/>
              </a:rPr>
              <a:t>NHIỆM VỤ 2</a:t>
            </a:r>
          </a:p>
        </p:txBody>
      </p:sp>
      <p:sp>
        <p:nvSpPr>
          <p:cNvPr id="14" name="TextBox 13">
            <a:extLst>
              <a:ext uri="{FF2B5EF4-FFF2-40B4-BE49-F238E27FC236}">
                <a16:creationId xmlns="" xmlns:a16="http://schemas.microsoft.com/office/drawing/2014/main" id="{44BACD2E-4C03-CDE2-15C9-E605A31F4251}"/>
              </a:ext>
            </a:extLst>
          </p:cNvPr>
          <p:cNvSpPr txBox="1"/>
          <p:nvPr/>
        </p:nvSpPr>
        <p:spPr>
          <a:xfrm>
            <a:off x="1479207" y="614760"/>
            <a:ext cx="6316054" cy="338554"/>
          </a:xfrm>
          <a:prstGeom prst="rect">
            <a:avLst/>
          </a:prstGeom>
          <a:solidFill>
            <a:schemeClr val="accent6"/>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vi-VN" sz="1600" b="1" dirty="0">
                <a:latin typeface="Arial" panose="020B0604020202020204" pitchFamily="34" charset="0"/>
                <a:cs typeface="Arial" panose="020B0604020202020204" pitchFamily="34" charset="0"/>
              </a:rPr>
              <a:t>Em hãy đọc trường hợp trong SGK tr. </a:t>
            </a:r>
            <a:r>
              <a:rPr lang="en-US" sz="1600" b="1" dirty="0">
                <a:latin typeface="Arial" panose="020B0604020202020204" pitchFamily="34" charset="0"/>
                <a:cs typeface="Arial" panose="020B0604020202020204" pitchFamily="34" charset="0"/>
              </a:rPr>
              <a:t>5</a:t>
            </a:r>
            <a:r>
              <a:rPr lang="vi-VN" sz="1600" b="1" dirty="0">
                <a:latin typeface="Arial" panose="020B0604020202020204" pitchFamily="34" charset="0"/>
                <a:cs typeface="Arial" panose="020B0604020202020204" pitchFamily="34" charset="0"/>
              </a:rPr>
              <a:t>2 và trả lời các câu hỏi. </a:t>
            </a:r>
          </a:p>
        </p:txBody>
      </p:sp>
    </p:spTree>
    <p:extLst>
      <p:ext uri="{BB962C8B-B14F-4D97-AF65-F5344CB8AC3E}">
        <p14:creationId xmlns:p14="http://schemas.microsoft.com/office/powerpoint/2010/main" val="2173828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1176</Words>
  <Application>Microsoft Office PowerPoint</Application>
  <PresentationFormat>On-screen Show (16:9)</PresentationFormat>
  <Paragraphs>129</Paragraphs>
  <Slides>26</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Arial</vt:lpstr>
      <vt:lpstr>SVN-Caprica Script</vt:lpstr>
      <vt:lpstr>SVN-Cookies</vt:lpstr>
      <vt:lpstr>OpenSans</vt:lpstr>
      <vt:lpstr>幼圆</vt:lpstr>
      <vt:lpstr>Times New Roman</vt:lpstr>
      <vt:lpstr>Raleway</vt:lpstr>
      <vt:lpstr>inpin heiti</vt:lpstr>
      <vt:lpstr>SVN-Dessert Menu Script</vt:lpstr>
      <vt:lpstr>SVN-Internation</vt:lpstr>
      <vt:lpstr>Ribeye</vt:lpstr>
      <vt:lpstr>Erica One</vt:lpstr>
      <vt:lpstr>Montserrat Light</vt:lpstr>
      <vt:lpstr>Friendship Love Doodles by Slidesgo</vt:lpstr>
      <vt:lpstr>PowerPoint Presentation</vt:lpstr>
      <vt:lpstr>TỆ NẠN XÃ HỘI</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vt:lpstr>
      <vt:lpstr>PowerPoint Presentation</vt:lpstr>
      <vt:lpstr>HOẠT ĐỘNG 4</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 Love Doodles</dc:title>
  <dc:creator>ACER</dc:creator>
  <cp:lastModifiedBy>ASUS</cp:lastModifiedBy>
  <cp:revision>41</cp:revision>
  <dcterms:modified xsi:type="dcterms:W3CDTF">2023-03-14T14:12:01Z</dcterms:modified>
</cp:coreProperties>
</file>