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8"/>
  </p:notesMasterIdLst>
  <p:handoutMasterIdLst>
    <p:handoutMasterId r:id="rId19"/>
  </p:handoutMasterIdLst>
  <p:sldIdLst>
    <p:sldId id="415" r:id="rId2"/>
    <p:sldId id="413" r:id="rId3"/>
    <p:sldId id="404" r:id="rId4"/>
    <p:sldId id="403" r:id="rId5"/>
    <p:sldId id="405" r:id="rId6"/>
    <p:sldId id="256" r:id="rId7"/>
    <p:sldId id="258" r:id="rId8"/>
    <p:sldId id="412" r:id="rId9"/>
    <p:sldId id="391" r:id="rId10"/>
    <p:sldId id="392" r:id="rId11"/>
    <p:sldId id="370" r:id="rId12"/>
    <p:sldId id="399" r:id="rId13"/>
    <p:sldId id="385" r:id="rId14"/>
    <p:sldId id="401" r:id="rId15"/>
    <p:sldId id="411" r:id="rId16"/>
    <p:sldId id="416" r:id="rId17"/>
  </p:sldIdLst>
  <p:sldSz cx="12193588" cy="6858000"/>
  <p:notesSz cx="6858000" cy="9144000"/>
  <p:embeddedFontLst>
    <p:embeddedFont>
      <p:font typeface="Bebas Neue" panose="020B0604020202020204" charset="0"/>
      <p:regular r:id="rId20"/>
    </p:embeddedFont>
    <p:embeddedFont>
      <p:font typeface="Roboto Condensed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ada" panose="020B0604020202020204"/>
      <p:regular r:id="rId29"/>
      <p:bold r:id="rId30"/>
    </p:embeddedFont>
    <p:embeddedFont>
      <p:font typeface="Coiny" panose="020B0604020202020204" charset="0"/>
      <p:regular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E9FD"/>
    <a:srgbClr val="BDC0FF"/>
    <a:srgbClr val="DFFCD8"/>
    <a:srgbClr val="BFD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75C4B2-BC00-4F56-BC00-6ACB67AF304D}">
  <a:tblStyle styleId="{1A75C4B2-BC00-4F56-BC00-6ACB67AF30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0837A09-D924-4547-A6EF-4073709215DF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CF3"/>
          </a:solidFill>
        </a:fill>
      </a:tcStyle>
    </a:wholeTbl>
    <a:band1H>
      <a:tcTxStyle/>
      <a:tcStyle>
        <a:tcBdr/>
        <a:fill>
          <a:solidFill>
            <a:srgbClr val="CBD7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7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16D597-7A12-4340-BBE5-1EF59728A34C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8"/>
          </a:solidFill>
        </a:fill>
      </a:tcStyle>
    </a:wholeTbl>
    <a:band1H>
      <a:tcTxStyle/>
      <a:tcStyle>
        <a:tcBdr/>
        <a:fill>
          <a:solidFill>
            <a:srgbClr val="CECB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B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832CA6C-C6AC-42E1-A028-453285CBED54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/>
      <a:tcStyle>
        <a:tcBdr/>
        <a:fill>
          <a:solidFill>
            <a:srgbClr val="E8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272994E-D04D-477C-B043-71B2980AFDEE}" styleName="Table_4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FE6"/>
          </a:solidFill>
        </a:fill>
      </a:tcStyle>
    </a:wholeTbl>
    <a:band1H>
      <a:tcTxStyle/>
      <a:tcStyle>
        <a:tcBdr/>
        <a:fill>
          <a:solidFill>
            <a:srgbClr val="FAD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D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2FF24B4-73C3-4220-93CE-BD5167B53FD3}" styleName="Table_5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ED"/>
          </a:solidFill>
        </a:fill>
      </a:tcStyle>
    </a:wholeTbl>
    <a:band1H>
      <a:tcTxStyle/>
      <a:tcStyle>
        <a:tcBdr/>
        <a:fill>
          <a:solidFill>
            <a:srgbClr val="CADF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F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73B75B3-7561-4CBA-AEB9-670493915908}" styleName="Table_6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3E9"/>
          </a:solidFill>
        </a:fill>
      </a:tcStyle>
    </a:wholeTbl>
    <a:band1H>
      <a:tcTxStyle/>
      <a:tcStyle>
        <a:tcBdr/>
        <a:fill>
          <a:solidFill>
            <a:srgbClr val="DEE7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E7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 snapToObjects="1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95D27-D908-B640-9FA7-2EB5DC5A9B5C}" type="doc">
      <dgm:prSet loTypeId="urn:microsoft.com/office/officeart/2005/8/layout/hProcess7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AFAAD0-66C3-0D47-949E-B6E4F7ACD54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>
            <a:spcAft>
              <a:spcPts val="0"/>
            </a:spcAft>
          </a:pPr>
          <a:r>
            <a:rPr lang="en-US" smtClean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80A3FF-F352-F04D-AE16-2B37EE861EEA}" type="parTrans" cxnId="{1856BCE5-BB58-6044-BC67-4FC729E3F6AC}">
      <dgm:prSet/>
      <dgm:spPr/>
      <dgm:t>
        <a:bodyPr/>
        <a:lstStyle/>
        <a:p>
          <a:endParaRPr lang="en-US"/>
        </a:p>
      </dgm:t>
    </dgm:pt>
    <dgm:pt modelId="{70661CD4-928D-A043-B91B-85413070B729}" type="sibTrans" cxnId="{1856BCE5-BB58-6044-BC67-4FC729E3F6AC}">
      <dgm:prSet/>
      <dgm:spPr/>
      <dgm:t>
        <a:bodyPr/>
        <a:lstStyle/>
        <a:p>
          <a:endParaRPr lang="en-US"/>
        </a:p>
      </dgm:t>
    </dgm:pt>
    <dgm:pt modelId="{5B27D55C-D6E5-524B-BD51-9D636880A0AF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>
            <a:spcAft>
              <a:spcPts val="0"/>
            </a:spcAft>
          </a:pPr>
          <a:r>
            <a:rPr lang="en-US" smtClean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625D10-4003-9346-A1CF-22309A617500}" type="parTrans" cxnId="{A27A1BCA-9AE1-004D-A9E7-40A93EBDF2C3}">
      <dgm:prSet/>
      <dgm:spPr/>
      <dgm:t>
        <a:bodyPr/>
        <a:lstStyle/>
        <a:p>
          <a:endParaRPr lang="en-US"/>
        </a:p>
      </dgm:t>
    </dgm:pt>
    <dgm:pt modelId="{3DE82EE0-64FB-8545-9109-052DBAC7AD72}" type="sibTrans" cxnId="{A27A1BCA-9AE1-004D-A9E7-40A93EBDF2C3}">
      <dgm:prSet/>
      <dgm:spPr/>
      <dgm:t>
        <a:bodyPr/>
        <a:lstStyle/>
        <a:p>
          <a:endParaRPr lang="en-US"/>
        </a:p>
      </dgm:t>
    </dgm:pt>
    <dgm:pt modelId="{A5189D59-6BF3-B44A-B6FA-A85DD98CB824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>
            <a:spcAft>
              <a:spcPts val="0"/>
            </a:spcAft>
          </a:pPr>
          <a:r>
            <a:rPr lang="en-US" smtClean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5C75D2-ACD5-8542-A936-B7115B850FA7}" type="parTrans" cxnId="{0EE73FC9-DAC2-714D-84F5-39E37F0039AC}">
      <dgm:prSet/>
      <dgm:spPr/>
      <dgm:t>
        <a:bodyPr/>
        <a:lstStyle/>
        <a:p>
          <a:endParaRPr lang="en-US"/>
        </a:p>
      </dgm:t>
    </dgm:pt>
    <dgm:pt modelId="{CDBB9A54-0685-694F-B4B8-198C1D7D7128}" type="sibTrans" cxnId="{0EE73FC9-DAC2-714D-84F5-39E37F0039AC}">
      <dgm:prSet/>
      <dgm:spPr/>
      <dgm:t>
        <a:bodyPr/>
        <a:lstStyle/>
        <a:p>
          <a:endParaRPr lang="en-US"/>
        </a:p>
      </dgm:t>
    </dgm:pt>
    <dgm:pt modelId="{260E77BA-B62F-864D-936D-3714891632B6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>
            <a:spcAft>
              <a:spcPts val="0"/>
            </a:spcAft>
          </a:pPr>
          <a:r>
            <a:rPr lang="en-US" smtClean="0"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024B3A-DCB8-CF4B-8C3C-10BE081C6174}" type="sibTrans" cxnId="{589684A4-A9DC-9F49-89DC-F77A10039D08}">
      <dgm:prSet/>
      <dgm:spPr/>
      <dgm:t>
        <a:bodyPr/>
        <a:lstStyle/>
        <a:p>
          <a:endParaRPr lang="en-US"/>
        </a:p>
      </dgm:t>
    </dgm:pt>
    <dgm:pt modelId="{CF4FCA2D-D7CA-0744-8597-877C9A2FF268}" type="parTrans" cxnId="{589684A4-A9DC-9F49-89DC-F77A10039D08}">
      <dgm:prSet/>
      <dgm:spPr/>
      <dgm:t>
        <a:bodyPr/>
        <a:lstStyle/>
        <a:p>
          <a:endParaRPr lang="en-US"/>
        </a:p>
      </dgm:t>
    </dgm:pt>
    <dgm:pt modelId="{53C99147-BAB1-674D-ABBB-AF60E15C0AA4}" type="pres">
      <dgm:prSet presAssocID="{00495D27-D908-B640-9FA7-2EB5DC5A9B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934758-5BA2-6643-9D29-D34A6A732946}" type="pres">
      <dgm:prSet presAssocID="{260E77BA-B62F-864D-936D-3714891632B6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398E1-3D23-CF48-AD8A-2BAA3C96727D}" type="pres">
      <dgm:prSet presAssocID="{260E77BA-B62F-864D-936D-3714891632B6}" presName="bgRect" presStyleLbl="node1" presStyleIdx="0" presStyleCnt="4" custScaleX="27475" custScaleY="33776" custLinFactNeighborX="-2752" custLinFactNeighborY="-24"/>
      <dgm:spPr/>
      <dgm:t>
        <a:bodyPr/>
        <a:lstStyle/>
        <a:p>
          <a:endParaRPr lang="en-US"/>
        </a:p>
      </dgm:t>
    </dgm:pt>
    <dgm:pt modelId="{FAF44659-095E-824A-880F-097A2B6DEF4D}" type="pres">
      <dgm:prSet presAssocID="{260E77BA-B62F-864D-936D-3714891632B6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871CC-AFE1-9044-A31A-830DA2ECE32B}" type="pres">
      <dgm:prSet presAssocID="{D9024B3A-DCB8-CF4B-8C3C-10BE081C6174}" presName="hSp" presStyleCnt="0"/>
      <dgm:spPr/>
      <dgm:t>
        <a:bodyPr/>
        <a:lstStyle/>
        <a:p>
          <a:endParaRPr lang="en-US"/>
        </a:p>
      </dgm:t>
    </dgm:pt>
    <dgm:pt modelId="{308F3EFF-E08B-F547-A897-CE6042740264}" type="pres">
      <dgm:prSet presAssocID="{D9024B3A-DCB8-CF4B-8C3C-10BE081C6174}" presName="vProcSp" presStyleCnt="0"/>
      <dgm:spPr/>
      <dgm:t>
        <a:bodyPr/>
        <a:lstStyle/>
        <a:p>
          <a:endParaRPr lang="en-US"/>
        </a:p>
      </dgm:t>
    </dgm:pt>
    <dgm:pt modelId="{23702964-D72B-A743-BC37-AEB2FE6CF612}" type="pres">
      <dgm:prSet presAssocID="{D9024B3A-DCB8-CF4B-8C3C-10BE081C6174}" presName="vSp1" presStyleCnt="0"/>
      <dgm:spPr/>
      <dgm:t>
        <a:bodyPr/>
        <a:lstStyle/>
        <a:p>
          <a:endParaRPr lang="en-US"/>
        </a:p>
      </dgm:t>
    </dgm:pt>
    <dgm:pt modelId="{42050E41-0B07-924B-A7A8-820240803417}" type="pres">
      <dgm:prSet presAssocID="{D9024B3A-DCB8-CF4B-8C3C-10BE081C6174}" presName="simulatedConn" presStyleLbl="solidFgAcc1" presStyleIdx="0" presStyleCnt="3" custLinFactY="85142" custLinFactNeighborX="33316" custLinFactNeighborY="100000"/>
      <dgm:spPr/>
      <dgm:t>
        <a:bodyPr/>
        <a:lstStyle/>
        <a:p>
          <a:endParaRPr lang="en-US"/>
        </a:p>
      </dgm:t>
    </dgm:pt>
    <dgm:pt modelId="{3C0FEDBE-4CC1-4549-8985-8BA406F4C5EF}" type="pres">
      <dgm:prSet presAssocID="{D9024B3A-DCB8-CF4B-8C3C-10BE081C6174}" presName="vSp2" presStyleCnt="0"/>
      <dgm:spPr/>
      <dgm:t>
        <a:bodyPr/>
        <a:lstStyle/>
        <a:p>
          <a:endParaRPr lang="en-US"/>
        </a:p>
      </dgm:t>
    </dgm:pt>
    <dgm:pt modelId="{6509022C-CAAA-F14B-9DF4-5536CE7654A1}" type="pres">
      <dgm:prSet presAssocID="{D9024B3A-DCB8-CF4B-8C3C-10BE081C6174}" presName="sibTrans" presStyleCnt="0"/>
      <dgm:spPr/>
      <dgm:t>
        <a:bodyPr/>
        <a:lstStyle/>
        <a:p>
          <a:endParaRPr lang="en-US"/>
        </a:p>
      </dgm:t>
    </dgm:pt>
    <dgm:pt modelId="{9C5BC58C-F1B0-894B-ACEE-0E752C993B3E}" type="pres">
      <dgm:prSet presAssocID="{14AFAAD0-66C3-0D47-949E-B6E4F7ACD54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DB442-1E76-7242-8FA9-EB09DA90AFB4}" type="pres">
      <dgm:prSet presAssocID="{14AFAAD0-66C3-0D47-949E-B6E4F7ACD540}" presName="bgRect" presStyleLbl="node1" presStyleIdx="1" presStyleCnt="4" custScaleX="36684" custScaleY="46354" custLinFactX="1272" custLinFactNeighborX="100000" custLinFactNeighborY="-24"/>
      <dgm:spPr/>
      <dgm:t>
        <a:bodyPr/>
        <a:lstStyle/>
        <a:p>
          <a:endParaRPr lang="en-US"/>
        </a:p>
      </dgm:t>
    </dgm:pt>
    <dgm:pt modelId="{3E3351CA-92CF-2C40-B699-3760F98F8E8C}" type="pres">
      <dgm:prSet presAssocID="{14AFAAD0-66C3-0D47-949E-B6E4F7ACD540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E09BF-A610-4844-BA3A-59464AF82E64}" type="pres">
      <dgm:prSet presAssocID="{70661CD4-928D-A043-B91B-85413070B729}" presName="hSp" presStyleCnt="0"/>
      <dgm:spPr/>
      <dgm:t>
        <a:bodyPr/>
        <a:lstStyle/>
        <a:p>
          <a:endParaRPr lang="en-US"/>
        </a:p>
      </dgm:t>
    </dgm:pt>
    <dgm:pt modelId="{5E2A405C-E3FA-F741-9B67-602B5723B901}" type="pres">
      <dgm:prSet presAssocID="{70661CD4-928D-A043-B91B-85413070B729}" presName="vProcSp" presStyleCnt="0"/>
      <dgm:spPr/>
      <dgm:t>
        <a:bodyPr/>
        <a:lstStyle/>
        <a:p>
          <a:endParaRPr lang="en-US"/>
        </a:p>
      </dgm:t>
    </dgm:pt>
    <dgm:pt modelId="{1EB4425E-8601-4B49-BE72-7BF555BDCCA2}" type="pres">
      <dgm:prSet presAssocID="{70661CD4-928D-A043-B91B-85413070B729}" presName="vSp1" presStyleCnt="0"/>
      <dgm:spPr/>
      <dgm:t>
        <a:bodyPr/>
        <a:lstStyle/>
        <a:p>
          <a:endParaRPr lang="en-US"/>
        </a:p>
      </dgm:t>
    </dgm:pt>
    <dgm:pt modelId="{0B68BAAB-B19D-C847-984D-CFBE54B8A828}" type="pres">
      <dgm:prSet presAssocID="{70661CD4-928D-A043-B91B-85413070B729}" presName="simulatedConn" presStyleLbl="solidFgAcc1" presStyleIdx="1" presStyleCnt="3" custLinFactY="85142" custLinFactNeighborX="33316" custLinFactNeighborY="100000"/>
      <dgm:spPr/>
      <dgm:t>
        <a:bodyPr/>
        <a:lstStyle/>
        <a:p>
          <a:endParaRPr lang="en-US"/>
        </a:p>
      </dgm:t>
    </dgm:pt>
    <dgm:pt modelId="{4B3189F2-E6F6-EA4F-9649-D989224316D0}" type="pres">
      <dgm:prSet presAssocID="{70661CD4-928D-A043-B91B-85413070B729}" presName="vSp2" presStyleCnt="0"/>
      <dgm:spPr/>
      <dgm:t>
        <a:bodyPr/>
        <a:lstStyle/>
        <a:p>
          <a:endParaRPr lang="en-US"/>
        </a:p>
      </dgm:t>
    </dgm:pt>
    <dgm:pt modelId="{B6E753BF-D13C-044B-B4BD-E18B0EC75BB9}" type="pres">
      <dgm:prSet presAssocID="{70661CD4-928D-A043-B91B-85413070B729}" presName="sibTrans" presStyleCnt="0"/>
      <dgm:spPr/>
      <dgm:t>
        <a:bodyPr/>
        <a:lstStyle/>
        <a:p>
          <a:endParaRPr lang="en-US"/>
        </a:p>
      </dgm:t>
    </dgm:pt>
    <dgm:pt modelId="{838897C4-9E58-5B4C-B3CC-1FF990805C04}" type="pres">
      <dgm:prSet presAssocID="{5B27D55C-D6E5-524B-BD51-9D636880A0A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DFAF2-F3E7-E44D-B2B5-46B5CE3D2684}" type="pres">
      <dgm:prSet presAssocID="{5B27D55C-D6E5-524B-BD51-9D636880A0AF}" presName="bgRect" presStyleLbl="node1" presStyleIdx="2" presStyleCnt="4" custScaleX="53474" custScaleY="49665" custLinFactNeighborX="-73911" custLinFactNeighborY="57472"/>
      <dgm:spPr/>
      <dgm:t>
        <a:bodyPr/>
        <a:lstStyle/>
        <a:p>
          <a:endParaRPr lang="en-US"/>
        </a:p>
      </dgm:t>
    </dgm:pt>
    <dgm:pt modelId="{A61BD76A-D906-0344-859A-01DE3D2B36F4}" type="pres">
      <dgm:prSet presAssocID="{5B27D55C-D6E5-524B-BD51-9D636880A0AF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16EC2-530D-CB42-A27B-CC613E5322D0}" type="pres">
      <dgm:prSet presAssocID="{3DE82EE0-64FB-8545-9109-052DBAC7AD72}" presName="hSp" presStyleCnt="0"/>
      <dgm:spPr/>
      <dgm:t>
        <a:bodyPr/>
        <a:lstStyle/>
        <a:p>
          <a:endParaRPr lang="en-US"/>
        </a:p>
      </dgm:t>
    </dgm:pt>
    <dgm:pt modelId="{84FFCF61-25B9-C841-9DE4-7E51CF4E23A3}" type="pres">
      <dgm:prSet presAssocID="{3DE82EE0-64FB-8545-9109-052DBAC7AD72}" presName="vProcSp" presStyleCnt="0"/>
      <dgm:spPr/>
      <dgm:t>
        <a:bodyPr/>
        <a:lstStyle/>
        <a:p>
          <a:endParaRPr lang="en-US"/>
        </a:p>
      </dgm:t>
    </dgm:pt>
    <dgm:pt modelId="{3679953E-4B22-2446-9DFB-CF66DB7BCEAD}" type="pres">
      <dgm:prSet presAssocID="{3DE82EE0-64FB-8545-9109-052DBAC7AD72}" presName="vSp1" presStyleCnt="0"/>
      <dgm:spPr/>
      <dgm:t>
        <a:bodyPr/>
        <a:lstStyle/>
        <a:p>
          <a:endParaRPr lang="en-US"/>
        </a:p>
      </dgm:t>
    </dgm:pt>
    <dgm:pt modelId="{76D06B19-13AF-0242-96F4-506C5913F0A3}" type="pres">
      <dgm:prSet presAssocID="{3DE82EE0-64FB-8545-9109-052DBAC7AD72}" presName="simulatedConn" presStyleLbl="solidFgAcc1" presStyleIdx="2" presStyleCnt="3" custLinFactY="85142" custLinFactNeighborX="33316" custLinFactNeighborY="100000"/>
      <dgm:spPr/>
      <dgm:t>
        <a:bodyPr/>
        <a:lstStyle/>
        <a:p>
          <a:endParaRPr lang="en-US"/>
        </a:p>
      </dgm:t>
    </dgm:pt>
    <dgm:pt modelId="{4544AC41-E8E6-144C-AE7D-C14BEC8D6E1B}" type="pres">
      <dgm:prSet presAssocID="{3DE82EE0-64FB-8545-9109-052DBAC7AD72}" presName="vSp2" presStyleCnt="0"/>
      <dgm:spPr/>
      <dgm:t>
        <a:bodyPr/>
        <a:lstStyle/>
        <a:p>
          <a:endParaRPr lang="en-US"/>
        </a:p>
      </dgm:t>
    </dgm:pt>
    <dgm:pt modelId="{0D2523DF-5CCF-AF4C-A801-5373196A6D4B}" type="pres">
      <dgm:prSet presAssocID="{3DE82EE0-64FB-8545-9109-052DBAC7AD72}" presName="sibTrans" presStyleCnt="0"/>
      <dgm:spPr/>
      <dgm:t>
        <a:bodyPr/>
        <a:lstStyle/>
        <a:p>
          <a:endParaRPr lang="en-US"/>
        </a:p>
      </dgm:t>
    </dgm:pt>
    <dgm:pt modelId="{EC9611BA-888D-C24D-8D18-C809BAFCAEC6}" type="pres">
      <dgm:prSet presAssocID="{A5189D59-6BF3-B44A-B6FA-A85DD98CB82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2BF9A-1D10-D949-9331-2B6D48B9EC60}" type="pres">
      <dgm:prSet presAssocID="{A5189D59-6BF3-B44A-B6FA-A85DD98CB824}" presName="bgRect" presStyleLbl="node1" presStyleIdx="3" presStyleCnt="4" custScaleX="40753" custScaleY="24233" custLinFactX="-3013" custLinFactNeighborX="-100000" custLinFactNeighborY="26433"/>
      <dgm:spPr/>
      <dgm:t>
        <a:bodyPr/>
        <a:lstStyle/>
        <a:p>
          <a:endParaRPr lang="en-US"/>
        </a:p>
      </dgm:t>
    </dgm:pt>
    <dgm:pt modelId="{57ADBA88-4466-934E-90D0-E435A6275703}" type="pres">
      <dgm:prSet presAssocID="{A5189D59-6BF3-B44A-B6FA-A85DD98CB824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806579-B8E0-4C42-8C9D-D96A54687E38}" type="presOf" srcId="{14AFAAD0-66C3-0D47-949E-B6E4F7ACD540}" destId="{98DDB442-1E76-7242-8FA9-EB09DA90AFB4}" srcOrd="0" destOrd="0" presId="urn:microsoft.com/office/officeart/2005/8/layout/hProcess7"/>
    <dgm:cxn modelId="{CCB730BE-8E09-E348-AFF0-8977D31CB623}" type="presOf" srcId="{5B27D55C-D6E5-524B-BD51-9D636880A0AF}" destId="{7F1DFAF2-F3E7-E44D-B2B5-46B5CE3D2684}" srcOrd="0" destOrd="0" presId="urn:microsoft.com/office/officeart/2005/8/layout/hProcess7"/>
    <dgm:cxn modelId="{0EE73FC9-DAC2-714D-84F5-39E37F0039AC}" srcId="{00495D27-D908-B640-9FA7-2EB5DC5A9B5C}" destId="{A5189D59-6BF3-B44A-B6FA-A85DD98CB824}" srcOrd="3" destOrd="0" parTransId="{045C75D2-ACD5-8542-A936-B7115B850FA7}" sibTransId="{CDBB9A54-0685-694F-B4B8-198C1D7D7128}"/>
    <dgm:cxn modelId="{1EF7D0A6-5744-4D45-8CD7-7B06119CC48E}" type="presOf" srcId="{260E77BA-B62F-864D-936D-3714891632B6}" destId="{5B6398E1-3D23-CF48-AD8A-2BAA3C96727D}" srcOrd="0" destOrd="0" presId="urn:microsoft.com/office/officeart/2005/8/layout/hProcess7"/>
    <dgm:cxn modelId="{1856BCE5-BB58-6044-BC67-4FC729E3F6AC}" srcId="{00495D27-D908-B640-9FA7-2EB5DC5A9B5C}" destId="{14AFAAD0-66C3-0D47-949E-B6E4F7ACD540}" srcOrd="1" destOrd="0" parTransId="{1E80A3FF-F352-F04D-AE16-2B37EE861EEA}" sibTransId="{70661CD4-928D-A043-B91B-85413070B729}"/>
    <dgm:cxn modelId="{4F7EEAC3-52E3-A840-8614-EA8851C1FC66}" type="presOf" srcId="{14AFAAD0-66C3-0D47-949E-B6E4F7ACD540}" destId="{3E3351CA-92CF-2C40-B699-3760F98F8E8C}" srcOrd="1" destOrd="0" presId="urn:microsoft.com/office/officeart/2005/8/layout/hProcess7"/>
    <dgm:cxn modelId="{A0EC979F-10E4-8E43-923D-EA4E3D352AED}" type="presOf" srcId="{A5189D59-6BF3-B44A-B6FA-A85DD98CB824}" destId="{57ADBA88-4466-934E-90D0-E435A6275703}" srcOrd="1" destOrd="0" presId="urn:microsoft.com/office/officeart/2005/8/layout/hProcess7"/>
    <dgm:cxn modelId="{589684A4-A9DC-9F49-89DC-F77A10039D08}" srcId="{00495D27-D908-B640-9FA7-2EB5DC5A9B5C}" destId="{260E77BA-B62F-864D-936D-3714891632B6}" srcOrd="0" destOrd="0" parTransId="{CF4FCA2D-D7CA-0744-8597-877C9A2FF268}" sibTransId="{D9024B3A-DCB8-CF4B-8C3C-10BE081C6174}"/>
    <dgm:cxn modelId="{8A942DA1-F180-7D42-B3D3-A0B8781063EA}" type="presOf" srcId="{260E77BA-B62F-864D-936D-3714891632B6}" destId="{FAF44659-095E-824A-880F-097A2B6DEF4D}" srcOrd="1" destOrd="0" presId="urn:microsoft.com/office/officeart/2005/8/layout/hProcess7"/>
    <dgm:cxn modelId="{86FAB11D-2664-6043-A7BD-3285FD589C03}" type="presOf" srcId="{A5189D59-6BF3-B44A-B6FA-A85DD98CB824}" destId="{3132BF9A-1D10-D949-9331-2B6D48B9EC60}" srcOrd="0" destOrd="0" presId="urn:microsoft.com/office/officeart/2005/8/layout/hProcess7"/>
    <dgm:cxn modelId="{A27A1BCA-9AE1-004D-A9E7-40A93EBDF2C3}" srcId="{00495D27-D908-B640-9FA7-2EB5DC5A9B5C}" destId="{5B27D55C-D6E5-524B-BD51-9D636880A0AF}" srcOrd="2" destOrd="0" parTransId="{54625D10-4003-9346-A1CF-22309A617500}" sibTransId="{3DE82EE0-64FB-8545-9109-052DBAC7AD72}"/>
    <dgm:cxn modelId="{B46EA506-FAC3-5743-BB7F-787C83C682D2}" type="presOf" srcId="{00495D27-D908-B640-9FA7-2EB5DC5A9B5C}" destId="{53C99147-BAB1-674D-ABBB-AF60E15C0AA4}" srcOrd="0" destOrd="0" presId="urn:microsoft.com/office/officeart/2005/8/layout/hProcess7"/>
    <dgm:cxn modelId="{86A9E4D7-837E-8C48-B504-281BBBCFF7FC}" type="presOf" srcId="{5B27D55C-D6E5-524B-BD51-9D636880A0AF}" destId="{A61BD76A-D906-0344-859A-01DE3D2B36F4}" srcOrd="1" destOrd="0" presId="urn:microsoft.com/office/officeart/2005/8/layout/hProcess7"/>
    <dgm:cxn modelId="{4EA58C16-80DF-F54F-A437-9CD4923DD362}" type="presParOf" srcId="{53C99147-BAB1-674D-ABBB-AF60E15C0AA4}" destId="{3D934758-5BA2-6643-9D29-D34A6A732946}" srcOrd="0" destOrd="0" presId="urn:microsoft.com/office/officeart/2005/8/layout/hProcess7"/>
    <dgm:cxn modelId="{7FFC4276-3CC2-9046-A187-C8A1404385DC}" type="presParOf" srcId="{3D934758-5BA2-6643-9D29-D34A6A732946}" destId="{5B6398E1-3D23-CF48-AD8A-2BAA3C96727D}" srcOrd="0" destOrd="0" presId="urn:microsoft.com/office/officeart/2005/8/layout/hProcess7"/>
    <dgm:cxn modelId="{3673E088-A58D-9F48-A44F-284D3C6A8CDC}" type="presParOf" srcId="{3D934758-5BA2-6643-9D29-D34A6A732946}" destId="{FAF44659-095E-824A-880F-097A2B6DEF4D}" srcOrd="1" destOrd="0" presId="urn:microsoft.com/office/officeart/2005/8/layout/hProcess7"/>
    <dgm:cxn modelId="{1FFD6CA9-2BFA-0743-B5E9-AE41BFAD8862}" type="presParOf" srcId="{53C99147-BAB1-674D-ABBB-AF60E15C0AA4}" destId="{E72871CC-AFE1-9044-A31A-830DA2ECE32B}" srcOrd="1" destOrd="0" presId="urn:microsoft.com/office/officeart/2005/8/layout/hProcess7"/>
    <dgm:cxn modelId="{C579D5AA-260A-BF44-859E-5E42C0E6C4A2}" type="presParOf" srcId="{53C99147-BAB1-674D-ABBB-AF60E15C0AA4}" destId="{308F3EFF-E08B-F547-A897-CE6042740264}" srcOrd="2" destOrd="0" presId="urn:microsoft.com/office/officeart/2005/8/layout/hProcess7"/>
    <dgm:cxn modelId="{DE3C4330-827F-3645-AD1D-33F4C2B0DBA2}" type="presParOf" srcId="{308F3EFF-E08B-F547-A897-CE6042740264}" destId="{23702964-D72B-A743-BC37-AEB2FE6CF612}" srcOrd="0" destOrd="0" presId="urn:microsoft.com/office/officeart/2005/8/layout/hProcess7"/>
    <dgm:cxn modelId="{08A49FB6-FA42-F640-9396-AC6B2CDCBA00}" type="presParOf" srcId="{308F3EFF-E08B-F547-A897-CE6042740264}" destId="{42050E41-0B07-924B-A7A8-820240803417}" srcOrd="1" destOrd="0" presId="urn:microsoft.com/office/officeart/2005/8/layout/hProcess7"/>
    <dgm:cxn modelId="{273646AB-DA45-7C43-BE0F-AF48865723AE}" type="presParOf" srcId="{308F3EFF-E08B-F547-A897-CE6042740264}" destId="{3C0FEDBE-4CC1-4549-8985-8BA406F4C5EF}" srcOrd="2" destOrd="0" presId="urn:microsoft.com/office/officeart/2005/8/layout/hProcess7"/>
    <dgm:cxn modelId="{1F4EF0F3-F8F2-224F-860F-9C3980165347}" type="presParOf" srcId="{53C99147-BAB1-674D-ABBB-AF60E15C0AA4}" destId="{6509022C-CAAA-F14B-9DF4-5536CE7654A1}" srcOrd="3" destOrd="0" presId="urn:microsoft.com/office/officeart/2005/8/layout/hProcess7"/>
    <dgm:cxn modelId="{4F5F7A74-0CDB-334B-B535-32DD6D3B8C30}" type="presParOf" srcId="{53C99147-BAB1-674D-ABBB-AF60E15C0AA4}" destId="{9C5BC58C-F1B0-894B-ACEE-0E752C993B3E}" srcOrd="4" destOrd="0" presId="urn:microsoft.com/office/officeart/2005/8/layout/hProcess7"/>
    <dgm:cxn modelId="{B4A25FAF-D42D-8547-A7D9-3F855DA7178F}" type="presParOf" srcId="{9C5BC58C-F1B0-894B-ACEE-0E752C993B3E}" destId="{98DDB442-1E76-7242-8FA9-EB09DA90AFB4}" srcOrd="0" destOrd="0" presId="urn:microsoft.com/office/officeart/2005/8/layout/hProcess7"/>
    <dgm:cxn modelId="{24B1AE6C-D26C-5842-80DD-A5B7E652AF20}" type="presParOf" srcId="{9C5BC58C-F1B0-894B-ACEE-0E752C993B3E}" destId="{3E3351CA-92CF-2C40-B699-3760F98F8E8C}" srcOrd="1" destOrd="0" presId="urn:microsoft.com/office/officeart/2005/8/layout/hProcess7"/>
    <dgm:cxn modelId="{D79BEACF-9011-134B-ACFD-585351328E77}" type="presParOf" srcId="{53C99147-BAB1-674D-ABBB-AF60E15C0AA4}" destId="{6F1E09BF-A610-4844-BA3A-59464AF82E64}" srcOrd="5" destOrd="0" presId="urn:microsoft.com/office/officeart/2005/8/layout/hProcess7"/>
    <dgm:cxn modelId="{26CB3B04-0E79-E24B-A0E7-40B7B76D3CD8}" type="presParOf" srcId="{53C99147-BAB1-674D-ABBB-AF60E15C0AA4}" destId="{5E2A405C-E3FA-F741-9B67-602B5723B901}" srcOrd="6" destOrd="0" presId="urn:microsoft.com/office/officeart/2005/8/layout/hProcess7"/>
    <dgm:cxn modelId="{6B443275-EB24-634B-9B9F-3E77F83BD793}" type="presParOf" srcId="{5E2A405C-E3FA-F741-9B67-602B5723B901}" destId="{1EB4425E-8601-4B49-BE72-7BF555BDCCA2}" srcOrd="0" destOrd="0" presId="urn:microsoft.com/office/officeart/2005/8/layout/hProcess7"/>
    <dgm:cxn modelId="{95D80A06-5BD1-AB4F-9F83-2179C291CEA5}" type="presParOf" srcId="{5E2A405C-E3FA-F741-9B67-602B5723B901}" destId="{0B68BAAB-B19D-C847-984D-CFBE54B8A828}" srcOrd="1" destOrd="0" presId="urn:microsoft.com/office/officeart/2005/8/layout/hProcess7"/>
    <dgm:cxn modelId="{36EEDAB2-406A-AD4F-8D7B-4C57C6513DD9}" type="presParOf" srcId="{5E2A405C-E3FA-F741-9B67-602B5723B901}" destId="{4B3189F2-E6F6-EA4F-9649-D989224316D0}" srcOrd="2" destOrd="0" presId="urn:microsoft.com/office/officeart/2005/8/layout/hProcess7"/>
    <dgm:cxn modelId="{E87B581E-B337-EA4D-BD3D-0510527298E1}" type="presParOf" srcId="{53C99147-BAB1-674D-ABBB-AF60E15C0AA4}" destId="{B6E753BF-D13C-044B-B4BD-E18B0EC75BB9}" srcOrd="7" destOrd="0" presId="urn:microsoft.com/office/officeart/2005/8/layout/hProcess7"/>
    <dgm:cxn modelId="{0EA1BA30-0812-C343-BFF6-AB974B38EA72}" type="presParOf" srcId="{53C99147-BAB1-674D-ABBB-AF60E15C0AA4}" destId="{838897C4-9E58-5B4C-B3CC-1FF990805C04}" srcOrd="8" destOrd="0" presId="urn:microsoft.com/office/officeart/2005/8/layout/hProcess7"/>
    <dgm:cxn modelId="{5D768B06-BDC9-F647-94B9-7F42FE546DD5}" type="presParOf" srcId="{838897C4-9E58-5B4C-B3CC-1FF990805C04}" destId="{7F1DFAF2-F3E7-E44D-B2B5-46B5CE3D2684}" srcOrd="0" destOrd="0" presId="urn:microsoft.com/office/officeart/2005/8/layout/hProcess7"/>
    <dgm:cxn modelId="{30B3EF6E-0DA6-E74C-B7B0-DB23D84CB71E}" type="presParOf" srcId="{838897C4-9E58-5B4C-B3CC-1FF990805C04}" destId="{A61BD76A-D906-0344-859A-01DE3D2B36F4}" srcOrd="1" destOrd="0" presId="urn:microsoft.com/office/officeart/2005/8/layout/hProcess7"/>
    <dgm:cxn modelId="{8265F06E-C42E-3445-A3A0-02EF24E3608C}" type="presParOf" srcId="{53C99147-BAB1-674D-ABBB-AF60E15C0AA4}" destId="{0A716EC2-530D-CB42-A27B-CC613E5322D0}" srcOrd="9" destOrd="0" presId="urn:microsoft.com/office/officeart/2005/8/layout/hProcess7"/>
    <dgm:cxn modelId="{F9F2D8DE-6B45-494F-9CBD-BF2EDF8D9A74}" type="presParOf" srcId="{53C99147-BAB1-674D-ABBB-AF60E15C0AA4}" destId="{84FFCF61-25B9-C841-9DE4-7E51CF4E23A3}" srcOrd="10" destOrd="0" presId="urn:microsoft.com/office/officeart/2005/8/layout/hProcess7"/>
    <dgm:cxn modelId="{A313561A-8DF6-1949-80AF-5F53690AB437}" type="presParOf" srcId="{84FFCF61-25B9-C841-9DE4-7E51CF4E23A3}" destId="{3679953E-4B22-2446-9DFB-CF66DB7BCEAD}" srcOrd="0" destOrd="0" presId="urn:microsoft.com/office/officeart/2005/8/layout/hProcess7"/>
    <dgm:cxn modelId="{6712E23E-5C19-9A40-BF32-D841E0FD9265}" type="presParOf" srcId="{84FFCF61-25B9-C841-9DE4-7E51CF4E23A3}" destId="{76D06B19-13AF-0242-96F4-506C5913F0A3}" srcOrd="1" destOrd="0" presId="urn:microsoft.com/office/officeart/2005/8/layout/hProcess7"/>
    <dgm:cxn modelId="{7E478872-3ABD-C547-B6F9-C61062553E7C}" type="presParOf" srcId="{84FFCF61-25B9-C841-9DE4-7E51CF4E23A3}" destId="{4544AC41-E8E6-144C-AE7D-C14BEC8D6E1B}" srcOrd="2" destOrd="0" presId="urn:microsoft.com/office/officeart/2005/8/layout/hProcess7"/>
    <dgm:cxn modelId="{755D2411-D7C0-164F-A2C0-A826BB7C5C38}" type="presParOf" srcId="{53C99147-BAB1-674D-ABBB-AF60E15C0AA4}" destId="{0D2523DF-5CCF-AF4C-A801-5373196A6D4B}" srcOrd="11" destOrd="0" presId="urn:microsoft.com/office/officeart/2005/8/layout/hProcess7"/>
    <dgm:cxn modelId="{929EAFCF-BC79-F345-8363-3A17A8009336}" type="presParOf" srcId="{53C99147-BAB1-674D-ABBB-AF60E15C0AA4}" destId="{EC9611BA-888D-C24D-8D18-C809BAFCAEC6}" srcOrd="12" destOrd="0" presId="urn:microsoft.com/office/officeart/2005/8/layout/hProcess7"/>
    <dgm:cxn modelId="{DCAE2CE4-983F-B048-A231-67A9D45A467B}" type="presParOf" srcId="{EC9611BA-888D-C24D-8D18-C809BAFCAEC6}" destId="{3132BF9A-1D10-D949-9331-2B6D48B9EC60}" srcOrd="0" destOrd="0" presId="urn:microsoft.com/office/officeart/2005/8/layout/hProcess7"/>
    <dgm:cxn modelId="{6C9BF951-A30D-A046-A735-0703D0C0F8BA}" type="presParOf" srcId="{EC9611BA-888D-C24D-8D18-C809BAFCAEC6}" destId="{57ADBA88-4466-934E-90D0-E435A6275703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477FEB-FBB7-4232-BBEB-D7197EF70E5B}" type="doc">
      <dgm:prSet loTypeId="urn:microsoft.com/office/officeart/2009/3/layout/HorizontalOrganizationChart" loCatId="hierarchy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FDD2E63B-92D9-4820-8556-BFE621CC0597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8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28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endParaRPr lang="en-US" sz="2800" dirty="0">
            <a:solidFill>
              <a:schemeClr val="accent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38A9D2-8BE3-4B67-98BE-F08FA7F1EDB3}" type="parTrans" cxnId="{812F2BD8-ED11-46D3-8E5F-8B89FD7A3440}">
      <dgm:prSet/>
      <dgm:spPr/>
      <dgm:t>
        <a:bodyPr/>
        <a:lstStyle/>
        <a:p>
          <a:endParaRPr lang="en-US" sz="2800">
            <a:solidFill>
              <a:schemeClr val="accent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954D4E-792C-4FBC-A0A3-00300C6F67E6}" type="sibTrans" cxnId="{812F2BD8-ED11-46D3-8E5F-8B89FD7A3440}">
      <dgm:prSet/>
      <dgm:spPr/>
      <dgm:t>
        <a:bodyPr/>
        <a:lstStyle/>
        <a:p>
          <a:endParaRPr lang="en-US" sz="2800">
            <a:solidFill>
              <a:schemeClr val="accent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450F45-2657-4235-88EB-8A3A271DE46F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Niềm</a:t>
          </a:r>
          <a:r>
            <a:rPr lang="en-US" sz="28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vui</a:t>
          </a:r>
          <a:r>
            <a:rPr lang="en-US" sz="28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8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tin </a:t>
          </a:r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US" sz="28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8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8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endParaRPr lang="en-US" sz="2800" dirty="0">
            <a:solidFill>
              <a:schemeClr val="accent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9B627-948E-4C6C-B3C7-71D4D4C05A8E}" type="parTrans" cxnId="{186BE10A-A45E-4FDD-B93F-5E3AA691BA71}">
      <dgm:prSet/>
      <dgm:spPr>
        <a:ln>
          <a:solidFill>
            <a:schemeClr val="accent2">
              <a:lumMod val="10000"/>
            </a:schemeClr>
          </a:solidFill>
        </a:ln>
      </dgm:spPr>
      <dgm:t>
        <a:bodyPr/>
        <a:lstStyle/>
        <a:p>
          <a:endParaRPr lang="en-US" sz="2800">
            <a:solidFill>
              <a:schemeClr val="accent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AEE65C-F87A-4501-AF83-6D292F3CD541}" type="sibTrans" cxnId="{186BE10A-A45E-4FDD-B93F-5E3AA691BA71}">
      <dgm:prSet/>
      <dgm:spPr/>
      <dgm:t>
        <a:bodyPr/>
        <a:lstStyle/>
        <a:p>
          <a:endParaRPr lang="en-US" sz="2800">
            <a:solidFill>
              <a:schemeClr val="accent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17A6DC-51BD-4649-9465-20858F147BFC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mọi</a:t>
          </a:r>
          <a:r>
            <a:rPr lang="en-US" sz="28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8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28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quí</a:t>
          </a:r>
          <a:endParaRPr lang="en-US" sz="2800" dirty="0">
            <a:solidFill>
              <a:schemeClr val="accent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A7A7AB-12FA-496A-B744-B135A01E3497}" type="parTrans" cxnId="{B4174289-EEF0-4ADF-8670-1010D43374E8}">
      <dgm:prSet/>
      <dgm:spPr>
        <a:ln>
          <a:solidFill>
            <a:schemeClr val="accent2">
              <a:lumMod val="10000"/>
            </a:schemeClr>
          </a:solidFill>
        </a:ln>
      </dgm:spPr>
      <dgm:t>
        <a:bodyPr/>
        <a:lstStyle/>
        <a:p>
          <a:endParaRPr lang="en-US" sz="2800">
            <a:solidFill>
              <a:schemeClr val="accent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9EF523-0FAC-4FBC-8A32-53D31E0DC402}" type="sibTrans" cxnId="{B4174289-EEF0-4ADF-8670-1010D43374E8}">
      <dgm:prSet/>
      <dgm:spPr/>
      <dgm:t>
        <a:bodyPr/>
        <a:lstStyle/>
        <a:p>
          <a:endParaRPr lang="en-US" sz="2800">
            <a:solidFill>
              <a:schemeClr val="accent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8C5C0F-5CF9-47B5-89E3-A8AA8AE10EE1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8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8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endParaRPr lang="en-US" sz="2800" dirty="0">
            <a:solidFill>
              <a:schemeClr val="accent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4B1B5A-7659-44EC-90C6-B105A7D2549C}" type="parTrans" cxnId="{8202DF4C-B4F8-425B-88CF-0931A35827A1}">
      <dgm:prSet/>
      <dgm:spPr/>
      <dgm:t>
        <a:bodyPr/>
        <a:lstStyle/>
        <a:p>
          <a:endParaRPr lang="en-US" sz="2800">
            <a:solidFill>
              <a:schemeClr val="accent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7F1E22-6037-48AF-9167-FFECC60D070C}" type="sibTrans" cxnId="{8202DF4C-B4F8-425B-88CF-0931A35827A1}">
      <dgm:prSet/>
      <dgm:spPr/>
      <dgm:t>
        <a:bodyPr/>
        <a:lstStyle/>
        <a:p>
          <a:endParaRPr lang="en-US" sz="2800">
            <a:solidFill>
              <a:schemeClr val="accent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32D383-E369-4005-A971-27925A31F245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Mối</a:t>
          </a:r>
          <a:r>
            <a:rPr lang="en-US" sz="28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8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sz="28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con </a:t>
          </a:r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8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8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8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thêm</a:t>
          </a:r>
          <a:r>
            <a:rPr lang="en-US" sz="28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gần</a:t>
          </a:r>
          <a:r>
            <a:rPr lang="en-US" sz="28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gũi</a:t>
          </a:r>
          <a:endParaRPr lang="en-US" sz="2800" dirty="0">
            <a:solidFill>
              <a:schemeClr val="accent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970118-2115-4213-81A5-B8B0A562B513}" type="parTrans" cxnId="{5CD793AF-0BEA-4F02-AE17-4B40F979AF42}">
      <dgm:prSet/>
      <dgm:spPr>
        <a:ln>
          <a:solidFill>
            <a:schemeClr val="accent2">
              <a:lumMod val="10000"/>
            </a:schemeClr>
          </a:solidFill>
        </a:ln>
      </dgm:spPr>
      <dgm:t>
        <a:bodyPr/>
        <a:lstStyle/>
        <a:p>
          <a:endParaRPr lang="en-US" sz="2800">
            <a:solidFill>
              <a:schemeClr val="accent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25808C-0C09-4029-BA2E-E17A223F6C27}" type="sibTrans" cxnId="{5CD793AF-0BEA-4F02-AE17-4B40F979AF42}">
      <dgm:prSet/>
      <dgm:spPr/>
      <dgm:t>
        <a:bodyPr/>
        <a:lstStyle/>
        <a:p>
          <a:endParaRPr lang="en-US" sz="2800">
            <a:solidFill>
              <a:schemeClr val="accent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72C902-A659-47FA-8A1F-0184AFBBB4BB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Xâydựng</a:t>
          </a:r>
          <a:r>
            <a:rPr lang="en-US" sz="28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US" sz="28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28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 </a:t>
          </a:r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r>
            <a:rPr lang="en-US" sz="28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lành</a:t>
          </a:r>
          <a:r>
            <a:rPr lang="en-US" sz="28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endParaRPr lang="en-US" sz="2800" dirty="0">
            <a:solidFill>
              <a:schemeClr val="accent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CF5807-7D40-423E-A3B6-EB0D19A15AB0}" type="parTrans" cxnId="{57A9E2B6-AF5B-4A11-8EC1-D212986BF846}">
      <dgm:prSet/>
      <dgm:spPr>
        <a:ln>
          <a:solidFill>
            <a:schemeClr val="accent2">
              <a:lumMod val="10000"/>
            </a:schemeClr>
          </a:solidFill>
        </a:ln>
      </dgm:spPr>
      <dgm:t>
        <a:bodyPr/>
        <a:lstStyle/>
        <a:p>
          <a:endParaRPr lang="en-US" sz="2800">
            <a:solidFill>
              <a:schemeClr val="accent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A10517-1A48-4A31-BB6E-AFC11D61608D}" type="sibTrans" cxnId="{57A9E2B6-AF5B-4A11-8EC1-D212986BF846}">
      <dgm:prSet/>
      <dgm:spPr/>
      <dgm:t>
        <a:bodyPr/>
        <a:lstStyle/>
        <a:p>
          <a:endParaRPr lang="en-US" sz="2800">
            <a:solidFill>
              <a:schemeClr val="accent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0B67D-2FC4-4387-AE25-1FB1BE30B8D9}">
      <dgm:prSet custT="1"/>
      <dgm:spPr/>
      <dgm:t>
        <a:bodyPr/>
        <a:lstStyle/>
        <a:p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thêm</a:t>
          </a:r>
          <a:r>
            <a:rPr lang="en-US" sz="28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sz="28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28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vượt</a:t>
          </a:r>
          <a:r>
            <a:rPr lang="en-US" sz="28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qua </a:t>
          </a:r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khó</a:t>
          </a:r>
          <a:r>
            <a:rPr lang="en-US" sz="28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khăn</a:t>
          </a:r>
          <a:endParaRPr lang="en-US" sz="2800" dirty="0">
            <a:solidFill>
              <a:schemeClr val="accent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A5285F-24D7-44FB-B8E1-E80FADBE3FA5}" type="parTrans" cxnId="{5BD82A40-857C-44C4-852D-23A7EB7FCB3A}">
      <dgm:prSet/>
      <dgm:spPr/>
      <dgm:t>
        <a:bodyPr/>
        <a:lstStyle/>
        <a:p>
          <a:endParaRPr lang="en-US" sz="2800">
            <a:solidFill>
              <a:schemeClr val="accent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29736-5CF6-4080-A794-DEE1EA1E4C8B}" type="sibTrans" cxnId="{5BD82A40-857C-44C4-852D-23A7EB7FCB3A}">
      <dgm:prSet/>
      <dgm:spPr/>
      <dgm:t>
        <a:bodyPr/>
        <a:lstStyle/>
        <a:p>
          <a:endParaRPr lang="en-US" sz="2800">
            <a:solidFill>
              <a:schemeClr val="accent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4127CD-5600-4F69-BA36-6202F269AE19}" type="pres">
      <dgm:prSet presAssocID="{98477FEB-FBB7-4232-BBEB-D7197EF70E5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983058E-33A9-4160-900A-D0932A6DCF0E}" type="pres">
      <dgm:prSet presAssocID="{FDD2E63B-92D9-4820-8556-BFE621CC0597}" presName="hierRoot1" presStyleCnt="0">
        <dgm:presLayoutVars>
          <dgm:hierBranch val="init"/>
        </dgm:presLayoutVars>
      </dgm:prSet>
      <dgm:spPr/>
    </dgm:pt>
    <dgm:pt modelId="{2D339F26-1338-49E3-8F7D-078AEBD3B511}" type="pres">
      <dgm:prSet presAssocID="{FDD2E63B-92D9-4820-8556-BFE621CC0597}" presName="rootComposite1" presStyleCnt="0"/>
      <dgm:spPr/>
    </dgm:pt>
    <dgm:pt modelId="{ACB86A5D-90CE-47C0-A531-D3CB2C25CA1A}" type="pres">
      <dgm:prSet presAssocID="{FDD2E63B-92D9-4820-8556-BFE621CC0597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14BFED-6282-439C-8112-2E63253460F1}" type="pres">
      <dgm:prSet presAssocID="{FDD2E63B-92D9-4820-8556-BFE621CC059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6A2FBD5-5D05-40E5-975D-039B7D1E84DF}" type="pres">
      <dgm:prSet presAssocID="{FDD2E63B-92D9-4820-8556-BFE621CC0597}" presName="hierChild2" presStyleCnt="0"/>
      <dgm:spPr/>
    </dgm:pt>
    <dgm:pt modelId="{4A307AE5-12BE-4878-A2C6-7F9103C6D5A8}" type="pres">
      <dgm:prSet presAssocID="{3209B627-948E-4C6C-B3C7-71D4D4C05A8E}" presName="Name64" presStyleLbl="parChTrans1D2" presStyleIdx="0" presStyleCnt="5"/>
      <dgm:spPr/>
      <dgm:t>
        <a:bodyPr/>
        <a:lstStyle/>
        <a:p>
          <a:endParaRPr lang="en-US"/>
        </a:p>
      </dgm:t>
    </dgm:pt>
    <dgm:pt modelId="{6DA4D4D5-7859-477D-82F7-5AB1B1F14FB7}" type="pres">
      <dgm:prSet presAssocID="{70450F45-2657-4235-88EB-8A3A271DE46F}" presName="hierRoot2" presStyleCnt="0">
        <dgm:presLayoutVars>
          <dgm:hierBranch val="init"/>
        </dgm:presLayoutVars>
      </dgm:prSet>
      <dgm:spPr/>
    </dgm:pt>
    <dgm:pt modelId="{6C052AD1-5AEC-4750-BD1D-28FE3E2A49E5}" type="pres">
      <dgm:prSet presAssocID="{70450F45-2657-4235-88EB-8A3A271DE46F}" presName="rootComposite" presStyleCnt="0"/>
      <dgm:spPr/>
    </dgm:pt>
    <dgm:pt modelId="{0BB41BC1-964B-412F-96AB-2AE0018BD68F}" type="pres">
      <dgm:prSet presAssocID="{70450F45-2657-4235-88EB-8A3A271DE46F}" presName="rootText" presStyleLbl="node2" presStyleIdx="0" presStyleCnt="5" custScaleX="2208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FAEEA1-C59D-49E6-AB91-E7C4DFA609BB}" type="pres">
      <dgm:prSet presAssocID="{70450F45-2657-4235-88EB-8A3A271DE46F}" presName="rootConnector" presStyleLbl="node2" presStyleIdx="0" presStyleCnt="5"/>
      <dgm:spPr/>
      <dgm:t>
        <a:bodyPr/>
        <a:lstStyle/>
        <a:p>
          <a:endParaRPr lang="en-US"/>
        </a:p>
      </dgm:t>
    </dgm:pt>
    <dgm:pt modelId="{624009A8-1719-4364-9710-7347F18ADDFE}" type="pres">
      <dgm:prSet presAssocID="{70450F45-2657-4235-88EB-8A3A271DE46F}" presName="hierChild4" presStyleCnt="0"/>
      <dgm:spPr/>
    </dgm:pt>
    <dgm:pt modelId="{19F3B81B-1E3E-4A31-902E-DAF5AEC144E7}" type="pres">
      <dgm:prSet presAssocID="{70450F45-2657-4235-88EB-8A3A271DE46F}" presName="hierChild5" presStyleCnt="0"/>
      <dgm:spPr/>
    </dgm:pt>
    <dgm:pt modelId="{053EB379-FF1E-4FFB-AAF6-53E6EAFE5B61}" type="pres">
      <dgm:prSet presAssocID="{42A5285F-24D7-44FB-B8E1-E80FADBE3FA5}" presName="Name64" presStyleLbl="parChTrans1D2" presStyleIdx="1" presStyleCnt="5"/>
      <dgm:spPr/>
      <dgm:t>
        <a:bodyPr/>
        <a:lstStyle/>
        <a:p>
          <a:endParaRPr lang="en-US"/>
        </a:p>
      </dgm:t>
    </dgm:pt>
    <dgm:pt modelId="{559E39AB-2A77-4D20-806D-C4BA7A395584}" type="pres">
      <dgm:prSet presAssocID="{5460B67D-2FC4-4387-AE25-1FB1BE30B8D9}" presName="hierRoot2" presStyleCnt="0">
        <dgm:presLayoutVars>
          <dgm:hierBranch val="init"/>
        </dgm:presLayoutVars>
      </dgm:prSet>
      <dgm:spPr/>
    </dgm:pt>
    <dgm:pt modelId="{982C5799-D0D8-4740-9D10-6D3DC9DF5800}" type="pres">
      <dgm:prSet presAssocID="{5460B67D-2FC4-4387-AE25-1FB1BE30B8D9}" presName="rootComposite" presStyleCnt="0"/>
      <dgm:spPr/>
    </dgm:pt>
    <dgm:pt modelId="{F9018D74-4348-4D0D-B0F1-01F0F6312512}" type="pres">
      <dgm:prSet presAssocID="{5460B67D-2FC4-4387-AE25-1FB1BE30B8D9}" presName="rootText" presStyleLbl="node2" presStyleIdx="1" presStyleCnt="5" custScaleX="2229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056D1F-34AD-4D36-A11D-794AEACB6234}" type="pres">
      <dgm:prSet presAssocID="{5460B67D-2FC4-4387-AE25-1FB1BE30B8D9}" presName="rootConnector" presStyleLbl="node2" presStyleIdx="1" presStyleCnt="5"/>
      <dgm:spPr/>
      <dgm:t>
        <a:bodyPr/>
        <a:lstStyle/>
        <a:p>
          <a:endParaRPr lang="en-US"/>
        </a:p>
      </dgm:t>
    </dgm:pt>
    <dgm:pt modelId="{C911F00C-0EB3-4411-8090-78A6604409EE}" type="pres">
      <dgm:prSet presAssocID="{5460B67D-2FC4-4387-AE25-1FB1BE30B8D9}" presName="hierChild4" presStyleCnt="0"/>
      <dgm:spPr/>
    </dgm:pt>
    <dgm:pt modelId="{DE24083F-2FDD-48E7-937B-95DF9FA2B0C2}" type="pres">
      <dgm:prSet presAssocID="{5460B67D-2FC4-4387-AE25-1FB1BE30B8D9}" presName="hierChild5" presStyleCnt="0"/>
      <dgm:spPr/>
    </dgm:pt>
    <dgm:pt modelId="{CBFB286E-C7B6-4E38-BE2D-4272A90BDEA7}" type="pres">
      <dgm:prSet presAssocID="{89A7A7AB-12FA-496A-B744-B135A01E3497}" presName="Name64" presStyleLbl="parChTrans1D2" presStyleIdx="2" presStyleCnt="5"/>
      <dgm:spPr/>
      <dgm:t>
        <a:bodyPr/>
        <a:lstStyle/>
        <a:p>
          <a:endParaRPr lang="en-US"/>
        </a:p>
      </dgm:t>
    </dgm:pt>
    <dgm:pt modelId="{A5CD8A7F-CBDE-4DD1-BD7D-E002B118043B}" type="pres">
      <dgm:prSet presAssocID="{8817A6DC-51BD-4649-9465-20858F147BFC}" presName="hierRoot2" presStyleCnt="0">
        <dgm:presLayoutVars>
          <dgm:hierBranch val="init"/>
        </dgm:presLayoutVars>
      </dgm:prSet>
      <dgm:spPr/>
    </dgm:pt>
    <dgm:pt modelId="{2C0506A8-318C-46D5-83DA-604EF576788B}" type="pres">
      <dgm:prSet presAssocID="{8817A6DC-51BD-4649-9465-20858F147BFC}" presName="rootComposite" presStyleCnt="0"/>
      <dgm:spPr/>
    </dgm:pt>
    <dgm:pt modelId="{999DD23B-0290-425C-BD3A-39740E31C181}" type="pres">
      <dgm:prSet presAssocID="{8817A6DC-51BD-4649-9465-20858F147BFC}" presName="rootText" presStyleLbl="node2" presStyleIdx="2" presStyleCnt="5" custScaleX="2223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269246-157B-491E-8517-4F2FCDD4F4D1}" type="pres">
      <dgm:prSet presAssocID="{8817A6DC-51BD-4649-9465-20858F147BFC}" presName="rootConnector" presStyleLbl="node2" presStyleIdx="2" presStyleCnt="5"/>
      <dgm:spPr/>
      <dgm:t>
        <a:bodyPr/>
        <a:lstStyle/>
        <a:p>
          <a:endParaRPr lang="en-US"/>
        </a:p>
      </dgm:t>
    </dgm:pt>
    <dgm:pt modelId="{42FD6A01-358F-461E-91CD-4A6A09ECC750}" type="pres">
      <dgm:prSet presAssocID="{8817A6DC-51BD-4649-9465-20858F147BFC}" presName="hierChild4" presStyleCnt="0"/>
      <dgm:spPr/>
    </dgm:pt>
    <dgm:pt modelId="{782CA828-C445-4269-8E03-D3907D721A87}" type="pres">
      <dgm:prSet presAssocID="{8817A6DC-51BD-4649-9465-20858F147BFC}" presName="hierChild5" presStyleCnt="0"/>
      <dgm:spPr/>
    </dgm:pt>
    <dgm:pt modelId="{1FD930FF-B1F6-42FE-9179-68F177B0E1A4}" type="pres">
      <dgm:prSet presAssocID="{FDD2E63B-92D9-4820-8556-BFE621CC0597}" presName="hierChild3" presStyleCnt="0"/>
      <dgm:spPr/>
    </dgm:pt>
    <dgm:pt modelId="{92C7C087-DB79-43F2-ACCF-E87049BE40DB}" type="pres">
      <dgm:prSet presAssocID="{518C5C0F-5CF9-47B5-89E3-A8AA8AE10EE1}" presName="hierRoot1" presStyleCnt="0">
        <dgm:presLayoutVars>
          <dgm:hierBranch val="init"/>
        </dgm:presLayoutVars>
      </dgm:prSet>
      <dgm:spPr/>
    </dgm:pt>
    <dgm:pt modelId="{11C9D2AD-4FF1-448A-AEAC-1ADE4DC8E13E}" type="pres">
      <dgm:prSet presAssocID="{518C5C0F-5CF9-47B5-89E3-A8AA8AE10EE1}" presName="rootComposite1" presStyleCnt="0"/>
      <dgm:spPr/>
    </dgm:pt>
    <dgm:pt modelId="{B78F50F6-8FC4-45F4-871D-CAD5F5BDFEDD}" type="pres">
      <dgm:prSet presAssocID="{518C5C0F-5CF9-47B5-89E3-A8AA8AE10EE1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81F074-904F-4AF8-890D-D745D89D9C38}" type="pres">
      <dgm:prSet presAssocID="{518C5C0F-5CF9-47B5-89E3-A8AA8AE10EE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8C1A24B-2E5B-4869-B365-9AD63F5B5196}" type="pres">
      <dgm:prSet presAssocID="{518C5C0F-5CF9-47B5-89E3-A8AA8AE10EE1}" presName="hierChild2" presStyleCnt="0"/>
      <dgm:spPr/>
    </dgm:pt>
    <dgm:pt modelId="{7C8D15AF-3B68-45CE-8DE4-83B646FC0F72}" type="pres">
      <dgm:prSet presAssocID="{A7970118-2115-4213-81A5-B8B0A562B513}" presName="Name64" presStyleLbl="parChTrans1D2" presStyleIdx="3" presStyleCnt="5"/>
      <dgm:spPr/>
      <dgm:t>
        <a:bodyPr/>
        <a:lstStyle/>
        <a:p>
          <a:endParaRPr lang="en-US"/>
        </a:p>
      </dgm:t>
    </dgm:pt>
    <dgm:pt modelId="{E03D4C17-786F-4191-B205-F2AE79FC9717}" type="pres">
      <dgm:prSet presAssocID="{4D32D383-E369-4005-A971-27925A31F245}" presName="hierRoot2" presStyleCnt="0">
        <dgm:presLayoutVars>
          <dgm:hierBranch val="init"/>
        </dgm:presLayoutVars>
      </dgm:prSet>
      <dgm:spPr/>
    </dgm:pt>
    <dgm:pt modelId="{B42D8E4C-A1C7-4E74-8ACD-CAB3C63C6C70}" type="pres">
      <dgm:prSet presAssocID="{4D32D383-E369-4005-A971-27925A31F245}" presName="rootComposite" presStyleCnt="0"/>
      <dgm:spPr/>
    </dgm:pt>
    <dgm:pt modelId="{B28E4815-E1B0-4E73-A745-253ABD702CE2}" type="pres">
      <dgm:prSet presAssocID="{4D32D383-E369-4005-A971-27925A31F245}" presName="rootText" presStyleLbl="node2" presStyleIdx="3" presStyleCnt="5" custScaleX="2243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D8D6C4-AAC8-4BC5-95EF-C72F06A57C64}" type="pres">
      <dgm:prSet presAssocID="{4D32D383-E369-4005-A971-27925A31F245}" presName="rootConnector" presStyleLbl="node2" presStyleIdx="3" presStyleCnt="5"/>
      <dgm:spPr/>
      <dgm:t>
        <a:bodyPr/>
        <a:lstStyle/>
        <a:p>
          <a:endParaRPr lang="en-US"/>
        </a:p>
      </dgm:t>
    </dgm:pt>
    <dgm:pt modelId="{8034D169-025E-417E-B89B-EA6EF666CADE}" type="pres">
      <dgm:prSet presAssocID="{4D32D383-E369-4005-A971-27925A31F245}" presName="hierChild4" presStyleCnt="0"/>
      <dgm:spPr/>
    </dgm:pt>
    <dgm:pt modelId="{F38ACD26-B70F-468E-B2EB-A9A06F8942EA}" type="pres">
      <dgm:prSet presAssocID="{4D32D383-E369-4005-A971-27925A31F245}" presName="hierChild5" presStyleCnt="0"/>
      <dgm:spPr/>
    </dgm:pt>
    <dgm:pt modelId="{8F25DFBD-F96F-47AA-9830-1C45C87E5EFD}" type="pres">
      <dgm:prSet presAssocID="{D1CF5807-7D40-423E-A3B6-EB0D19A15AB0}" presName="Name64" presStyleLbl="parChTrans1D2" presStyleIdx="4" presStyleCnt="5"/>
      <dgm:spPr/>
      <dgm:t>
        <a:bodyPr/>
        <a:lstStyle/>
        <a:p>
          <a:endParaRPr lang="en-US"/>
        </a:p>
      </dgm:t>
    </dgm:pt>
    <dgm:pt modelId="{A38EE9F2-FD11-4CF1-949E-D1CE7A62EB9B}" type="pres">
      <dgm:prSet presAssocID="{8372C902-A659-47FA-8A1F-0184AFBBB4BB}" presName="hierRoot2" presStyleCnt="0">
        <dgm:presLayoutVars>
          <dgm:hierBranch val="init"/>
        </dgm:presLayoutVars>
      </dgm:prSet>
      <dgm:spPr/>
    </dgm:pt>
    <dgm:pt modelId="{AD7F1C7E-0509-4817-8822-2B387F965586}" type="pres">
      <dgm:prSet presAssocID="{8372C902-A659-47FA-8A1F-0184AFBBB4BB}" presName="rootComposite" presStyleCnt="0"/>
      <dgm:spPr/>
    </dgm:pt>
    <dgm:pt modelId="{5B1537D7-F880-4D01-80ED-E67935CF41C3}" type="pres">
      <dgm:prSet presAssocID="{8372C902-A659-47FA-8A1F-0184AFBBB4BB}" presName="rootText" presStyleLbl="node2" presStyleIdx="4" presStyleCnt="5" custScaleX="2253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99178F-23F5-4421-BBB8-73C220C3E23E}" type="pres">
      <dgm:prSet presAssocID="{8372C902-A659-47FA-8A1F-0184AFBBB4BB}" presName="rootConnector" presStyleLbl="node2" presStyleIdx="4" presStyleCnt="5"/>
      <dgm:spPr/>
      <dgm:t>
        <a:bodyPr/>
        <a:lstStyle/>
        <a:p>
          <a:endParaRPr lang="en-US"/>
        </a:p>
      </dgm:t>
    </dgm:pt>
    <dgm:pt modelId="{D57CA30C-85D2-4A4B-943F-415AB3E067F8}" type="pres">
      <dgm:prSet presAssocID="{8372C902-A659-47FA-8A1F-0184AFBBB4BB}" presName="hierChild4" presStyleCnt="0"/>
      <dgm:spPr/>
    </dgm:pt>
    <dgm:pt modelId="{3EBBE5BE-0B5A-4BDC-8F1B-20334EE4CBF3}" type="pres">
      <dgm:prSet presAssocID="{8372C902-A659-47FA-8A1F-0184AFBBB4BB}" presName="hierChild5" presStyleCnt="0"/>
      <dgm:spPr/>
    </dgm:pt>
    <dgm:pt modelId="{F5D6D563-5D30-4B2A-BB89-A405E91638D1}" type="pres">
      <dgm:prSet presAssocID="{518C5C0F-5CF9-47B5-89E3-A8AA8AE10EE1}" presName="hierChild3" presStyleCnt="0"/>
      <dgm:spPr/>
    </dgm:pt>
  </dgm:ptLst>
  <dgm:cxnLst>
    <dgm:cxn modelId="{D69E7665-E388-4AAA-8DCA-91A4069460E0}" type="presOf" srcId="{42A5285F-24D7-44FB-B8E1-E80FADBE3FA5}" destId="{053EB379-FF1E-4FFB-AAF6-53E6EAFE5B61}" srcOrd="0" destOrd="0" presId="urn:microsoft.com/office/officeart/2009/3/layout/HorizontalOrganizationChart"/>
    <dgm:cxn modelId="{37BE69CF-36C9-4F45-BE83-552CDA48F162}" type="presOf" srcId="{70450F45-2657-4235-88EB-8A3A271DE46F}" destId="{0BB41BC1-964B-412F-96AB-2AE0018BD68F}" srcOrd="0" destOrd="0" presId="urn:microsoft.com/office/officeart/2009/3/layout/HorizontalOrganizationChart"/>
    <dgm:cxn modelId="{3183B8DF-4659-4EE2-A1C9-5B8D973C7570}" type="presOf" srcId="{98477FEB-FBB7-4232-BBEB-D7197EF70E5B}" destId="{834127CD-5600-4F69-BA36-6202F269AE19}" srcOrd="0" destOrd="0" presId="urn:microsoft.com/office/officeart/2009/3/layout/HorizontalOrganizationChart"/>
    <dgm:cxn modelId="{CB174529-D2BE-42E8-8095-B3020F3F3C9C}" type="presOf" srcId="{8372C902-A659-47FA-8A1F-0184AFBBB4BB}" destId="{0B99178F-23F5-4421-BBB8-73C220C3E23E}" srcOrd="1" destOrd="0" presId="urn:microsoft.com/office/officeart/2009/3/layout/HorizontalOrganizationChart"/>
    <dgm:cxn modelId="{14D290FD-82EC-480F-B616-011821DD7CE8}" type="presOf" srcId="{4D32D383-E369-4005-A971-27925A31F245}" destId="{D1D8D6C4-AAC8-4BC5-95EF-C72F06A57C64}" srcOrd="1" destOrd="0" presId="urn:microsoft.com/office/officeart/2009/3/layout/HorizontalOrganizationChart"/>
    <dgm:cxn modelId="{A2485232-5C31-4D71-91FB-1AF75312CDCA}" type="presOf" srcId="{8817A6DC-51BD-4649-9465-20858F147BFC}" destId="{999DD23B-0290-425C-BD3A-39740E31C181}" srcOrd="0" destOrd="0" presId="urn:microsoft.com/office/officeart/2009/3/layout/HorizontalOrganizationChart"/>
    <dgm:cxn modelId="{186BE10A-A45E-4FDD-B93F-5E3AA691BA71}" srcId="{FDD2E63B-92D9-4820-8556-BFE621CC0597}" destId="{70450F45-2657-4235-88EB-8A3A271DE46F}" srcOrd="0" destOrd="0" parTransId="{3209B627-948E-4C6C-B3C7-71D4D4C05A8E}" sibTransId="{FDAEE65C-F87A-4501-AF83-6D292F3CD541}"/>
    <dgm:cxn modelId="{A26D1D8F-C35F-4B40-899D-B4515155AB35}" type="presOf" srcId="{5460B67D-2FC4-4387-AE25-1FB1BE30B8D9}" destId="{F9018D74-4348-4D0D-B0F1-01F0F6312512}" srcOrd="0" destOrd="0" presId="urn:microsoft.com/office/officeart/2009/3/layout/HorizontalOrganizationChart"/>
    <dgm:cxn modelId="{57A9E2B6-AF5B-4A11-8EC1-D212986BF846}" srcId="{518C5C0F-5CF9-47B5-89E3-A8AA8AE10EE1}" destId="{8372C902-A659-47FA-8A1F-0184AFBBB4BB}" srcOrd="1" destOrd="0" parTransId="{D1CF5807-7D40-423E-A3B6-EB0D19A15AB0}" sibTransId="{42A10517-1A48-4A31-BB6E-AFC11D61608D}"/>
    <dgm:cxn modelId="{81B88762-0B68-41E6-ABE1-57E75C12D614}" type="presOf" srcId="{4D32D383-E369-4005-A971-27925A31F245}" destId="{B28E4815-E1B0-4E73-A745-253ABD702CE2}" srcOrd="0" destOrd="0" presId="urn:microsoft.com/office/officeart/2009/3/layout/HorizontalOrganizationChart"/>
    <dgm:cxn modelId="{B4174289-EEF0-4ADF-8670-1010D43374E8}" srcId="{FDD2E63B-92D9-4820-8556-BFE621CC0597}" destId="{8817A6DC-51BD-4649-9465-20858F147BFC}" srcOrd="2" destOrd="0" parTransId="{89A7A7AB-12FA-496A-B744-B135A01E3497}" sibTransId="{429EF523-0FAC-4FBC-8A32-53D31E0DC402}"/>
    <dgm:cxn modelId="{5BD82A40-857C-44C4-852D-23A7EB7FCB3A}" srcId="{FDD2E63B-92D9-4820-8556-BFE621CC0597}" destId="{5460B67D-2FC4-4387-AE25-1FB1BE30B8D9}" srcOrd="1" destOrd="0" parTransId="{42A5285F-24D7-44FB-B8E1-E80FADBE3FA5}" sibTransId="{E4029736-5CF6-4080-A794-DEE1EA1E4C8B}"/>
    <dgm:cxn modelId="{A423CA55-A615-4150-AFDA-8DA00421435E}" type="presOf" srcId="{3209B627-948E-4C6C-B3C7-71D4D4C05A8E}" destId="{4A307AE5-12BE-4878-A2C6-7F9103C6D5A8}" srcOrd="0" destOrd="0" presId="urn:microsoft.com/office/officeart/2009/3/layout/HorizontalOrganizationChart"/>
    <dgm:cxn modelId="{32D4B19E-CDBF-4EAB-8974-A6814DC635E1}" type="presOf" srcId="{D1CF5807-7D40-423E-A3B6-EB0D19A15AB0}" destId="{8F25DFBD-F96F-47AA-9830-1C45C87E5EFD}" srcOrd="0" destOrd="0" presId="urn:microsoft.com/office/officeart/2009/3/layout/HorizontalOrganizationChart"/>
    <dgm:cxn modelId="{EC2B84BF-A48C-4455-B769-2983651A78DC}" type="presOf" srcId="{8372C902-A659-47FA-8A1F-0184AFBBB4BB}" destId="{5B1537D7-F880-4D01-80ED-E67935CF41C3}" srcOrd="0" destOrd="0" presId="urn:microsoft.com/office/officeart/2009/3/layout/HorizontalOrganizationChart"/>
    <dgm:cxn modelId="{09D6C1E0-E2F7-4C66-A625-E2E6DDD027D0}" type="presOf" srcId="{A7970118-2115-4213-81A5-B8B0A562B513}" destId="{7C8D15AF-3B68-45CE-8DE4-83B646FC0F72}" srcOrd="0" destOrd="0" presId="urn:microsoft.com/office/officeart/2009/3/layout/HorizontalOrganizationChart"/>
    <dgm:cxn modelId="{62DB313F-3AE3-4633-B13C-4F728AC62A66}" type="presOf" srcId="{518C5C0F-5CF9-47B5-89E3-A8AA8AE10EE1}" destId="{3A81F074-904F-4AF8-890D-D745D89D9C38}" srcOrd="1" destOrd="0" presId="urn:microsoft.com/office/officeart/2009/3/layout/HorizontalOrganizationChart"/>
    <dgm:cxn modelId="{5EB63BF8-B136-4FCE-AB66-C82ADBF94C80}" type="presOf" srcId="{FDD2E63B-92D9-4820-8556-BFE621CC0597}" destId="{ACB86A5D-90CE-47C0-A531-D3CB2C25CA1A}" srcOrd="0" destOrd="0" presId="urn:microsoft.com/office/officeart/2009/3/layout/HorizontalOrganizationChart"/>
    <dgm:cxn modelId="{C4E4696B-B6B6-4148-AEB7-250CA00E84DB}" type="presOf" srcId="{518C5C0F-5CF9-47B5-89E3-A8AA8AE10EE1}" destId="{B78F50F6-8FC4-45F4-871D-CAD5F5BDFEDD}" srcOrd="0" destOrd="0" presId="urn:microsoft.com/office/officeart/2009/3/layout/HorizontalOrganizationChart"/>
    <dgm:cxn modelId="{5CD793AF-0BEA-4F02-AE17-4B40F979AF42}" srcId="{518C5C0F-5CF9-47B5-89E3-A8AA8AE10EE1}" destId="{4D32D383-E369-4005-A971-27925A31F245}" srcOrd="0" destOrd="0" parTransId="{A7970118-2115-4213-81A5-B8B0A562B513}" sibTransId="{2725808C-0C09-4029-BA2E-E17A223F6C27}"/>
    <dgm:cxn modelId="{8202DF4C-B4F8-425B-88CF-0931A35827A1}" srcId="{98477FEB-FBB7-4232-BBEB-D7197EF70E5B}" destId="{518C5C0F-5CF9-47B5-89E3-A8AA8AE10EE1}" srcOrd="1" destOrd="0" parTransId="{8C4B1B5A-7659-44EC-90C6-B105A7D2549C}" sibTransId="{617F1E22-6037-48AF-9167-FFECC60D070C}"/>
    <dgm:cxn modelId="{812F2BD8-ED11-46D3-8E5F-8B89FD7A3440}" srcId="{98477FEB-FBB7-4232-BBEB-D7197EF70E5B}" destId="{FDD2E63B-92D9-4820-8556-BFE621CC0597}" srcOrd="0" destOrd="0" parTransId="{E438A9D2-8BE3-4B67-98BE-F08FA7F1EDB3}" sibTransId="{46954D4E-792C-4FBC-A0A3-00300C6F67E6}"/>
    <dgm:cxn modelId="{6DA02F56-C041-47BD-A219-D40B081AEF6D}" type="presOf" srcId="{70450F45-2657-4235-88EB-8A3A271DE46F}" destId="{1CFAEEA1-C59D-49E6-AB91-E7C4DFA609BB}" srcOrd="1" destOrd="0" presId="urn:microsoft.com/office/officeart/2009/3/layout/HorizontalOrganizationChart"/>
    <dgm:cxn modelId="{1464A36F-7937-4753-A878-0EE9EAAF3755}" type="presOf" srcId="{FDD2E63B-92D9-4820-8556-BFE621CC0597}" destId="{5014BFED-6282-439C-8112-2E63253460F1}" srcOrd="1" destOrd="0" presId="urn:microsoft.com/office/officeart/2009/3/layout/HorizontalOrganizationChart"/>
    <dgm:cxn modelId="{37DB719E-C7BA-401A-8C75-542C8E240FED}" type="presOf" srcId="{5460B67D-2FC4-4387-AE25-1FB1BE30B8D9}" destId="{EE056D1F-34AD-4D36-A11D-794AEACB6234}" srcOrd="1" destOrd="0" presId="urn:microsoft.com/office/officeart/2009/3/layout/HorizontalOrganizationChart"/>
    <dgm:cxn modelId="{324D5CC4-B44A-4971-8A70-60D07C2C93C2}" type="presOf" srcId="{89A7A7AB-12FA-496A-B744-B135A01E3497}" destId="{CBFB286E-C7B6-4E38-BE2D-4272A90BDEA7}" srcOrd="0" destOrd="0" presId="urn:microsoft.com/office/officeart/2009/3/layout/HorizontalOrganizationChart"/>
    <dgm:cxn modelId="{05CEF9DB-E358-4CA6-BC23-05BBC5FECF38}" type="presOf" srcId="{8817A6DC-51BD-4649-9465-20858F147BFC}" destId="{7F269246-157B-491E-8517-4F2FCDD4F4D1}" srcOrd="1" destOrd="0" presId="urn:microsoft.com/office/officeart/2009/3/layout/HorizontalOrganizationChart"/>
    <dgm:cxn modelId="{C7A9DEDB-3E4C-4C33-82ED-1AE8D34AF2D4}" type="presParOf" srcId="{834127CD-5600-4F69-BA36-6202F269AE19}" destId="{E983058E-33A9-4160-900A-D0932A6DCF0E}" srcOrd="0" destOrd="0" presId="urn:microsoft.com/office/officeart/2009/3/layout/HorizontalOrganizationChart"/>
    <dgm:cxn modelId="{CF0474D8-A5AF-4350-94F9-0F29A5280555}" type="presParOf" srcId="{E983058E-33A9-4160-900A-D0932A6DCF0E}" destId="{2D339F26-1338-49E3-8F7D-078AEBD3B511}" srcOrd="0" destOrd="0" presId="urn:microsoft.com/office/officeart/2009/3/layout/HorizontalOrganizationChart"/>
    <dgm:cxn modelId="{B8D60885-F061-44ED-B246-AA983888072B}" type="presParOf" srcId="{2D339F26-1338-49E3-8F7D-078AEBD3B511}" destId="{ACB86A5D-90CE-47C0-A531-D3CB2C25CA1A}" srcOrd="0" destOrd="0" presId="urn:microsoft.com/office/officeart/2009/3/layout/HorizontalOrganizationChart"/>
    <dgm:cxn modelId="{E1724F4D-BB56-47E5-9159-001F0FD0540C}" type="presParOf" srcId="{2D339F26-1338-49E3-8F7D-078AEBD3B511}" destId="{5014BFED-6282-439C-8112-2E63253460F1}" srcOrd="1" destOrd="0" presId="urn:microsoft.com/office/officeart/2009/3/layout/HorizontalOrganizationChart"/>
    <dgm:cxn modelId="{23683906-EB54-4685-AF50-3A7B40C76532}" type="presParOf" srcId="{E983058E-33A9-4160-900A-D0932A6DCF0E}" destId="{16A2FBD5-5D05-40E5-975D-039B7D1E84DF}" srcOrd="1" destOrd="0" presId="urn:microsoft.com/office/officeart/2009/3/layout/HorizontalOrganizationChart"/>
    <dgm:cxn modelId="{1402237D-C53F-43FA-B03C-A51D6DB08467}" type="presParOf" srcId="{16A2FBD5-5D05-40E5-975D-039B7D1E84DF}" destId="{4A307AE5-12BE-4878-A2C6-7F9103C6D5A8}" srcOrd="0" destOrd="0" presId="urn:microsoft.com/office/officeart/2009/3/layout/HorizontalOrganizationChart"/>
    <dgm:cxn modelId="{4B10F7B1-EE31-4334-BB7D-865AEF032CB1}" type="presParOf" srcId="{16A2FBD5-5D05-40E5-975D-039B7D1E84DF}" destId="{6DA4D4D5-7859-477D-82F7-5AB1B1F14FB7}" srcOrd="1" destOrd="0" presId="urn:microsoft.com/office/officeart/2009/3/layout/HorizontalOrganizationChart"/>
    <dgm:cxn modelId="{2DFB8A79-E6A2-4285-916B-94E5797A484C}" type="presParOf" srcId="{6DA4D4D5-7859-477D-82F7-5AB1B1F14FB7}" destId="{6C052AD1-5AEC-4750-BD1D-28FE3E2A49E5}" srcOrd="0" destOrd="0" presId="urn:microsoft.com/office/officeart/2009/3/layout/HorizontalOrganizationChart"/>
    <dgm:cxn modelId="{F8656C28-F71D-4690-84F8-BFCBF7BECBAF}" type="presParOf" srcId="{6C052AD1-5AEC-4750-BD1D-28FE3E2A49E5}" destId="{0BB41BC1-964B-412F-96AB-2AE0018BD68F}" srcOrd="0" destOrd="0" presId="urn:microsoft.com/office/officeart/2009/3/layout/HorizontalOrganizationChart"/>
    <dgm:cxn modelId="{933ACDD0-BE8B-4F88-843F-834AFE248D8C}" type="presParOf" srcId="{6C052AD1-5AEC-4750-BD1D-28FE3E2A49E5}" destId="{1CFAEEA1-C59D-49E6-AB91-E7C4DFA609BB}" srcOrd="1" destOrd="0" presId="urn:microsoft.com/office/officeart/2009/3/layout/HorizontalOrganizationChart"/>
    <dgm:cxn modelId="{DEA935D5-89BA-4A7C-8F96-CF8970C92BAB}" type="presParOf" srcId="{6DA4D4D5-7859-477D-82F7-5AB1B1F14FB7}" destId="{624009A8-1719-4364-9710-7347F18ADDFE}" srcOrd="1" destOrd="0" presId="urn:microsoft.com/office/officeart/2009/3/layout/HorizontalOrganizationChart"/>
    <dgm:cxn modelId="{E2BCA9B0-473C-4A3A-96CB-B4C9F9AD9388}" type="presParOf" srcId="{6DA4D4D5-7859-477D-82F7-5AB1B1F14FB7}" destId="{19F3B81B-1E3E-4A31-902E-DAF5AEC144E7}" srcOrd="2" destOrd="0" presId="urn:microsoft.com/office/officeart/2009/3/layout/HorizontalOrganizationChart"/>
    <dgm:cxn modelId="{012155BB-AB54-4A4A-AB61-0ABC8DC9345C}" type="presParOf" srcId="{16A2FBD5-5D05-40E5-975D-039B7D1E84DF}" destId="{053EB379-FF1E-4FFB-AAF6-53E6EAFE5B61}" srcOrd="2" destOrd="0" presId="urn:microsoft.com/office/officeart/2009/3/layout/HorizontalOrganizationChart"/>
    <dgm:cxn modelId="{74DCA9AD-F878-4B79-9877-20F18A20DFCA}" type="presParOf" srcId="{16A2FBD5-5D05-40E5-975D-039B7D1E84DF}" destId="{559E39AB-2A77-4D20-806D-C4BA7A395584}" srcOrd="3" destOrd="0" presId="urn:microsoft.com/office/officeart/2009/3/layout/HorizontalOrganizationChart"/>
    <dgm:cxn modelId="{E8737841-1C02-44FF-9D69-D590B4819C4D}" type="presParOf" srcId="{559E39AB-2A77-4D20-806D-C4BA7A395584}" destId="{982C5799-D0D8-4740-9D10-6D3DC9DF5800}" srcOrd="0" destOrd="0" presId="urn:microsoft.com/office/officeart/2009/3/layout/HorizontalOrganizationChart"/>
    <dgm:cxn modelId="{F3E0F628-9077-4894-8966-3999E4DFD6AA}" type="presParOf" srcId="{982C5799-D0D8-4740-9D10-6D3DC9DF5800}" destId="{F9018D74-4348-4D0D-B0F1-01F0F6312512}" srcOrd="0" destOrd="0" presId="urn:microsoft.com/office/officeart/2009/3/layout/HorizontalOrganizationChart"/>
    <dgm:cxn modelId="{4047FF00-6F0A-4339-8BB6-20053368F3F7}" type="presParOf" srcId="{982C5799-D0D8-4740-9D10-6D3DC9DF5800}" destId="{EE056D1F-34AD-4D36-A11D-794AEACB6234}" srcOrd="1" destOrd="0" presId="urn:microsoft.com/office/officeart/2009/3/layout/HorizontalOrganizationChart"/>
    <dgm:cxn modelId="{949A2ABB-1E79-4420-ADBA-776561EAB15A}" type="presParOf" srcId="{559E39AB-2A77-4D20-806D-C4BA7A395584}" destId="{C911F00C-0EB3-4411-8090-78A6604409EE}" srcOrd="1" destOrd="0" presId="urn:microsoft.com/office/officeart/2009/3/layout/HorizontalOrganizationChart"/>
    <dgm:cxn modelId="{AF3F7275-4999-4680-9956-0FA02653610A}" type="presParOf" srcId="{559E39AB-2A77-4D20-806D-C4BA7A395584}" destId="{DE24083F-2FDD-48E7-937B-95DF9FA2B0C2}" srcOrd="2" destOrd="0" presId="urn:microsoft.com/office/officeart/2009/3/layout/HorizontalOrganizationChart"/>
    <dgm:cxn modelId="{0B5B6674-855E-491F-BC05-A407B06FE381}" type="presParOf" srcId="{16A2FBD5-5D05-40E5-975D-039B7D1E84DF}" destId="{CBFB286E-C7B6-4E38-BE2D-4272A90BDEA7}" srcOrd="4" destOrd="0" presId="urn:microsoft.com/office/officeart/2009/3/layout/HorizontalOrganizationChart"/>
    <dgm:cxn modelId="{329602CE-9FBF-48BD-BF85-5076FC2756FB}" type="presParOf" srcId="{16A2FBD5-5D05-40E5-975D-039B7D1E84DF}" destId="{A5CD8A7F-CBDE-4DD1-BD7D-E002B118043B}" srcOrd="5" destOrd="0" presId="urn:microsoft.com/office/officeart/2009/3/layout/HorizontalOrganizationChart"/>
    <dgm:cxn modelId="{605E6217-1A06-4805-9AD8-1F0180758AEB}" type="presParOf" srcId="{A5CD8A7F-CBDE-4DD1-BD7D-E002B118043B}" destId="{2C0506A8-318C-46D5-83DA-604EF576788B}" srcOrd="0" destOrd="0" presId="urn:microsoft.com/office/officeart/2009/3/layout/HorizontalOrganizationChart"/>
    <dgm:cxn modelId="{F0298E64-9A1F-44C1-BEDE-08F04BC2C18F}" type="presParOf" srcId="{2C0506A8-318C-46D5-83DA-604EF576788B}" destId="{999DD23B-0290-425C-BD3A-39740E31C181}" srcOrd="0" destOrd="0" presId="urn:microsoft.com/office/officeart/2009/3/layout/HorizontalOrganizationChart"/>
    <dgm:cxn modelId="{0A362D0B-8399-482F-AF7C-92E4CB838824}" type="presParOf" srcId="{2C0506A8-318C-46D5-83DA-604EF576788B}" destId="{7F269246-157B-491E-8517-4F2FCDD4F4D1}" srcOrd="1" destOrd="0" presId="urn:microsoft.com/office/officeart/2009/3/layout/HorizontalOrganizationChart"/>
    <dgm:cxn modelId="{C6F0B2B1-B4C0-43D1-ADDA-601E43D0E033}" type="presParOf" srcId="{A5CD8A7F-CBDE-4DD1-BD7D-E002B118043B}" destId="{42FD6A01-358F-461E-91CD-4A6A09ECC750}" srcOrd="1" destOrd="0" presId="urn:microsoft.com/office/officeart/2009/3/layout/HorizontalOrganizationChart"/>
    <dgm:cxn modelId="{8AF9FAE1-E36B-420D-A6AD-607604F494DE}" type="presParOf" srcId="{A5CD8A7F-CBDE-4DD1-BD7D-E002B118043B}" destId="{782CA828-C445-4269-8E03-D3907D721A87}" srcOrd="2" destOrd="0" presId="urn:microsoft.com/office/officeart/2009/3/layout/HorizontalOrganizationChart"/>
    <dgm:cxn modelId="{7608E214-86E8-4246-947F-F3ECA693BF0D}" type="presParOf" srcId="{E983058E-33A9-4160-900A-D0932A6DCF0E}" destId="{1FD930FF-B1F6-42FE-9179-68F177B0E1A4}" srcOrd="2" destOrd="0" presId="urn:microsoft.com/office/officeart/2009/3/layout/HorizontalOrganizationChart"/>
    <dgm:cxn modelId="{9C3B043E-CE0A-4123-85B7-CF8D04AFB787}" type="presParOf" srcId="{834127CD-5600-4F69-BA36-6202F269AE19}" destId="{92C7C087-DB79-43F2-ACCF-E87049BE40DB}" srcOrd="1" destOrd="0" presId="urn:microsoft.com/office/officeart/2009/3/layout/HorizontalOrganizationChart"/>
    <dgm:cxn modelId="{EF105EED-204A-4B0C-9211-2F050B006349}" type="presParOf" srcId="{92C7C087-DB79-43F2-ACCF-E87049BE40DB}" destId="{11C9D2AD-4FF1-448A-AEAC-1ADE4DC8E13E}" srcOrd="0" destOrd="0" presId="urn:microsoft.com/office/officeart/2009/3/layout/HorizontalOrganizationChart"/>
    <dgm:cxn modelId="{4EC1B60B-E0A5-4619-873B-BE7C63C3FA54}" type="presParOf" srcId="{11C9D2AD-4FF1-448A-AEAC-1ADE4DC8E13E}" destId="{B78F50F6-8FC4-45F4-871D-CAD5F5BDFEDD}" srcOrd="0" destOrd="0" presId="urn:microsoft.com/office/officeart/2009/3/layout/HorizontalOrganizationChart"/>
    <dgm:cxn modelId="{8038F94E-65AD-4D93-B2B9-CCB77567724A}" type="presParOf" srcId="{11C9D2AD-4FF1-448A-AEAC-1ADE4DC8E13E}" destId="{3A81F074-904F-4AF8-890D-D745D89D9C38}" srcOrd="1" destOrd="0" presId="urn:microsoft.com/office/officeart/2009/3/layout/HorizontalOrganizationChart"/>
    <dgm:cxn modelId="{5C534681-2750-4AD4-99DF-3EF45C741175}" type="presParOf" srcId="{92C7C087-DB79-43F2-ACCF-E87049BE40DB}" destId="{28C1A24B-2E5B-4869-B365-9AD63F5B5196}" srcOrd="1" destOrd="0" presId="urn:microsoft.com/office/officeart/2009/3/layout/HorizontalOrganizationChart"/>
    <dgm:cxn modelId="{7538388B-12C5-4331-8108-9D2EDF824940}" type="presParOf" srcId="{28C1A24B-2E5B-4869-B365-9AD63F5B5196}" destId="{7C8D15AF-3B68-45CE-8DE4-83B646FC0F72}" srcOrd="0" destOrd="0" presId="urn:microsoft.com/office/officeart/2009/3/layout/HorizontalOrganizationChart"/>
    <dgm:cxn modelId="{730FF432-44D0-4A38-A5BC-8F52D21859FA}" type="presParOf" srcId="{28C1A24B-2E5B-4869-B365-9AD63F5B5196}" destId="{E03D4C17-786F-4191-B205-F2AE79FC9717}" srcOrd="1" destOrd="0" presId="urn:microsoft.com/office/officeart/2009/3/layout/HorizontalOrganizationChart"/>
    <dgm:cxn modelId="{33E24ACE-0B9C-43B0-815A-B78CCE4B6BCC}" type="presParOf" srcId="{E03D4C17-786F-4191-B205-F2AE79FC9717}" destId="{B42D8E4C-A1C7-4E74-8ACD-CAB3C63C6C70}" srcOrd="0" destOrd="0" presId="urn:microsoft.com/office/officeart/2009/3/layout/HorizontalOrganizationChart"/>
    <dgm:cxn modelId="{F3ED2A30-B4D3-4A4C-935F-54AFF5150095}" type="presParOf" srcId="{B42D8E4C-A1C7-4E74-8ACD-CAB3C63C6C70}" destId="{B28E4815-E1B0-4E73-A745-253ABD702CE2}" srcOrd="0" destOrd="0" presId="urn:microsoft.com/office/officeart/2009/3/layout/HorizontalOrganizationChart"/>
    <dgm:cxn modelId="{FE1CFAC8-0B9F-49A2-94C2-1A2629504702}" type="presParOf" srcId="{B42D8E4C-A1C7-4E74-8ACD-CAB3C63C6C70}" destId="{D1D8D6C4-AAC8-4BC5-95EF-C72F06A57C64}" srcOrd="1" destOrd="0" presId="urn:microsoft.com/office/officeart/2009/3/layout/HorizontalOrganizationChart"/>
    <dgm:cxn modelId="{B8177E78-0BA5-48F3-AA6D-5D4BFEF3BC04}" type="presParOf" srcId="{E03D4C17-786F-4191-B205-F2AE79FC9717}" destId="{8034D169-025E-417E-B89B-EA6EF666CADE}" srcOrd="1" destOrd="0" presId="urn:microsoft.com/office/officeart/2009/3/layout/HorizontalOrganizationChart"/>
    <dgm:cxn modelId="{809A0AE0-204A-43D3-B538-BBDDB1DDFAB6}" type="presParOf" srcId="{E03D4C17-786F-4191-B205-F2AE79FC9717}" destId="{F38ACD26-B70F-468E-B2EB-A9A06F8942EA}" srcOrd="2" destOrd="0" presId="urn:microsoft.com/office/officeart/2009/3/layout/HorizontalOrganizationChart"/>
    <dgm:cxn modelId="{34A58AC4-3F8E-4368-AE4C-C040C7875099}" type="presParOf" srcId="{28C1A24B-2E5B-4869-B365-9AD63F5B5196}" destId="{8F25DFBD-F96F-47AA-9830-1C45C87E5EFD}" srcOrd="2" destOrd="0" presId="urn:microsoft.com/office/officeart/2009/3/layout/HorizontalOrganizationChart"/>
    <dgm:cxn modelId="{E4CCB423-3FCD-43D6-8A95-E8EAA08A1D0A}" type="presParOf" srcId="{28C1A24B-2E5B-4869-B365-9AD63F5B5196}" destId="{A38EE9F2-FD11-4CF1-949E-D1CE7A62EB9B}" srcOrd="3" destOrd="0" presId="urn:microsoft.com/office/officeart/2009/3/layout/HorizontalOrganizationChart"/>
    <dgm:cxn modelId="{9384F73A-0BB8-4D77-A43D-D44098BBD2F5}" type="presParOf" srcId="{A38EE9F2-FD11-4CF1-949E-D1CE7A62EB9B}" destId="{AD7F1C7E-0509-4817-8822-2B387F965586}" srcOrd="0" destOrd="0" presId="urn:microsoft.com/office/officeart/2009/3/layout/HorizontalOrganizationChart"/>
    <dgm:cxn modelId="{4D16EF0C-1DE3-4DCC-9FC5-41591A78AA62}" type="presParOf" srcId="{AD7F1C7E-0509-4817-8822-2B387F965586}" destId="{5B1537D7-F880-4D01-80ED-E67935CF41C3}" srcOrd="0" destOrd="0" presId="urn:microsoft.com/office/officeart/2009/3/layout/HorizontalOrganizationChart"/>
    <dgm:cxn modelId="{730A4388-BFDA-4793-8341-25D7E385320B}" type="presParOf" srcId="{AD7F1C7E-0509-4817-8822-2B387F965586}" destId="{0B99178F-23F5-4421-BBB8-73C220C3E23E}" srcOrd="1" destOrd="0" presId="urn:microsoft.com/office/officeart/2009/3/layout/HorizontalOrganizationChart"/>
    <dgm:cxn modelId="{C37A1F63-8B57-4CE8-A4E3-3858A9A34AFC}" type="presParOf" srcId="{A38EE9F2-FD11-4CF1-949E-D1CE7A62EB9B}" destId="{D57CA30C-85D2-4A4B-943F-415AB3E067F8}" srcOrd="1" destOrd="0" presId="urn:microsoft.com/office/officeart/2009/3/layout/HorizontalOrganizationChart"/>
    <dgm:cxn modelId="{DC49549E-64DE-49C9-ACA5-6FD5074F62C4}" type="presParOf" srcId="{A38EE9F2-FD11-4CF1-949E-D1CE7A62EB9B}" destId="{3EBBE5BE-0B5A-4BDC-8F1B-20334EE4CBF3}" srcOrd="2" destOrd="0" presId="urn:microsoft.com/office/officeart/2009/3/layout/HorizontalOrganizationChart"/>
    <dgm:cxn modelId="{224E49A8-A408-4735-9D6C-5374EBBFE14D}" type="presParOf" srcId="{92C7C087-DB79-43F2-ACCF-E87049BE40DB}" destId="{F5D6D563-5D30-4B2A-BB89-A405E91638D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709E5E-A61C-40CE-819B-4EAD9A83D52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DE9466-C501-4D19-875A-FC7841BC5B1D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endParaRPr lang="en-US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7F446B-CDCD-4983-8D8D-6E035436D508}" type="parTrans" cxnId="{DBA051B8-2300-46D9-AA3A-6C2D9271B6E4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E0093E-41C7-49DE-B0DA-15F9B6153663}" type="sibTrans" cxnId="{DBA051B8-2300-46D9-AA3A-6C2D9271B6E4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AB7AA1-8904-4A7C-81EB-E70432BDB42E}">
      <dgm:prSet phldrT="[Text]" custT="1"/>
      <dgm:spPr/>
      <dgm:t>
        <a:bodyPr/>
        <a:lstStyle/>
        <a:p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Nhưng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bạn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thấy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ngục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mà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bạn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chịu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đựng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cũng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mà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bạn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40C69D-6D9B-4527-83B5-B54E8147F6BB}" type="parTrans" cxnId="{3389CE33-3F1A-4672-AD4D-43D3FF6CB6F3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FEE195-5076-4185-A22E-4AE486DB5011}" type="sibTrans" cxnId="{3389CE33-3F1A-4672-AD4D-43D3FF6CB6F3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3AB540-17F6-493D-BDA1-829651E01632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endParaRPr lang="en-US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958E6C-1077-4E9E-8AF8-EDCC1C7F6FF7}" type="parTrans" cxnId="{2C88CC22-3806-4C98-A76A-A76FF5B2933E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0F6F63-B4FD-42B3-8B1F-C4084636A557}" type="sibTrans" cxnId="{2C88CC22-3806-4C98-A76A-A76FF5B2933E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0D2546-63DC-4791-AA4E-ADCF7D6CFCC2}">
      <dgm:prSet phldrT="[Text]" custT="1"/>
      <dgm:spPr/>
      <dgm:t>
        <a:bodyPr/>
        <a:lstStyle/>
        <a:p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phóng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chúng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ta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khỏi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nặng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đau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đớn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đời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: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E22349-3047-45E3-8351-F40744B2B3A7}" type="parTrans" cxnId="{B71E5D18-5B24-4941-A5D5-CF600E8A1CBE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56D47B-7C9F-467F-B209-A8C80D6218FE}" type="sibTrans" cxnId="{B71E5D18-5B24-4941-A5D5-CF600E8A1CBE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15EB36-ED94-4E50-A897-26DB11465298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endParaRPr lang="en-US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E4C49E-2A0B-48AF-A05F-EAEFEB92C0C9}" type="parTrans" cxnId="{FC353B94-7CC8-4C15-9180-EF3F8ECD76AA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609436-B025-48AA-8EDB-3C745CB0C68C}" type="sibTrans" cxnId="{FC353B94-7CC8-4C15-9180-EF3F8ECD76AA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349E3C-87A2-49B1-B7E1-D5FCF23CD903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endParaRPr lang="en-US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591FEF-E405-4125-99A2-18F30C5C799B}" type="parTrans" cxnId="{E5A9E046-A33D-4B00-9201-270B1F3CF39C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455466-293F-457D-9880-9E42F10B3E89}" type="sibTrans" cxnId="{E5A9E046-A33D-4B00-9201-270B1F3CF39C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4BBBD3-7D3B-4AFB-B161-3A189148C291}">
      <dgm:prSet custT="1"/>
      <dgm:spPr/>
      <dgm:t>
        <a:bodyPr/>
        <a:lstStyle/>
        <a:p>
          <a:pPr algn="just"/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Nếu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muốn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nghe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xấu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thì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đừng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nói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xấu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C3EF5C-5D8F-4F48-9DB8-D4EC3A506F03}" type="parTrans" cxnId="{9EB654AF-D337-469D-8FD3-68E1CBC0876C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1AFF7F-C3D8-47D3-96ED-930C21384FC6}" type="sibTrans" cxnId="{9EB654AF-D337-469D-8FD3-68E1CBC0876C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91623A-B704-4EC3-9F7A-3A4D8EA2D1CB}">
      <dgm:prSet custT="1"/>
      <dgm:spPr/>
      <dgm:t>
        <a:bodyPr/>
        <a:lstStyle/>
        <a:p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nghiêm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chỉnh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ta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trái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đất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này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chẳng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đáng</a:t>
          </a:r>
          <a:r>
            <a: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kể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654730-41E3-4C60-AB7D-D0583999D1D3}" type="parTrans" cxnId="{9E9D558A-F685-4CFA-8A17-70FA83021245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8A73E2-DAF3-463D-91BD-7A9D70271F2C}" type="sibTrans" cxnId="{9E9D558A-F685-4CFA-8A17-70FA83021245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297F7E-84F0-4600-AB65-7B22B2DD7E02}" type="pres">
      <dgm:prSet presAssocID="{89709E5E-A61C-40CE-819B-4EAD9A83D5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1572CB-F660-4E6F-A3D1-CD983746D488}" type="pres">
      <dgm:prSet presAssocID="{36DE9466-C501-4D19-875A-FC7841BC5B1D}" presName="composite" presStyleCnt="0"/>
      <dgm:spPr/>
    </dgm:pt>
    <dgm:pt modelId="{C175DB04-D56D-4849-9189-1B3F9763DC18}" type="pres">
      <dgm:prSet presAssocID="{36DE9466-C501-4D19-875A-FC7841BC5B1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63E00-C1F9-4961-B266-D27641DBD88B}" type="pres">
      <dgm:prSet presAssocID="{36DE9466-C501-4D19-875A-FC7841BC5B1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CEF36-CA0D-4D68-8E22-48CC76C14BB2}" type="pres">
      <dgm:prSet presAssocID="{E0E0093E-41C7-49DE-B0DA-15F9B6153663}" presName="sp" presStyleCnt="0"/>
      <dgm:spPr/>
    </dgm:pt>
    <dgm:pt modelId="{A52D223B-FC16-4C47-BA80-C8686A5E659B}" type="pres">
      <dgm:prSet presAssocID="{F23AB540-17F6-493D-BDA1-829651E01632}" presName="composite" presStyleCnt="0"/>
      <dgm:spPr/>
    </dgm:pt>
    <dgm:pt modelId="{BD53EADE-9A44-4E90-8A7C-6F648D3409C0}" type="pres">
      <dgm:prSet presAssocID="{F23AB540-17F6-493D-BDA1-829651E0163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D3CDD-1640-4CE1-9746-8B430A476E84}" type="pres">
      <dgm:prSet presAssocID="{F23AB540-17F6-493D-BDA1-829651E01632}" presName="descendantText" presStyleLbl="alignAcc1" presStyleIdx="1" presStyleCnt="4" custLinFactNeighborX="-167" custLinFactNeighborY="-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A9923-A16A-43FD-BA33-A3B9B57A184A}" type="pres">
      <dgm:prSet presAssocID="{9D0F6F63-B4FD-42B3-8B1F-C4084636A557}" presName="sp" presStyleCnt="0"/>
      <dgm:spPr/>
    </dgm:pt>
    <dgm:pt modelId="{406318A4-54EB-41F0-A420-F3C3810B9EDE}" type="pres">
      <dgm:prSet presAssocID="{BB349E3C-87A2-49B1-B7E1-D5FCF23CD903}" presName="composite" presStyleCnt="0"/>
      <dgm:spPr/>
    </dgm:pt>
    <dgm:pt modelId="{5E131E76-EF84-4527-B4CD-D3E948A9A0D1}" type="pres">
      <dgm:prSet presAssocID="{BB349E3C-87A2-49B1-B7E1-D5FCF23CD90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1E158-F87E-4395-B5D9-DDC6D7672D90}" type="pres">
      <dgm:prSet presAssocID="{BB349E3C-87A2-49B1-B7E1-D5FCF23CD90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65A55-0D48-4852-83A5-7FAD7B9C7597}" type="pres">
      <dgm:prSet presAssocID="{90455466-293F-457D-9880-9E42F10B3E89}" presName="sp" presStyleCnt="0"/>
      <dgm:spPr/>
    </dgm:pt>
    <dgm:pt modelId="{9C3365CD-1241-41BF-ACEC-CF04A51DB0DD}" type="pres">
      <dgm:prSet presAssocID="{5C15EB36-ED94-4E50-A897-26DB11465298}" presName="composite" presStyleCnt="0"/>
      <dgm:spPr/>
    </dgm:pt>
    <dgm:pt modelId="{824431A1-A984-4EA4-B89B-CA8EE964F341}" type="pres">
      <dgm:prSet presAssocID="{5C15EB36-ED94-4E50-A897-26DB1146529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870F3-B131-4550-945B-4079803BEABE}" type="pres">
      <dgm:prSet presAssocID="{5C15EB36-ED94-4E50-A897-26DB1146529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CD2675-B861-4E9F-B60E-E3D52863D4E4}" type="presOf" srcId="{24AB7AA1-8904-4A7C-81EB-E70432BDB42E}" destId="{4B463E00-C1F9-4961-B266-D27641DBD88B}" srcOrd="0" destOrd="0" presId="urn:microsoft.com/office/officeart/2005/8/layout/chevron2"/>
    <dgm:cxn modelId="{2F4CF7BD-FD0D-4723-BDF2-1AD6276CC249}" type="presOf" srcId="{36DE9466-C501-4D19-875A-FC7841BC5B1D}" destId="{C175DB04-D56D-4849-9189-1B3F9763DC18}" srcOrd="0" destOrd="0" presId="urn:microsoft.com/office/officeart/2005/8/layout/chevron2"/>
    <dgm:cxn modelId="{E5A9E046-A33D-4B00-9201-270B1F3CF39C}" srcId="{89709E5E-A61C-40CE-819B-4EAD9A83D52D}" destId="{BB349E3C-87A2-49B1-B7E1-D5FCF23CD903}" srcOrd="2" destOrd="0" parTransId="{FE591FEF-E405-4125-99A2-18F30C5C799B}" sibTransId="{90455466-293F-457D-9880-9E42F10B3E89}"/>
    <dgm:cxn modelId="{C7D9535C-E0C5-4CD8-9A72-F088DEFE2C8B}" type="presOf" srcId="{F23AB540-17F6-493D-BDA1-829651E01632}" destId="{BD53EADE-9A44-4E90-8A7C-6F648D3409C0}" srcOrd="0" destOrd="0" presId="urn:microsoft.com/office/officeart/2005/8/layout/chevron2"/>
    <dgm:cxn modelId="{9E9D558A-F685-4CFA-8A17-70FA83021245}" srcId="{5C15EB36-ED94-4E50-A897-26DB11465298}" destId="{7A91623A-B704-4EC3-9F7A-3A4D8EA2D1CB}" srcOrd="0" destOrd="0" parTransId="{20654730-41E3-4C60-AB7D-D0583999D1D3}" sibTransId="{068A73E2-DAF3-463D-91BD-7A9D70271F2C}"/>
    <dgm:cxn modelId="{5EA39EB3-5218-4F99-8346-1F7DB4C0885D}" type="presOf" srcId="{89709E5E-A61C-40CE-819B-4EAD9A83D52D}" destId="{47297F7E-84F0-4600-AB65-7B22B2DD7E02}" srcOrd="0" destOrd="0" presId="urn:microsoft.com/office/officeart/2005/8/layout/chevron2"/>
    <dgm:cxn modelId="{441B2AC7-7916-48E4-AD3E-7E96DDA53B6D}" type="presOf" srcId="{A30D2546-63DC-4791-AA4E-ADCF7D6CFCC2}" destId="{756D3CDD-1640-4CE1-9746-8B430A476E84}" srcOrd="0" destOrd="0" presId="urn:microsoft.com/office/officeart/2005/8/layout/chevron2"/>
    <dgm:cxn modelId="{DE0F7F68-27EA-4DE5-9872-37DE52B5CFE6}" type="presOf" srcId="{7A91623A-B704-4EC3-9F7A-3A4D8EA2D1CB}" destId="{05B870F3-B131-4550-945B-4079803BEABE}" srcOrd="0" destOrd="0" presId="urn:microsoft.com/office/officeart/2005/8/layout/chevron2"/>
    <dgm:cxn modelId="{DBA051B8-2300-46D9-AA3A-6C2D9271B6E4}" srcId="{89709E5E-A61C-40CE-819B-4EAD9A83D52D}" destId="{36DE9466-C501-4D19-875A-FC7841BC5B1D}" srcOrd="0" destOrd="0" parTransId="{AF7F446B-CDCD-4983-8D8D-6E035436D508}" sibTransId="{E0E0093E-41C7-49DE-B0DA-15F9B6153663}"/>
    <dgm:cxn modelId="{9EB654AF-D337-469D-8FD3-68E1CBC0876C}" srcId="{BB349E3C-87A2-49B1-B7E1-D5FCF23CD903}" destId="{FD4BBBD3-7D3B-4AFB-B161-3A189148C291}" srcOrd="0" destOrd="0" parTransId="{20C3EF5C-5D8F-4F48-9DB8-D4EC3A506F03}" sibTransId="{781AFF7F-C3D8-47D3-96ED-930C21384FC6}"/>
    <dgm:cxn modelId="{FC353B94-7CC8-4C15-9180-EF3F8ECD76AA}" srcId="{89709E5E-A61C-40CE-819B-4EAD9A83D52D}" destId="{5C15EB36-ED94-4E50-A897-26DB11465298}" srcOrd="3" destOrd="0" parTransId="{00E4C49E-2A0B-48AF-A05F-EAEFEB92C0C9}" sibTransId="{A3609436-B025-48AA-8EDB-3C745CB0C68C}"/>
    <dgm:cxn modelId="{2C88CC22-3806-4C98-A76A-A76FF5B2933E}" srcId="{89709E5E-A61C-40CE-819B-4EAD9A83D52D}" destId="{F23AB540-17F6-493D-BDA1-829651E01632}" srcOrd="1" destOrd="0" parTransId="{F2958E6C-1077-4E9E-8AF8-EDCC1C7F6FF7}" sibTransId="{9D0F6F63-B4FD-42B3-8B1F-C4084636A557}"/>
    <dgm:cxn modelId="{3389CE33-3F1A-4672-AD4D-43D3FF6CB6F3}" srcId="{36DE9466-C501-4D19-875A-FC7841BC5B1D}" destId="{24AB7AA1-8904-4A7C-81EB-E70432BDB42E}" srcOrd="0" destOrd="0" parTransId="{9840C69D-6D9B-4527-83B5-B54E8147F6BB}" sibTransId="{F2FEE195-5076-4185-A22E-4AE486DB5011}"/>
    <dgm:cxn modelId="{1A48868B-1FEF-4758-839F-64C7470885C8}" type="presOf" srcId="{BB349E3C-87A2-49B1-B7E1-D5FCF23CD903}" destId="{5E131E76-EF84-4527-B4CD-D3E948A9A0D1}" srcOrd="0" destOrd="0" presId="urn:microsoft.com/office/officeart/2005/8/layout/chevron2"/>
    <dgm:cxn modelId="{9FDC8D6E-0276-431D-8B37-C575B25CEE75}" type="presOf" srcId="{5C15EB36-ED94-4E50-A897-26DB11465298}" destId="{824431A1-A984-4EA4-B89B-CA8EE964F341}" srcOrd="0" destOrd="0" presId="urn:microsoft.com/office/officeart/2005/8/layout/chevron2"/>
    <dgm:cxn modelId="{E267EA38-1F8A-4F34-BA85-4FE075C96257}" type="presOf" srcId="{FD4BBBD3-7D3B-4AFB-B161-3A189148C291}" destId="{B1F1E158-F87E-4395-B5D9-DDC6D7672D90}" srcOrd="0" destOrd="0" presId="urn:microsoft.com/office/officeart/2005/8/layout/chevron2"/>
    <dgm:cxn modelId="{B71E5D18-5B24-4941-A5D5-CF600E8A1CBE}" srcId="{F23AB540-17F6-493D-BDA1-829651E01632}" destId="{A30D2546-63DC-4791-AA4E-ADCF7D6CFCC2}" srcOrd="0" destOrd="0" parTransId="{45E22349-3047-45E3-8351-F40744B2B3A7}" sibTransId="{B756D47B-7C9F-467F-B209-A8C80D6218FE}"/>
    <dgm:cxn modelId="{F2F9811A-9E30-43EB-A44C-74BEAA3ACB93}" type="presParOf" srcId="{47297F7E-84F0-4600-AB65-7B22B2DD7E02}" destId="{DD1572CB-F660-4E6F-A3D1-CD983746D488}" srcOrd="0" destOrd="0" presId="urn:microsoft.com/office/officeart/2005/8/layout/chevron2"/>
    <dgm:cxn modelId="{94DDE6E6-F028-4A57-A5BB-83FD8C613F1C}" type="presParOf" srcId="{DD1572CB-F660-4E6F-A3D1-CD983746D488}" destId="{C175DB04-D56D-4849-9189-1B3F9763DC18}" srcOrd="0" destOrd="0" presId="urn:microsoft.com/office/officeart/2005/8/layout/chevron2"/>
    <dgm:cxn modelId="{174B767C-6229-4310-ACEE-EA7487E0993E}" type="presParOf" srcId="{DD1572CB-F660-4E6F-A3D1-CD983746D488}" destId="{4B463E00-C1F9-4961-B266-D27641DBD88B}" srcOrd="1" destOrd="0" presId="urn:microsoft.com/office/officeart/2005/8/layout/chevron2"/>
    <dgm:cxn modelId="{E13C65E8-18B6-40F2-BF0A-3681E08DA080}" type="presParOf" srcId="{47297F7E-84F0-4600-AB65-7B22B2DD7E02}" destId="{587CEF36-CA0D-4D68-8E22-48CC76C14BB2}" srcOrd="1" destOrd="0" presId="urn:microsoft.com/office/officeart/2005/8/layout/chevron2"/>
    <dgm:cxn modelId="{C2246662-D879-4223-AC41-F95F7BDC9B8C}" type="presParOf" srcId="{47297F7E-84F0-4600-AB65-7B22B2DD7E02}" destId="{A52D223B-FC16-4C47-BA80-C8686A5E659B}" srcOrd="2" destOrd="0" presId="urn:microsoft.com/office/officeart/2005/8/layout/chevron2"/>
    <dgm:cxn modelId="{538EB999-8579-4C0E-92A7-EFDFAE167A88}" type="presParOf" srcId="{A52D223B-FC16-4C47-BA80-C8686A5E659B}" destId="{BD53EADE-9A44-4E90-8A7C-6F648D3409C0}" srcOrd="0" destOrd="0" presId="urn:microsoft.com/office/officeart/2005/8/layout/chevron2"/>
    <dgm:cxn modelId="{17D6CD25-0A61-4883-8E38-012716F336CF}" type="presParOf" srcId="{A52D223B-FC16-4C47-BA80-C8686A5E659B}" destId="{756D3CDD-1640-4CE1-9746-8B430A476E84}" srcOrd="1" destOrd="0" presId="urn:microsoft.com/office/officeart/2005/8/layout/chevron2"/>
    <dgm:cxn modelId="{42DDC097-D4AD-483E-9CDB-8CF0956E679E}" type="presParOf" srcId="{47297F7E-84F0-4600-AB65-7B22B2DD7E02}" destId="{297A9923-A16A-43FD-BA33-A3B9B57A184A}" srcOrd="3" destOrd="0" presId="urn:microsoft.com/office/officeart/2005/8/layout/chevron2"/>
    <dgm:cxn modelId="{51A00E68-DF1D-495F-B97B-3A9A2710D831}" type="presParOf" srcId="{47297F7E-84F0-4600-AB65-7B22B2DD7E02}" destId="{406318A4-54EB-41F0-A420-F3C3810B9EDE}" srcOrd="4" destOrd="0" presId="urn:microsoft.com/office/officeart/2005/8/layout/chevron2"/>
    <dgm:cxn modelId="{18094EAC-7A66-4F28-B857-C12E68D42C2E}" type="presParOf" srcId="{406318A4-54EB-41F0-A420-F3C3810B9EDE}" destId="{5E131E76-EF84-4527-B4CD-D3E948A9A0D1}" srcOrd="0" destOrd="0" presId="urn:microsoft.com/office/officeart/2005/8/layout/chevron2"/>
    <dgm:cxn modelId="{CB550A56-869D-44A9-A78E-9BD125A8D754}" type="presParOf" srcId="{406318A4-54EB-41F0-A420-F3C3810B9EDE}" destId="{B1F1E158-F87E-4395-B5D9-DDC6D7672D90}" srcOrd="1" destOrd="0" presId="urn:microsoft.com/office/officeart/2005/8/layout/chevron2"/>
    <dgm:cxn modelId="{B83B7523-11E0-4167-86AB-EFD078CA48C4}" type="presParOf" srcId="{47297F7E-84F0-4600-AB65-7B22B2DD7E02}" destId="{54265A55-0D48-4852-83A5-7FAD7B9C7597}" srcOrd="5" destOrd="0" presId="urn:microsoft.com/office/officeart/2005/8/layout/chevron2"/>
    <dgm:cxn modelId="{26769576-BF86-4118-82A7-2B9B858829B7}" type="presParOf" srcId="{47297F7E-84F0-4600-AB65-7B22B2DD7E02}" destId="{9C3365CD-1241-41BF-ACEC-CF04A51DB0DD}" srcOrd="6" destOrd="0" presId="urn:microsoft.com/office/officeart/2005/8/layout/chevron2"/>
    <dgm:cxn modelId="{A2107622-8222-46A9-A840-B500CBA0A82A}" type="presParOf" srcId="{9C3365CD-1241-41BF-ACEC-CF04A51DB0DD}" destId="{824431A1-A984-4EA4-B89B-CA8EE964F341}" srcOrd="0" destOrd="0" presId="urn:microsoft.com/office/officeart/2005/8/layout/chevron2"/>
    <dgm:cxn modelId="{66EBD6F0-B49F-49F7-B789-E95652DDB45A}" type="presParOf" srcId="{9C3365CD-1241-41BF-ACEC-CF04A51DB0DD}" destId="{05B870F3-B131-4550-945B-4079803BEA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709E5E-A61C-40CE-819B-4EAD9A83D52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DE9466-C501-4D19-875A-FC7841BC5B1D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endParaRPr lang="en-US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7F446B-CDCD-4983-8D8D-6E035436D508}" type="parTrans" cxnId="{DBA051B8-2300-46D9-AA3A-6C2D9271B6E4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E0093E-41C7-49DE-B0DA-15F9B6153663}" type="sibTrans" cxnId="{DBA051B8-2300-46D9-AA3A-6C2D9271B6E4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AB7AA1-8904-4A7C-81EB-E70432BDB42E}">
      <dgm:prSet phldrT="[Text]" custT="1"/>
      <dgm:spPr/>
      <dgm:t>
        <a:bodyPr/>
        <a:lstStyle/>
        <a:p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Quyên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góp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quần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áo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vùng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40C69D-6D9B-4527-83B5-B54E8147F6BB}" type="parTrans" cxnId="{3389CE33-3F1A-4672-AD4D-43D3FF6CB6F3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FEE195-5076-4185-A22E-4AE486DB5011}" type="sibTrans" cxnId="{3389CE33-3F1A-4672-AD4D-43D3FF6CB6F3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3AB540-17F6-493D-BDA1-829651E01632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endParaRPr lang="en-US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958E6C-1077-4E9E-8AF8-EDCC1C7F6FF7}" type="parTrans" cxnId="{2C88CC22-3806-4C98-A76A-A76FF5B2933E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0F6F63-B4FD-42B3-8B1F-C4084636A557}" type="sibTrans" cxnId="{2C88CC22-3806-4C98-A76A-A76FF5B2933E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0D2546-63DC-4791-AA4E-ADCF7D6CFCC2}">
      <dgm:prSet phldrT="[Text]" custT="1"/>
      <dgm:spPr/>
      <dgm:t>
        <a:bodyPr/>
        <a:lstStyle/>
        <a:p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bố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mẹ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E22349-3047-45E3-8351-F40744B2B3A7}" type="parTrans" cxnId="{B71E5D18-5B24-4941-A5D5-CF600E8A1CBE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56D47B-7C9F-467F-B209-A8C80D6218FE}" type="sibTrans" cxnId="{B71E5D18-5B24-4941-A5D5-CF600E8A1CBE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15EB36-ED94-4E50-A897-26DB11465298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endParaRPr lang="en-US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E4C49E-2A0B-48AF-A05F-EAEFEB92C0C9}" type="parTrans" cxnId="{FC353B94-7CC8-4C15-9180-EF3F8ECD76AA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609436-B025-48AA-8EDB-3C745CB0C68C}" type="sibTrans" cxnId="{FC353B94-7CC8-4C15-9180-EF3F8ECD76AA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349E3C-87A2-49B1-B7E1-D5FCF23CD903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endParaRPr lang="en-US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591FEF-E405-4125-99A2-18F30C5C799B}" type="parTrans" cxnId="{E5A9E046-A33D-4B00-9201-270B1F3CF39C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455466-293F-457D-9880-9E42F10B3E89}" type="sibTrans" cxnId="{E5A9E046-A33D-4B00-9201-270B1F3CF39C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4BBBD3-7D3B-4AFB-B161-3A189148C291}">
      <dgm:prSet custT="1"/>
      <dgm:spPr/>
      <dgm:t>
        <a:bodyPr/>
        <a:lstStyle/>
        <a:p>
          <a:pPr algn="just"/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Tặng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ấm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đình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nghèo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C3EF5C-5D8F-4F48-9DB8-D4EC3A506F03}" type="parTrans" cxnId="{9EB654AF-D337-469D-8FD3-68E1CBC0876C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1AFF7F-C3D8-47D3-96ED-930C21384FC6}" type="sibTrans" cxnId="{9EB654AF-D337-469D-8FD3-68E1CBC0876C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91623A-B704-4EC3-9F7A-3A4D8EA2D1CB}">
      <dgm:prSet custT="1"/>
      <dgm:spPr/>
      <dgm:t>
        <a:bodyPr/>
        <a:lstStyle/>
        <a:p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Lấy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yếu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giễu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654730-41E3-4C60-AB7D-D0583999D1D3}" type="parTrans" cxnId="{9E9D558A-F685-4CFA-8A17-70FA83021245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8A73E2-DAF3-463D-91BD-7A9D70271F2C}" type="sibTrans" cxnId="{9E9D558A-F685-4CFA-8A17-70FA83021245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297F7E-84F0-4600-AB65-7B22B2DD7E02}" type="pres">
      <dgm:prSet presAssocID="{89709E5E-A61C-40CE-819B-4EAD9A83D5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1572CB-F660-4E6F-A3D1-CD983746D488}" type="pres">
      <dgm:prSet presAssocID="{36DE9466-C501-4D19-875A-FC7841BC5B1D}" presName="composite" presStyleCnt="0"/>
      <dgm:spPr/>
    </dgm:pt>
    <dgm:pt modelId="{C175DB04-D56D-4849-9189-1B3F9763DC18}" type="pres">
      <dgm:prSet presAssocID="{36DE9466-C501-4D19-875A-FC7841BC5B1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63E00-C1F9-4961-B266-D27641DBD88B}" type="pres">
      <dgm:prSet presAssocID="{36DE9466-C501-4D19-875A-FC7841BC5B1D}" presName="descendantText" presStyleLbl="alignAcc1" presStyleIdx="0" presStyleCnt="4" custLinFactNeighborX="0" custLinFactNeighborY="117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CEF36-CA0D-4D68-8E22-48CC76C14BB2}" type="pres">
      <dgm:prSet presAssocID="{E0E0093E-41C7-49DE-B0DA-15F9B6153663}" presName="sp" presStyleCnt="0"/>
      <dgm:spPr/>
    </dgm:pt>
    <dgm:pt modelId="{A52D223B-FC16-4C47-BA80-C8686A5E659B}" type="pres">
      <dgm:prSet presAssocID="{F23AB540-17F6-493D-BDA1-829651E01632}" presName="composite" presStyleCnt="0"/>
      <dgm:spPr/>
    </dgm:pt>
    <dgm:pt modelId="{BD53EADE-9A44-4E90-8A7C-6F648D3409C0}" type="pres">
      <dgm:prSet presAssocID="{F23AB540-17F6-493D-BDA1-829651E0163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D3CDD-1640-4CE1-9746-8B430A476E84}" type="pres">
      <dgm:prSet presAssocID="{F23AB540-17F6-493D-BDA1-829651E01632}" presName="descendantText" presStyleLbl="alignAcc1" presStyleIdx="1" presStyleCnt="4" custLinFactNeighborX="-167" custLinFactNeighborY="-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A9923-A16A-43FD-BA33-A3B9B57A184A}" type="pres">
      <dgm:prSet presAssocID="{9D0F6F63-B4FD-42B3-8B1F-C4084636A557}" presName="sp" presStyleCnt="0"/>
      <dgm:spPr/>
    </dgm:pt>
    <dgm:pt modelId="{406318A4-54EB-41F0-A420-F3C3810B9EDE}" type="pres">
      <dgm:prSet presAssocID="{BB349E3C-87A2-49B1-B7E1-D5FCF23CD903}" presName="composite" presStyleCnt="0"/>
      <dgm:spPr/>
    </dgm:pt>
    <dgm:pt modelId="{5E131E76-EF84-4527-B4CD-D3E948A9A0D1}" type="pres">
      <dgm:prSet presAssocID="{BB349E3C-87A2-49B1-B7E1-D5FCF23CD90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1E158-F87E-4395-B5D9-DDC6D7672D90}" type="pres">
      <dgm:prSet presAssocID="{BB349E3C-87A2-49B1-B7E1-D5FCF23CD90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65A55-0D48-4852-83A5-7FAD7B9C7597}" type="pres">
      <dgm:prSet presAssocID="{90455466-293F-457D-9880-9E42F10B3E89}" presName="sp" presStyleCnt="0"/>
      <dgm:spPr/>
    </dgm:pt>
    <dgm:pt modelId="{9C3365CD-1241-41BF-ACEC-CF04A51DB0DD}" type="pres">
      <dgm:prSet presAssocID="{5C15EB36-ED94-4E50-A897-26DB11465298}" presName="composite" presStyleCnt="0"/>
      <dgm:spPr/>
    </dgm:pt>
    <dgm:pt modelId="{824431A1-A984-4EA4-B89B-CA8EE964F341}" type="pres">
      <dgm:prSet presAssocID="{5C15EB36-ED94-4E50-A897-26DB1146529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870F3-B131-4550-945B-4079803BEABE}" type="pres">
      <dgm:prSet presAssocID="{5C15EB36-ED94-4E50-A897-26DB1146529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CD2675-B861-4E9F-B60E-E3D52863D4E4}" type="presOf" srcId="{24AB7AA1-8904-4A7C-81EB-E70432BDB42E}" destId="{4B463E00-C1F9-4961-B266-D27641DBD88B}" srcOrd="0" destOrd="0" presId="urn:microsoft.com/office/officeart/2005/8/layout/chevron2"/>
    <dgm:cxn modelId="{2F4CF7BD-FD0D-4723-BDF2-1AD6276CC249}" type="presOf" srcId="{36DE9466-C501-4D19-875A-FC7841BC5B1D}" destId="{C175DB04-D56D-4849-9189-1B3F9763DC18}" srcOrd="0" destOrd="0" presId="urn:microsoft.com/office/officeart/2005/8/layout/chevron2"/>
    <dgm:cxn modelId="{E5A9E046-A33D-4B00-9201-270B1F3CF39C}" srcId="{89709E5E-A61C-40CE-819B-4EAD9A83D52D}" destId="{BB349E3C-87A2-49B1-B7E1-D5FCF23CD903}" srcOrd="2" destOrd="0" parTransId="{FE591FEF-E405-4125-99A2-18F30C5C799B}" sibTransId="{90455466-293F-457D-9880-9E42F10B3E89}"/>
    <dgm:cxn modelId="{C7D9535C-E0C5-4CD8-9A72-F088DEFE2C8B}" type="presOf" srcId="{F23AB540-17F6-493D-BDA1-829651E01632}" destId="{BD53EADE-9A44-4E90-8A7C-6F648D3409C0}" srcOrd="0" destOrd="0" presId="urn:microsoft.com/office/officeart/2005/8/layout/chevron2"/>
    <dgm:cxn modelId="{9E9D558A-F685-4CFA-8A17-70FA83021245}" srcId="{5C15EB36-ED94-4E50-A897-26DB11465298}" destId="{7A91623A-B704-4EC3-9F7A-3A4D8EA2D1CB}" srcOrd="0" destOrd="0" parTransId="{20654730-41E3-4C60-AB7D-D0583999D1D3}" sibTransId="{068A73E2-DAF3-463D-91BD-7A9D70271F2C}"/>
    <dgm:cxn modelId="{5EA39EB3-5218-4F99-8346-1F7DB4C0885D}" type="presOf" srcId="{89709E5E-A61C-40CE-819B-4EAD9A83D52D}" destId="{47297F7E-84F0-4600-AB65-7B22B2DD7E02}" srcOrd="0" destOrd="0" presId="urn:microsoft.com/office/officeart/2005/8/layout/chevron2"/>
    <dgm:cxn modelId="{441B2AC7-7916-48E4-AD3E-7E96DDA53B6D}" type="presOf" srcId="{A30D2546-63DC-4791-AA4E-ADCF7D6CFCC2}" destId="{756D3CDD-1640-4CE1-9746-8B430A476E84}" srcOrd="0" destOrd="0" presId="urn:microsoft.com/office/officeart/2005/8/layout/chevron2"/>
    <dgm:cxn modelId="{DE0F7F68-27EA-4DE5-9872-37DE52B5CFE6}" type="presOf" srcId="{7A91623A-B704-4EC3-9F7A-3A4D8EA2D1CB}" destId="{05B870F3-B131-4550-945B-4079803BEABE}" srcOrd="0" destOrd="0" presId="urn:microsoft.com/office/officeart/2005/8/layout/chevron2"/>
    <dgm:cxn modelId="{DBA051B8-2300-46D9-AA3A-6C2D9271B6E4}" srcId="{89709E5E-A61C-40CE-819B-4EAD9A83D52D}" destId="{36DE9466-C501-4D19-875A-FC7841BC5B1D}" srcOrd="0" destOrd="0" parTransId="{AF7F446B-CDCD-4983-8D8D-6E035436D508}" sibTransId="{E0E0093E-41C7-49DE-B0DA-15F9B6153663}"/>
    <dgm:cxn modelId="{9EB654AF-D337-469D-8FD3-68E1CBC0876C}" srcId="{BB349E3C-87A2-49B1-B7E1-D5FCF23CD903}" destId="{FD4BBBD3-7D3B-4AFB-B161-3A189148C291}" srcOrd="0" destOrd="0" parTransId="{20C3EF5C-5D8F-4F48-9DB8-D4EC3A506F03}" sibTransId="{781AFF7F-C3D8-47D3-96ED-930C21384FC6}"/>
    <dgm:cxn modelId="{FC353B94-7CC8-4C15-9180-EF3F8ECD76AA}" srcId="{89709E5E-A61C-40CE-819B-4EAD9A83D52D}" destId="{5C15EB36-ED94-4E50-A897-26DB11465298}" srcOrd="3" destOrd="0" parTransId="{00E4C49E-2A0B-48AF-A05F-EAEFEB92C0C9}" sibTransId="{A3609436-B025-48AA-8EDB-3C745CB0C68C}"/>
    <dgm:cxn modelId="{2C88CC22-3806-4C98-A76A-A76FF5B2933E}" srcId="{89709E5E-A61C-40CE-819B-4EAD9A83D52D}" destId="{F23AB540-17F6-493D-BDA1-829651E01632}" srcOrd="1" destOrd="0" parTransId="{F2958E6C-1077-4E9E-8AF8-EDCC1C7F6FF7}" sibTransId="{9D0F6F63-B4FD-42B3-8B1F-C4084636A557}"/>
    <dgm:cxn modelId="{3389CE33-3F1A-4672-AD4D-43D3FF6CB6F3}" srcId="{36DE9466-C501-4D19-875A-FC7841BC5B1D}" destId="{24AB7AA1-8904-4A7C-81EB-E70432BDB42E}" srcOrd="0" destOrd="0" parTransId="{9840C69D-6D9B-4527-83B5-B54E8147F6BB}" sibTransId="{F2FEE195-5076-4185-A22E-4AE486DB5011}"/>
    <dgm:cxn modelId="{1A48868B-1FEF-4758-839F-64C7470885C8}" type="presOf" srcId="{BB349E3C-87A2-49B1-B7E1-D5FCF23CD903}" destId="{5E131E76-EF84-4527-B4CD-D3E948A9A0D1}" srcOrd="0" destOrd="0" presId="urn:microsoft.com/office/officeart/2005/8/layout/chevron2"/>
    <dgm:cxn modelId="{9FDC8D6E-0276-431D-8B37-C575B25CEE75}" type="presOf" srcId="{5C15EB36-ED94-4E50-A897-26DB11465298}" destId="{824431A1-A984-4EA4-B89B-CA8EE964F341}" srcOrd="0" destOrd="0" presId="urn:microsoft.com/office/officeart/2005/8/layout/chevron2"/>
    <dgm:cxn modelId="{E267EA38-1F8A-4F34-BA85-4FE075C96257}" type="presOf" srcId="{FD4BBBD3-7D3B-4AFB-B161-3A189148C291}" destId="{B1F1E158-F87E-4395-B5D9-DDC6D7672D90}" srcOrd="0" destOrd="0" presId="urn:microsoft.com/office/officeart/2005/8/layout/chevron2"/>
    <dgm:cxn modelId="{B71E5D18-5B24-4941-A5D5-CF600E8A1CBE}" srcId="{F23AB540-17F6-493D-BDA1-829651E01632}" destId="{A30D2546-63DC-4791-AA4E-ADCF7D6CFCC2}" srcOrd="0" destOrd="0" parTransId="{45E22349-3047-45E3-8351-F40744B2B3A7}" sibTransId="{B756D47B-7C9F-467F-B209-A8C80D6218FE}"/>
    <dgm:cxn modelId="{F2F9811A-9E30-43EB-A44C-74BEAA3ACB93}" type="presParOf" srcId="{47297F7E-84F0-4600-AB65-7B22B2DD7E02}" destId="{DD1572CB-F660-4E6F-A3D1-CD983746D488}" srcOrd="0" destOrd="0" presId="urn:microsoft.com/office/officeart/2005/8/layout/chevron2"/>
    <dgm:cxn modelId="{94DDE6E6-F028-4A57-A5BB-83FD8C613F1C}" type="presParOf" srcId="{DD1572CB-F660-4E6F-A3D1-CD983746D488}" destId="{C175DB04-D56D-4849-9189-1B3F9763DC18}" srcOrd="0" destOrd="0" presId="urn:microsoft.com/office/officeart/2005/8/layout/chevron2"/>
    <dgm:cxn modelId="{174B767C-6229-4310-ACEE-EA7487E0993E}" type="presParOf" srcId="{DD1572CB-F660-4E6F-A3D1-CD983746D488}" destId="{4B463E00-C1F9-4961-B266-D27641DBD88B}" srcOrd="1" destOrd="0" presId="urn:microsoft.com/office/officeart/2005/8/layout/chevron2"/>
    <dgm:cxn modelId="{E13C65E8-18B6-40F2-BF0A-3681E08DA080}" type="presParOf" srcId="{47297F7E-84F0-4600-AB65-7B22B2DD7E02}" destId="{587CEF36-CA0D-4D68-8E22-48CC76C14BB2}" srcOrd="1" destOrd="0" presId="urn:microsoft.com/office/officeart/2005/8/layout/chevron2"/>
    <dgm:cxn modelId="{C2246662-D879-4223-AC41-F95F7BDC9B8C}" type="presParOf" srcId="{47297F7E-84F0-4600-AB65-7B22B2DD7E02}" destId="{A52D223B-FC16-4C47-BA80-C8686A5E659B}" srcOrd="2" destOrd="0" presId="urn:microsoft.com/office/officeart/2005/8/layout/chevron2"/>
    <dgm:cxn modelId="{538EB999-8579-4C0E-92A7-EFDFAE167A88}" type="presParOf" srcId="{A52D223B-FC16-4C47-BA80-C8686A5E659B}" destId="{BD53EADE-9A44-4E90-8A7C-6F648D3409C0}" srcOrd="0" destOrd="0" presId="urn:microsoft.com/office/officeart/2005/8/layout/chevron2"/>
    <dgm:cxn modelId="{17D6CD25-0A61-4883-8E38-012716F336CF}" type="presParOf" srcId="{A52D223B-FC16-4C47-BA80-C8686A5E659B}" destId="{756D3CDD-1640-4CE1-9746-8B430A476E84}" srcOrd="1" destOrd="0" presId="urn:microsoft.com/office/officeart/2005/8/layout/chevron2"/>
    <dgm:cxn modelId="{42DDC097-D4AD-483E-9CDB-8CF0956E679E}" type="presParOf" srcId="{47297F7E-84F0-4600-AB65-7B22B2DD7E02}" destId="{297A9923-A16A-43FD-BA33-A3B9B57A184A}" srcOrd="3" destOrd="0" presId="urn:microsoft.com/office/officeart/2005/8/layout/chevron2"/>
    <dgm:cxn modelId="{51A00E68-DF1D-495F-B97B-3A9A2710D831}" type="presParOf" srcId="{47297F7E-84F0-4600-AB65-7B22B2DD7E02}" destId="{406318A4-54EB-41F0-A420-F3C3810B9EDE}" srcOrd="4" destOrd="0" presId="urn:microsoft.com/office/officeart/2005/8/layout/chevron2"/>
    <dgm:cxn modelId="{18094EAC-7A66-4F28-B857-C12E68D42C2E}" type="presParOf" srcId="{406318A4-54EB-41F0-A420-F3C3810B9EDE}" destId="{5E131E76-EF84-4527-B4CD-D3E948A9A0D1}" srcOrd="0" destOrd="0" presId="urn:microsoft.com/office/officeart/2005/8/layout/chevron2"/>
    <dgm:cxn modelId="{CB550A56-869D-44A9-A78E-9BD125A8D754}" type="presParOf" srcId="{406318A4-54EB-41F0-A420-F3C3810B9EDE}" destId="{B1F1E158-F87E-4395-B5D9-DDC6D7672D90}" srcOrd="1" destOrd="0" presId="urn:microsoft.com/office/officeart/2005/8/layout/chevron2"/>
    <dgm:cxn modelId="{B83B7523-11E0-4167-86AB-EFD078CA48C4}" type="presParOf" srcId="{47297F7E-84F0-4600-AB65-7B22B2DD7E02}" destId="{54265A55-0D48-4852-83A5-7FAD7B9C7597}" srcOrd="5" destOrd="0" presId="urn:microsoft.com/office/officeart/2005/8/layout/chevron2"/>
    <dgm:cxn modelId="{26769576-BF86-4118-82A7-2B9B858829B7}" type="presParOf" srcId="{47297F7E-84F0-4600-AB65-7B22B2DD7E02}" destId="{9C3365CD-1241-41BF-ACEC-CF04A51DB0DD}" srcOrd="6" destOrd="0" presId="urn:microsoft.com/office/officeart/2005/8/layout/chevron2"/>
    <dgm:cxn modelId="{A2107622-8222-46A9-A840-B500CBA0A82A}" type="presParOf" srcId="{9C3365CD-1241-41BF-ACEC-CF04A51DB0DD}" destId="{824431A1-A984-4EA4-B89B-CA8EE964F341}" srcOrd="0" destOrd="0" presId="urn:microsoft.com/office/officeart/2005/8/layout/chevron2"/>
    <dgm:cxn modelId="{66EBD6F0-B49F-49F7-B789-E95652DDB45A}" type="presParOf" srcId="{9C3365CD-1241-41BF-ACEC-CF04A51DB0DD}" destId="{05B870F3-B131-4550-945B-4079803BEA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709E5E-A61C-40CE-819B-4EAD9A83D52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DE9466-C501-4D19-875A-FC7841BC5B1D}">
      <dgm:prSet phldrT="[Text]" custT="1"/>
      <dgm:spPr/>
      <dgm:t>
        <a:bodyPr/>
        <a:lstStyle/>
        <a:p>
          <a:r>
            <a:rPr lang="en-US" sz="2200" dirty="0" smtClean="0"/>
            <a:t>A</a:t>
          </a:r>
          <a:endParaRPr lang="en-US" sz="2200" dirty="0"/>
        </a:p>
      </dgm:t>
    </dgm:pt>
    <dgm:pt modelId="{AF7F446B-CDCD-4983-8D8D-6E035436D508}" type="parTrans" cxnId="{DBA051B8-2300-46D9-AA3A-6C2D9271B6E4}">
      <dgm:prSet/>
      <dgm:spPr/>
      <dgm:t>
        <a:bodyPr/>
        <a:lstStyle/>
        <a:p>
          <a:endParaRPr lang="en-US" sz="2200"/>
        </a:p>
      </dgm:t>
    </dgm:pt>
    <dgm:pt modelId="{E0E0093E-41C7-49DE-B0DA-15F9B6153663}" type="sibTrans" cxnId="{DBA051B8-2300-46D9-AA3A-6C2D9271B6E4}">
      <dgm:prSet/>
      <dgm:spPr/>
      <dgm:t>
        <a:bodyPr/>
        <a:lstStyle/>
        <a:p>
          <a:endParaRPr lang="en-US" sz="2200"/>
        </a:p>
      </dgm:t>
    </dgm:pt>
    <dgm:pt modelId="{24AB7AA1-8904-4A7C-81EB-E70432BDB42E}">
      <dgm:prSet phldrT="[Text]" custT="1"/>
      <dgm:spPr/>
      <dgm:t>
        <a:bodyPr/>
        <a:lstStyle/>
        <a:p>
          <a:r>
            <a:rPr lang="vi-VN" sz="2200" dirty="0" smtClean="0">
              <a:latin typeface="+mj-lt"/>
            </a:rPr>
            <a:t>Mẹ bạn Hải bị ốm, Nam biết tin đã rủ một bạn khác tới thăm hỏi; chăm sóc mẹ bạn Hải.</a:t>
          </a:r>
          <a:endParaRPr lang="en-US" sz="2200" dirty="0">
            <a:latin typeface="+mj-lt"/>
          </a:endParaRPr>
        </a:p>
      </dgm:t>
    </dgm:pt>
    <dgm:pt modelId="{9840C69D-6D9B-4527-83B5-B54E8147F6BB}" type="parTrans" cxnId="{3389CE33-3F1A-4672-AD4D-43D3FF6CB6F3}">
      <dgm:prSet/>
      <dgm:spPr/>
      <dgm:t>
        <a:bodyPr/>
        <a:lstStyle/>
        <a:p>
          <a:endParaRPr lang="en-US" sz="2200"/>
        </a:p>
      </dgm:t>
    </dgm:pt>
    <dgm:pt modelId="{F2FEE195-5076-4185-A22E-4AE486DB5011}" type="sibTrans" cxnId="{3389CE33-3F1A-4672-AD4D-43D3FF6CB6F3}">
      <dgm:prSet/>
      <dgm:spPr/>
      <dgm:t>
        <a:bodyPr/>
        <a:lstStyle/>
        <a:p>
          <a:endParaRPr lang="en-US" sz="2200"/>
        </a:p>
      </dgm:t>
    </dgm:pt>
    <dgm:pt modelId="{F23AB540-17F6-493D-BDA1-829651E01632}">
      <dgm:prSet phldrT="[Text]" custT="1"/>
      <dgm:spPr/>
      <dgm:t>
        <a:bodyPr/>
        <a:lstStyle/>
        <a:p>
          <a:r>
            <a:rPr lang="en-US" sz="2200" dirty="0" smtClean="0"/>
            <a:t>B</a:t>
          </a:r>
          <a:endParaRPr lang="en-US" sz="2200" dirty="0"/>
        </a:p>
      </dgm:t>
    </dgm:pt>
    <dgm:pt modelId="{F2958E6C-1077-4E9E-8AF8-EDCC1C7F6FF7}" type="parTrans" cxnId="{2C88CC22-3806-4C98-A76A-A76FF5B2933E}">
      <dgm:prSet/>
      <dgm:spPr/>
      <dgm:t>
        <a:bodyPr/>
        <a:lstStyle/>
        <a:p>
          <a:endParaRPr lang="en-US" sz="2200"/>
        </a:p>
      </dgm:t>
    </dgm:pt>
    <dgm:pt modelId="{9D0F6F63-B4FD-42B3-8B1F-C4084636A557}" type="sibTrans" cxnId="{2C88CC22-3806-4C98-A76A-A76FF5B2933E}">
      <dgm:prSet/>
      <dgm:spPr/>
      <dgm:t>
        <a:bodyPr/>
        <a:lstStyle/>
        <a:p>
          <a:endParaRPr lang="en-US" sz="2200"/>
        </a:p>
      </dgm:t>
    </dgm:pt>
    <dgm:pt modelId="{A30D2546-63DC-4791-AA4E-ADCF7D6CFCC2}">
      <dgm:prSet phldrT="[Text]" custT="1"/>
      <dgm:spPr/>
      <dgm:t>
        <a:bodyPr/>
        <a:lstStyle/>
        <a:p>
          <a:r>
            <a:rPr lang="vi-VN" sz="2200" dirty="0" smtClean="0">
              <a:latin typeface="+mj-lt"/>
            </a:rPr>
            <a:t>Bé Thuý ở nhà một mình, chẳng may bị ngã. Long thấy vậy đã vào băng bó vết thương cho Thuý và mời thầy thuốc đến khám cho em.</a:t>
          </a:r>
          <a:endParaRPr lang="en-US" sz="2200" dirty="0">
            <a:latin typeface="+mj-lt"/>
          </a:endParaRPr>
        </a:p>
      </dgm:t>
    </dgm:pt>
    <dgm:pt modelId="{45E22349-3047-45E3-8351-F40744B2B3A7}" type="parTrans" cxnId="{B71E5D18-5B24-4941-A5D5-CF600E8A1CBE}">
      <dgm:prSet/>
      <dgm:spPr/>
      <dgm:t>
        <a:bodyPr/>
        <a:lstStyle/>
        <a:p>
          <a:endParaRPr lang="en-US" sz="2200"/>
        </a:p>
      </dgm:t>
    </dgm:pt>
    <dgm:pt modelId="{B756D47B-7C9F-467F-B209-A8C80D6218FE}" type="sibTrans" cxnId="{B71E5D18-5B24-4941-A5D5-CF600E8A1CBE}">
      <dgm:prSet/>
      <dgm:spPr/>
      <dgm:t>
        <a:bodyPr/>
        <a:lstStyle/>
        <a:p>
          <a:endParaRPr lang="en-US" sz="2200"/>
        </a:p>
      </dgm:t>
    </dgm:pt>
    <dgm:pt modelId="{5C15EB36-ED94-4E50-A897-26DB11465298}">
      <dgm:prSet phldrT="[Text]" custT="1"/>
      <dgm:spPr/>
      <dgm:t>
        <a:bodyPr/>
        <a:lstStyle/>
        <a:p>
          <a:r>
            <a:rPr lang="en-US" sz="2200" dirty="0" smtClean="0"/>
            <a:t>D</a:t>
          </a:r>
          <a:endParaRPr lang="en-US" sz="2200" dirty="0"/>
        </a:p>
      </dgm:t>
    </dgm:pt>
    <dgm:pt modelId="{00E4C49E-2A0B-48AF-A05F-EAEFEB92C0C9}" type="parTrans" cxnId="{FC353B94-7CC8-4C15-9180-EF3F8ECD76AA}">
      <dgm:prSet/>
      <dgm:spPr/>
      <dgm:t>
        <a:bodyPr/>
        <a:lstStyle/>
        <a:p>
          <a:endParaRPr lang="en-US" sz="2200"/>
        </a:p>
      </dgm:t>
    </dgm:pt>
    <dgm:pt modelId="{A3609436-B025-48AA-8EDB-3C745CB0C68C}" type="sibTrans" cxnId="{FC353B94-7CC8-4C15-9180-EF3F8ECD76AA}">
      <dgm:prSet/>
      <dgm:spPr/>
      <dgm:t>
        <a:bodyPr/>
        <a:lstStyle/>
        <a:p>
          <a:endParaRPr lang="en-US" sz="2200"/>
        </a:p>
      </dgm:t>
    </dgm:pt>
    <dgm:pt modelId="{BB349E3C-87A2-49B1-B7E1-D5FCF23CD903}">
      <dgm:prSet phldrT="[Text]" custT="1"/>
      <dgm:spPr/>
      <dgm:t>
        <a:bodyPr/>
        <a:lstStyle/>
        <a:p>
          <a:r>
            <a:rPr lang="en-US" sz="2200" dirty="0" smtClean="0"/>
            <a:t>C</a:t>
          </a:r>
          <a:endParaRPr lang="en-US" sz="2200" dirty="0"/>
        </a:p>
      </dgm:t>
    </dgm:pt>
    <dgm:pt modelId="{FE591FEF-E405-4125-99A2-18F30C5C799B}" type="parTrans" cxnId="{E5A9E046-A33D-4B00-9201-270B1F3CF39C}">
      <dgm:prSet/>
      <dgm:spPr/>
      <dgm:t>
        <a:bodyPr/>
        <a:lstStyle/>
        <a:p>
          <a:endParaRPr lang="en-US" sz="2200"/>
        </a:p>
      </dgm:t>
    </dgm:pt>
    <dgm:pt modelId="{90455466-293F-457D-9880-9E42F10B3E89}" type="sibTrans" cxnId="{E5A9E046-A33D-4B00-9201-270B1F3CF39C}">
      <dgm:prSet/>
      <dgm:spPr/>
      <dgm:t>
        <a:bodyPr/>
        <a:lstStyle/>
        <a:p>
          <a:endParaRPr lang="en-US" sz="2200"/>
        </a:p>
      </dgm:t>
    </dgm:pt>
    <dgm:pt modelId="{FD4BBBD3-7D3B-4AFB-B161-3A189148C291}">
      <dgm:prSet custT="1"/>
      <dgm:spPr/>
      <dgm:t>
        <a:bodyPr/>
        <a:lstStyle/>
        <a:p>
          <a:pPr algn="just"/>
          <a:r>
            <a:rPr lang="vi-VN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Vân</a:t>
          </a:r>
          <a:r>
            <a:rPr lang="vi-VN" sz="2200" dirty="0" smtClean="0">
              <a:latin typeface="+mj-lt"/>
            </a:rPr>
            <a:t> bị ốm phải xin phép nghỉ học ở nhà một tuần. </a:t>
          </a:r>
          <a:r>
            <a:rPr lang="en-US" sz="2200" dirty="0" smtClean="0">
              <a:latin typeface="+mj-lt"/>
            </a:rPr>
            <a:t>L</a:t>
          </a:r>
          <a:r>
            <a:rPr lang="vi-VN" sz="2200" dirty="0" smtClean="0">
              <a:latin typeface="+mj-lt"/>
            </a:rPr>
            <a:t>ớp 7 A cử Toàn chép và giảng bài cho Vân sau mỗi buổi học, nhưng bạn Toàn không đồng ý với lí do Vân không phải là bạn thân của Toàn</a:t>
          </a:r>
          <a:endParaRPr lang="en-US" sz="2200" dirty="0">
            <a:latin typeface="+mj-lt"/>
          </a:endParaRPr>
        </a:p>
      </dgm:t>
    </dgm:pt>
    <dgm:pt modelId="{20C3EF5C-5D8F-4F48-9DB8-D4EC3A506F03}" type="parTrans" cxnId="{9EB654AF-D337-469D-8FD3-68E1CBC0876C}">
      <dgm:prSet/>
      <dgm:spPr/>
      <dgm:t>
        <a:bodyPr/>
        <a:lstStyle/>
        <a:p>
          <a:endParaRPr lang="en-US" sz="2200"/>
        </a:p>
      </dgm:t>
    </dgm:pt>
    <dgm:pt modelId="{781AFF7F-C3D8-47D3-96ED-930C21384FC6}" type="sibTrans" cxnId="{9EB654AF-D337-469D-8FD3-68E1CBC0876C}">
      <dgm:prSet/>
      <dgm:spPr/>
      <dgm:t>
        <a:bodyPr/>
        <a:lstStyle/>
        <a:p>
          <a:endParaRPr lang="en-US" sz="2200"/>
        </a:p>
      </dgm:t>
    </dgm:pt>
    <dgm:pt modelId="{7A91623A-B704-4EC3-9F7A-3A4D8EA2D1CB}">
      <dgm:prSet custT="1"/>
      <dgm:spPr/>
      <dgm:t>
        <a:bodyPr/>
        <a:lstStyle/>
        <a:p>
          <a:r>
            <a:rPr lang="vi-VN" sz="2200" smtClean="0">
              <a:latin typeface="+mj-lt"/>
            </a:rPr>
            <a:t>An luôn giúp đỡ người khác</a:t>
          </a:r>
          <a:endParaRPr lang="en-US" sz="2200">
            <a:latin typeface="+mj-lt"/>
          </a:endParaRPr>
        </a:p>
      </dgm:t>
    </dgm:pt>
    <dgm:pt modelId="{20654730-41E3-4C60-AB7D-D0583999D1D3}" type="parTrans" cxnId="{9E9D558A-F685-4CFA-8A17-70FA83021245}">
      <dgm:prSet/>
      <dgm:spPr/>
      <dgm:t>
        <a:bodyPr/>
        <a:lstStyle/>
        <a:p>
          <a:endParaRPr lang="en-US" sz="2200"/>
        </a:p>
      </dgm:t>
    </dgm:pt>
    <dgm:pt modelId="{068A73E2-DAF3-463D-91BD-7A9D70271F2C}" type="sibTrans" cxnId="{9E9D558A-F685-4CFA-8A17-70FA83021245}">
      <dgm:prSet/>
      <dgm:spPr/>
      <dgm:t>
        <a:bodyPr/>
        <a:lstStyle/>
        <a:p>
          <a:endParaRPr lang="en-US" sz="2200"/>
        </a:p>
      </dgm:t>
    </dgm:pt>
    <dgm:pt modelId="{47297F7E-84F0-4600-AB65-7B22B2DD7E02}" type="pres">
      <dgm:prSet presAssocID="{89709E5E-A61C-40CE-819B-4EAD9A83D5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1572CB-F660-4E6F-A3D1-CD983746D488}" type="pres">
      <dgm:prSet presAssocID="{36DE9466-C501-4D19-875A-FC7841BC5B1D}" presName="composite" presStyleCnt="0"/>
      <dgm:spPr/>
    </dgm:pt>
    <dgm:pt modelId="{C175DB04-D56D-4849-9189-1B3F9763DC18}" type="pres">
      <dgm:prSet presAssocID="{36DE9466-C501-4D19-875A-FC7841BC5B1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63E00-C1F9-4961-B266-D27641DBD88B}" type="pres">
      <dgm:prSet presAssocID="{36DE9466-C501-4D19-875A-FC7841BC5B1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CEF36-CA0D-4D68-8E22-48CC76C14BB2}" type="pres">
      <dgm:prSet presAssocID="{E0E0093E-41C7-49DE-B0DA-15F9B6153663}" presName="sp" presStyleCnt="0"/>
      <dgm:spPr/>
    </dgm:pt>
    <dgm:pt modelId="{A52D223B-FC16-4C47-BA80-C8686A5E659B}" type="pres">
      <dgm:prSet presAssocID="{F23AB540-17F6-493D-BDA1-829651E01632}" presName="composite" presStyleCnt="0"/>
      <dgm:spPr/>
    </dgm:pt>
    <dgm:pt modelId="{BD53EADE-9A44-4E90-8A7C-6F648D3409C0}" type="pres">
      <dgm:prSet presAssocID="{F23AB540-17F6-493D-BDA1-829651E0163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D3CDD-1640-4CE1-9746-8B430A476E84}" type="pres">
      <dgm:prSet presAssocID="{F23AB540-17F6-493D-BDA1-829651E0163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A9923-A16A-43FD-BA33-A3B9B57A184A}" type="pres">
      <dgm:prSet presAssocID="{9D0F6F63-B4FD-42B3-8B1F-C4084636A557}" presName="sp" presStyleCnt="0"/>
      <dgm:spPr/>
    </dgm:pt>
    <dgm:pt modelId="{406318A4-54EB-41F0-A420-F3C3810B9EDE}" type="pres">
      <dgm:prSet presAssocID="{BB349E3C-87A2-49B1-B7E1-D5FCF23CD903}" presName="composite" presStyleCnt="0"/>
      <dgm:spPr/>
    </dgm:pt>
    <dgm:pt modelId="{5E131E76-EF84-4527-B4CD-D3E948A9A0D1}" type="pres">
      <dgm:prSet presAssocID="{BB349E3C-87A2-49B1-B7E1-D5FCF23CD90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1E158-F87E-4395-B5D9-DDC6D7672D90}" type="pres">
      <dgm:prSet presAssocID="{BB349E3C-87A2-49B1-B7E1-D5FCF23CD90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65A55-0D48-4852-83A5-7FAD7B9C7597}" type="pres">
      <dgm:prSet presAssocID="{90455466-293F-457D-9880-9E42F10B3E89}" presName="sp" presStyleCnt="0"/>
      <dgm:spPr/>
    </dgm:pt>
    <dgm:pt modelId="{9C3365CD-1241-41BF-ACEC-CF04A51DB0DD}" type="pres">
      <dgm:prSet presAssocID="{5C15EB36-ED94-4E50-A897-26DB11465298}" presName="composite" presStyleCnt="0"/>
      <dgm:spPr/>
    </dgm:pt>
    <dgm:pt modelId="{824431A1-A984-4EA4-B89B-CA8EE964F341}" type="pres">
      <dgm:prSet presAssocID="{5C15EB36-ED94-4E50-A897-26DB1146529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870F3-B131-4550-945B-4079803BEABE}" type="pres">
      <dgm:prSet presAssocID="{5C15EB36-ED94-4E50-A897-26DB1146529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CD2675-B861-4E9F-B60E-E3D52863D4E4}" type="presOf" srcId="{24AB7AA1-8904-4A7C-81EB-E70432BDB42E}" destId="{4B463E00-C1F9-4961-B266-D27641DBD88B}" srcOrd="0" destOrd="0" presId="urn:microsoft.com/office/officeart/2005/8/layout/chevron2"/>
    <dgm:cxn modelId="{2F4CF7BD-FD0D-4723-BDF2-1AD6276CC249}" type="presOf" srcId="{36DE9466-C501-4D19-875A-FC7841BC5B1D}" destId="{C175DB04-D56D-4849-9189-1B3F9763DC18}" srcOrd="0" destOrd="0" presId="urn:microsoft.com/office/officeart/2005/8/layout/chevron2"/>
    <dgm:cxn modelId="{E5A9E046-A33D-4B00-9201-270B1F3CF39C}" srcId="{89709E5E-A61C-40CE-819B-4EAD9A83D52D}" destId="{BB349E3C-87A2-49B1-B7E1-D5FCF23CD903}" srcOrd="2" destOrd="0" parTransId="{FE591FEF-E405-4125-99A2-18F30C5C799B}" sibTransId="{90455466-293F-457D-9880-9E42F10B3E89}"/>
    <dgm:cxn modelId="{C7D9535C-E0C5-4CD8-9A72-F088DEFE2C8B}" type="presOf" srcId="{F23AB540-17F6-493D-BDA1-829651E01632}" destId="{BD53EADE-9A44-4E90-8A7C-6F648D3409C0}" srcOrd="0" destOrd="0" presId="urn:microsoft.com/office/officeart/2005/8/layout/chevron2"/>
    <dgm:cxn modelId="{9E9D558A-F685-4CFA-8A17-70FA83021245}" srcId="{5C15EB36-ED94-4E50-A897-26DB11465298}" destId="{7A91623A-B704-4EC3-9F7A-3A4D8EA2D1CB}" srcOrd="0" destOrd="0" parTransId="{20654730-41E3-4C60-AB7D-D0583999D1D3}" sibTransId="{068A73E2-DAF3-463D-91BD-7A9D70271F2C}"/>
    <dgm:cxn modelId="{5EA39EB3-5218-4F99-8346-1F7DB4C0885D}" type="presOf" srcId="{89709E5E-A61C-40CE-819B-4EAD9A83D52D}" destId="{47297F7E-84F0-4600-AB65-7B22B2DD7E02}" srcOrd="0" destOrd="0" presId="urn:microsoft.com/office/officeart/2005/8/layout/chevron2"/>
    <dgm:cxn modelId="{441B2AC7-7916-48E4-AD3E-7E96DDA53B6D}" type="presOf" srcId="{A30D2546-63DC-4791-AA4E-ADCF7D6CFCC2}" destId="{756D3CDD-1640-4CE1-9746-8B430A476E84}" srcOrd="0" destOrd="0" presId="urn:microsoft.com/office/officeart/2005/8/layout/chevron2"/>
    <dgm:cxn modelId="{DE0F7F68-27EA-4DE5-9872-37DE52B5CFE6}" type="presOf" srcId="{7A91623A-B704-4EC3-9F7A-3A4D8EA2D1CB}" destId="{05B870F3-B131-4550-945B-4079803BEABE}" srcOrd="0" destOrd="0" presId="urn:microsoft.com/office/officeart/2005/8/layout/chevron2"/>
    <dgm:cxn modelId="{DBA051B8-2300-46D9-AA3A-6C2D9271B6E4}" srcId="{89709E5E-A61C-40CE-819B-4EAD9A83D52D}" destId="{36DE9466-C501-4D19-875A-FC7841BC5B1D}" srcOrd="0" destOrd="0" parTransId="{AF7F446B-CDCD-4983-8D8D-6E035436D508}" sibTransId="{E0E0093E-41C7-49DE-B0DA-15F9B6153663}"/>
    <dgm:cxn modelId="{9EB654AF-D337-469D-8FD3-68E1CBC0876C}" srcId="{BB349E3C-87A2-49B1-B7E1-D5FCF23CD903}" destId="{FD4BBBD3-7D3B-4AFB-B161-3A189148C291}" srcOrd="0" destOrd="0" parTransId="{20C3EF5C-5D8F-4F48-9DB8-D4EC3A506F03}" sibTransId="{781AFF7F-C3D8-47D3-96ED-930C21384FC6}"/>
    <dgm:cxn modelId="{FC353B94-7CC8-4C15-9180-EF3F8ECD76AA}" srcId="{89709E5E-A61C-40CE-819B-4EAD9A83D52D}" destId="{5C15EB36-ED94-4E50-A897-26DB11465298}" srcOrd="3" destOrd="0" parTransId="{00E4C49E-2A0B-48AF-A05F-EAEFEB92C0C9}" sibTransId="{A3609436-B025-48AA-8EDB-3C745CB0C68C}"/>
    <dgm:cxn modelId="{2C88CC22-3806-4C98-A76A-A76FF5B2933E}" srcId="{89709E5E-A61C-40CE-819B-4EAD9A83D52D}" destId="{F23AB540-17F6-493D-BDA1-829651E01632}" srcOrd="1" destOrd="0" parTransId="{F2958E6C-1077-4E9E-8AF8-EDCC1C7F6FF7}" sibTransId="{9D0F6F63-B4FD-42B3-8B1F-C4084636A557}"/>
    <dgm:cxn modelId="{3389CE33-3F1A-4672-AD4D-43D3FF6CB6F3}" srcId="{36DE9466-C501-4D19-875A-FC7841BC5B1D}" destId="{24AB7AA1-8904-4A7C-81EB-E70432BDB42E}" srcOrd="0" destOrd="0" parTransId="{9840C69D-6D9B-4527-83B5-B54E8147F6BB}" sibTransId="{F2FEE195-5076-4185-A22E-4AE486DB5011}"/>
    <dgm:cxn modelId="{1A48868B-1FEF-4758-839F-64C7470885C8}" type="presOf" srcId="{BB349E3C-87A2-49B1-B7E1-D5FCF23CD903}" destId="{5E131E76-EF84-4527-B4CD-D3E948A9A0D1}" srcOrd="0" destOrd="0" presId="urn:microsoft.com/office/officeart/2005/8/layout/chevron2"/>
    <dgm:cxn modelId="{9FDC8D6E-0276-431D-8B37-C575B25CEE75}" type="presOf" srcId="{5C15EB36-ED94-4E50-A897-26DB11465298}" destId="{824431A1-A984-4EA4-B89B-CA8EE964F341}" srcOrd="0" destOrd="0" presId="urn:microsoft.com/office/officeart/2005/8/layout/chevron2"/>
    <dgm:cxn modelId="{E267EA38-1F8A-4F34-BA85-4FE075C96257}" type="presOf" srcId="{FD4BBBD3-7D3B-4AFB-B161-3A189148C291}" destId="{B1F1E158-F87E-4395-B5D9-DDC6D7672D90}" srcOrd="0" destOrd="0" presId="urn:microsoft.com/office/officeart/2005/8/layout/chevron2"/>
    <dgm:cxn modelId="{B71E5D18-5B24-4941-A5D5-CF600E8A1CBE}" srcId="{F23AB540-17F6-493D-BDA1-829651E01632}" destId="{A30D2546-63DC-4791-AA4E-ADCF7D6CFCC2}" srcOrd="0" destOrd="0" parTransId="{45E22349-3047-45E3-8351-F40744B2B3A7}" sibTransId="{B756D47B-7C9F-467F-B209-A8C80D6218FE}"/>
    <dgm:cxn modelId="{F2F9811A-9E30-43EB-A44C-74BEAA3ACB93}" type="presParOf" srcId="{47297F7E-84F0-4600-AB65-7B22B2DD7E02}" destId="{DD1572CB-F660-4E6F-A3D1-CD983746D488}" srcOrd="0" destOrd="0" presId="urn:microsoft.com/office/officeart/2005/8/layout/chevron2"/>
    <dgm:cxn modelId="{94DDE6E6-F028-4A57-A5BB-83FD8C613F1C}" type="presParOf" srcId="{DD1572CB-F660-4E6F-A3D1-CD983746D488}" destId="{C175DB04-D56D-4849-9189-1B3F9763DC18}" srcOrd="0" destOrd="0" presId="urn:microsoft.com/office/officeart/2005/8/layout/chevron2"/>
    <dgm:cxn modelId="{174B767C-6229-4310-ACEE-EA7487E0993E}" type="presParOf" srcId="{DD1572CB-F660-4E6F-A3D1-CD983746D488}" destId="{4B463E00-C1F9-4961-B266-D27641DBD88B}" srcOrd="1" destOrd="0" presId="urn:microsoft.com/office/officeart/2005/8/layout/chevron2"/>
    <dgm:cxn modelId="{E13C65E8-18B6-40F2-BF0A-3681E08DA080}" type="presParOf" srcId="{47297F7E-84F0-4600-AB65-7B22B2DD7E02}" destId="{587CEF36-CA0D-4D68-8E22-48CC76C14BB2}" srcOrd="1" destOrd="0" presId="urn:microsoft.com/office/officeart/2005/8/layout/chevron2"/>
    <dgm:cxn modelId="{C2246662-D879-4223-AC41-F95F7BDC9B8C}" type="presParOf" srcId="{47297F7E-84F0-4600-AB65-7B22B2DD7E02}" destId="{A52D223B-FC16-4C47-BA80-C8686A5E659B}" srcOrd="2" destOrd="0" presId="urn:microsoft.com/office/officeart/2005/8/layout/chevron2"/>
    <dgm:cxn modelId="{538EB999-8579-4C0E-92A7-EFDFAE167A88}" type="presParOf" srcId="{A52D223B-FC16-4C47-BA80-C8686A5E659B}" destId="{BD53EADE-9A44-4E90-8A7C-6F648D3409C0}" srcOrd="0" destOrd="0" presId="urn:microsoft.com/office/officeart/2005/8/layout/chevron2"/>
    <dgm:cxn modelId="{17D6CD25-0A61-4883-8E38-012716F336CF}" type="presParOf" srcId="{A52D223B-FC16-4C47-BA80-C8686A5E659B}" destId="{756D3CDD-1640-4CE1-9746-8B430A476E84}" srcOrd="1" destOrd="0" presId="urn:microsoft.com/office/officeart/2005/8/layout/chevron2"/>
    <dgm:cxn modelId="{42DDC097-D4AD-483E-9CDB-8CF0956E679E}" type="presParOf" srcId="{47297F7E-84F0-4600-AB65-7B22B2DD7E02}" destId="{297A9923-A16A-43FD-BA33-A3B9B57A184A}" srcOrd="3" destOrd="0" presId="urn:microsoft.com/office/officeart/2005/8/layout/chevron2"/>
    <dgm:cxn modelId="{51A00E68-DF1D-495F-B97B-3A9A2710D831}" type="presParOf" srcId="{47297F7E-84F0-4600-AB65-7B22B2DD7E02}" destId="{406318A4-54EB-41F0-A420-F3C3810B9EDE}" srcOrd="4" destOrd="0" presId="urn:microsoft.com/office/officeart/2005/8/layout/chevron2"/>
    <dgm:cxn modelId="{18094EAC-7A66-4F28-B857-C12E68D42C2E}" type="presParOf" srcId="{406318A4-54EB-41F0-A420-F3C3810B9EDE}" destId="{5E131E76-EF84-4527-B4CD-D3E948A9A0D1}" srcOrd="0" destOrd="0" presId="urn:microsoft.com/office/officeart/2005/8/layout/chevron2"/>
    <dgm:cxn modelId="{CB550A56-869D-44A9-A78E-9BD125A8D754}" type="presParOf" srcId="{406318A4-54EB-41F0-A420-F3C3810B9EDE}" destId="{B1F1E158-F87E-4395-B5D9-DDC6D7672D90}" srcOrd="1" destOrd="0" presId="urn:microsoft.com/office/officeart/2005/8/layout/chevron2"/>
    <dgm:cxn modelId="{B83B7523-11E0-4167-86AB-EFD078CA48C4}" type="presParOf" srcId="{47297F7E-84F0-4600-AB65-7B22B2DD7E02}" destId="{54265A55-0D48-4852-83A5-7FAD7B9C7597}" srcOrd="5" destOrd="0" presId="urn:microsoft.com/office/officeart/2005/8/layout/chevron2"/>
    <dgm:cxn modelId="{26769576-BF86-4118-82A7-2B9B858829B7}" type="presParOf" srcId="{47297F7E-84F0-4600-AB65-7B22B2DD7E02}" destId="{9C3365CD-1241-41BF-ACEC-CF04A51DB0DD}" srcOrd="6" destOrd="0" presId="urn:microsoft.com/office/officeart/2005/8/layout/chevron2"/>
    <dgm:cxn modelId="{A2107622-8222-46A9-A840-B500CBA0A82A}" type="presParOf" srcId="{9C3365CD-1241-41BF-ACEC-CF04A51DB0DD}" destId="{824431A1-A984-4EA4-B89B-CA8EE964F341}" srcOrd="0" destOrd="0" presId="urn:microsoft.com/office/officeart/2005/8/layout/chevron2"/>
    <dgm:cxn modelId="{66EBD6F0-B49F-49F7-B789-E95652DDB45A}" type="presParOf" srcId="{9C3365CD-1241-41BF-ACEC-CF04A51DB0DD}" destId="{05B870F3-B131-4550-945B-4079803BEA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709E5E-A61C-40CE-819B-4EAD9A83D52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DE9466-C501-4D19-875A-FC7841BC5B1D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endParaRPr lang="en-US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7F446B-CDCD-4983-8D8D-6E035436D508}" type="parTrans" cxnId="{DBA051B8-2300-46D9-AA3A-6C2D9271B6E4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E0093E-41C7-49DE-B0DA-15F9B6153663}" type="sibTrans" cxnId="{DBA051B8-2300-46D9-AA3A-6C2D9271B6E4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AB7AA1-8904-4A7C-81EB-E70432BDB42E}">
      <dgm:prSet phldrT="[Text]" custT="1"/>
      <dgm:spPr/>
      <dgm:t>
        <a:bodyPr/>
        <a:lstStyle/>
        <a:p>
          <a:r>
            <a:rPr lang="vi-VN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Xuất phát từ tấm lòng, chân thành, vô tư, trong sáng.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40C69D-6D9B-4527-83B5-B54E8147F6BB}" type="parTrans" cxnId="{3389CE33-3F1A-4672-AD4D-43D3FF6CB6F3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FEE195-5076-4185-A22E-4AE486DB5011}" type="sibTrans" cxnId="{3389CE33-3F1A-4672-AD4D-43D3FF6CB6F3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3AB540-17F6-493D-BDA1-829651E01632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endParaRPr lang="en-US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958E6C-1077-4E9E-8AF8-EDCC1C7F6FF7}" type="parTrans" cxnId="{2C88CC22-3806-4C98-A76A-A76FF5B2933E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0F6F63-B4FD-42B3-8B1F-C4084636A557}" type="sibTrans" cxnId="{2C88CC22-3806-4C98-A76A-A76FF5B2933E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0D2546-63DC-4791-AA4E-ADCF7D6CFCC2}">
      <dgm:prSet phldrT="[Text]" custT="1"/>
      <dgm:spPr/>
      <dgm:t>
        <a:bodyPr/>
        <a:lstStyle/>
        <a:p>
          <a:r>
            <a:rPr lang="vi-VN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Xuất phát từ mục đích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E22349-3047-45E3-8351-F40744B2B3A7}" type="parTrans" cxnId="{B71E5D18-5B24-4941-A5D5-CF600E8A1CBE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56D47B-7C9F-467F-B209-A8C80D6218FE}" type="sibTrans" cxnId="{B71E5D18-5B24-4941-A5D5-CF600E8A1CBE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15EB36-ED94-4E50-A897-26DB11465298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endParaRPr lang="en-US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E4C49E-2A0B-48AF-A05F-EAEFEB92C0C9}" type="parTrans" cxnId="{FC353B94-7CC8-4C15-9180-EF3F8ECD76AA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609436-B025-48AA-8EDB-3C745CB0C68C}" type="sibTrans" cxnId="{FC353B94-7CC8-4C15-9180-EF3F8ECD76AA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349E3C-87A2-49B1-B7E1-D5FCF23CD903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endParaRPr lang="en-US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591FEF-E405-4125-99A2-18F30C5C799B}" type="parTrans" cxnId="{E5A9E046-A33D-4B00-9201-270B1F3CF39C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455466-293F-457D-9880-9E42F10B3E89}" type="sibTrans" cxnId="{E5A9E046-A33D-4B00-9201-270B1F3CF39C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4BBBD3-7D3B-4AFB-B161-3A189148C291}">
      <dgm:prSet custT="1"/>
      <dgm:spPr/>
      <dgm:t>
        <a:bodyPr/>
        <a:lstStyle/>
        <a:p>
          <a:pPr algn="just"/>
          <a:r>
            <a:rPr lang="vi-VN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Hạ thấp giá trị con người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C3EF5C-5D8F-4F48-9DB8-D4EC3A506F03}" type="parTrans" cxnId="{9EB654AF-D337-469D-8FD3-68E1CBC0876C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1AFF7F-C3D8-47D3-96ED-930C21384FC6}" type="sibTrans" cxnId="{9EB654AF-D337-469D-8FD3-68E1CBC0876C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91623A-B704-4EC3-9F7A-3A4D8EA2D1CB}">
      <dgm:prSet custT="1"/>
      <dgm:spPr/>
      <dgm:t>
        <a:bodyPr/>
        <a:lstStyle/>
        <a:p>
          <a:r>
            <a:rPr lang="vi-VN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Làm những điều có hại cho người khác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654730-41E3-4C60-AB7D-D0583999D1D3}" type="parTrans" cxnId="{9E9D558A-F685-4CFA-8A17-70FA83021245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8A73E2-DAF3-463D-91BD-7A9D70271F2C}" type="sibTrans" cxnId="{9E9D558A-F685-4CFA-8A17-70FA83021245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297F7E-84F0-4600-AB65-7B22B2DD7E02}" type="pres">
      <dgm:prSet presAssocID="{89709E5E-A61C-40CE-819B-4EAD9A83D5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1572CB-F660-4E6F-A3D1-CD983746D488}" type="pres">
      <dgm:prSet presAssocID="{36DE9466-C501-4D19-875A-FC7841BC5B1D}" presName="composite" presStyleCnt="0"/>
      <dgm:spPr/>
    </dgm:pt>
    <dgm:pt modelId="{C175DB04-D56D-4849-9189-1B3F9763DC18}" type="pres">
      <dgm:prSet presAssocID="{36DE9466-C501-4D19-875A-FC7841BC5B1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63E00-C1F9-4961-B266-D27641DBD88B}" type="pres">
      <dgm:prSet presAssocID="{36DE9466-C501-4D19-875A-FC7841BC5B1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CEF36-CA0D-4D68-8E22-48CC76C14BB2}" type="pres">
      <dgm:prSet presAssocID="{E0E0093E-41C7-49DE-B0DA-15F9B6153663}" presName="sp" presStyleCnt="0"/>
      <dgm:spPr/>
    </dgm:pt>
    <dgm:pt modelId="{A52D223B-FC16-4C47-BA80-C8686A5E659B}" type="pres">
      <dgm:prSet presAssocID="{F23AB540-17F6-493D-BDA1-829651E01632}" presName="composite" presStyleCnt="0"/>
      <dgm:spPr/>
    </dgm:pt>
    <dgm:pt modelId="{BD53EADE-9A44-4E90-8A7C-6F648D3409C0}" type="pres">
      <dgm:prSet presAssocID="{F23AB540-17F6-493D-BDA1-829651E0163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D3CDD-1640-4CE1-9746-8B430A476E84}" type="pres">
      <dgm:prSet presAssocID="{F23AB540-17F6-493D-BDA1-829651E01632}" presName="descendantText" presStyleLbl="alignAcc1" presStyleIdx="1" presStyleCnt="4" custLinFactNeighborX="651" custLinFactNeighborY="-27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A9923-A16A-43FD-BA33-A3B9B57A184A}" type="pres">
      <dgm:prSet presAssocID="{9D0F6F63-B4FD-42B3-8B1F-C4084636A557}" presName="sp" presStyleCnt="0"/>
      <dgm:spPr/>
    </dgm:pt>
    <dgm:pt modelId="{406318A4-54EB-41F0-A420-F3C3810B9EDE}" type="pres">
      <dgm:prSet presAssocID="{BB349E3C-87A2-49B1-B7E1-D5FCF23CD903}" presName="composite" presStyleCnt="0"/>
      <dgm:spPr/>
    </dgm:pt>
    <dgm:pt modelId="{5E131E76-EF84-4527-B4CD-D3E948A9A0D1}" type="pres">
      <dgm:prSet presAssocID="{BB349E3C-87A2-49B1-B7E1-D5FCF23CD90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1E158-F87E-4395-B5D9-DDC6D7672D90}" type="pres">
      <dgm:prSet presAssocID="{BB349E3C-87A2-49B1-B7E1-D5FCF23CD90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65A55-0D48-4852-83A5-7FAD7B9C7597}" type="pres">
      <dgm:prSet presAssocID="{90455466-293F-457D-9880-9E42F10B3E89}" presName="sp" presStyleCnt="0"/>
      <dgm:spPr/>
    </dgm:pt>
    <dgm:pt modelId="{9C3365CD-1241-41BF-ACEC-CF04A51DB0DD}" type="pres">
      <dgm:prSet presAssocID="{5C15EB36-ED94-4E50-A897-26DB11465298}" presName="composite" presStyleCnt="0"/>
      <dgm:spPr/>
    </dgm:pt>
    <dgm:pt modelId="{824431A1-A984-4EA4-B89B-CA8EE964F341}" type="pres">
      <dgm:prSet presAssocID="{5C15EB36-ED94-4E50-A897-26DB1146529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870F3-B131-4550-945B-4079803BEABE}" type="pres">
      <dgm:prSet presAssocID="{5C15EB36-ED94-4E50-A897-26DB1146529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CD2675-B861-4E9F-B60E-E3D52863D4E4}" type="presOf" srcId="{24AB7AA1-8904-4A7C-81EB-E70432BDB42E}" destId="{4B463E00-C1F9-4961-B266-D27641DBD88B}" srcOrd="0" destOrd="0" presId="urn:microsoft.com/office/officeart/2005/8/layout/chevron2"/>
    <dgm:cxn modelId="{2F4CF7BD-FD0D-4723-BDF2-1AD6276CC249}" type="presOf" srcId="{36DE9466-C501-4D19-875A-FC7841BC5B1D}" destId="{C175DB04-D56D-4849-9189-1B3F9763DC18}" srcOrd="0" destOrd="0" presId="urn:microsoft.com/office/officeart/2005/8/layout/chevron2"/>
    <dgm:cxn modelId="{E5A9E046-A33D-4B00-9201-270B1F3CF39C}" srcId="{89709E5E-A61C-40CE-819B-4EAD9A83D52D}" destId="{BB349E3C-87A2-49B1-B7E1-D5FCF23CD903}" srcOrd="2" destOrd="0" parTransId="{FE591FEF-E405-4125-99A2-18F30C5C799B}" sibTransId="{90455466-293F-457D-9880-9E42F10B3E89}"/>
    <dgm:cxn modelId="{C7D9535C-E0C5-4CD8-9A72-F088DEFE2C8B}" type="presOf" srcId="{F23AB540-17F6-493D-BDA1-829651E01632}" destId="{BD53EADE-9A44-4E90-8A7C-6F648D3409C0}" srcOrd="0" destOrd="0" presId="urn:microsoft.com/office/officeart/2005/8/layout/chevron2"/>
    <dgm:cxn modelId="{9E9D558A-F685-4CFA-8A17-70FA83021245}" srcId="{5C15EB36-ED94-4E50-A897-26DB11465298}" destId="{7A91623A-B704-4EC3-9F7A-3A4D8EA2D1CB}" srcOrd="0" destOrd="0" parTransId="{20654730-41E3-4C60-AB7D-D0583999D1D3}" sibTransId="{068A73E2-DAF3-463D-91BD-7A9D70271F2C}"/>
    <dgm:cxn modelId="{5EA39EB3-5218-4F99-8346-1F7DB4C0885D}" type="presOf" srcId="{89709E5E-A61C-40CE-819B-4EAD9A83D52D}" destId="{47297F7E-84F0-4600-AB65-7B22B2DD7E02}" srcOrd="0" destOrd="0" presId="urn:microsoft.com/office/officeart/2005/8/layout/chevron2"/>
    <dgm:cxn modelId="{441B2AC7-7916-48E4-AD3E-7E96DDA53B6D}" type="presOf" srcId="{A30D2546-63DC-4791-AA4E-ADCF7D6CFCC2}" destId="{756D3CDD-1640-4CE1-9746-8B430A476E84}" srcOrd="0" destOrd="0" presId="urn:microsoft.com/office/officeart/2005/8/layout/chevron2"/>
    <dgm:cxn modelId="{DE0F7F68-27EA-4DE5-9872-37DE52B5CFE6}" type="presOf" srcId="{7A91623A-B704-4EC3-9F7A-3A4D8EA2D1CB}" destId="{05B870F3-B131-4550-945B-4079803BEABE}" srcOrd="0" destOrd="0" presId="urn:microsoft.com/office/officeart/2005/8/layout/chevron2"/>
    <dgm:cxn modelId="{DBA051B8-2300-46D9-AA3A-6C2D9271B6E4}" srcId="{89709E5E-A61C-40CE-819B-4EAD9A83D52D}" destId="{36DE9466-C501-4D19-875A-FC7841BC5B1D}" srcOrd="0" destOrd="0" parTransId="{AF7F446B-CDCD-4983-8D8D-6E035436D508}" sibTransId="{E0E0093E-41C7-49DE-B0DA-15F9B6153663}"/>
    <dgm:cxn modelId="{9EB654AF-D337-469D-8FD3-68E1CBC0876C}" srcId="{BB349E3C-87A2-49B1-B7E1-D5FCF23CD903}" destId="{FD4BBBD3-7D3B-4AFB-B161-3A189148C291}" srcOrd="0" destOrd="0" parTransId="{20C3EF5C-5D8F-4F48-9DB8-D4EC3A506F03}" sibTransId="{781AFF7F-C3D8-47D3-96ED-930C21384FC6}"/>
    <dgm:cxn modelId="{FC353B94-7CC8-4C15-9180-EF3F8ECD76AA}" srcId="{89709E5E-A61C-40CE-819B-4EAD9A83D52D}" destId="{5C15EB36-ED94-4E50-A897-26DB11465298}" srcOrd="3" destOrd="0" parTransId="{00E4C49E-2A0B-48AF-A05F-EAEFEB92C0C9}" sibTransId="{A3609436-B025-48AA-8EDB-3C745CB0C68C}"/>
    <dgm:cxn modelId="{2C88CC22-3806-4C98-A76A-A76FF5B2933E}" srcId="{89709E5E-A61C-40CE-819B-4EAD9A83D52D}" destId="{F23AB540-17F6-493D-BDA1-829651E01632}" srcOrd="1" destOrd="0" parTransId="{F2958E6C-1077-4E9E-8AF8-EDCC1C7F6FF7}" sibTransId="{9D0F6F63-B4FD-42B3-8B1F-C4084636A557}"/>
    <dgm:cxn modelId="{3389CE33-3F1A-4672-AD4D-43D3FF6CB6F3}" srcId="{36DE9466-C501-4D19-875A-FC7841BC5B1D}" destId="{24AB7AA1-8904-4A7C-81EB-E70432BDB42E}" srcOrd="0" destOrd="0" parTransId="{9840C69D-6D9B-4527-83B5-B54E8147F6BB}" sibTransId="{F2FEE195-5076-4185-A22E-4AE486DB5011}"/>
    <dgm:cxn modelId="{1A48868B-1FEF-4758-839F-64C7470885C8}" type="presOf" srcId="{BB349E3C-87A2-49B1-B7E1-D5FCF23CD903}" destId="{5E131E76-EF84-4527-B4CD-D3E948A9A0D1}" srcOrd="0" destOrd="0" presId="urn:microsoft.com/office/officeart/2005/8/layout/chevron2"/>
    <dgm:cxn modelId="{9FDC8D6E-0276-431D-8B37-C575B25CEE75}" type="presOf" srcId="{5C15EB36-ED94-4E50-A897-26DB11465298}" destId="{824431A1-A984-4EA4-B89B-CA8EE964F341}" srcOrd="0" destOrd="0" presId="urn:microsoft.com/office/officeart/2005/8/layout/chevron2"/>
    <dgm:cxn modelId="{E267EA38-1F8A-4F34-BA85-4FE075C96257}" type="presOf" srcId="{FD4BBBD3-7D3B-4AFB-B161-3A189148C291}" destId="{B1F1E158-F87E-4395-B5D9-DDC6D7672D90}" srcOrd="0" destOrd="0" presId="urn:microsoft.com/office/officeart/2005/8/layout/chevron2"/>
    <dgm:cxn modelId="{B71E5D18-5B24-4941-A5D5-CF600E8A1CBE}" srcId="{F23AB540-17F6-493D-BDA1-829651E01632}" destId="{A30D2546-63DC-4791-AA4E-ADCF7D6CFCC2}" srcOrd="0" destOrd="0" parTransId="{45E22349-3047-45E3-8351-F40744B2B3A7}" sibTransId="{B756D47B-7C9F-467F-B209-A8C80D6218FE}"/>
    <dgm:cxn modelId="{F2F9811A-9E30-43EB-A44C-74BEAA3ACB93}" type="presParOf" srcId="{47297F7E-84F0-4600-AB65-7B22B2DD7E02}" destId="{DD1572CB-F660-4E6F-A3D1-CD983746D488}" srcOrd="0" destOrd="0" presId="urn:microsoft.com/office/officeart/2005/8/layout/chevron2"/>
    <dgm:cxn modelId="{94DDE6E6-F028-4A57-A5BB-83FD8C613F1C}" type="presParOf" srcId="{DD1572CB-F660-4E6F-A3D1-CD983746D488}" destId="{C175DB04-D56D-4849-9189-1B3F9763DC18}" srcOrd="0" destOrd="0" presId="urn:microsoft.com/office/officeart/2005/8/layout/chevron2"/>
    <dgm:cxn modelId="{174B767C-6229-4310-ACEE-EA7487E0993E}" type="presParOf" srcId="{DD1572CB-F660-4E6F-A3D1-CD983746D488}" destId="{4B463E00-C1F9-4961-B266-D27641DBD88B}" srcOrd="1" destOrd="0" presId="urn:microsoft.com/office/officeart/2005/8/layout/chevron2"/>
    <dgm:cxn modelId="{E13C65E8-18B6-40F2-BF0A-3681E08DA080}" type="presParOf" srcId="{47297F7E-84F0-4600-AB65-7B22B2DD7E02}" destId="{587CEF36-CA0D-4D68-8E22-48CC76C14BB2}" srcOrd="1" destOrd="0" presId="urn:microsoft.com/office/officeart/2005/8/layout/chevron2"/>
    <dgm:cxn modelId="{C2246662-D879-4223-AC41-F95F7BDC9B8C}" type="presParOf" srcId="{47297F7E-84F0-4600-AB65-7B22B2DD7E02}" destId="{A52D223B-FC16-4C47-BA80-C8686A5E659B}" srcOrd="2" destOrd="0" presId="urn:microsoft.com/office/officeart/2005/8/layout/chevron2"/>
    <dgm:cxn modelId="{538EB999-8579-4C0E-92A7-EFDFAE167A88}" type="presParOf" srcId="{A52D223B-FC16-4C47-BA80-C8686A5E659B}" destId="{BD53EADE-9A44-4E90-8A7C-6F648D3409C0}" srcOrd="0" destOrd="0" presId="urn:microsoft.com/office/officeart/2005/8/layout/chevron2"/>
    <dgm:cxn modelId="{17D6CD25-0A61-4883-8E38-012716F336CF}" type="presParOf" srcId="{A52D223B-FC16-4C47-BA80-C8686A5E659B}" destId="{756D3CDD-1640-4CE1-9746-8B430A476E84}" srcOrd="1" destOrd="0" presId="urn:microsoft.com/office/officeart/2005/8/layout/chevron2"/>
    <dgm:cxn modelId="{42DDC097-D4AD-483E-9CDB-8CF0956E679E}" type="presParOf" srcId="{47297F7E-84F0-4600-AB65-7B22B2DD7E02}" destId="{297A9923-A16A-43FD-BA33-A3B9B57A184A}" srcOrd="3" destOrd="0" presId="urn:microsoft.com/office/officeart/2005/8/layout/chevron2"/>
    <dgm:cxn modelId="{51A00E68-DF1D-495F-B97B-3A9A2710D831}" type="presParOf" srcId="{47297F7E-84F0-4600-AB65-7B22B2DD7E02}" destId="{406318A4-54EB-41F0-A420-F3C3810B9EDE}" srcOrd="4" destOrd="0" presId="urn:microsoft.com/office/officeart/2005/8/layout/chevron2"/>
    <dgm:cxn modelId="{18094EAC-7A66-4F28-B857-C12E68D42C2E}" type="presParOf" srcId="{406318A4-54EB-41F0-A420-F3C3810B9EDE}" destId="{5E131E76-EF84-4527-B4CD-D3E948A9A0D1}" srcOrd="0" destOrd="0" presId="urn:microsoft.com/office/officeart/2005/8/layout/chevron2"/>
    <dgm:cxn modelId="{CB550A56-869D-44A9-A78E-9BD125A8D754}" type="presParOf" srcId="{406318A4-54EB-41F0-A420-F3C3810B9EDE}" destId="{B1F1E158-F87E-4395-B5D9-DDC6D7672D90}" srcOrd="1" destOrd="0" presId="urn:microsoft.com/office/officeart/2005/8/layout/chevron2"/>
    <dgm:cxn modelId="{B83B7523-11E0-4167-86AB-EFD078CA48C4}" type="presParOf" srcId="{47297F7E-84F0-4600-AB65-7B22B2DD7E02}" destId="{54265A55-0D48-4852-83A5-7FAD7B9C7597}" srcOrd="5" destOrd="0" presId="urn:microsoft.com/office/officeart/2005/8/layout/chevron2"/>
    <dgm:cxn modelId="{26769576-BF86-4118-82A7-2B9B858829B7}" type="presParOf" srcId="{47297F7E-84F0-4600-AB65-7B22B2DD7E02}" destId="{9C3365CD-1241-41BF-ACEC-CF04A51DB0DD}" srcOrd="6" destOrd="0" presId="urn:microsoft.com/office/officeart/2005/8/layout/chevron2"/>
    <dgm:cxn modelId="{A2107622-8222-46A9-A840-B500CBA0A82A}" type="presParOf" srcId="{9C3365CD-1241-41BF-ACEC-CF04A51DB0DD}" destId="{824431A1-A984-4EA4-B89B-CA8EE964F341}" srcOrd="0" destOrd="0" presId="urn:microsoft.com/office/officeart/2005/8/layout/chevron2"/>
    <dgm:cxn modelId="{66EBD6F0-B49F-49F7-B789-E95652DDB45A}" type="presParOf" srcId="{9C3365CD-1241-41BF-ACEC-CF04A51DB0DD}" destId="{05B870F3-B131-4550-945B-4079803BEA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398E1-3D23-CF48-AD8A-2BAA3C96727D}">
      <dsp:nvSpPr>
        <dsp:cNvPr id="0" name=""/>
        <dsp:cNvSpPr/>
      </dsp:nvSpPr>
      <dsp:spPr>
        <a:xfrm>
          <a:off x="0" y="0"/>
          <a:ext cx="1950309" cy="2204456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smtClean="0"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endParaRPr lang="en-US" sz="2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6200000">
        <a:off x="-708796" y="708796"/>
        <a:ext cx="1807654" cy="390061"/>
      </dsp:txXfrm>
    </dsp:sp>
    <dsp:sp modelId="{98DDB442-1E76-7242-8FA9-EB09DA90AFB4}">
      <dsp:nvSpPr>
        <dsp:cNvPr id="0" name=""/>
        <dsp:cNvSpPr/>
      </dsp:nvSpPr>
      <dsp:spPr>
        <a:xfrm>
          <a:off x="9390762" y="0"/>
          <a:ext cx="2604009" cy="3025384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smtClean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n-US" sz="2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6200000">
        <a:off x="8410756" y="980006"/>
        <a:ext cx="2480815" cy="520801"/>
      </dsp:txXfrm>
    </dsp:sp>
    <dsp:sp modelId="{42050E41-0B07-924B-A7A8-820240803417}">
      <dsp:nvSpPr>
        <dsp:cNvPr id="0" name=""/>
        <dsp:cNvSpPr/>
      </dsp:nvSpPr>
      <dsp:spPr>
        <a:xfrm rot="5400000">
          <a:off x="2112539" y="5514634"/>
          <a:ext cx="959350" cy="10647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DFAF2-F3E7-E44D-B2B5-46B5CE3D2684}">
      <dsp:nvSpPr>
        <dsp:cNvPr id="0" name=""/>
        <dsp:cNvSpPr/>
      </dsp:nvSpPr>
      <dsp:spPr>
        <a:xfrm>
          <a:off x="0" y="3285212"/>
          <a:ext cx="3795845" cy="3241483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smtClean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  <a:endParaRPr lang="en-US" sz="2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6200000">
        <a:off x="-949423" y="4234636"/>
        <a:ext cx="2658016" cy="759169"/>
      </dsp:txXfrm>
    </dsp:sp>
    <dsp:sp modelId="{0B68BAAB-B19D-C847-984D-CFBE54B8A828}">
      <dsp:nvSpPr>
        <dsp:cNvPr id="0" name=""/>
        <dsp:cNvSpPr/>
      </dsp:nvSpPr>
      <dsp:spPr>
        <a:xfrm rot="5400000">
          <a:off x="4964996" y="5514634"/>
          <a:ext cx="959350" cy="10647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2BF9A-1D10-D949-9331-2B6D48B9EC60}">
      <dsp:nvSpPr>
        <dsp:cNvPr id="0" name=""/>
        <dsp:cNvSpPr/>
      </dsp:nvSpPr>
      <dsp:spPr>
        <a:xfrm>
          <a:off x="1786366" y="1726759"/>
          <a:ext cx="2892846" cy="1581614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smtClean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  <a:endParaRPr lang="en-US" sz="2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6200000">
        <a:off x="1427189" y="2085936"/>
        <a:ext cx="1296923" cy="578569"/>
      </dsp:txXfrm>
    </dsp:sp>
    <dsp:sp modelId="{76D06B19-13AF-0242-96F4-506C5913F0A3}">
      <dsp:nvSpPr>
        <dsp:cNvPr id="0" name=""/>
        <dsp:cNvSpPr/>
      </dsp:nvSpPr>
      <dsp:spPr>
        <a:xfrm rot="5400000">
          <a:off x="9009288" y="5514634"/>
          <a:ext cx="959350" cy="10647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5DFBD-F96F-47AA-9830-1C45C87E5EFD}">
      <dsp:nvSpPr>
        <dsp:cNvPr id="0" name=""/>
        <dsp:cNvSpPr/>
      </dsp:nvSpPr>
      <dsp:spPr>
        <a:xfrm>
          <a:off x="3475359" y="4463108"/>
          <a:ext cx="538406" cy="578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203" y="0"/>
              </a:lnTo>
              <a:lnTo>
                <a:pt x="269203" y="578787"/>
              </a:lnTo>
              <a:lnTo>
                <a:pt x="538406" y="578787"/>
              </a:lnTo>
            </a:path>
          </a:pathLst>
        </a:custGeom>
        <a:noFill/>
        <a:ln w="25400" cap="flat" cmpd="sng" algn="ctr">
          <a:solidFill>
            <a:schemeClr val="accent2">
              <a:lumMod val="1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D15AF-3B68-45CE-8DE4-83B646FC0F72}">
      <dsp:nvSpPr>
        <dsp:cNvPr id="0" name=""/>
        <dsp:cNvSpPr/>
      </dsp:nvSpPr>
      <dsp:spPr>
        <a:xfrm>
          <a:off x="3475359" y="3884320"/>
          <a:ext cx="538406" cy="578787"/>
        </a:xfrm>
        <a:custGeom>
          <a:avLst/>
          <a:gdLst/>
          <a:ahLst/>
          <a:cxnLst/>
          <a:rect l="0" t="0" r="0" b="0"/>
          <a:pathLst>
            <a:path>
              <a:moveTo>
                <a:pt x="0" y="578787"/>
              </a:moveTo>
              <a:lnTo>
                <a:pt x="269203" y="578787"/>
              </a:lnTo>
              <a:lnTo>
                <a:pt x="269203" y="0"/>
              </a:lnTo>
              <a:lnTo>
                <a:pt x="538406" y="0"/>
              </a:lnTo>
            </a:path>
          </a:pathLst>
        </a:custGeom>
        <a:noFill/>
        <a:ln w="25400" cap="flat" cmpd="sng" algn="ctr">
          <a:solidFill>
            <a:schemeClr val="accent2">
              <a:lumMod val="1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B286E-C7B6-4E38-BE2D-4272A90BDEA7}">
      <dsp:nvSpPr>
        <dsp:cNvPr id="0" name=""/>
        <dsp:cNvSpPr/>
      </dsp:nvSpPr>
      <dsp:spPr>
        <a:xfrm>
          <a:off x="3475359" y="1569171"/>
          <a:ext cx="538406" cy="1157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203" y="0"/>
              </a:lnTo>
              <a:lnTo>
                <a:pt x="269203" y="1157574"/>
              </a:lnTo>
              <a:lnTo>
                <a:pt x="538406" y="1157574"/>
              </a:lnTo>
            </a:path>
          </a:pathLst>
        </a:custGeom>
        <a:noFill/>
        <a:ln w="25400" cap="flat" cmpd="sng" algn="ctr">
          <a:solidFill>
            <a:schemeClr val="accent2">
              <a:lumMod val="1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EB379-FF1E-4FFB-AAF6-53E6EAFE5B61}">
      <dsp:nvSpPr>
        <dsp:cNvPr id="0" name=""/>
        <dsp:cNvSpPr/>
      </dsp:nvSpPr>
      <dsp:spPr>
        <a:xfrm>
          <a:off x="3475359" y="1523451"/>
          <a:ext cx="5384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8406" y="4572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307AE5-12BE-4878-A2C6-7F9103C6D5A8}">
      <dsp:nvSpPr>
        <dsp:cNvPr id="0" name=""/>
        <dsp:cNvSpPr/>
      </dsp:nvSpPr>
      <dsp:spPr>
        <a:xfrm>
          <a:off x="3475359" y="411596"/>
          <a:ext cx="538406" cy="1157574"/>
        </a:xfrm>
        <a:custGeom>
          <a:avLst/>
          <a:gdLst/>
          <a:ahLst/>
          <a:cxnLst/>
          <a:rect l="0" t="0" r="0" b="0"/>
          <a:pathLst>
            <a:path>
              <a:moveTo>
                <a:pt x="0" y="1157574"/>
              </a:moveTo>
              <a:lnTo>
                <a:pt x="269203" y="1157574"/>
              </a:lnTo>
              <a:lnTo>
                <a:pt x="269203" y="0"/>
              </a:lnTo>
              <a:lnTo>
                <a:pt x="538406" y="0"/>
              </a:lnTo>
            </a:path>
          </a:pathLst>
        </a:custGeom>
        <a:noFill/>
        <a:ln w="25400" cap="flat" cmpd="sng" algn="ctr">
          <a:solidFill>
            <a:schemeClr val="accent2">
              <a:lumMod val="1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86A5D-90CE-47C0-A531-D3CB2C25CA1A}">
      <dsp:nvSpPr>
        <dsp:cNvPr id="0" name=""/>
        <dsp:cNvSpPr/>
      </dsp:nvSpPr>
      <dsp:spPr>
        <a:xfrm>
          <a:off x="783325" y="1158635"/>
          <a:ext cx="2692034" cy="821070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800" kern="12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2800" kern="12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endParaRPr lang="en-US" sz="2800" kern="1200" dirty="0">
            <a:solidFill>
              <a:schemeClr val="accent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3325" y="1158635"/>
        <a:ext cx="2692034" cy="821070"/>
      </dsp:txXfrm>
    </dsp:sp>
    <dsp:sp modelId="{0BB41BC1-964B-412F-96AB-2AE0018BD68F}">
      <dsp:nvSpPr>
        <dsp:cNvPr id="0" name=""/>
        <dsp:cNvSpPr/>
      </dsp:nvSpPr>
      <dsp:spPr>
        <a:xfrm>
          <a:off x="4013766" y="1061"/>
          <a:ext cx="5946111" cy="82107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Niềm</a:t>
          </a:r>
          <a:r>
            <a:rPr lang="en-US" sz="2800" kern="12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vui</a:t>
          </a:r>
          <a:r>
            <a:rPr lang="en-US" sz="2800" kern="12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800" kern="12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tin </a:t>
          </a: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US" sz="2800" kern="12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800" kern="12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800" kern="12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endParaRPr lang="en-US" sz="2800" kern="1200" dirty="0">
            <a:solidFill>
              <a:schemeClr val="accent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3766" y="1061"/>
        <a:ext cx="5946111" cy="821070"/>
      </dsp:txXfrm>
    </dsp:sp>
    <dsp:sp modelId="{F9018D74-4348-4D0D-B0F1-01F0F6312512}">
      <dsp:nvSpPr>
        <dsp:cNvPr id="0" name=""/>
        <dsp:cNvSpPr/>
      </dsp:nvSpPr>
      <dsp:spPr>
        <a:xfrm>
          <a:off x="4013766" y="1158635"/>
          <a:ext cx="6000706" cy="82107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kern="12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thêm</a:t>
          </a:r>
          <a:r>
            <a:rPr lang="en-US" sz="2800" kern="12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sz="2800" kern="12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2800" kern="12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vượt</a:t>
          </a:r>
          <a:r>
            <a:rPr lang="en-US" sz="2800" kern="12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qua </a:t>
          </a: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khó</a:t>
          </a:r>
          <a:r>
            <a:rPr lang="en-US" sz="2800" kern="12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khăn</a:t>
          </a:r>
          <a:endParaRPr lang="en-US" sz="2800" kern="1200" dirty="0">
            <a:solidFill>
              <a:schemeClr val="accent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3766" y="1158635"/>
        <a:ext cx="6000706" cy="821070"/>
      </dsp:txXfrm>
    </dsp:sp>
    <dsp:sp modelId="{999DD23B-0290-425C-BD3A-39740E31C181}">
      <dsp:nvSpPr>
        <dsp:cNvPr id="0" name=""/>
        <dsp:cNvSpPr/>
      </dsp:nvSpPr>
      <dsp:spPr>
        <a:xfrm>
          <a:off x="4013766" y="2316210"/>
          <a:ext cx="5984608" cy="82107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kern="12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mọi</a:t>
          </a:r>
          <a:r>
            <a:rPr lang="en-US" sz="2800" kern="12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800" kern="12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2800" kern="12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quí</a:t>
          </a:r>
          <a:endParaRPr lang="en-US" sz="2800" kern="1200" dirty="0">
            <a:solidFill>
              <a:schemeClr val="accent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3766" y="2316210"/>
        <a:ext cx="5984608" cy="821070"/>
      </dsp:txXfrm>
    </dsp:sp>
    <dsp:sp modelId="{B78F50F6-8FC4-45F4-871D-CAD5F5BDFEDD}">
      <dsp:nvSpPr>
        <dsp:cNvPr id="0" name=""/>
        <dsp:cNvSpPr/>
      </dsp:nvSpPr>
      <dsp:spPr>
        <a:xfrm>
          <a:off x="783325" y="4052572"/>
          <a:ext cx="2692034" cy="821070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800" kern="12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800" kern="12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endParaRPr lang="en-US" sz="2800" kern="1200" dirty="0">
            <a:solidFill>
              <a:schemeClr val="accent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3325" y="4052572"/>
        <a:ext cx="2692034" cy="821070"/>
      </dsp:txXfrm>
    </dsp:sp>
    <dsp:sp modelId="{B28E4815-E1B0-4E73-A745-253ABD702CE2}">
      <dsp:nvSpPr>
        <dsp:cNvPr id="0" name=""/>
        <dsp:cNvSpPr/>
      </dsp:nvSpPr>
      <dsp:spPr>
        <a:xfrm>
          <a:off x="4013766" y="3473785"/>
          <a:ext cx="6039202" cy="82107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Mối</a:t>
          </a:r>
          <a:r>
            <a:rPr lang="en-US" sz="2800" kern="12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800" kern="12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sz="2800" kern="12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con </a:t>
          </a: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800" kern="12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800" kern="12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800" kern="12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thêm</a:t>
          </a:r>
          <a:r>
            <a:rPr lang="en-US" sz="2800" kern="12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gần</a:t>
          </a:r>
          <a:r>
            <a:rPr lang="en-US" sz="2800" kern="12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gũi</a:t>
          </a:r>
          <a:endParaRPr lang="en-US" sz="2800" kern="1200" dirty="0">
            <a:solidFill>
              <a:schemeClr val="accent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3766" y="3473785"/>
        <a:ext cx="6039202" cy="821070"/>
      </dsp:txXfrm>
    </dsp:sp>
    <dsp:sp modelId="{5B1537D7-F880-4D01-80ED-E67935CF41C3}">
      <dsp:nvSpPr>
        <dsp:cNvPr id="0" name=""/>
        <dsp:cNvSpPr/>
      </dsp:nvSpPr>
      <dsp:spPr>
        <a:xfrm>
          <a:off x="4013766" y="4631360"/>
          <a:ext cx="6066526" cy="82107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Xâydựng</a:t>
          </a:r>
          <a:r>
            <a:rPr lang="en-US" sz="2800" kern="12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US" sz="2800" kern="12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2800" kern="12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 </a:t>
          </a: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r>
            <a:rPr lang="en-US" sz="2800" kern="12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lành</a:t>
          </a:r>
          <a:r>
            <a:rPr lang="en-US" sz="2800" kern="1200" dirty="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endParaRPr lang="en-US" sz="2800" kern="1200" dirty="0">
            <a:solidFill>
              <a:schemeClr val="accent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3766" y="4631360"/>
        <a:ext cx="6066526" cy="821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5DB04-D56D-4849-9189-1B3F9763DC18}">
      <dsp:nvSpPr>
        <dsp:cNvPr id="0" name=""/>
        <dsp:cNvSpPr/>
      </dsp:nvSpPr>
      <dsp:spPr>
        <a:xfrm rot="5400000">
          <a:off x="-157417" y="160401"/>
          <a:ext cx="1049450" cy="73461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endParaRPr lang="en-US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70292"/>
        <a:ext cx="734615" cy="314835"/>
      </dsp:txXfrm>
    </dsp:sp>
    <dsp:sp modelId="{4B463E00-C1F9-4961-B266-D27641DBD88B}">
      <dsp:nvSpPr>
        <dsp:cNvPr id="0" name=""/>
        <dsp:cNvSpPr/>
      </dsp:nvSpPr>
      <dsp:spPr>
        <a:xfrm rot="5400000">
          <a:off x="5964848" y="-5227249"/>
          <a:ext cx="682501" cy="111429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Nhưng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bạn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thấy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ngục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mà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bạn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chịu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đựng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cũng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mà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bạn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34616" y="36300"/>
        <a:ext cx="11109650" cy="615867"/>
      </dsp:txXfrm>
    </dsp:sp>
    <dsp:sp modelId="{BD53EADE-9A44-4E90-8A7C-6F648D3409C0}">
      <dsp:nvSpPr>
        <dsp:cNvPr id="0" name=""/>
        <dsp:cNvSpPr/>
      </dsp:nvSpPr>
      <dsp:spPr>
        <a:xfrm rot="5400000">
          <a:off x="-157417" y="1060122"/>
          <a:ext cx="1049450" cy="734615"/>
        </a:xfrm>
        <a:prstGeom prst="chevron">
          <a:avLst/>
        </a:prstGeom>
        <a:solidFill>
          <a:schemeClr val="accent2">
            <a:hueOff val="-1463642"/>
            <a:satOff val="2424"/>
            <a:lumOff val="-5033"/>
            <a:alphaOff val="0"/>
          </a:schemeClr>
        </a:solidFill>
        <a:ln w="25400" cap="flat" cmpd="sng" algn="ctr">
          <a:solidFill>
            <a:schemeClr val="accent2">
              <a:hueOff val="-1463642"/>
              <a:satOff val="2424"/>
              <a:lumOff val="-50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endParaRPr lang="en-US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270013"/>
        <a:ext cx="734615" cy="314835"/>
      </dsp:txXfrm>
    </dsp:sp>
    <dsp:sp modelId="{756D3CDD-1640-4CE1-9746-8B430A476E84}">
      <dsp:nvSpPr>
        <dsp:cNvPr id="0" name=""/>
        <dsp:cNvSpPr/>
      </dsp:nvSpPr>
      <dsp:spPr>
        <a:xfrm rot="5400000">
          <a:off x="5946419" y="-4333471"/>
          <a:ext cx="682142" cy="111429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463642"/>
              <a:satOff val="2424"/>
              <a:lumOff val="-50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phóng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chúng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ta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khỏi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nặng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đau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đớn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đời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: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16007" y="930240"/>
        <a:ext cx="11109668" cy="615544"/>
      </dsp:txXfrm>
    </dsp:sp>
    <dsp:sp modelId="{5E131E76-EF84-4527-B4CD-D3E948A9A0D1}">
      <dsp:nvSpPr>
        <dsp:cNvPr id="0" name=""/>
        <dsp:cNvSpPr/>
      </dsp:nvSpPr>
      <dsp:spPr>
        <a:xfrm rot="5400000">
          <a:off x="-157417" y="1959844"/>
          <a:ext cx="1049450" cy="734615"/>
        </a:xfrm>
        <a:prstGeom prst="chevron">
          <a:avLst/>
        </a:prstGeom>
        <a:solidFill>
          <a:schemeClr val="accent2">
            <a:hueOff val="-2927285"/>
            <a:satOff val="4849"/>
            <a:lumOff val="-10065"/>
            <a:alphaOff val="0"/>
          </a:schemeClr>
        </a:solidFill>
        <a:ln w="25400" cap="flat" cmpd="sng" algn="ctr">
          <a:solidFill>
            <a:schemeClr val="accent2">
              <a:hueOff val="-2927285"/>
              <a:satOff val="4849"/>
              <a:lumOff val="-100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endParaRPr lang="en-US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169735"/>
        <a:ext cx="734615" cy="314835"/>
      </dsp:txXfrm>
    </dsp:sp>
    <dsp:sp modelId="{B1F1E158-F87E-4395-B5D9-DDC6D7672D90}">
      <dsp:nvSpPr>
        <dsp:cNvPr id="0" name=""/>
        <dsp:cNvSpPr/>
      </dsp:nvSpPr>
      <dsp:spPr>
        <a:xfrm rot="5400000">
          <a:off x="5965027" y="-3427985"/>
          <a:ext cx="682142" cy="111429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927285"/>
              <a:satOff val="4849"/>
              <a:lumOff val="-100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Nếu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muốn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nghe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xấu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thì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đừng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nói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xấu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34615" y="1835726"/>
        <a:ext cx="11109668" cy="615544"/>
      </dsp:txXfrm>
    </dsp:sp>
    <dsp:sp modelId="{824431A1-A984-4EA4-B89B-CA8EE964F341}">
      <dsp:nvSpPr>
        <dsp:cNvPr id="0" name=""/>
        <dsp:cNvSpPr/>
      </dsp:nvSpPr>
      <dsp:spPr>
        <a:xfrm rot="5400000">
          <a:off x="-157417" y="2859565"/>
          <a:ext cx="1049450" cy="734615"/>
        </a:xfrm>
        <a:prstGeom prst="chevron">
          <a:avLst/>
        </a:prstGeom>
        <a:solidFill>
          <a:schemeClr val="accent2">
            <a:hueOff val="-4390927"/>
            <a:satOff val="7273"/>
            <a:lumOff val="-15098"/>
            <a:alphaOff val="0"/>
          </a:schemeClr>
        </a:solidFill>
        <a:ln w="25400" cap="flat" cmpd="sng" algn="ctr">
          <a:solidFill>
            <a:schemeClr val="accent2">
              <a:hueOff val="-4390927"/>
              <a:satOff val="7273"/>
              <a:lumOff val="-1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endParaRPr lang="en-US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069456"/>
        <a:ext cx="734615" cy="314835"/>
      </dsp:txXfrm>
    </dsp:sp>
    <dsp:sp modelId="{05B870F3-B131-4550-945B-4079803BEABE}">
      <dsp:nvSpPr>
        <dsp:cNvPr id="0" name=""/>
        <dsp:cNvSpPr/>
      </dsp:nvSpPr>
      <dsp:spPr>
        <a:xfrm rot="5400000">
          <a:off x="5965027" y="-2528264"/>
          <a:ext cx="682142" cy="111429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390927"/>
              <a:satOff val="7273"/>
              <a:lumOff val="-1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nghiêm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chỉnh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ta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trái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đất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này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chẳng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đáng</a:t>
          </a:r>
          <a:r>
            <a:rPr kumimoji="0" lang="en-US" altLang="en-US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kể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34615" y="2735447"/>
        <a:ext cx="11109668" cy="6155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5DB04-D56D-4849-9189-1B3F9763DC18}">
      <dsp:nvSpPr>
        <dsp:cNvPr id="0" name=""/>
        <dsp:cNvSpPr/>
      </dsp:nvSpPr>
      <dsp:spPr>
        <a:xfrm rot="5400000">
          <a:off x="-103790" y="105411"/>
          <a:ext cx="691934" cy="48435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endParaRPr lang="en-US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243798"/>
        <a:ext cx="484354" cy="207580"/>
      </dsp:txXfrm>
    </dsp:sp>
    <dsp:sp modelId="{4B463E00-C1F9-4961-B266-D27641DBD88B}">
      <dsp:nvSpPr>
        <dsp:cNvPr id="0" name=""/>
        <dsp:cNvSpPr/>
      </dsp:nvSpPr>
      <dsp:spPr>
        <a:xfrm rot="5400000">
          <a:off x="4450634" y="-3911798"/>
          <a:ext cx="449994" cy="83825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Quyên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góp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quần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áo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vùng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84355" y="76448"/>
        <a:ext cx="8360587" cy="406060"/>
      </dsp:txXfrm>
    </dsp:sp>
    <dsp:sp modelId="{BD53EADE-9A44-4E90-8A7C-6F648D3409C0}">
      <dsp:nvSpPr>
        <dsp:cNvPr id="0" name=""/>
        <dsp:cNvSpPr/>
      </dsp:nvSpPr>
      <dsp:spPr>
        <a:xfrm rot="5400000">
          <a:off x="-103790" y="635074"/>
          <a:ext cx="691934" cy="484354"/>
        </a:xfrm>
        <a:prstGeom prst="chevron">
          <a:avLst/>
        </a:prstGeom>
        <a:solidFill>
          <a:schemeClr val="accent2">
            <a:hueOff val="-1463642"/>
            <a:satOff val="2424"/>
            <a:lumOff val="-5033"/>
            <a:alphaOff val="0"/>
          </a:schemeClr>
        </a:solidFill>
        <a:ln w="25400" cap="flat" cmpd="sng" algn="ctr">
          <a:solidFill>
            <a:schemeClr val="accent2">
              <a:hueOff val="-1463642"/>
              <a:satOff val="2424"/>
              <a:lumOff val="-50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endParaRPr lang="en-US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773461"/>
        <a:ext cx="484354" cy="207580"/>
      </dsp:txXfrm>
    </dsp:sp>
    <dsp:sp modelId="{756D3CDD-1640-4CE1-9746-8B430A476E84}">
      <dsp:nvSpPr>
        <dsp:cNvPr id="0" name=""/>
        <dsp:cNvSpPr/>
      </dsp:nvSpPr>
      <dsp:spPr>
        <a:xfrm rot="5400000">
          <a:off x="4436754" y="-3438914"/>
          <a:ext cx="449757" cy="83825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463642"/>
              <a:satOff val="2424"/>
              <a:lumOff val="-50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bố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mẹ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70356" y="549439"/>
        <a:ext cx="8360599" cy="405847"/>
      </dsp:txXfrm>
    </dsp:sp>
    <dsp:sp modelId="{5E131E76-EF84-4527-B4CD-D3E948A9A0D1}">
      <dsp:nvSpPr>
        <dsp:cNvPr id="0" name=""/>
        <dsp:cNvSpPr/>
      </dsp:nvSpPr>
      <dsp:spPr>
        <a:xfrm rot="5400000">
          <a:off x="-103790" y="1164737"/>
          <a:ext cx="691934" cy="484354"/>
        </a:xfrm>
        <a:prstGeom prst="chevron">
          <a:avLst/>
        </a:prstGeom>
        <a:solidFill>
          <a:schemeClr val="accent2">
            <a:hueOff val="-2927285"/>
            <a:satOff val="4849"/>
            <a:lumOff val="-10065"/>
            <a:alphaOff val="0"/>
          </a:schemeClr>
        </a:solidFill>
        <a:ln w="25400" cap="flat" cmpd="sng" algn="ctr">
          <a:solidFill>
            <a:schemeClr val="accent2">
              <a:hueOff val="-2927285"/>
              <a:satOff val="4849"/>
              <a:lumOff val="-100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endParaRPr lang="en-US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1303124"/>
        <a:ext cx="484354" cy="207580"/>
      </dsp:txXfrm>
    </dsp:sp>
    <dsp:sp modelId="{B1F1E158-F87E-4395-B5D9-DDC6D7672D90}">
      <dsp:nvSpPr>
        <dsp:cNvPr id="0" name=""/>
        <dsp:cNvSpPr/>
      </dsp:nvSpPr>
      <dsp:spPr>
        <a:xfrm rot="5400000">
          <a:off x="4450752" y="-2905450"/>
          <a:ext cx="449757" cy="83825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927285"/>
              <a:satOff val="4849"/>
              <a:lumOff val="-100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Tặng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ấm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đình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nghèo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84354" y="1082903"/>
        <a:ext cx="8360599" cy="405847"/>
      </dsp:txXfrm>
    </dsp:sp>
    <dsp:sp modelId="{824431A1-A984-4EA4-B89B-CA8EE964F341}">
      <dsp:nvSpPr>
        <dsp:cNvPr id="0" name=""/>
        <dsp:cNvSpPr/>
      </dsp:nvSpPr>
      <dsp:spPr>
        <a:xfrm rot="5400000">
          <a:off x="-103790" y="1694400"/>
          <a:ext cx="691934" cy="484354"/>
        </a:xfrm>
        <a:prstGeom prst="chevron">
          <a:avLst/>
        </a:prstGeom>
        <a:solidFill>
          <a:schemeClr val="accent2">
            <a:hueOff val="-4390927"/>
            <a:satOff val="7273"/>
            <a:lumOff val="-15098"/>
            <a:alphaOff val="0"/>
          </a:schemeClr>
        </a:solidFill>
        <a:ln w="25400" cap="flat" cmpd="sng" algn="ctr">
          <a:solidFill>
            <a:schemeClr val="accent2">
              <a:hueOff val="-4390927"/>
              <a:satOff val="7273"/>
              <a:lumOff val="-1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endParaRPr lang="en-US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1832787"/>
        <a:ext cx="484354" cy="207580"/>
      </dsp:txXfrm>
    </dsp:sp>
    <dsp:sp modelId="{05B870F3-B131-4550-945B-4079803BEABE}">
      <dsp:nvSpPr>
        <dsp:cNvPr id="0" name=""/>
        <dsp:cNvSpPr/>
      </dsp:nvSpPr>
      <dsp:spPr>
        <a:xfrm rot="5400000">
          <a:off x="4450752" y="-2375787"/>
          <a:ext cx="449757" cy="83825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390927"/>
              <a:satOff val="7273"/>
              <a:lumOff val="-1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Lấy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yếu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giễu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84354" y="1612566"/>
        <a:ext cx="8360599" cy="4058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5DB04-D56D-4849-9189-1B3F9763DC18}">
      <dsp:nvSpPr>
        <dsp:cNvPr id="0" name=""/>
        <dsp:cNvSpPr/>
      </dsp:nvSpPr>
      <dsp:spPr>
        <a:xfrm rot="5400000">
          <a:off x="-149539" y="152818"/>
          <a:ext cx="996929" cy="69785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</a:t>
          </a:r>
          <a:endParaRPr lang="en-US" sz="2200" kern="1200" dirty="0"/>
        </a:p>
      </dsp:txBody>
      <dsp:txXfrm rot="-5400000">
        <a:off x="1" y="352203"/>
        <a:ext cx="697850" cy="299079"/>
      </dsp:txXfrm>
    </dsp:sp>
    <dsp:sp modelId="{4B463E00-C1F9-4961-B266-D27641DBD88B}">
      <dsp:nvSpPr>
        <dsp:cNvPr id="0" name=""/>
        <dsp:cNvSpPr/>
      </dsp:nvSpPr>
      <dsp:spPr>
        <a:xfrm rot="5400000">
          <a:off x="5963544" y="-5262414"/>
          <a:ext cx="648345" cy="11179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200" kern="1200" dirty="0" smtClean="0">
              <a:latin typeface="+mj-lt"/>
            </a:rPr>
            <a:t>Mẹ bạn Hải bị ốm, Nam biết tin đã rủ một bạn khác tới thăm hỏi; chăm sóc mẹ bạn Hải.</a:t>
          </a:r>
          <a:endParaRPr lang="en-US" sz="2200" kern="1200" dirty="0">
            <a:latin typeface="+mj-lt"/>
          </a:endParaRPr>
        </a:p>
      </dsp:txBody>
      <dsp:txXfrm rot="-5400000">
        <a:off x="697851" y="34929"/>
        <a:ext cx="11148082" cy="585045"/>
      </dsp:txXfrm>
    </dsp:sp>
    <dsp:sp modelId="{BD53EADE-9A44-4E90-8A7C-6F648D3409C0}">
      <dsp:nvSpPr>
        <dsp:cNvPr id="0" name=""/>
        <dsp:cNvSpPr/>
      </dsp:nvSpPr>
      <dsp:spPr>
        <a:xfrm rot="5400000">
          <a:off x="-149539" y="998974"/>
          <a:ext cx="996929" cy="697850"/>
        </a:xfrm>
        <a:prstGeom prst="chevron">
          <a:avLst/>
        </a:prstGeom>
        <a:solidFill>
          <a:schemeClr val="accent2">
            <a:hueOff val="-1463642"/>
            <a:satOff val="2424"/>
            <a:lumOff val="-5033"/>
            <a:alphaOff val="0"/>
          </a:schemeClr>
        </a:solidFill>
        <a:ln w="25400" cap="flat" cmpd="sng" algn="ctr">
          <a:solidFill>
            <a:schemeClr val="accent2">
              <a:hueOff val="-1463642"/>
              <a:satOff val="2424"/>
              <a:lumOff val="-50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</a:t>
          </a:r>
          <a:endParaRPr lang="en-US" sz="2200" kern="1200" dirty="0"/>
        </a:p>
      </dsp:txBody>
      <dsp:txXfrm rot="-5400000">
        <a:off x="1" y="1198359"/>
        <a:ext cx="697850" cy="299079"/>
      </dsp:txXfrm>
    </dsp:sp>
    <dsp:sp modelId="{756D3CDD-1640-4CE1-9746-8B430A476E84}">
      <dsp:nvSpPr>
        <dsp:cNvPr id="0" name=""/>
        <dsp:cNvSpPr/>
      </dsp:nvSpPr>
      <dsp:spPr>
        <a:xfrm rot="5400000">
          <a:off x="5963714" y="-4416429"/>
          <a:ext cx="648004" cy="11179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463642"/>
              <a:satOff val="2424"/>
              <a:lumOff val="-50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200" kern="1200" dirty="0" smtClean="0">
              <a:latin typeface="+mj-lt"/>
            </a:rPr>
            <a:t>Bé Thuý ở nhà một mình, chẳng may bị ngã. Long thấy vậy đã vào băng bó vết thương cho Thuý và mời thầy thuốc đến khám cho em.</a:t>
          </a:r>
          <a:endParaRPr lang="en-US" sz="2200" kern="1200" dirty="0">
            <a:latin typeface="+mj-lt"/>
          </a:endParaRPr>
        </a:p>
      </dsp:txBody>
      <dsp:txXfrm rot="-5400000">
        <a:off x="697851" y="881067"/>
        <a:ext cx="11148099" cy="584738"/>
      </dsp:txXfrm>
    </dsp:sp>
    <dsp:sp modelId="{5E131E76-EF84-4527-B4CD-D3E948A9A0D1}">
      <dsp:nvSpPr>
        <dsp:cNvPr id="0" name=""/>
        <dsp:cNvSpPr/>
      </dsp:nvSpPr>
      <dsp:spPr>
        <a:xfrm rot="5400000">
          <a:off x="-149539" y="1845129"/>
          <a:ext cx="996929" cy="697850"/>
        </a:xfrm>
        <a:prstGeom prst="chevron">
          <a:avLst/>
        </a:prstGeom>
        <a:solidFill>
          <a:schemeClr val="accent2">
            <a:hueOff val="-2927285"/>
            <a:satOff val="4849"/>
            <a:lumOff val="-10065"/>
            <a:alphaOff val="0"/>
          </a:schemeClr>
        </a:solidFill>
        <a:ln w="25400" cap="flat" cmpd="sng" algn="ctr">
          <a:solidFill>
            <a:schemeClr val="accent2">
              <a:hueOff val="-2927285"/>
              <a:satOff val="4849"/>
              <a:lumOff val="-100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</a:t>
          </a:r>
          <a:endParaRPr lang="en-US" sz="2200" kern="1200" dirty="0"/>
        </a:p>
      </dsp:txBody>
      <dsp:txXfrm rot="-5400000">
        <a:off x="1" y="2044514"/>
        <a:ext cx="697850" cy="299079"/>
      </dsp:txXfrm>
    </dsp:sp>
    <dsp:sp modelId="{B1F1E158-F87E-4395-B5D9-DDC6D7672D90}">
      <dsp:nvSpPr>
        <dsp:cNvPr id="0" name=""/>
        <dsp:cNvSpPr/>
      </dsp:nvSpPr>
      <dsp:spPr>
        <a:xfrm rot="5400000">
          <a:off x="5963714" y="-3570273"/>
          <a:ext cx="648004" cy="11179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927285"/>
              <a:satOff val="4849"/>
              <a:lumOff val="-100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Vân</a:t>
          </a:r>
          <a:r>
            <a:rPr lang="vi-VN" sz="2200" kern="1200" dirty="0" smtClean="0">
              <a:latin typeface="+mj-lt"/>
            </a:rPr>
            <a:t> bị ốm phải xin phép nghỉ học ở nhà một tuần. </a:t>
          </a:r>
          <a:r>
            <a:rPr lang="en-US" sz="2200" kern="1200" dirty="0" smtClean="0">
              <a:latin typeface="+mj-lt"/>
            </a:rPr>
            <a:t>L</a:t>
          </a:r>
          <a:r>
            <a:rPr lang="vi-VN" sz="2200" kern="1200" dirty="0" smtClean="0">
              <a:latin typeface="+mj-lt"/>
            </a:rPr>
            <a:t>ớp 7 A cử Toàn chép và giảng bài cho Vân sau mỗi buổi học, nhưng bạn Toàn không đồng ý với lí do Vân không phải là bạn thân của Toàn</a:t>
          </a:r>
          <a:endParaRPr lang="en-US" sz="2200" kern="1200" dirty="0">
            <a:latin typeface="+mj-lt"/>
          </a:endParaRPr>
        </a:p>
      </dsp:txBody>
      <dsp:txXfrm rot="-5400000">
        <a:off x="697851" y="1727223"/>
        <a:ext cx="11148099" cy="584738"/>
      </dsp:txXfrm>
    </dsp:sp>
    <dsp:sp modelId="{824431A1-A984-4EA4-B89B-CA8EE964F341}">
      <dsp:nvSpPr>
        <dsp:cNvPr id="0" name=""/>
        <dsp:cNvSpPr/>
      </dsp:nvSpPr>
      <dsp:spPr>
        <a:xfrm rot="5400000">
          <a:off x="-149539" y="2691285"/>
          <a:ext cx="996929" cy="697850"/>
        </a:xfrm>
        <a:prstGeom prst="chevron">
          <a:avLst/>
        </a:prstGeom>
        <a:solidFill>
          <a:schemeClr val="accent2">
            <a:hueOff val="-4390927"/>
            <a:satOff val="7273"/>
            <a:lumOff val="-15098"/>
            <a:alphaOff val="0"/>
          </a:schemeClr>
        </a:solidFill>
        <a:ln w="25400" cap="flat" cmpd="sng" algn="ctr">
          <a:solidFill>
            <a:schemeClr val="accent2">
              <a:hueOff val="-4390927"/>
              <a:satOff val="7273"/>
              <a:lumOff val="-1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</a:t>
          </a:r>
          <a:endParaRPr lang="en-US" sz="2200" kern="1200" dirty="0"/>
        </a:p>
      </dsp:txBody>
      <dsp:txXfrm rot="-5400000">
        <a:off x="1" y="2890670"/>
        <a:ext cx="697850" cy="299079"/>
      </dsp:txXfrm>
    </dsp:sp>
    <dsp:sp modelId="{05B870F3-B131-4550-945B-4079803BEABE}">
      <dsp:nvSpPr>
        <dsp:cNvPr id="0" name=""/>
        <dsp:cNvSpPr/>
      </dsp:nvSpPr>
      <dsp:spPr>
        <a:xfrm rot="5400000">
          <a:off x="5963714" y="-2724117"/>
          <a:ext cx="648004" cy="11179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390927"/>
              <a:satOff val="7273"/>
              <a:lumOff val="-1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200" kern="1200" smtClean="0">
              <a:latin typeface="+mj-lt"/>
            </a:rPr>
            <a:t>An luôn giúp đỡ người khác</a:t>
          </a:r>
          <a:endParaRPr lang="en-US" sz="2200" kern="1200">
            <a:latin typeface="+mj-lt"/>
          </a:endParaRPr>
        </a:p>
      </dsp:txBody>
      <dsp:txXfrm rot="-5400000">
        <a:off x="697851" y="2573379"/>
        <a:ext cx="11148099" cy="5847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5DB04-D56D-4849-9189-1B3F9763DC18}">
      <dsp:nvSpPr>
        <dsp:cNvPr id="0" name=""/>
        <dsp:cNvSpPr/>
      </dsp:nvSpPr>
      <dsp:spPr>
        <a:xfrm rot="5400000">
          <a:off x="-100098" y="102131"/>
          <a:ext cx="667322" cy="4671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endParaRPr lang="en-US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35596"/>
        <a:ext cx="467125" cy="200197"/>
      </dsp:txXfrm>
    </dsp:sp>
    <dsp:sp modelId="{4B463E00-C1F9-4961-B266-D27641DBD88B}">
      <dsp:nvSpPr>
        <dsp:cNvPr id="0" name=""/>
        <dsp:cNvSpPr/>
      </dsp:nvSpPr>
      <dsp:spPr>
        <a:xfrm rot="5400000">
          <a:off x="5263727" y="-4794568"/>
          <a:ext cx="433987" cy="100271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Xuất phát từ tấm lòng, chân thành, vô tư, trong sáng.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67126" y="23218"/>
        <a:ext cx="10006006" cy="391617"/>
      </dsp:txXfrm>
    </dsp:sp>
    <dsp:sp modelId="{BD53EADE-9A44-4E90-8A7C-6F648D3409C0}">
      <dsp:nvSpPr>
        <dsp:cNvPr id="0" name=""/>
        <dsp:cNvSpPr/>
      </dsp:nvSpPr>
      <dsp:spPr>
        <a:xfrm rot="5400000">
          <a:off x="-100098" y="605614"/>
          <a:ext cx="667322" cy="467125"/>
        </a:xfrm>
        <a:prstGeom prst="chevron">
          <a:avLst/>
        </a:prstGeom>
        <a:solidFill>
          <a:schemeClr val="accent2">
            <a:hueOff val="-1463642"/>
            <a:satOff val="2424"/>
            <a:lumOff val="-5033"/>
            <a:alphaOff val="0"/>
          </a:schemeClr>
        </a:solidFill>
        <a:ln w="25400" cap="flat" cmpd="sng" algn="ctr">
          <a:solidFill>
            <a:schemeClr val="accent2">
              <a:hueOff val="-1463642"/>
              <a:satOff val="2424"/>
              <a:lumOff val="-50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endParaRPr lang="en-US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739079"/>
        <a:ext cx="467125" cy="200197"/>
      </dsp:txXfrm>
    </dsp:sp>
    <dsp:sp modelId="{756D3CDD-1640-4CE1-9746-8B430A476E84}">
      <dsp:nvSpPr>
        <dsp:cNvPr id="0" name=""/>
        <dsp:cNvSpPr/>
      </dsp:nvSpPr>
      <dsp:spPr>
        <a:xfrm rot="5400000">
          <a:off x="5263841" y="-4303318"/>
          <a:ext cx="433759" cy="100271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463642"/>
              <a:satOff val="2424"/>
              <a:lumOff val="-50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Xuất phát từ mục đích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67125" y="514572"/>
        <a:ext cx="10006017" cy="391411"/>
      </dsp:txXfrm>
    </dsp:sp>
    <dsp:sp modelId="{5E131E76-EF84-4527-B4CD-D3E948A9A0D1}">
      <dsp:nvSpPr>
        <dsp:cNvPr id="0" name=""/>
        <dsp:cNvSpPr/>
      </dsp:nvSpPr>
      <dsp:spPr>
        <a:xfrm rot="5400000">
          <a:off x="-100098" y="1109097"/>
          <a:ext cx="667322" cy="467125"/>
        </a:xfrm>
        <a:prstGeom prst="chevron">
          <a:avLst/>
        </a:prstGeom>
        <a:solidFill>
          <a:schemeClr val="accent2">
            <a:hueOff val="-2927285"/>
            <a:satOff val="4849"/>
            <a:lumOff val="-10065"/>
            <a:alphaOff val="0"/>
          </a:schemeClr>
        </a:solidFill>
        <a:ln w="25400" cap="flat" cmpd="sng" algn="ctr">
          <a:solidFill>
            <a:schemeClr val="accent2">
              <a:hueOff val="-2927285"/>
              <a:satOff val="4849"/>
              <a:lumOff val="-100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endParaRPr lang="en-US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242562"/>
        <a:ext cx="467125" cy="200197"/>
      </dsp:txXfrm>
    </dsp:sp>
    <dsp:sp modelId="{B1F1E158-F87E-4395-B5D9-DDC6D7672D90}">
      <dsp:nvSpPr>
        <dsp:cNvPr id="0" name=""/>
        <dsp:cNvSpPr/>
      </dsp:nvSpPr>
      <dsp:spPr>
        <a:xfrm rot="5400000">
          <a:off x="5263841" y="-3787716"/>
          <a:ext cx="433759" cy="100271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927285"/>
              <a:satOff val="4849"/>
              <a:lumOff val="-100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Hạ thấp giá trị con người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67125" y="1030174"/>
        <a:ext cx="10006017" cy="391411"/>
      </dsp:txXfrm>
    </dsp:sp>
    <dsp:sp modelId="{824431A1-A984-4EA4-B89B-CA8EE964F341}">
      <dsp:nvSpPr>
        <dsp:cNvPr id="0" name=""/>
        <dsp:cNvSpPr/>
      </dsp:nvSpPr>
      <dsp:spPr>
        <a:xfrm rot="5400000">
          <a:off x="-100098" y="1612580"/>
          <a:ext cx="667322" cy="467125"/>
        </a:xfrm>
        <a:prstGeom prst="chevron">
          <a:avLst/>
        </a:prstGeom>
        <a:solidFill>
          <a:schemeClr val="accent2">
            <a:hueOff val="-4390927"/>
            <a:satOff val="7273"/>
            <a:lumOff val="-15098"/>
            <a:alphaOff val="0"/>
          </a:schemeClr>
        </a:solidFill>
        <a:ln w="25400" cap="flat" cmpd="sng" algn="ctr">
          <a:solidFill>
            <a:schemeClr val="accent2">
              <a:hueOff val="-4390927"/>
              <a:satOff val="7273"/>
              <a:lumOff val="-1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endParaRPr lang="en-US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746045"/>
        <a:ext cx="467125" cy="200197"/>
      </dsp:txXfrm>
    </dsp:sp>
    <dsp:sp modelId="{05B870F3-B131-4550-945B-4079803BEABE}">
      <dsp:nvSpPr>
        <dsp:cNvPr id="0" name=""/>
        <dsp:cNvSpPr/>
      </dsp:nvSpPr>
      <dsp:spPr>
        <a:xfrm rot="5400000">
          <a:off x="5263841" y="-3284233"/>
          <a:ext cx="433759" cy="100271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390927"/>
              <a:satOff val="7273"/>
              <a:lumOff val="-1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Làm những điều có hại cho người khác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67125" y="1533657"/>
        <a:ext cx="10006017" cy="391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587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6" y="0"/>
            <a:ext cx="2971800" cy="4587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fld id="{768359D7-CEDC-4C91-9B44-2032C3AE927A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685216"/>
            <a:ext cx="2971800" cy="4587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6" y="8685216"/>
            <a:ext cx="2971800" cy="4587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fld id="{4EFC5269-2E55-4615-94F2-B29903C32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41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1" y="4343402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91408" rIns="91408" bIns="91408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p:notes"/>
          <p:cNvSpPr txBox="1">
            <a:spLocks noGrp="1"/>
          </p:cNvSpPr>
          <p:nvPr>
            <p:ph type="body" idx="1"/>
          </p:nvPr>
        </p:nvSpPr>
        <p:spPr>
          <a:xfrm>
            <a:off x="685801" y="4343402"/>
            <a:ext cx="5486400" cy="4114800"/>
          </a:xfrm>
          <a:prstGeom prst="rect">
            <a:avLst/>
          </a:prstGeom>
        </p:spPr>
        <p:txBody>
          <a:bodyPr spcFirstLastPara="1" wrap="square" lIns="91408" tIns="91408" rIns="91408" bIns="914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044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p:notes"/>
          <p:cNvSpPr txBox="1">
            <a:spLocks noGrp="1"/>
          </p:cNvSpPr>
          <p:nvPr>
            <p:ph type="body" idx="1"/>
          </p:nvPr>
        </p:nvSpPr>
        <p:spPr>
          <a:xfrm>
            <a:off x="685801" y="4343402"/>
            <a:ext cx="5486400" cy="4114800"/>
          </a:xfrm>
          <a:prstGeom prst="rect">
            <a:avLst/>
          </a:prstGeom>
        </p:spPr>
        <p:txBody>
          <a:bodyPr spcFirstLastPara="1" wrap="square" lIns="91408" tIns="91408" rIns="91408" bIns="914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1" y="4343402"/>
            <a:ext cx="5486400" cy="4114800"/>
          </a:xfrm>
          <a:prstGeom prst="rect">
            <a:avLst/>
          </a:prstGeom>
        </p:spPr>
        <p:txBody>
          <a:bodyPr spcFirstLastPara="1" wrap="square" lIns="91408" tIns="91408" rIns="91408" bIns="914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1" y="4343402"/>
            <a:ext cx="5486400" cy="4114800"/>
          </a:xfrm>
          <a:prstGeom prst="rect">
            <a:avLst/>
          </a:prstGeom>
        </p:spPr>
        <p:txBody>
          <a:bodyPr spcFirstLastPara="1" wrap="square" lIns="91408" tIns="91408" rIns="91408" bIns="914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415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1" y="4343402"/>
            <a:ext cx="5486400" cy="4114800"/>
          </a:xfrm>
          <a:prstGeom prst="rect">
            <a:avLst/>
          </a:prstGeom>
        </p:spPr>
        <p:txBody>
          <a:bodyPr spcFirstLastPara="1" wrap="square" lIns="91408" tIns="91408" rIns="91408" bIns="914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8314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1" y="4343402"/>
            <a:ext cx="5486400" cy="4114800"/>
          </a:xfrm>
          <a:prstGeom prst="rect">
            <a:avLst/>
          </a:prstGeom>
        </p:spPr>
        <p:txBody>
          <a:bodyPr spcFirstLastPara="1" wrap="square" lIns="91408" tIns="91408" rIns="91408" bIns="914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078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1" y="4343402"/>
            <a:ext cx="5486400" cy="4114800"/>
          </a:xfrm>
          <a:prstGeom prst="rect">
            <a:avLst/>
          </a:prstGeom>
        </p:spPr>
        <p:txBody>
          <a:bodyPr spcFirstLastPara="1" wrap="square" lIns="91408" tIns="91408" rIns="91408" bIns="914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3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722755" y="1828800"/>
            <a:ext cx="6748079" cy="32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77234" y="5072700"/>
            <a:ext cx="6039186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-5400000">
            <a:off x="-1800840" y="1768879"/>
            <a:ext cx="6913061" cy="3311381"/>
          </a:xfrm>
          <a:custGeom>
            <a:avLst/>
            <a:gdLst/>
            <a:ahLst/>
            <a:cxnLst/>
            <a:rect l="l" t="t" r="r" b="b"/>
            <a:pathLst>
              <a:path w="59199" h="28523" extrusionOk="0">
                <a:moveTo>
                  <a:pt x="0" y="1"/>
                </a:moveTo>
                <a:lnTo>
                  <a:pt x="0" y="13765"/>
                </a:lnTo>
                <a:cubicBezTo>
                  <a:pt x="20578" y="14972"/>
                  <a:pt x="40465" y="19931"/>
                  <a:pt x="59199" y="28523"/>
                </a:cubicBezTo>
                <a:lnTo>
                  <a:pt x="591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" name="Google Shape;12;p2"/>
          <p:cNvSpPr/>
          <p:nvPr/>
        </p:nvSpPr>
        <p:spPr>
          <a:xfrm>
            <a:off x="9558373" y="883368"/>
            <a:ext cx="674607" cy="367435"/>
          </a:xfrm>
          <a:custGeom>
            <a:avLst/>
            <a:gdLst/>
            <a:ahLst/>
            <a:cxnLst/>
            <a:rect l="l" t="t" r="r" b="b"/>
            <a:pathLst>
              <a:path w="8729" h="4755" extrusionOk="0">
                <a:moveTo>
                  <a:pt x="8571" y="0"/>
                </a:moveTo>
                <a:lnTo>
                  <a:pt x="8376" y="44"/>
                </a:lnTo>
                <a:cubicBezTo>
                  <a:pt x="8491" y="551"/>
                  <a:pt x="8491" y="940"/>
                  <a:pt x="8373" y="1261"/>
                </a:cubicBezTo>
                <a:cubicBezTo>
                  <a:pt x="8253" y="1597"/>
                  <a:pt x="7925" y="1932"/>
                  <a:pt x="7533" y="1932"/>
                </a:cubicBezTo>
                <a:lnTo>
                  <a:pt x="7511" y="1932"/>
                </a:lnTo>
                <a:cubicBezTo>
                  <a:pt x="7176" y="1921"/>
                  <a:pt x="6895" y="1690"/>
                  <a:pt x="6599" y="1446"/>
                </a:cubicBezTo>
                <a:cubicBezTo>
                  <a:pt x="6290" y="1189"/>
                  <a:pt x="5972" y="926"/>
                  <a:pt x="5585" y="926"/>
                </a:cubicBezTo>
                <a:cubicBezTo>
                  <a:pt x="5548" y="926"/>
                  <a:pt x="5510" y="928"/>
                  <a:pt x="5472" y="934"/>
                </a:cubicBezTo>
                <a:cubicBezTo>
                  <a:pt x="4805" y="1020"/>
                  <a:pt x="4549" y="1792"/>
                  <a:pt x="4415" y="2361"/>
                </a:cubicBezTo>
                <a:cubicBezTo>
                  <a:pt x="4286" y="2905"/>
                  <a:pt x="4023" y="3561"/>
                  <a:pt x="3493" y="3593"/>
                </a:cubicBezTo>
                <a:cubicBezTo>
                  <a:pt x="3480" y="3594"/>
                  <a:pt x="3467" y="3594"/>
                  <a:pt x="3455" y="3594"/>
                </a:cubicBezTo>
                <a:cubicBezTo>
                  <a:pt x="3077" y="3594"/>
                  <a:pt x="2780" y="3279"/>
                  <a:pt x="2476" y="2923"/>
                </a:cubicBezTo>
                <a:cubicBezTo>
                  <a:pt x="2331" y="2751"/>
                  <a:pt x="1913" y="2267"/>
                  <a:pt x="1412" y="2267"/>
                </a:cubicBezTo>
                <a:cubicBezTo>
                  <a:pt x="1357" y="2267"/>
                  <a:pt x="1301" y="2273"/>
                  <a:pt x="1244" y="2285"/>
                </a:cubicBezTo>
                <a:cubicBezTo>
                  <a:pt x="1060" y="2329"/>
                  <a:pt x="887" y="2437"/>
                  <a:pt x="714" y="2620"/>
                </a:cubicBezTo>
                <a:cubicBezTo>
                  <a:pt x="188" y="3176"/>
                  <a:pt x="1" y="4033"/>
                  <a:pt x="242" y="4754"/>
                </a:cubicBezTo>
                <a:lnTo>
                  <a:pt x="433" y="4693"/>
                </a:lnTo>
                <a:cubicBezTo>
                  <a:pt x="209" y="4037"/>
                  <a:pt x="382" y="3259"/>
                  <a:pt x="858" y="2757"/>
                </a:cubicBezTo>
                <a:cubicBezTo>
                  <a:pt x="1002" y="2602"/>
                  <a:pt x="1143" y="2512"/>
                  <a:pt x="1287" y="2480"/>
                </a:cubicBezTo>
                <a:cubicBezTo>
                  <a:pt x="1328" y="2471"/>
                  <a:pt x="1371" y="2466"/>
                  <a:pt x="1414" y="2466"/>
                </a:cubicBezTo>
                <a:cubicBezTo>
                  <a:pt x="1687" y="2466"/>
                  <a:pt x="1988" y="2657"/>
                  <a:pt x="2325" y="3053"/>
                </a:cubicBezTo>
                <a:cubicBezTo>
                  <a:pt x="2581" y="3351"/>
                  <a:pt x="2970" y="3792"/>
                  <a:pt x="3467" y="3792"/>
                </a:cubicBezTo>
                <a:cubicBezTo>
                  <a:pt x="3480" y="3792"/>
                  <a:pt x="3494" y="3792"/>
                  <a:pt x="3507" y="3791"/>
                </a:cubicBezTo>
                <a:cubicBezTo>
                  <a:pt x="4019" y="3763"/>
                  <a:pt x="4401" y="3284"/>
                  <a:pt x="4607" y="2407"/>
                </a:cubicBezTo>
                <a:cubicBezTo>
                  <a:pt x="4801" y="1594"/>
                  <a:pt x="5082" y="1186"/>
                  <a:pt x="5497" y="1132"/>
                </a:cubicBezTo>
                <a:cubicBezTo>
                  <a:pt x="5528" y="1127"/>
                  <a:pt x="5559" y="1125"/>
                  <a:pt x="5589" y="1125"/>
                </a:cubicBezTo>
                <a:cubicBezTo>
                  <a:pt x="5909" y="1125"/>
                  <a:pt x="6180" y="1357"/>
                  <a:pt x="6473" y="1597"/>
                </a:cubicBezTo>
                <a:cubicBezTo>
                  <a:pt x="6783" y="1853"/>
                  <a:pt x="7104" y="2119"/>
                  <a:pt x="7508" y="2130"/>
                </a:cubicBezTo>
                <a:cubicBezTo>
                  <a:pt x="7515" y="2130"/>
                  <a:pt x="7523" y="2130"/>
                  <a:pt x="7530" y="2130"/>
                </a:cubicBezTo>
                <a:cubicBezTo>
                  <a:pt x="7969" y="2130"/>
                  <a:pt x="8390" y="1808"/>
                  <a:pt x="8560" y="1330"/>
                </a:cubicBezTo>
                <a:cubicBezTo>
                  <a:pt x="8729" y="858"/>
                  <a:pt x="8647" y="343"/>
                  <a:pt x="85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3" name="Google Shape;13;p2"/>
          <p:cNvSpPr/>
          <p:nvPr/>
        </p:nvSpPr>
        <p:spPr>
          <a:xfrm>
            <a:off x="1" y="-14100"/>
            <a:ext cx="1179019" cy="1485144"/>
          </a:xfrm>
          <a:custGeom>
            <a:avLst/>
            <a:gdLst/>
            <a:ahLst/>
            <a:cxnLst/>
            <a:rect l="l" t="t" r="r" b="b"/>
            <a:pathLst>
              <a:path w="10935" h="13776" extrusionOk="0">
                <a:moveTo>
                  <a:pt x="1" y="1"/>
                </a:moveTo>
                <a:lnTo>
                  <a:pt x="1" y="10142"/>
                </a:lnTo>
                <a:cubicBezTo>
                  <a:pt x="2350" y="11685"/>
                  <a:pt x="4988" y="13213"/>
                  <a:pt x="7756" y="13684"/>
                </a:cubicBezTo>
                <a:cubicBezTo>
                  <a:pt x="8063" y="13737"/>
                  <a:pt x="8376" y="13775"/>
                  <a:pt x="8687" y="13775"/>
                </a:cubicBezTo>
                <a:cubicBezTo>
                  <a:pt x="8994" y="13775"/>
                  <a:pt x="9299" y="13738"/>
                  <a:pt x="9591" y="13641"/>
                </a:cubicBezTo>
                <a:cubicBezTo>
                  <a:pt x="10178" y="13447"/>
                  <a:pt x="10701" y="12967"/>
                  <a:pt x="10795" y="12358"/>
                </a:cubicBezTo>
                <a:cubicBezTo>
                  <a:pt x="10935" y="11400"/>
                  <a:pt x="10048" y="10629"/>
                  <a:pt x="9692" y="9727"/>
                </a:cubicBezTo>
                <a:cubicBezTo>
                  <a:pt x="9504" y="9248"/>
                  <a:pt x="9469" y="8726"/>
                  <a:pt x="9328" y="8228"/>
                </a:cubicBezTo>
                <a:cubicBezTo>
                  <a:pt x="9058" y="7266"/>
                  <a:pt x="8413" y="6459"/>
                  <a:pt x="7731" y="5731"/>
                </a:cubicBezTo>
                <a:cubicBezTo>
                  <a:pt x="5620" y="3486"/>
                  <a:pt x="3313" y="1849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4" name="Google Shape;14;p2"/>
          <p:cNvSpPr/>
          <p:nvPr/>
        </p:nvSpPr>
        <p:spPr>
          <a:xfrm>
            <a:off x="1179019" y="1062301"/>
            <a:ext cx="752095" cy="1056295"/>
          </a:xfrm>
          <a:custGeom>
            <a:avLst/>
            <a:gdLst/>
            <a:ahLst/>
            <a:cxnLst/>
            <a:rect l="l" t="t" r="r" b="b"/>
            <a:pathLst>
              <a:path w="7609" h="10688" extrusionOk="0">
                <a:moveTo>
                  <a:pt x="6448" y="1"/>
                </a:moveTo>
                <a:cubicBezTo>
                  <a:pt x="6242" y="1"/>
                  <a:pt x="6039" y="37"/>
                  <a:pt x="5850" y="110"/>
                </a:cubicBezTo>
                <a:cubicBezTo>
                  <a:pt x="5245" y="348"/>
                  <a:pt x="4844" y="1005"/>
                  <a:pt x="4942" y="1606"/>
                </a:cubicBezTo>
                <a:cubicBezTo>
                  <a:pt x="4981" y="1844"/>
                  <a:pt x="5086" y="2068"/>
                  <a:pt x="5187" y="2287"/>
                </a:cubicBezTo>
                <a:cubicBezTo>
                  <a:pt x="5342" y="2626"/>
                  <a:pt x="5490" y="2943"/>
                  <a:pt x="5370" y="3246"/>
                </a:cubicBezTo>
                <a:cubicBezTo>
                  <a:pt x="5205" y="3668"/>
                  <a:pt x="4635" y="3754"/>
                  <a:pt x="4466" y="3768"/>
                </a:cubicBezTo>
                <a:cubicBezTo>
                  <a:pt x="4329" y="3779"/>
                  <a:pt x="4196" y="3783"/>
                  <a:pt x="4059" y="3783"/>
                </a:cubicBezTo>
                <a:cubicBezTo>
                  <a:pt x="3788" y="3786"/>
                  <a:pt x="3511" y="3790"/>
                  <a:pt x="3241" y="3876"/>
                </a:cubicBezTo>
                <a:cubicBezTo>
                  <a:pt x="2827" y="4003"/>
                  <a:pt x="2484" y="4352"/>
                  <a:pt x="2321" y="4810"/>
                </a:cubicBezTo>
                <a:cubicBezTo>
                  <a:pt x="2160" y="5265"/>
                  <a:pt x="2206" y="5754"/>
                  <a:pt x="2444" y="6115"/>
                </a:cubicBezTo>
                <a:cubicBezTo>
                  <a:pt x="2509" y="6212"/>
                  <a:pt x="2585" y="6303"/>
                  <a:pt x="2657" y="6389"/>
                </a:cubicBezTo>
                <a:cubicBezTo>
                  <a:pt x="2819" y="6579"/>
                  <a:pt x="2970" y="6760"/>
                  <a:pt x="2985" y="6980"/>
                </a:cubicBezTo>
                <a:cubicBezTo>
                  <a:pt x="3018" y="7391"/>
                  <a:pt x="2552" y="7697"/>
                  <a:pt x="2098" y="7780"/>
                </a:cubicBezTo>
                <a:cubicBezTo>
                  <a:pt x="1965" y="7802"/>
                  <a:pt x="1824" y="7816"/>
                  <a:pt x="1687" y="7830"/>
                </a:cubicBezTo>
                <a:cubicBezTo>
                  <a:pt x="1331" y="7866"/>
                  <a:pt x="963" y="7906"/>
                  <a:pt x="653" y="8104"/>
                </a:cubicBezTo>
                <a:cubicBezTo>
                  <a:pt x="228" y="8382"/>
                  <a:pt x="1" y="8948"/>
                  <a:pt x="98" y="9481"/>
                </a:cubicBezTo>
                <a:cubicBezTo>
                  <a:pt x="185" y="9957"/>
                  <a:pt x="513" y="10411"/>
                  <a:pt x="977" y="10688"/>
                </a:cubicBezTo>
                <a:lnTo>
                  <a:pt x="1078" y="10519"/>
                </a:lnTo>
                <a:cubicBezTo>
                  <a:pt x="664" y="10267"/>
                  <a:pt x="368" y="9866"/>
                  <a:pt x="293" y="9445"/>
                </a:cubicBezTo>
                <a:cubicBezTo>
                  <a:pt x="210" y="8987"/>
                  <a:pt x="401" y="8504"/>
                  <a:pt x="761" y="8274"/>
                </a:cubicBezTo>
                <a:cubicBezTo>
                  <a:pt x="1032" y="8097"/>
                  <a:pt x="1360" y="8064"/>
                  <a:pt x="1709" y="8028"/>
                </a:cubicBezTo>
                <a:cubicBezTo>
                  <a:pt x="1850" y="8014"/>
                  <a:pt x="1994" y="8000"/>
                  <a:pt x="2135" y="7975"/>
                </a:cubicBezTo>
                <a:cubicBezTo>
                  <a:pt x="2686" y="7877"/>
                  <a:pt x="3226" y="7499"/>
                  <a:pt x="3183" y="6965"/>
                </a:cubicBezTo>
                <a:cubicBezTo>
                  <a:pt x="3161" y="6681"/>
                  <a:pt x="2985" y="6468"/>
                  <a:pt x="2812" y="6263"/>
                </a:cubicBezTo>
                <a:cubicBezTo>
                  <a:pt x="2737" y="6176"/>
                  <a:pt x="2667" y="6093"/>
                  <a:pt x="2610" y="6003"/>
                </a:cubicBezTo>
                <a:cubicBezTo>
                  <a:pt x="2404" y="5697"/>
                  <a:pt x="2369" y="5275"/>
                  <a:pt x="2509" y="4875"/>
                </a:cubicBezTo>
                <a:cubicBezTo>
                  <a:pt x="2650" y="4478"/>
                  <a:pt x="2945" y="4176"/>
                  <a:pt x="3299" y="4064"/>
                </a:cubicBezTo>
                <a:cubicBezTo>
                  <a:pt x="3540" y="3989"/>
                  <a:pt x="3796" y="3984"/>
                  <a:pt x="4063" y="3981"/>
                </a:cubicBezTo>
                <a:cubicBezTo>
                  <a:pt x="4203" y="3981"/>
                  <a:pt x="4344" y="3978"/>
                  <a:pt x="4484" y="3967"/>
                </a:cubicBezTo>
                <a:cubicBezTo>
                  <a:pt x="5014" y="3916"/>
                  <a:pt x="5418" y="3675"/>
                  <a:pt x="5555" y="3318"/>
                </a:cubicBezTo>
                <a:cubicBezTo>
                  <a:pt x="5706" y="2936"/>
                  <a:pt x="5533" y="2565"/>
                  <a:pt x="5367" y="2204"/>
                </a:cubicBezTo>
                <a:cubicBezTo>
                  <a:pt x="5270" y="1999"/>
                  <a:pt x="5172" y="1783"/>
                  <a:pt x="5140" y="1574"/>
                </a:cubicBezTo>
                <a:cubicBezTo>
                  <a:pt x="5057" y="1062"/>
                  <a:pt x="5400" y="500"/>
                  <a:pt x="5922" y="298"/>
                </a:cubicBezTo>
                <a:cubicBezTo>
                  <a:pt x="6086" y="234"/>
                  <a:pt x="6263" y="203"/>
                  <a:pt x="6445" y="203"/>
                </a:cubicBezTo>
                <a:cubicBezTo>
                  <a:pt x="6804" y="203"/>
                  <a:pt x="7179" y="324"/>
                  <a:pt x="7490" y="554"/>
                </a:cubicBezTo>
                <a:lnTo>
                  <a:pt x="7609" y="395"/>
                </a:lnTo>
                <a:cubicBezTo>
                  <a:pt x="7259" y="136"/>
                  <a:pt x="6847" y="1"/>
                  <a:pt x="6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" name="Google Shape;15;p2"/>
          <p:cNvSpPr/>
          <p:nvPr/>
        </p:nvSpPr>
        <p:spPr>
          <a:xfrm rot="7149340">
            <a:off x="4945011" y="295520"/>
            <a:ext cx="926979" cy="597174"/>
          </a:xfrm>
          <a:custGeom>
            <a:avLst/>
            <a:gdLst/>
            <a:ahLst/>
            <a:cxnLst/>
            <a:rect l="l" t="t" r="r" b="b"/>
            <a:pathLst>
              <a:path w="11996" h="7727" extrusionOk="0">
                <a:moveTo>
                  <a:pt x="2160" y="0"/>
                </a:moveTo>
                <a:cubicBezTo>
                  <a:pt x="1999" y="0"/>
                  <a:pt x="1840" y="22"/>
                  <a:pt x="1692" y="65"/>
                </a:cubicBezTo>
                <a:cubicBezTo>
                  <a:pt x="992" y="263"/>
                  <a:pt x="466" y="796"/>
                  <a:pt x="1" y="1341"/>
                </a:cubicBezTo>
                <a:lnTo>
                  <a:pt x="152" y="1471"/>
                </a:lnTo>
                <a:cubicBezTo>
                  <a:pt x="596" y="947"/>
                  <a:pt x="1097" y="440"/>
                  <a:pt x="1745" y="255"/>
                </a:cubicBezTo>
                <a:cubicBezTo>
                  <a:pt x="1879" y="217"/>
                  <a:pt x="2021" y="198"/>
                  <a:pt x="2164" y="198"/>
                </a:cubicBezTo>
                <a:cubicBezTo>
                  <a:pt x="2679" y="198"/>
                  <a:pt x="3205" y="444"/>
                  <a:pt x="3374" y="926"/>
                </a:cubicBezTo>
                <a:cubicBezTo>
                  <a:pt x="3494" y="1261"/>
                  <a:pt x="3425" y="1622"/>
                  <a:pt x="3349" y="2003"/>
                </a:cubicBezTo>
                <a:cubicBezTo>
                  <a:pt x="3327" y="2105"/>
                  <a:pt x="3306" y="2209"/>
                  <a:pt x="3292" y="2310"/>
                </a:cubicBezTo>
                <a:cubicBezTo>
                  <a:pt x="3209" y="2822"/>
                  <a:pt x="3292" y="3456"/>
                  <a:pt x="3763" y="3705"/>
                </a:cubicBezTo>
                <a:cubicBezTo>
                  <a:pt x="3892" y="3773"/>
                  <a:pt x="4026" y="3800"/>
                  <a:pt x="4157" y="3800"/>
                </a:cubicBezTo>
                <a:cubicBezTo>
                  <a:pt x="4528" y="3800"/>
                  <a:pt x="4877" y="3584"/>
                  <a:pt x="5039" y="3467"/>
                </a:cubicBezTo>
                <a:cubicBezTo>
                  <a:pt x="5130" y="3399"/>
                  <a:pt x="5223" y="3326"/>
                  <a:pt x="5313" y="3254"/>
                </a:cubicBezTo>
                <a:cubicBezTo>
                  <a:pt x="5551" y="3063"/>
                  <a:pt x="5782" y="2880"/>
                  <a:pt x="6056" y="2797"/>
                </a:cubicBezTo>
                <a:cubicBezTo>
                  <a:pt x="6147" y="2769"/>
                  <a:pt x="6242" y="2755"/>
                  <a:pt x="6340" y="2755"/>
                </a:cubicBezTo>
                <a:cubicBezTo>
                  <a:pt x="6524" y="2755"/>
                  <a:pt x="6713" y="2804"/>
                  <a:pt x="6885" y="2901"/>
                </a:cubicBezTo>
                <a:cubicBezTo>
                  <a:pt x="7151" y="3045"/>
                  <a:pt x="7346" y="3279"/>
                  <a:pt x="7422" y="3542"/>
                </a:cubicBezTo>
                <a:cubicBezTo>
                  <a:pt x="7491" y="3780"/>
                  <a:pt x="7479" y="4033"/>
                  <a:pt x="7461" y="4299"/>
                </a:cubicBezTo>
                <a:cubicBezTo>
                  <a:pt x="7454" y="4455"/>
                  <a:pt x="7447" y="4616"/>
                  <a:pt x="7454" y="4779"/>
                </a:cubicBezTo>
                <a:cubicBezTo>
                  <a:pt x="7483" y="5250"/>
                  <a:pt x="7764" y="5769"/>
                  <a:pt x="8236" y="5795"/>
                </a:cubicBezTo>
                <a:cubicBezTo>
                  <a:pt x="8250" y="5796"/>
                  <a:pt x="8264" y="5797"/>
                  <a:pt x="8277" y="5797"/>
                </a:cubicBezTo>
                <a:cubicBezTo>
                  <a:pt x="8560" y="5797"/>
                  <a:pt x="8780" y="5629"/>
                  <a:pt x="8996" y="5467"/>
                </a:cubicBezTo>
                <a:cubicBezTo>
                  <a:pt x="9066" y="5417"/>
                  <a:pt x="9130" y="5370"/>
                  <a:pt x="9199" y="5323"/>
                </a:cubicBezTo>
                <a:cubicBezTo>
                  <a:pt x="9448" y="5163"/>
                  <a:pt x="9743" y="5086"/>
                  <a:pt x="10041" y="5086"/>
                </a:cubicBezTo>
                <a:cubicBezTo>
                  <a:pt x="10480" y="5086"/>
                  <a:pt x="10922" y="5254"/>
                  <a:pt x="11220" y="5571"/>
                </a:cubicBezTo>
                <a:cubicBezTo>
                  <a:pt x="11721" y="6109"/>
                  <a:pt x="11772" y="7020"/>
                  <a:pt x="11332" y="7608"/>
                </a:cubicBezTo>
                <a:lnTo>
                  <a:pt x="11491" y="7727"/>
                </a:lnTo>
                <a:cubicBezTo>
                  <a:pt x="11995" y="7057"/>
                  <a:pt x="11937" y="6051"/>
                  <a:pt x="11368" y="5438"/>
                </a:cubicBezTo>
                <a:cubicBezTo>
                  <a:pt x="11028" y="5074"/>
                  <a:pt x="10536" y="4883"/>
                  <a:pt x="10046" y="4883"/>
                </a:cubicBezTo>
                <a:cubicBezTo>
                  <a:pt x="9711" y="4883"/>
                  <a:pt x="9376" y="4973"/>
                  <a:pt x="9091" y="5157"/>
                </a:cubicBezTo>
                <a:cubicBezTo>
                  <a:pt x="9022" y="5204"/>
                  <a:pt x="8950" y="5258"/>
                  <a:pt x="8881" y="5308"/>
                </a:cubicBezTo>
                <a:cubicBezTo>
                  <a:pt x="8684" y="5455"/>
                  <a:pt x="8503" y="5598"/>
                  <a:pt x="8286" y="5598"/>
                </a:cubicBezTo>
                <a:cubicBezTo>
                  <a:pt x="8273" y="5598"/>
                  <a:pt x="8260" y="5597"/>
                  <a:pt x="8247" y="5596"/>
                </a:cubicBezTo>
                <a:cubicBezTo>
                  <a:pt x="7890" y="5579"/>
                  <a:pt x="7674" y="5154"/>
                  <a:pt x="7652" y="4768"/>
                </a:cubicBezTo>
                <a:cubicBezTo>
                  <a:pt x="7645" y="4616"/>
                  <a:pt x="7652" y="4462"/>
                  <a:pt x="7660" y="4310"/>
                </a:cubicBezTo>
                <a:cubicBezTo>
                  <a:pt x="7677" y="4040"/>
                  <a:pt x="7692" y="3758"/>
                  <a:pt x="7612" y="3489"/>
                </a:cubicBezTo>
                <a:cubicBezTo>
                  <a:pt x="7523" y="3175"/>
                  <a:pt x="7292" y="2893"/>
                  <a:pt x="6982" y="2725"/>
                </a:cubicBezTo>
                <a:cubicBezTo>
                  <a:pt x="6777" y="2614"/>
                  <a:pt x="6554" y="2557"/>
                  <a:pt x="6336" y="2557"/>
                </a:cubicBezTo>
                <a:cubicBezTo>
                  <a:pt x="6221" y="2557"/>
                  <a:pt x="6107" y="2573"/>
                  <a:pt x="5998" y="2605"/>
                </a:cubicBezTo>
                <a:cubicBezTo>
                  <a:pt x="5684" y="2699"/>
                  <a:pt x="5433" y="2905"/>
                  <a:pt x="5187" y="3099"/>
                </a:cubicBezTo>
                <a:cubicBezTo>
                  <a:pt x="5101" y="3171"/>
                  <a:pt x="5011" y="3239"/>
                  <a:pt x="4921" y="3304"/>
                </a:cubicBezTo>
                <a:cubicBezTo>
                  <a:pt x="4779" y="3408"/>
                  <a:pt x="4473" y="3601"/>
                  <a:pt x="4159" y="3601"/>
                </a:cubicBezTo>
                <a:cubicBezTo>
                  <a:pt x="4057" y="3601"/>
                  <a:pt x="3953" y="3580"/>
                  <a:pt x="3854" y="3528"/>
                </a:cubicBezTo>
                <a:cubicBezTo>
                  <a:pt x="3475" y="3326"/>
                  <a:pt x="3417" y="2782"/>
                  <a:pt x="3487" y="2342"/>
                </a:cubicBezTo>
                <a:cubicBezTo>
                  <a:pt x="3504" y="2241"/>
                  <a:pt x="3522" y="2141"/>
                  <a:pt x="3544" y="2040"/>
                </a:cubicBezTo>
                <a:cubicBezTo>
                  <a:pt x="3620" y="1651"/>
                  <a:pt x="3699" y="1247"/>
                  <a:pt x="3562" y="861"/>
                </a:cubicBezTo>
                <a:cubicBezTo>
                  <a:pt x="3363" y="292"/>
                  <a:pt x="2751" y="0"/>
                  <a:pt x="21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6" name="Google Shape;16;p2"/>
          <p:cNvSpPr/>
          <p:nvPr/>
        </p:nvSpPr>
        <p:spPr>
          <a:xfrm rot="10800000">
            <a:off x="10008693" y="4749262"/>
            <a:ext cx="812316" cy="1140873"/>
          </a:xfrm>
          <a:custGeom>
            <a:avLst/>
            <a:gdLst/>
            <a:ahLst/>
            <a:cxnLst/>
            <a:rect l="l" t="t" r="r" b="b"/>
            <a:pathLst>
              <a:path w="7609" h="10688" extrusionOk="0">
                <a:moveTo>
                  <a:pt x="6448" y="1"/>
                </a:moveTo>
                <a:cubicBezTo>
                  <a:pt x="6242" y="1"/>
                  <a:pt x="6039" y="37"/>
                  <a:pt x="5850" y="110"/>
                </a:cubicBezTo>
                <a:cubicBezTo>
                  <a:pt x="5245" y="348"/>
                  <a:pt x="4844" y="1005"/>
                  <a:pt x="4942" y="1606"/>
                </a:cubicBezTo>
                <a:cubicBezTo>
                  <a:pt x="4981" y="1844"/>
                  <a:pt x="5086" y="2068"/>
                  <a:pt x="5187" y="2287"/>
                </a:cubicBezTo>
                <a:cubicBezTo>
                  <a:pt x="5342" y="2626"/>
                  <a:pt x="5490" y="2943"/>
                  <a:pt x="5370" y="3246"/>
                </a:cubicBezTo>
                <a:cubicBezTo>
                  <a:pt x="5205" y="3668"/>
                  <a:pt x="4635" y="3754"/>
                  <a:pt x="4466" y="3768"/>
                </a:cubicBezTo>
                <a:cubicBezTo>
                  <a:pt x="4329" y="3779"/>
                  <a:pt x="4196" y="3783"/>
                  <a:pt x="4059" y="3783"/>
                </a:cubicBezTo>
                <a:cubicBezTo>
                  <a:pt x="3788" y="3786"/>
                  <a:pt x="3511" y="3790"/>
                  <a:pt x="3241" y="3876"/>
                </a:cubicBezTo>
                <a:cubicBezTo>
                  <a:pt x="2827" y="4003"/>
                  <a:pt x="2484" y="4352"/>
                  <a:pt x="2321" y="4810"/>
                </a:cubicBezTo>
                <a:cubicBezTo>
                  <a:pt x="2160" y="5265"/>
                  <a:pt x="2206" y="5754"/>
                  <a:pt x="2444" y="6115"/>
                </a:cubicBezTo>
                <a:cubicBezTo>
                  <a:pt x="2509" y="6212"/>
                  <a:pt x="2585" y="6303"/>
                  <a:pt x="2657" y="6389"/>
                </a:cubicBezTo>
                <a:cubicBezTo>
                  <a:pt x="2819" y="6579"/>
                  <a:pt x="2970" y="6760"/>
                  <a:pt x="2985" y="6980"/>
                </a:cubicBezTo>
                <a:cubicBezTo>
                  <a:pt x="3018" y="7391"/>
                  <a:pt x="2552" y="7697"/>
                  <a:pt x="2098" y="7780"/>
                </a:cubicBezTo>
                <a:cubicBezTo>
                  <a:pt x="1965" y="7802"/>
                  <a:pt x="1824" y="7816"/>
                  <a:pt x="1687" y="7830"/>
                </a:cubicBezTo>
                <a:cubicBezTo>
                  <a:pt x="1331" y="7866"/>
                  <a:pt x="963" y="7906"/>
                  <a:pt x="653" y="8104"/>
                </a:cubicBezTo>
                <a:cubicBezTo>
                  <a:pt x="228" y="8382"/>
                  <a:pt x="1" y="8948"/>
                  <a:pt x="98" y="9481"/>
                </a:cubicBezTo>
                <a:cubicBezTo>
                  <a:pt x="185" y="9957"/>
                  <a:pt x="513" y="10411"/>
                  <a:pt x="977" y="10688"/>
                </a:cubicBezTo>
                <a:lnTo>
                  <a:pt x="1078" y="10519"/>
                </a:lnTo>
                <a:cubicBezTo>
                  <a:pt x="664" y="10267"/>
                  <a:pt x="368" y="9866"/>
                  <a:pt x="293" y="9445"/>
                </a:cubicBezTo>
                <a:cubicBezTo>
                  <a:pt x="210" y="8987"/>
                  <a:pt x="401" y="8504"/>
                  <a:pt x="761" y="8274"/>
                </a:cubicBezTo>
                <a:cubicBezTo>
                  <a:pt x="1032" y="8097"/>
                  <a:pt x="1360" y="8064"/>
                  <a:pt x="1709" y="8028"/>
                </a:cubicBezTo>
                <a:cubicBezTo>
                  <a:pt x="1850" y="8014"/>
                  <a:pt x="1994" y="8000"/>
                  <a:pt x="2135" y="7975"/>
                </a:cubicBezTo>
                <a:cubicBezTo>
                  <a:pt x="2686" y="7877"/>
                  <a:pt x="3226" y="7499"/>
                  <a:pt x="3183" y="6965"/>
                </a:cubicBezTo>
                <a:cubicBezTo>
                  <a:pt x="3161" y="6681"/>
                  <a:pt x="2985" y="6468"/>
                  <a:pt x="2812" y="6263"/>
                </a:cubicBezTo>
                <a:cubicBezTo>
                  <a:pt x="2737" y="6176"/>
                  <a:pt x="2667" y="6093"/>
                  <a:pt x="2610" y="6003"/>
                </a:cubicBezTo>
                <a:cubicBezTo>
                  <a:pt x="2404" y="5697"/>
                  <a:pt x="2369" y="5275"/>
                  <a:pt x="2509" y="4875"/>
                </a:cubicBezTo>
                <a:cubicBezTo>
                  <a:pt x="2650" y="4478"/>
                  <a:pt x="2945" y="4176"/>
                  <a:pt x="3299" y="4064"/>
                </a:cubicBezTo>
                <a:cubicBezTo>
                  <a:pt x="3540" y="3989"/>
                  <a:pt x="3796" y="3984"/>
                  <a:pt x="4063" y="3981"/>
                </a:cubicBezTo>
                <a:cubicBezTo>
                  <a:pt x="4203" y="3981"/>
                  <a:pt x="4344" y="3978"/>
                  <a:pt x="4484" y="3967"/>
                </a:cubicBezTo>
                <a:cubicBezTo>
                  <a:pt x="5014" y="3916"/>
                  <a:pt x="5418" y="3675"/>
                  <a:pt x="5555" y="3318"/>
                </a:cubicBezTo>
                <a:cubicBezTo>
                  <a:pt x="5706" y="2936"/>
                  <a:pt x="5533" y="2565"/>
                  <a:pt x="5367" y="2204"/>
                </a:cubicBezTo>
                <a:cubicBezTo>
                  <a:pt x="5270" y="1999"/>
                  <a:pt x="5172" y="1783"/>
                  <a:pt x="5140" y="1574"/>
                </a:cubicBezTo>
                <a:cubicBezTo>
                  <a:pt x="5057" y="1062"/>
                  <a:pt x="5400" y="500"/>
                  <a:pt x="5922" y="298"/>
                </a:cubicBezTo>
                <a:cubicBezTo>
                  <a:pt x="6086" y="234"/>
                  <a:pt x="6263" y="203"/>
                  <a:pt x="6445" y="203"/>
                </a:cubicBezTo>
                <a:cubicBezTo>
                  <a:pt x="6804" y="203"/>
                  <a:pt x="7179" y="324"/>
                  <a:pt x="7490" y="554"/>
                </a:cubicBezTo>
                <a:lnTo>
                  <a:pt x="7609" y="395"/>
                </a:lnTo>
                <a:cubicBezTo>
                  <a:pt x="7259" y="136"/>
                  <a:pt x="6847" y="1"/>
                  <a:pt x="6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60125" y="1621003"/>
            <a:ext cx="10273338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960125" y="593367"/>
            <a:ext cx="1027333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/>
          <p:nvPr/>
        </p:nvSpPr>
        <p:spPr>
          <a:xfrm rot="7149403">
            <a:off x="208915" y="6266148"/>
            <a:ext cx="645023" cy="415534"/>
          </a:xfrm>
          <a:custGeom>
            <a:avLst/>
            <a:gdLst/>
            <a:ahLst/>
            <a:cxnLst/>
            <a:rect l="l" t="t" r="r" b="b"/>
            <a:pathLst>
              <a:path w="11996" h="7727" extrusionOk="0">
                <a:moveTo>
                  <a:pt x="2160" y="0"/>
                </a:moveTo>
                <a:cubicBezTo>
                  <a:pt x="1999" y="0"/>
                  <a:pt x="1840" y="22"/>
                  <a:pt x="1692" y="65"/>
                </a:cubicBezTo>
                <a:cubicBezTo>
                  <a:pt x="992" y="263"/>
                  <a:pt x="466" y="796"/>
                  <a:pt x="1" y="1341"/>
                </a:cubicBezTo>
                <a:lnTo>
                  <a:pt x="152" y="1471"/>
                </a:lnTo>
                <a:cubicBezTo>
                  <a:pt x="596" y="947"/>
                  <a:pt x="1097" y="440"/>
                  <a:pt x="1745" y="255"/>
                </a:cubicBezTo>
                <a:cubicBezTo>
                  <a:pt x="1879" y="217"/>
                  <a:pt x="2021" y="198"/>
                  <a:pt x="2164" y="198"/>
                </a:cubicBezTo>
                <a:cubicBezTo>
                  <a:pt x="2679" y="198"/>
                  <a:pt x="3205" y="444"/>
                  <a:pt x="3374" y="926"/>
                </a:cubicBezTo>
                <a:cubicBezTo>
                  <a:pt x="3494" y="1261"/>
                  <a:pt x="3425" y="1622"/>
                  <a:pt x="3349" y="2003"/>
                </a:cubicBezTo>
                <a:cubicBezTo>
                  <a:pt x="3327" y="2105"/>
                  <a:pt x="3306" y="2209"/>
                  <a:pt x="3292" y="2310"/>
                </a:cubicBezTo>
                <a:cubicBezTo>
                  <a:pt x="3209" y="2822"/>
                  <a:pt x="3292" y="3456"/>
                  <a:pt x="3763" y="3705"/>
                </a:cubicBezTo>
                <a:cubicBezTo>
                  <a:pt x="3892" y="3773"/>
                  <a:pt x="4026" y="3800"/>
                  <a:pt x="4157" y="3800"/>
                </a:cubicBezTo>
                <a:cubicBezTo>
                  <a:pt x="4528" y="3800"/>
                  <a:pt x="4877" y="3584"/>
                  <a:pt x="5039" y="3467"/>
                </a:cubicBezTo>
                <a:cubicBezTo>
                  <a:pt x="5130" y="3399"/>
                  <a:pt x="5223" y="3326"/>
                  <a:pt x="5313" y="3254"/>
                </a:cubicBezTo>
                <a:cubicBezTo>
                  <a:pt x="5551" y="3063"/>
                  <a:pt x="5782" y="2880"/>
                  <a:pt x="6056" y="2797"/>
                </a:cubicBezTo>
                <a:cubicBezTo>
                  <a:pt x="6147" y="2769"/>
                  <a:pt x="6242" y="2755"/>
                  <a:pt x="6340" y="2755"/>
                </a:cubicBezTo>
                <a:cubicBezTo>
                  <a:pt x="6524" y="2755"/>
                  <a:pt x="6713" y="2804"/>
                  <a:pt x="6885" y="2901"/>
                </a:cubicBezTo>
                <a:cubicBezTo>
                  <a:pt x="7151" y="3045"/>
                  <a:pt x="7346" y="3279"/>
                  <a:pt x="7422" y="3542"/>
                </a:cubicBezTo>
                <a:cubicBezTo>
                  <a:pt x="7491" y="3780"/>
                  <a:pt x="7479" y="4033"/>
                  <a:pt x="7461" y="4299"/>
                </a:cubicBezTo>
                <a:cubicBezTo>
                  <a:pt x="7454" y="4455"/>
                  <a:pt x="7447" y="4616"/>
                  <a:pt x="7454" y="4779"/>
                </a:cubicBezTo>
                <a:cubicBezTo>
                  <a:pt x="7483" y="5250"/>
                  <a:pt x="7764" y="5769"/>
                  <a:pt x="8236" y="5795"/>
                </a:cubicBezTo>
                <a:cubicBezTo>
                  <a:pt x="8250" y="5796"/>
                  <a:pt x="8264" y="5797"/>
                  <a:pt x="8277" y="5797"/>
                </a:cubicBezTo>
                <a:cubicBezTo>
                  <a:pt x="8560" y="5797"/>
                  <a:pt x="8780" y="5629"/>
                  <a:pt x="8996" y="5467"/>
                </a:cubicBezTo>
                <a:cubicBezTo>
                  <a:pt x="9066" y="5417"/>
                  <a:pt x="9130" y="5370"/>
                  <a:pt x="9199" y="5323"/>
                </a:cubicBezTo>
                <a:cubicBezTo>
                  <a:pt x="9448" y="5163"/>
                  <a:pt x="9743" y="5086"/>
                  <a:pt x="10041" y="5086"/>
                </a:cubicBezTo>
                <a:cubicBezTo>
                  <a:pt x="10480" y="5086"/>
                  <a:pt x="10922" y="5254"/>
                  <a:pt x="11220" y="5571"/>
                </a:cubicBezTo>
                <a:cubicBezTo>
                  <a:pt x="11721" y="6109"/>
                  <a:pt x="11772" y="7020"/>
                  <a:pt x="11332" y="7608"/>
                </a:cubicBezTo>
                <a:lnTo>
                  <a:pt x="11491" y="7727"/>
                </a:lnTo>
                <a:cubicBezTo>
                  <a:pt x="11995" y="7057"/>
                  <a:pt x="11937" y="6051"/>
                  <a:pt x="11368" y="5438"/>
                </a:cubicBezTo>
                <a:cubicBezTo>
                  <a:pt x="11028" y="5074"/>
                  <a:pt x="10536" y="4883"/>
                  <a:pt x="10046" y="4883"/>
                </a:cubicBezTo>
                <a:cubicBezTo>
                  <a:pt x="9711" y="4883"/>
                  <a:pt x="9376" y="4973"/>
                  <a:pt x="9091" y="5157"/>
                </a:cubicBezTo>
                <a:cubicBezTo>
                  <a:pt x="9022" y="5204"/>
                  <a:pt x="8950" y="5258"/>
                  <a:pt x="8881" y="5308"/>
                </a:cubicBezTo>
                <a:cubicBezTo>
                  <a:pt x="8684" y="5455"/>
                  <a:pt x="8503" y="5598"/>
                  <a:pt x="8286" y="5598"/>
                </a:cubicBezTo>
                <a:cubicBezTo>
                  <a:pt x="8273" y="5598"/>
                  <a:pt x="8260" y="5597"/>
                  <a:pt x="8247" y="5596"/>
                </a:cubicBezTo>
                <a:cubicBezTo>
                  <a:pt x="7890" y="5579"/>
                  <a:pt x="7674" y="5154"/>
                  <a:pt x="7652" y="4768"/>
                </a:cubicBezTo>
                <a:cubicBezTo>
                  <a:pt x="7645" y="4616"/>
                  <a:pt x="7652" y="4462"/>
                  <a:pt x="7660" y="4310"/>
                </a:cubicBezTo>
                <a:cubicBezTo>
                  <a:pt x="7677" y="4040"/>
                  <a:pt x="7692" y="3758"/>
                  <a:pt x="7612" y="3489"/>
                </a:cubicBezTo>
                <a:cubicBezTo>
                  <a:pt x="7523" y="3175"/>
                  <a:pt x="7292" y="2893"/>
                  <a:pt x="6982" y="2725"/>
                </a:cubicBezTo>
                <a:cubicBezTo>
                  <a:pt x="6777" y="2614"/>
                  <a:pt x="6554" y="2557"/>
                  <a:pt x="6336" y="2557"/>
                </a:cubicBezTo>
                <a:cubicBezTo>
                  <a:pt x="6221" y="2557"/>
                  <a:pt x="6107" y="2573"/>
                  <a:pt x="5998" y="2605"/>
                </a:cubicBezTo>
                <a:cubicBezTo>
                  <a:pt x="5684" y="2699"/>
                  <a:pt x="5433" y="2905"/>
                  <a:pt x="5187" y="3099"/>
                </a:cubicBezTo>
                <a:cubicBezTo>
                  <a:pt x="5101" y="3171"/>
                  <a:pt x="5011" y="3239"/>
                  <a:pt x="4921" y="3304"/>
                </a:cubicBezTo>
                <a:cubicBezTo>
                  <a:pt x="4779" y="3408"/>
                  <a:pt x="4473" y="3601"/>
                  <a:pt x="4159" y="3601"/>
                </a:cubicBezTo>
                <a:cubicBezTo>
                  <a:pt x="4057" y="3601"/>
                  <a:pt x="3953" y="3580"/>
                  <a:pt x="3854" y="3528"/>
                </a:cubicBezTo>
                <a:cubicBezTo>
                  <a:pt x="3475" y="3326"/>
                  <a:pt x="3417" y="2782"/>
                  <a:pt x="3487" y="2342"/>
                </a:cubicBezTo>
                <a:cubicBezTo>
                  <a:pt x="3504" y="2241"/>
                  <a:pt x="3522" y="2141"/>
                  <a:pt x="3544" y="2040"/>
                </a:cubicBezTo>
                <a:cubicBezTo>
                  <a:pt x="3620" y="1651"/>
                  <a:pt x="3699" y="1247"/>
                  <a:pt x="3562" y="861"/>
                </a:cubicBezTo>
                <a:cubicBezTo>
                  <a:pt x="3363" y="292"/>
                  <a:pt x="2751" y="0"/>
                  <a:pt x="21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3" name="Google Shape;33;p4"/>
          <p:cNvSpPr/>
          <p:nvPr/>
        </p:nvSpPr>
        <p:spPr>
          <a:xfrm rot="2700000">
            <a:off x="362384" y="4169050"/>
            <a:ext cx="541293" cy="348709"/>
          </a:xfrm>
          <a:custGeom>
            <a:avLst/>
            <a:gdLst/>
            <a:ahLst/>
            <a:cxnLst/>
            <a:rect l="l" t="t" r="r" b="b"/>
            <a:pathLst>
              <a:path w="11996" h="7727" extrusionOk="0">
                <a:moveTo>
                  <a:pt x="2160" y="0"/>
                </a:moveTo>
                <a:cubicBezTo>
                  <a:pt x="1999" y="0"/>
                  <a:pt x="1840" y="22"/>
                  <a:pt x="1692" y="65"/>
                </a:cubicBezTo>
                <a:cubicBezTo>
                  <a:pt x="992" y="263"/>
                  <a:pt x="466" y="796"/>
                  <a:pt x="1" y="1341"/>
                </a:cubicBezTo>
                <a:lnTo>
                  <a:pt x="152" y="1471"/>
                </a:lnTo>
                <a:cubicBezTo>
                  <a:pt x="596" y="947"/>
                  <a:pt x="1097" y="440"/>
                  <a:pt x="1745" y="255"/>
                </a:cubicBezTo>
                <a:cubicBezTo>
                  <a:pt x="1879" y="217"/>
                  <a:pt x="2021" y="198"/>
                  <a:pt x="2164" y="198"/>
                </a:cubicBezTo>
                <a:cubicBezTo>
                  <a:pt x="2679" y="198"/>
                  <a:pt x="3205" y="444"/>
                  <a:pt x="3374" y="926"/>
                </a:cubicBezTo>
                <a:cubicBezTo>
                  <a:pt x="3494" y="1261"/>
                  <a:pt x="3425" y="1622"/>
                  <a:pt x="3349" y="2003"/>
                </a:cubicBezTo>
                <a:cubicBezTo>
                  <a:pt x="3327" y="2105"/>
                  <a:pt x="3306" y="2209"/>
                  <a:pt x="3292" y="2310"/>
                </a:cubicBezTo>
                <a:cubicBezTo>
                  <a:pt x="3209" y="2822"/>
                  <a:pt x="3292" y="3456"/>
                  <a:pt x="3763" y="3705"/>
                </a:cubicBezTo>
                <a:cubicBezTo>
                  <a:pt x="3892" y="3773"/>
                  <a:pt x="4026" y="3800"/>
                  <a:pt x="4157" y="3800"/>
                </a:cubicBezTo>
                <a:cubicBezTo>
                  <a:pt x="4528" y="3800"/>
                  <a:pt x="4877" y="3584"/>
                  <a:pt x="5039" y="3467"/>
                </a:cubicBezTo>
                <a:cubicBezTo>
                  <a:pt x="5130" y="3399"/>
                  <a:pt x="5223" y="3326"/>
                  <a:pt x="5313" y="3254"/>
                </a:cubicBezTo>
                <a:cubicBezTo>
                  <a:pt x="5551" y="3063"/>
                  <a:pt x="5782" y="2880"/>
                  <a:pt x="6056" y="2797"/>
                </a:cubicBezTo>
                <a:cubicBezTo>
                  <a:pt x="6147" y="2769"/>
                  <a:pt x="6242" y="2755"/>
                  <a:pt x="6340" y="2755"/>
                </a:cubicBezTo>
                <a:cubicBezTo>
                  <a:pt x="6524" y="2755"/>
                  <a:pt x="6713" y="2804"/>
                  <a:pt x="6885" y="2901"/>
                </a:cubicBezTo>
                <a:cubicBezTo>
                  <a:pt x="7151" y="3045"/>
                  <a:pt x="7346" y="3279"/>
                  <a:pt x="7422" y="3542"/>
                </a:cubicBezTo>
                <a:cubicBezTo>
                  <a:pt x="7491" y="3780"/>
                  <a:pt x="7479" y="4033"/>
                  <a:pt x="7461" y="4299"/>
                </a:cubicBezTo>
                <a:cubicBezTo>
                  <a:pt x="7454" y="4455"/>
                  <a:pt x="7447" y="4616"/>
                  <a:pt x="7454" y="4779"/>
                </a:cubicBezTo>
                <a:cubicBezTo>
                  <a:pt x="7483" y="5250"/>
                  <a:pt x="7764" y="5769"/>
                  <a:pt x="8236" y="5795"/>
                </a:cubicBezTo>
                <a:cubicBezTo>
                  <a:pt x="8250" y="5796"/>
                  <a:pt x="8264" y="5797"/>
                  <a:pt x="8277" y="5797"/>
                </a:cubicBezTo>
                <a:cubicBezTo>
                  <a:pt x="8560" y="5797"/>
                  <a:pt x="8780" y="5629"/>
                  <a:pt x="8996" y="5467"/>
                </a:cubicBezTo>
                <a:cubicBezTo>
                  <a:pt x="9066" y="5417"/>
                  <a:pt x="9130" y="5370"/>
                  <a:pt x="9199" y="5323"/>
                </a:cubicBezTo>
                <a:cubicBezTo>
                  <a:pt x="9448" y="5163"/>
                  <a:pt x="9743" y="5086"/>
                  <a:pt x="10041" y="5086"/>
                </a:cubicBezTo>
                <a:cubicBezTo>
                  <a:pt x="10480" y="5086"/>
                  <a:pt x="10922" y="5254"/>
                  <a:pt x="11220" y="5571"/>
                </a:cubicBezTo>
                <a:cubicBezTo>
                  <a:pt x="11721" y="6109"/>
                  <a:pt x="11772" y="7020"/>
                  <a:pt x="11332" y="7608"/>
                </a:cubicBezTo>
                <a:lnTo>
                  <a:pt x="11491" y="7727"/>
                </a:lnTo>
                <a:cubicBezTo>
                  <a:pt x="11995" y="7057"/>
                  <a:pt x="11937" y="6051"/>
                  <a:pt x="11368" y="5438"/>
                </a:cubicBezTo>
                <a:cubicBezTo>
                  <a:pt x="11028" y="5074"/>
                  <a:pt x="10536" y="4883"/>
                  <a:pt x="10046" y="4883"/>
                </a:cubicBezTo>
                <a:cubicBezTo>
                  <a:pt x="9711" y="4883"/>
                  <a:pt x="9376" y="4973"/>
                  <a:pt x="9091" y="5157"/>
                </a:cubicBezTo>
                <a:cubicBezTo>
                  <a:pt x="9022" y="5204"/>
                  <a:pt x="8950" y="5258"/>
                  <a:pt x="8881" y="5308"/>
                </a:cubicBezTo>
                <a:cubicBezTo>
                  <a:pt x="8684" y="5455"/>
                  <a:pt x="8503" y="5598"/>
                  <a:pt x="8286" y="5598"/>
                </a:cubicBezTo>
                <a:cubicBezTo>
                  <a:pt x="8273" y="5598"/>
                  <a:pt x="8260" y="5597"/>
                  <a:pt x="8247" y="5596"/>
                </a:cubicBezTo>
                <a:cubicBezTo>
                  <a:pt x="7890" y="5579"/>
                  <a:pt x="7674" y="5154"/>
                  <a:pt x="7652" y="4768"/>
                </a:cubicBezTo>
                <a:cubicBezTo>
                  <a:pt x="7645" y="4616"/>
                  <a:pt x="7652" y="4462"/>
                  <a:pt x="7660" y="4310"/>
                </a:cubicBezTo>
                <a:cubicBezTo>
                  <a:pt x="7677" y="4040"/>
                  <a:pt x="7692" y="3758"/>
                  <a:pt x="7612" y="3489"/>
                </a:cubicBezTo>
                <a:cubicBezTo>
                  <a:pt x="7523" y="3175"/>
                  <a:pt x="7292" y="2893"/>
                  <a:pt x="6982" y="2725"/>
                </a:cubicBezTo>
                <a:cubicBezTo>
                  <a:pt x="6777" y="2614"/>
                  <a:pt x="6554" y="2557"/>
                  <a:pt x="6336" y="2557"/>
                </a:cubicBezTo>
                <a:cubicBezTo>
                  <a:pt x="6221" y="2557"/>
                  <a:pt x="6107" y="2573"/>
                  <a:pt x="5998" y="2605"/>
                </a:cubicBezTo>
                <a:cubicBezTo>
                  <a:pt x="5684" y="2699"/>
                  <a:pt x="5433" y="2905"/>
                  <a:pt x="5187" y="3099"/>
                </a:cubicBezTo>
                <a:cubicBezTo>
                  <a:pt x="5101" y="3171"/>
                  <a:pt x="5011" y="3239"/>
                  <a:pt x="4921" y="3304"/>
                </a:cubicBezTo>
                <a:cubicBezTo>
                  <a:pt x="4779" y="3408"/>
                  <a:pt x="4473" y="3601"/>
                  <a:pt x="4159" y="3601"/>
                </a:cubicBezTo>
                <a:cubicBezTo>
                  <a:pt x="4057" y="3601"/>
                  <a:pt x="3953" y="3580"/>
                  <a:pt x="3854" y="3528"/>
                </a:cubicBezTo>
                <a:cubicBezTo>
                  <a:pt x="3475" y="3326"/>
                  <a:pt x="3417" y="2782"/>
                  <a:pt x="3487" y="2342"/>
                </a:cubicBezTo>
                <a:cubicBezTo>
                  <a:pt x="3504" y="2241"/>
                  <a:pt x="3522" y="2141"/>
                  <a:pt x="3544" y="2040"/>
                </a:cubicBezTo>
                <a:cubicBezTo>
                  <a:pt x="3620" y="1651"/>
                  <a:pt x="3699" y="1247"/>
                  <a:pt x="3562" y="861"/>
                </a:cubicBezTo>
                <a:cubicBezTo>
                  <a:pt x="3363" y="292"/>
                  <a:pt x="2751" y="0"/>
                  <a:pt x="21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4" name="Google Shape;34;p4"/>
          <p:cNvSpPr/>
          <p:nvPr/>
        </p:nvSpPr>
        <p:spPr>
          <a:xfrm>
            <a:off x="297388" y="646457"/>
            <a:ext cx="468090" cy="657419"/>
          </a:xfrm>
          <a:custGeom>
            <a:avLst/>
            <a:gdLst/>
            <a:ahLst/>
            <a:cxnLst/>
            <a:rect l="l" t="t" r="r" b="b"/>
            <a:pathLst>
              <a:path w="7609" h="10688" extrusionOk="0">
                <a:moveTo>
                  <a:pt x="6448" y="1"/>
                </a:moveTo>
                <a:cubicBezTo>
                  <a:pt x="6242" y="1"/>
                  <a:pt x="6039" y="37"/>
                  <a:pt x="5850" y="110"/>
                </a:cubicBezTo>
                <a:cubicBezTo>
                  <a:pt x="5245" y="348"/>
                  <a:pt x="4844" y="1005"/>
                  <a:pt x="4942" y="1606"/>
                </a:cubicBezTo>
                <a:cubicBezTo>
                  <a:pt x="4981" y="1844"/>
                  <a:pt x="5086" y="2068"/>
                  <a:pt x="5187" y="2287"/>
                </a:cubicBezTo>
                <a:cubicBezTo>
                  <a:pt x="5342" y="2626"/>
                  <a:pt x="5490" y="2943"/>
                  <a:pt x="5370" y="3246"/>
                </a:cubicBezTo>
                <a:cubicBezTo>
                  <a:pt x="5205" y="3668"/>
                  <a:pt x="4635" y="3754"/>
                  <a:pt x="4466" y="3768"/>
                </a:cubicBezTo>
                <a:cubicBezTo>
                  <a:pt x="4329" y="3779"/>
                  <a:pt x="4196" y="3783"/>
                  <a:pt x="4059" y="3783"/>
                </a:cubicBezTo>
                <a:cubicBezTo>
                  <a:pt x="3788" y="3786"/>
                  <a:pt x="3511" y="3790"/>
                  <a:pt x="3241" y="3876"/>
                </a:cubicBezTo>
                <a:cubicBezTo>
                  <a:pt x="2827" y="4003"/>
                  <a:pt x="2484" y="4352"/>
                  <a:pt x="2321" y="4810"/>
                </a:cubicBezTo>
                <a:cubicBezTo>
                  <a:pt x="2160" y="5265"/>
                  <a:pt x="2206" y="5754"/>
                  <a:pt x="2444" y="6115"/>
                </a:cubicBezTo>
                <a:cubicBezTo>
                  <a:pt x="2509" y="6212"/>
                  <a:pt x="2585" y="6303"/>
                  <a:pt x="2657" y="6389"/>
                </a:cubicBezTo>
                <a:cubicBezTo>
                  <a:pt x="2819" y="6579"/>
                  <a:pt x="2970" y="6760"/>
                  <a:pt x="2985" y="6980"/>
                </a:cubicBezTo>
                <a:cubicBezTo>
                  <a:pt x="3018" y="7391"/>
                  <a:pt x="2552" y="7697"/>
                  <a:pt x="2098" y="7780"/>
                </a:cubicBezTo>
                <a:cubicBezTo>
                  <a:pt x="1965" y="7802"/>
                  <a:pt x="1824" y="7816"/>
                  <a:pt x="1687" y="7830"/>
                </a:cubicBezTo>
                <a:cubicBezTo>
                  <a:pt x="1331" y="7866"/>
                  <a:pt x="963" y="7906"/>
                  <a:pt x="653" y="8104"/>
                </a:cubicBezTo>
                <a:cubicBezTo>
                  <a:pt x="228" y="8382"/>
                  <a:pt x="1" y="8948"/>
                  <a:pt x="98" y="9481"/>
                </a:cubicBezTo>
                <a:cubicBezTo>
                  <a:pt x="185" y="9957"/>
                  <a:pt x="513" y="10411"/>
                  <a:pt x="977" y="10688"/>
                </a:cubicBezTo>
                <a:lnTo>
                  <a:pt x="1078" y="10519"/>
                </a:lnTo>
                <a:cubicBezTo>
                  <a:pt x="664" y="10267"/>
                  <a:pt x="368" y="9866"/>
                  <a:pt x="293" y="9445"/>
                </a:cubicBezTo>
                <a:cubicBezTo>
                  <a:pt x="210" y="8987"/>
                  <a:pt x="401" y="8504"/>
                  <a:pt x="761" y="8274"/>
                </a:cubicBezTo>
                <a:cubicBezTo>
                  <a:pt x="1032" y="8097"/>
                  <a:pt x="1360" y="8064"/>
                  <a:pt x="1709" y="8028"/>
                </a:cubicBezTo>
                <a:cubicBezTo>
                  <a:pt x="1850" y="8014"/>
                  <a:pt x="1994" y="8000"/>
                  <a:pt x="2135" y="7975"/>
                </a:cubicBezTo>
                <a:cubicBezTo>
                  <a:pt x="2686" y="7877"/>
                  <a:pt x="3226" y="7499"/>
                  <a:pt x="3183" y="6965"/>
                </a:cubicBezTo>
                <a:cubicBezTo>
                  <a:pt x="3161" y="6681"/>
                  <a:pt x="2985" y="6468"/>
                  <a:pt x="2812" y="6263"/>
                </a:cubicBezTo>
                <a:cubicBezTo>
                  <a:pt x="2737" y="6176"/>
                  <a:pt x="2667" y="6093"/>
                  <a:pt x="2610" y="6003"/>
                </a:cubicBezTo>
                <a:cubicBezTo>
                  <a:pt x="2404" y="5697"/>
                  <a:pt x="2369" y="5275"/>
                  <a:pt x="2509" y="4875"/>
                </a:cubicBezTo>
                <a:cubicBezTo>
                  <a:pt x="2650" y="4478"/>
                  <a:pt x="2945" y="4176"/>
                  <a:pt x="3299" y="4064"/>
                </a:cubicBezTo>
                <a:cubicBezTo>
                  <a:pt x="3540" y="3989"/>
                  <a:pt x="3796" y="3984"/>
                  <a:pt x="4063" y="3981"/>
                </a:cubicBezTo>
                <a:cubicBezTo>
                  <a:pt x="4203" y="3981"/>
                  <a:pt x="4344" y="3978"/>
                  <a:pt x="4484" y="3967"/>
                </a:cubicBezTo>
                <a:cubicBezTo>
                  <a:pt x="5014" y="3916"/>
                  <a:pt x="5418" y="3675"/>
                  <a:pt x="5555" y="3318"/>
                </a:cubicBezTo>
                <a:cubicBezTo>
                  <a:pt x="5706" y="2936"/>
                  <a:pt x="5533" y="2565"/>
                  <a:pt x="5367" y="2204"/>
                </a:cubicBezTo>
                <a:cubicBezTo>
                  <a:pt x="5270" y="1999"/>
                  <a:pt x="5172" y="1783"/>
                  <a:pt x="5140" y="1574"/>
                </a:cubicBezTo>
                <a:cubicBezTo>
                  <a:pt x="5057" y="1062"/>
                  <a:pt x="5400" y="500"/>
                  <a:pt x="5922" y="298"/>
                </a:cubicBezTo>
                <a:cubicBezTo>
                  <a:pt x="6086" y="234"/>
                  <a:pt x="6263" y="203"/>
                  <a:pt x="6445" y="203"/>
                </a:cubicBezTo>
                <a:cubicBezTo>
                  <a:pt x="6804" y="203"/>
                  <a:pt x="7179" y="324"/>
                  <a:pt x="7490" y="554"/>
                </a:cubicBezTo>
                <a:lnTo>
                  <a:pt x="7609" y="395"/>
                </a:lnTo>
                <a:cubicBezTo>
                  <a:pt x="7259" y="136"/>
                  <a:pt x="6847" y="1"/>
                  <a:pt x="6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35" name="Google Shape;35;p4"/>
          <p:cNvGrpSpPr/>
          <p:nvPr/>
        </p:nvGrpSpPr>
        <p:grpSpPr>
          <a:xfrm>
            <a:off x="8786477" y="5888942"/>
            <a:ext cx="1882607" cy="763559"/>
            <a:chOff x="2009925" y="796875"/>
            <a:chExt cx="2178995" cy="884021"/>
          </a:xfrm>
        </p:grpSpPr>
        <p:sp>
          <p:nvSpPr>
            <p:cNvPr id="36" name="Google Shape;36;p4"/>
            <p:cNvSpPr/>
            <p:nvPr/>
          </p:nvSpPr>
          <p:spPr>
            <a:xfrm>
              <a:off x="2009925" y="796875"/>
              <a:ext cx="2178995" cy="884021"/>
            </a:xfrm>
            <a:custGeom>
              <a:avLst/>
              <a:gdLst/>
              <a:ahLst/>
              <a:cxnLst/>
              <a:rect l="l" t="t" r="r" b="b"/>
              <a:pathLst>
                <a:path w="29958" h="12154" extrusionOk="0">
                  <a:moveTo>
                    <a:pt x="25395" y="1"/>
                  </a:moveTo>
                  <a:cubicBezTo>
                    <a:pt x="23680" y="1"/>
                    <a:pt x="21953" y="208"/>
                    <a:pt x="20238" y="208"/>
                  </a:cubicBezTo>
                  <a:cubicBezTo>
                    <a:pt x="19901" y="208"/>
                    <a:pt x="19564" y="200"/>
                    <a:pt x="19228" y="181"/>
                  </a:cubicBezTo>
                  <a:cubicBezTo>
                    <a:pt x="18621" y="145"/>
                    <a:pt x="18000" y="133"/>
                    <a:pt x="17374" y="133"/>
                  </a:cubicBezTo>
                  <a:cubicBezTo>
                    <a:pt x="15970" y="133"/>
                    <a:pt x="14537" y="195"/>
                    <a:pt x="13160" y="195"/>
                  </a:cubicBezTo>
                  <a:cubicBezTo>
                    <a:pt x="12977" y="195"/>
                    <a:pt x="12796" y="194"/>
                    <a:pt x="12615" y="191"/>
                  </a:cubicBezTo>
                  <a:cubicBezTo>
                    <a:pt x="12399" y="189"/>
                    <a:pt x="12181" y="187"/>
                    <a:pt x="11961" y="187"/>
                  </a:cubicBezTo>
                  <a:cubicBezTo>
                    <a:pt x="9998" y="187"/>
                    <a:pt x="7920" y="291"/>
                    <a:pt x="6099" y="311"/>
                  </a:cubicBezTo>
                  <a:cubicBezTo>
                    <a:pt x="4466" y="329"/>
                    <a:pt x="1316" y="386"/>
                    <a:pt x="1" y="880"/>
                  </a:cubicBezTo>
                  <a:lnTo>
                    <a:pt x="1" y="11375"/>
                  </a:lnTo>
                  <a:cubicBezTo>
                    <a:pt x="354" y="11739"/>
                    <a:pt x="2030" y="11937"/>
                    <a:pt x="2534" y="11955"/>
                  </a:cubicBezTo>
                  <a:cubicBezTo>
                    <a:pt x="6339" y="12087"/>
                    <a:pt x="10147" y="12154"/>
                    <a:pt x="13954" y="12154"/>
                  </a:cubicBezTo>
                  <a:cubicBezTo>
                    <a:pt x="18849" y="12154"/>
                    <a:pt x="23745" y="12044"/>
                    <a:pt x="28634" y="11825"/>
                  </a:cubicBezTo>
                  <a:cubicBezTo>
                    <a:pt x="28858" y="11815"/>
                    <a:pt x="29100" y="11797"/>
                    <a:pt x="29266" y="11649"/>
                  </a:cubicBezTo>
                  <a:cubicBezTo>
                    <a:pt x="29439" y="11497"/>
                    <a:pt x="29485" y="11249"/>
                    <a:pt x="29514" y="11018"/>
                  </a:cubicBezTo>
                  <a:cubicBezTo>
                    <a:pt x="29958" y="7577"/>
                    <a:pt x="29341" y="4005"/>
                    <a:pt x="27774" y="913"/>
                  </a:cubicBezTo>
                  <a:cubicBezTo>
                    <a:pt x="27636" y="639"/>
                    <a:pt x="27478" y="358"/>
                    <a:pt x="27215" y="203"/>
                  </a:cubicBezTo>
                  <a:cubicBezTo>
                    <a:pt x="26984" y="65"/>
                    <a:pt x="26703" y="44"/>
                    <a:pt x="26433" y="30"/>
                  </a:cubicBezTo>
                  <a:cubicBezTo>
                    <a:pt x="26088" y="9"/>
                    <a:pt x="25742" y="1"/>
                    <a:pt x="253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7" name="Google Shape;37;p4"/>
            <p:cNvGrpSpPr/>
            <p:nvPr/>
          </p:nvGrpSpPr>
          <p:grpSpPr>
            <a:xfrm>
              <a:off x="2072442" y="862270"/>
              <a:ext cx="2010395" cy="753171"/>
              <a:chOff x="5348925" y="2408850"/>
              <a:chExt cx="691000" cy="258875"/>
            </a:xfrm>
          </p:grpSpPr>
          <p:sp>
            <p:nvSpPr>
              <p:cNvPr id="38" name="Google Shape;38;p4"/>
              <p:cNvSpPr/>
              <p:nvPr/>
            </p:nvSpPr>
            <p:spPr>
              <a:xfrm>
                <a:off x="5358900" y="2515725"/>
                <a:ext cx="49500" cy="512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50" extrusionOk="0">
                    <a:moveTo>
                      <a:pt x="689" y="1"/>
                    </a:moveTo>
                    <a:cubicBezTo>
                      <a:pt x="506" y="1"/>
                      <a:pt x="322" y="72"/>
                      <a:pt x="207" y="219"/>
                    </a:cubicBezTo>
                    <a:cubicBezTo>
                      <a:pt x="1" y="479"/>
                      <a:pt x="159" y="781"/>
                      <a:pt x="329" y="1015"/>
                    </a:cubicBezTo>
                    <a:cubicBezTo>
                      <a:pt x="574" y="1350"/>
                      <a:pt x="873" y="1646"/>
                      <a:pt x="1212" y="1891"/>
                    </a:cubicBezTo>
                    <a:cubicBezTo>
                      <a:pt x="1326" y="1974"/>
                      <a:pt x="1477" y="2050"/>
                      <a:pt x="1611" y="2050"/>
                    </a:cubicBezTo>
                    <a:cubicBezTo>
                      <a:pt x="1680" y="2050"/>
                      <a:pt x="1745" y="2030"/>
                      <a:pt x="1799" y="1981"/>
                    </a:cubicBezTo>
                    <a:cubicBezTo>
                      <a:pt x="1857" y="1927"/>
                      <a:pt x="1886" y="1851"/>
                      <a:pt x="1904" y="1772"/>
                    </a:cubicBezTo>
                    <a:cubicBezTo>
                      <a:pt x="1980" y="1412"/>
                      <a:pt x="1814" y="1062"/>
                      <a:pt x="1623" y="767"/>
                    </a:cubicBezTo>
                    <a:cubicBezTo>
                      <a:pt x="1446" y="496"/>
                      <a:pt x="1233" y="140"/>
                      <a:pt x="906" y="35"/>
                    </a:cubicBezTo>
                    <a:cubicBezTo>
                      <a:pt x="837" y="12"/>
                      <a:pt x="763" y="1"/>
                      <a:pt x="6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5431725" y="2474425"/>
                <a:ext cx="47500" cy="424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698" extrusionOk="0">
                    <a:moveTo>
                      <a:pt x="896" y="0"/>
                    </a:moveTo>
                    <a:cubicBezTo>
                      <a:pt x="704" y="0"/>
                      <a:pt x="499" y="60"/>
                      <a:pt x="360" y="170"/>
                    </a:cubicBezTo>
                    <a:cubicBezTo>
                      <a:pt x="263" y="245"/>
                      <a:pt x="191" y="361"/>
                      <a:pt x="126" y="458"/>
                    </a:cubicBezTo>
                    <a:cubicBezTo>
                      <a:pt x="7" y="639"/>
                      <a:pt x="0" y="764"/>
                      <a:pt x="133" y="937"/>
                    </a:cubicBezTo>
                    <a:cubicBezTo>
                      <a:pt x="317" y="1183"/>
                      <a:pt x="511" y="1431"/>
                      <a:pt x="779" y="1579"/>
                    </a:cubicBezTo>
                    <a:cubicBezTo>
                      <a:pt x="912" y="1654"/>
                      <a:pt x="1069" y="1698"/>
                      <a:pt x="1222" y="1698"/>
                    </a:cubicBezTo>
                    <a:cubicBezTo>
                      <a:pt x="1375" y="1698"/>
                      <a:pt x="1525" y="1654"/>
                      <a:pt x="1644" y="1557"/>
                    </a:cubicBezTo>
                    <a:cubicBezTo>
                      <a:pt x="1827" y="1402"/>
                      <a:pt x="1900" y="1136"/>
                      <a:pt x="1856" y="898"/>
                    </a:cubicBezTo>
                    <a:cubicBezTo>
                      <a:pt x="1813" y="656"/>
                      <a:pt x="1672" y="447"/>
                      <a:pt x="1499" y="278"/>
                    </a:cubicBezTo>
                    <a:cubicBezTo>
                      <a:pt x="1398" y="180"/>
                      <a:pt x="1286" y="94"/>
                      <a:pt x="1157" y="43"/>
                    </a:cubicBezTo>
                    <a:cubicBezTo>
                      <a:pt x="1079" y="14"/>
                      <a:pt x="989" y="0"/>
                      <a:pt x="8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5348925" y="2434475"/>
                <a:ext cx="48300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2111" extrusionOk="0">
                    <a:moveTo>
                      <a:pt x="768" y="0"/>
                    </a:moveTo>
                    <a:cubicBezTo>
                      <a:pt x="427" y="0"/>
                      <a:pt x="98" y="258"/>
                      <a:pt x="32" y="603"/>
                    </a:cubicBezTo>
                    <a:cubicBezTo>
                      <a:pt x="0" y="776"/>
                      <a:pt x="61" y="953"/>
                      <a:pt x="133" y="1108"/>
                    </a:cubicBezTo>
                    <a:cubicBezTo>
                      <a:pt x="285" y="1425"/>
                      <a:pt x="511" y="1706"/>
                      <a:pt x="786" y="1923"/>
                    </a:cubicBezTo>
                    <a:cubicBezTo>
                      <a:pt x="912" y="2024"/>
                      <a:pt x="1055" y="2110"/>
                      <a:pt x="1215" y="2110"/>
                    </a:cubicBezTo>
                    <a:cubicBezTo>
                      <a:pt x="1434" y="2107"/>
                      <a:pt x="1614" y="1937"/>
                      <a:pt x="1737" y="1756"/>
                    </a:cubicBezTo>
                    <a:cubicBezTo>
                      <a:pt x="1845" y="1598"/>
                      <a:pt x="1932" y="1418"/>
                      <a:pt x="1917" y="1227"/>
                    </a:cubicBezTo>
                    <a:cubicBezTo>
                      <a:pt x="1903" y="1043"/>
                      <a:pt x="1798" y="881"/>
                      <a:pt x="1697" y="730"/>
                    </a:cubicBezTo>
                    <a:cubicBezTo>
                      <a:pt x="1521" y="463"/>
                      <a:pt x="1330" y="182"/>
                      <a:pt x="1034" y="56"/>
                    </a:cubicBezTo>
                    <a:cubicBezTo>
                      <a:pt x="947" y="18"/>
                      <a:pt x="857" y="0"/>
                      <a:pt x="7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1" name="Google Shape;41;p4"/>
              <p:cNvSpPr/>
              <p:nvPr/>
            </p:nvSpPr>
            <p:spPr>
              <a:xfrm>
                <a:off x="5392800" y="2411900"/>
                <a:ext cx="51725" cy="3490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396" extrusionOk="0">
                    <a:moveTo>
                      <a:pt x="952" y="1"/>
                    </a:moveTo>
                    <a:cubicBezTo>
                      <a:pt x="770" y="1"/>
                      <a:pt x="554" y="17"/>
                      <a:pt x="421" y="97"/>
                    </a:cubicBezTo>
                    <a:cubicBezTo>
                      <a:pt x="0" y="353"/>
                      <a:pt x="757" y="944"/>
                      <a:pt x="959" y="1077"/>
                    </a:cubicBezTo>
                    <a:cubicBezTo>
                      <a:pt x="1182" y="1225"/>
                      <a:pt x="1434" y="1330"/>
                      <a:pt x="1694" y="1380"/>
                    </a:cubicBezTo>
                    <a:cubicBezTo>
                      <a:pt x="1734" y="1389"/>
                      <a:pt x="1777" y="1396"/>
                      <a:pt x="1819" y="1396"/>
                    </a:cubicBezTo>
                    <a:cubicBezTo>
                      <a:pt x="1878" y="1396"/>
                      <a:pt x="1934" y="1383"/>
                      <a:pt x="1978" y="1345"/>
                    </a:cubicBezTo>
                    <a:cubicBezTo>
                      <a:pt x="2068" y="1269"/>
                      <a:pt x="2061" y="1132"/>
                      <a:pt x="2043" y="1016"/>
                    </a:cubicBezTo>
                    <a:cubicBezTo>
                      <a:pt x="2003" y="735"/>
                      <a:pt x="1935" y="432"/>
                      <a:pt x="1727" y="234"/>
                    </a:cubicBezTo>
                    <a:cubicBezTo>
                      <a:pt x="1561" y="76"/>
                      <a:pt x="1333" y="14"/>
                      <a:pt x="1107" y="4"/>
                    </a:cubicBezTo>
                    <a:cubicBezTo>
                      <a:pt x="1061" y="2"/>
                      <a:pt x="1008" y="1"/>
                      <a:pt x="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5495325" y="2423975"/>
                <a:ext cx="62450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98" h="1907" extrusionOk="0">
                    <a:moveTo>
                      <a:pt x="272" y="0"/>
                    </a:moveTo>
                    <a:cubicBezTo>
                      <a:pt x="212" y="0"/>
                      <a:pt x="154" y="7"/>
                      <a:pt x="108" y="29"/>
                    </a:cubicBezTo>
                    <a:cubicBezTo>
                      <a:pt x="0" y="83"/>
                      <a:pt x="33" y="209"/>
                      <a:pt x="51" y="306"/>
                    </a:cubicBezTo>
                    <a:cubicBezTo>
                      <a:pt x="83" y="483"/>
                      <a:pt x="144" y="649"/>
                      <a:pt x="206" y="814"/>
                    </a:cubicBezTo>
                    <a:cubicBezTo>
                      <a:pt x="264" y="973"/>
                      <a:pt x="324" y="1139"/>
                      <a:pt x="444" y="1261"/>
                    </a:cubicBezTo>
                    <a:cubicBezTo>
                      <a:pt x="534" y="1355"/>
                      <a:pt x="657" y="1420"/>
                      <a:pt x="775" y="1481"/>
                    </a:cubicBezTo>
                    <a:cubicBezTo>
                      <a:pt x="1172" y="1687"/>
                      <a:pt x="1586" y="1900"/>
                      <a:pt x="2033" y="1907"/>
                    </a:cubicBezTo>
                    <a:cubicBezTo>
                      <a:pt x="2094" y="1907"/>
                      <a:pt x="2159" y="1903"/>
                      <a:pt x="2213" y="1878"/>
                    </a:cubicBezTo>
                    <a:cubicBezTo>
                      <a:pt x="2275" y="1845"/>
                      <a:pt x="2318" y="1784"/>
                      <a:pt x="2350" y="1719"/>
                    </a:cubicBezTo>
                    <a:cubicBezTo>
                      <a:pt x="2498" y="1427"/>
                      <a:pt x="2465" y="1049"/>
                      <a:pt x="2267" y="789"/>
                    </a:cubicBezTo>
                    <a:cubicBezTo>
                      <a:pt x="2066" y="519"/>
                      <a:pt x="1734" y="389"/>
                      <a:pt x="1417" y="274"/>
                    </a:cubicBezTo>
                    <a:cubicBezTo>
                      <a:pt x="1129" y="170"/>
                      <a:pt x="836" y="65"/>
                      <a:pt x="530" y="25"/>
                    </a:cubicBezTo>
                    <a:cubicBezTo>
                      <a:pt x="459" y="16"/>
                      <a:pt x="362" y="0"/>
                      <a:pt x="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5388375" y="2589550"/>
                <a:ext cx="45150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945" extrusionOk="0">
                    <a:moveTo>
                      <a:pt x="516" y="1"/>
                    </a:moveTo>
                    <a:cubicBezTo>
                      <a:pt x="511" y="1"/>
                      <a:pt x="507" y="1"/>
                      <a:pt x="502" y="1"/>
                    </a:cubicBezTo>
                    <a:cubicBezTo>
                      <a:pt x="317" y="8"/>
                      <a:pt x="231" y="214"/>
                      <a:pt x="141" y="344"/>
                    </a:cubicBezTo>
                    <a:cubicBezTo>
                      <a:pt x="26" y="517"/>
                      <a:pt x="1" y="726"/>
                      <a:pt x="40" y="931"/>
                    </a:cubicBezTo>
                    <a:cubicBezTo>
                      <a:pt x="137" y="1453"/>
                      <a:pt x="610" y="1886"/>
                      <a:pt x="1139" y="1940"/>
                    </a:cubicBezTo>
                    <a:cubicBezTo>
                      <a:pt x="1169" y="1943"/>
                      <a:pt x="1200" y="1945"/>
                      <a:pt x="1230" y="1945"/>
                    </a:cubicBezTo>
                    <a:cubicBezTo>
                      <a:pt x="1398" y="1945"/>
                      <a:pt x="1569" y="1899"/>
                      <a:pt x="1676" y="1774"/>
                    </a:cubicBezTo>
                    <a:cubicBezTo>
                      <a:pt x="1788" y="1645"/>
                      <a:pt x="1806" y="1446"/>
                      <a:pt x="1756" y="1280"/>
                    </a:cubicBezTo>
                    <a:cubicBezTo>
                      <a:pt x="1705" y="1115"/>
                      <a:pt x="1597" y="971"/>
                      <a:pt x="1489" y="838"/>
                    </a:cubicBezTo>
                    <a:cubicBezTo>
                      <a:pt x="1280" y="588"/>
                      <a:pt x="1053" y="354"/>
                      <a:pt x="804" y="146"/>
                    </a:cubicBezTo>
                    <a:cubicBezTo>
                      <a:pt x="722" y="73"/>
                      <a:pt x="625" y="1"/>
                      <a:pt x="5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>
                <a:off x="5420000" y="2539875"/>
                <a:ext cx="43450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89" extrusionOk="0">
                    <a:moveTo>
                      <a:pt x="917" y="0"/>
                    </a:moveTo>
                    <a:cubicBezTo>
                      <a:pt x="510" y="0"/>
                      <a:pt x="134" y="609"/>
                      <a:pt x="51" y="932"/>
                    </a:cubicBezTo>
                    <a:cubicBezTo>
                      <a:pt x="15" y="1065"/>
                      <a:pt x="0" y="1213"/>
                      <a:pt x="58" y="1339"/>
                    </a:cubicBezTo>
                    <a:cubicBezTo>
                      <a:pt x="102" y="1433"/>
                      <a:pt x="180" y="1505"/>
                      <a:pt x="263" y="1567"/>
                    </a:cubicBezTo>
                    <a:cubicBezTo>
                      <a:pt x="516" y="1757"/>
                      <a:pt x="822" y="1870"/>
                      <a:pt x="1136" y="1887"/>
                    </a:cubicBezTo>
                    <a:cubicBezTo>
                      <a:pt x="1153" y="1888"/>
                      <a:pt x="1171" y="1888"/>
                      <a:pt x="1188" y="1888"/>
                    </a:cubicBezTo>
                    <a:cubicBezTo>
                      <a:pt x="1353" y="1888"/>
                      <a:pt x="1525" y="1852"/>
                      <a:pt x="1629" y="1729"/>
                    </a:cubicBezTo>
                    <a:cubicBezTo>
                      <a:pt x="1730" y="1610"/>
                      <a:pt x="1737" y="1441"/>
                      <a:pt x="1723" y="1286"/>
                    </a:cubicBezTo>
                    <a:cubicBezTo>
                      <a:pt x="1694" y="975"/>
                      <a:pt x="1582" y="676"/>
                      <a:pt x="1431" y="406"/>
                    </a:cubicBezTo>
                    <a:cubicBezTo>
                      <a:pt x="1356" y="269"/>
                      <a:pt x="1261" y="132"/>
                      <a:pt x="1125" y="57"/>
                    </a:cubicBezTo>
                    <a:cubicBezTo>
                      <a:pt x="1055" y="17"/>
                      <a:pt x="986" y="0"/>
                      <a:pt x="9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>
                <a:off x="5478550" y="2578600"/>
                <a:ext cx="44475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942" extrusionOk="0">
                    <a:moveTo>
                      <a:pt x="614" y="1"/>
                    </a:moveTo>
                    <a:cubicBezTo>
                      <a:pt x="425" y="1"/>
                      <a:pt x="250" y="105"/>
                      <a:pt x="160" y="281"/>
                    </a:cubicBezTo>
                    <a:cubicBezTo>
                      <a:pt x="1" y="580"/>
                      <a:pt x="70" y="958"/>
                      <a:pt x="239" y="1232"/>
                    </a:cubicBezTo>
                    <a:cubicBezTo>
                      <a:pt x="426" y="1527"/>
                      <a:pt x="729" y="1737"/>
                      <a:pt x="1046" y="1870"/>
                    </a:cubicBezTo>
                    <a:cubicBezTo>
                      <a:pt x="1137" y="1909"/>
                      <a:pt x="1234" y="1942"/>
                      <a:pt x="1329" y="1942"/>
                    </a:cubicBezTo>
                    <a:cubicBezTo>
                      <a:pt x="1368" y="1942"/>
                      <a:pt x="1406" y="1937"/>
                      <a:pt x="1443" y="1924"/>
                    </a:cubicBezTo>
                    <a:cubicBezTo>
                      <a:pt x="1622" y="1870"/>
                      <a:pt x="1720" y="1672"/>
                      <a:pt x="1742" y="1484"/>
                    </a:cubicBezTo>
                    <a:cubicBezTo>
                      <a:pt x="1778" y="1160"/>
                      <a:pt x="1641" y="850"/>
                      <a:pt x="1446" y="594"/>
                    </a:cubicBezTo>
                    <a:cubicBezTo>
                      <a:pt x="1276" y="371"/>
                      <a:pt x="1032" y="86"/>
                      <a:pt x="747" y="18"/>
                    </a:cubicBezTo>
                    <a:cubicBezTo>
                      <a:pt x="703" y="6"/>
                      <a:pt x="658" y="1"/>
                      <a:pt x="6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5803550" y="2421500"/>
                <a:ext cx="51750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2356" extrusionOk="0">
                    <a:moveTo>
                      <a:pt x="831" y="0"/>
                    </a:moveTo>
                    <a:cubicBezTo>
                      <a:pt x="632" y="0"/>
                      <a:pt x="448" y="87"/>
                      <a:pt x="249" y="161"/>
                    </a:cubicBezTo>
                    <a:cubicBezTo>
                      <a:pt x="1" y="251"/>
                      <a:pt x="148" y="809"/>
                      <a:pt x="213" y="989"/>
                    </a:cubicBezTo>
                    <a:cubicBezTo>
                      <a:pt x="278" y="1169"/>
                      <a:pt x="372" y="1339"/>
                      <a:pt x="491" y="1487"/>
                    </a:cubicBezTo>
                    <a:cubicBezTo>
                      <a:pt x="761" y="1833"/>
                      <a:pt x="1136" y="2081"/>
                      <a:pt x="1525" y="2280"/>
                    </a:cubicBezTo>
                    <a:cubicBezTo>
                      <a:pt x="1600" y="2317"/>
                      <a:pt x="1683" y="2355"/>
                      <a:pt x="1765" y="2355"/>
                    </a:cubicBezTo>
                    <a:cubicBezTo>
                      <a:pt x="1785" y="2355"/>
                      <a:pt x="1805" y="2353"/>
                      <a:pt x="1824" y="2348"/>
                    </a:cubicBezTo>
                    <a:cubicBezTo>
                      <a:pt x="2022" y="2301"/>
                      <a:pt x="2069" y="2045"/>
                      <a:pt x="2059" y="1843"/>
                    </a:cubicBezTo>
                    <a:cubicBezTo>
                      <a:pt x="2034" y="1436"/>
                      <a:pt x="1914" y="1029"/>
                      <a:pt x="1713" y="672"/>
                    </a:cubicBezTo>
                    <a:cubicBezTo>
                      <a:pt x="1568" y="409"/>
                      <a:pt x="1363" y="164"/>
                      <a:pt x="1089" y="53"/>
                    </a:cubicBezTo>
                    <a:cubicBezTo>
                      <a:pt x="999" y="15"/>
                      <a:pt x="914" y="0"/>
                      <a:pt x="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5819875" y="2485225"/>
                <a:ext cx="71450" cy="42525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1701" extrusionOk="0">
                    <a:moveTo>
                      <a:pt x="829" y="1"/>
                    </a:moveTo>
                    <a:cubicBezTo>
                      <a:pt x="476" y="1"/>
                      <a:pt x="0" y="228"/>
                      <a:pt x="4" y="635"/>
                    </a:cubicBezTo>
                    <a:cubicBezTo>
                      <a:pt x="4" y="851"/>
                      <a:pt x="122" y="1053"/>
                      <a:pt x="273" y="1212"/>
                    </a:cubicBezTo>
                    <a:cubicBezTo>
                      <a:pt x="386" y="1327"/>
                      <a:pt x="519" y="1424"/>
                      <a:pt x="671" y="1478"/>
                    </a:cubicBezTo>
                    <a:cubicBezTo>
                      <a:pt x="786" y="1521"/>
                      <a:pt x="908" y="1536"/>
                      <a:pt x="1030" y="1551"/>
                    </a:cubicBezTo>
                    <a:cubicBezTo>
                      <a:pt x="1388" y="1594"/>
                      <a:pt x="1744" y="1637"/>
                      <a:pt x="2101" y="1684"/>
                    </a:cubicBezTo>
                    <a:cubicBezTo>
                      <a:pt x="2172" y="1692"/>
                      <a:pt x="2245" y="1700"/>
                      <a:pt x="2316" y="1700"/>
                    </a:cubicBezTo>
                    <a:cubicBezTo>
                      <a:pt x="2402" y="1700"/>
                      <a:pt x="2486" y="1689"/>
                      <a:pt x="2562" y="1651"/>
                    </a:cubicBezTo>
                    <a:cubicBezTo>
                      <a:pt x="2778" y="1543"/>
                      <a:pt x="2858" y="1251"/>
                      <a:pt x="2786" y="1020"/>
                    </a:cubicBezTo>
                    <a:cubicBezTo>
                      <a:pt x="2714" y="786"/>
                      <a:pt x="2527" y="610"/>
                      <a:pt x="2328" y="469"/>
                    </a:cubicBezTo>
                    <a:cubicBezTo>
                      <a:pt x="1892" y="167"/>
                      <a:pt x="1359" y="1"/>
                      <a:pt x="8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5455225" y="2626475"/>
                <a:ext cx="58950" cy="3205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1282" extrusionOk="0">
                    <a:moveTo>
                      <a:pt x="829" y="0"/>
                    </a:moveTo>
                    <a:cubicBezTo>
                      <a:pt x="636" y="0"/>
                      <a:pt x="443" y="54"/>
                      <a:pt x="296" y="182"/>
                    </a:cubicBezTo>
                    <a:cubicBezTo>
                      <a:pt x="163" y="297"/>
                      <a:pt x="76" y="463"/>
                      <a:pt x="40" y="633"/>
                    </a:cubicBezTo>
                    <a:cubicBezTo>
                      <a:pt x="0" y="798"/>
                      <a:pt x="12" y="993"/>
                      <a:pt x="138" y="1101"/>
                    </a:cubicBezTo>
                    <a:cubicBezTo>
                      <a:pt x="203" y="1159"/>
                      <a:pt x="285" y="1187"/>
                      <a:pt x="368" y="1205"/>
                    </a:cubicBezTo>
                    <a:cubicBezTo>
                      <a:pt x="617" y="1268"/>
                      <a:pt x="875" y="1282"/>
                      <a:pt x="1133" y="1282"/>
                    </a:cubicBezTo>
                    <a:cubicBezTo>
                      <a:pt x="1234" y="1282"/>
                      <a:pt x="1335" y="1279"/>
                      <a:pt x="1435" y="1277"/>
                    </a:cubicBezTo>
                    <a:cubicBezTo>
                      <a:pt x="1705" y="1270"/>
                      <a:pt x="2011" y="1245"/>
                      <a:pt x="2171" y="1026"/>
                    </a:cubicBezTo>
                    <a:cubicBezTo>
                      <a:pt x="2357" y="766"/>
                      <a:pt x="2188" y="373"/>
                      <a:pt x="1911" y="211"/>
                    </a:cubicBezTo>
                    <a:cubicBezTo>
                      <a:pt x="1640" y="52"/>
                      <a:pt x="1313" y="66"/>
                      <a:pt x="1013" y="16"/>
                    </a:cubicBezTo>
                    <a:cubicBezTo>
                      <a:pt x="953" y="6"/>
                      <a:pt x="891" y="0"/>
                      <a:pt x="8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5819125" y="2559975"/>
                <a:ext cx="44650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965" extrusionOk="0">
                    <a:moveTo>
                      <a:pt x="497" y="1"/>
                    </a:moveTo>
                    <a:cubicBezTo>
                      <a:pt x="352" y="1"/>
                      <a:pt x="220" y="50"/>
                      <a:pt x="138" y="186"/>
                    </a:cubicBezTo>
                    <a:cubicBezTo>
                      <a:pt x="1" y="417"/>
                      <a:pt x="5" y="715"/>
                      <a:pt x="109" y="957"/>
                    </a:cubicBezTo>
                    <a:cubicBezTo>
                      <a:pt x="250" y="1282"/>
                      <a:pt x="531" y="1520"/>
                      <a:pt x="805" y="1743"/>
                    </a:cubicBezTo>
                    <a:cubicBezTo>
                      <a:pt x="924" y="1844"/>
                      <a:pt x="1053" y="1944"/>
                      <a:pt x="1208" y="1963"/>
                    </a:cubicBezTo>
                    <a:cubicBezTo>
                      <a:pt x="1221" y="1964"/>
                      <a:pt x="1235" y="1965"/>
                      <a:pt x="1248" y="1965"/>
                    </a:cubicBezTo>
                    <a:cubicBezTo>
                      <a:pt x="1417" y="1965"/>
                      <a:pt x="1576" y="1858"/>
                      <a:pt x="1666" y="1718"/>
                    </a:cubicBezTo>
                    <a:cubicBezTo>
                      <a:pt x="1764" y="1563"/>
                      <a:pt x="1785" y="1372"/>
                      <a:pt x="1770" y="1191"/>
                    </a:cubicBezTo>
                    <a:cubicBezTo>
                      <a:pt x="1731" y="773"/>
                      <a:pt x="1457" y="402"/>
                      <a:pt x="1100" y="193"/>
                    </a:cubicBezTo>
                    <a:cubicBezTo>
                      <a:pt x="943" y="102"/>
                      <a:pt x="706" y="1"/>
                      <a:pt x="4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5511900" y="2538350"/>
                <a:ext cx="42275" cy="42975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719" extrusionOk="0">
                    <a:moveTo>
                      <a:pt x="534" y="0"/>
                    </a:moveTo>
                    <a:cubicBezTo>
                      <a:pt x="338" y="0"/>
                      <a:pt x="163" y="88"/>
                      <a:pt x="87" y="326"/>
                    </a:cubicBezTo>
                    <a:cubicBezTo>
                      <a:pt x="0" y="586"/>
                      <a:pt x="37" y="888"/>
                      <a:pt x="177" y="1123"/>
                    </a:cubicBezTo>
                    <a:cubicBezTo>
                      <a:pt x="386" y="1465"/>
                      <a:pt x="782" y="1667"/>
                      <a:pt x="1183" y="1714"/>
                    </a:cubicBezTo>
                    <a:cubicBezTo>
                      <a:pt x="1214" y="1717"/>
                      <a:pt x="1246" y="1719"/>
                      <a:pt x="1278" y="1719"/>
                    </a:cubicBezTo>
                    <a:cubicBezTo>
                      <a:pt x="1337" y="1719"/>
                      <a:pt x="1395" y="1712"/>
                      <a:pt x="1449" y="1688"/>
                    </a:cubicBezTo>
                    <a:cubicBezTo>
                      <a:pt x="1633" y="1606"/>
                      <a:pt x="1691" y="1368"/>
                      <a:pt x="1677" y="1166"/>
                    </a:cubicBezTo>
                    <a:cubicBezTo>
                      <a:pt x="1640" y="730"/>
                      <a:pt x="1359" y="326"/>
                      <a:pt x="974" y="121"/>
                    </a:cubicBezTo>
                    <a:cubicBezTo>
                      <a:pt x="837" y="49"/>
                      <a:pt x="680" y="0"/>
                      <a:pt x="5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5546950" y="2599025"/>
                <a:ext cx="39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1833" extrusionOk="0">
                    <a:moveTo>
                      <a:pt x="469" y="0"/>
                    </a:moveTo>
                    <a:cubicBezTo>
                      <a:pt x="223" y="0"/>
                      <a:pt x="19" y="126"/>
                      <a:pt x="7" y="465"/>
                    </a:cubicBezTo>
                    <a:cubicBezTo>
                      <a:pt x="1" y="682"/>
                      <a:pt x="102" y="883"/>
                      <a:pt x="220" y="1061"/>
                    </a:cubicBezTo>
                    <a:cubicBezTo>
                      <a:pt x="408" y="1330"/>
                      <a:pt x="649" y="1561"/>
                      <a:pt x="927" y="1731"/>
                    </a:cubicBezTo>
                    <a:cubicBezTo>
                      <a:pt x="1010" y="1783"/>
                      <a:pt x="1106" y="1832"/>
                      <a:pt x="1204" y="1832"/>
                    </a:cubicBezTo>
                    <a:cubicBezTo>
                      <a:pt x="1221" y="1832"/>
                      <a:pt x="1238" y="1831"/>
                      <a:pt x="1255" y="1828"/>
                    </a:cubicBezTo>
                    <a:cubicBezTo>
                      <a:pt x="1478" y="1791"/>
                      <a:pt x="1564" y="1515"/>
                      <a:pt x="1561" y="1284"/>
                    </a:cubicBezTo>
                    <a:cubicBezTo>
                      <a:pt x="1557" y="952"/>
                      <a:pt x="1464" y="617"/>
                      <a:pt x="1251" y="361"/>
                    </a:cubicBezTo>
                    <a:cubicBezTo>
                      <a:pt x="1086" y="165"/>
                      <a:pt x="750" y="0"/>
                      <a:pt x="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828850" y="2630525"/>
                <a:ext cx="37000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488" extrusionOk="0">
                    <a:moveTo>
                      <a:pt x="449" y="0"/>
                    </a:moveTo>
                    <a:cubicBezTo>
                      <a:pt x="388" y="0"/>
                      <a:pt x="327" y="20"/>
                      <a:pt x="275" y="49"/>
                    </a:cubicBezTo>
                    <a:cubicBezTo>
                      <a:pt x="185" y="95"/>
                      <a:pt x="109" y="175"/>
                      <a:pt x="74" y="272"/>
                    </a:cubicBezTo>
                    <a:cubicBezTo>
                      <a:pt x="1" y="449"/>
                      <a:pt x="41" y="654"/>
                      <a:pt x="135" y="820"/>
                    </a:cubicBezTo>
                    <a:cubicBezTo>
                      <a:pt x="228" y="990"/>
                      <a:pt x="373" y="1120"/>
                      <a:pt x="520" y="1242"/>
                    </a:cubicBezTo>
                    <a:cubicBezTo>
                      <a:pt x="661" y="1357"/>
                      <a:pt x="816" y="1473"/>
                      <a:pt x="996" y="1487"/>
                    </a:cubicBezTo>
                    <a:cubicBezTo>
                      <a:pt x="1006" y="1488"/>
                      <a:pt x="1015" y="1488"/>
                      <a:pt x="1026" y="1488"/>
                    </a:cubicBezTo>
                    <a:cubicBezTo>
                      <a:pt x="1086" y="1488"/>
                      <a:pt x="1149" y="1478"/>
                      <a:pt x="1202" y="1451"/>
                    </a:cubicBezTo>
                    <a:cubicBezTo>
                      <a:pt x="1335" y="1386"/>
                      <a:pt x="1407" y="1238"/>
                      <a:pt x="1432" y="1090"/>
                    </a:cubicBezTo>
                    <a:cubicBezTo>
                      <a:pt x="1479" y="831"/>
                      <a:pt x="1403" y="553"/>
                      <a:pt x="1234" y="352"/>
                    </a:cubicBezTo>
                    <a:cubicBezTo>
                      <a:pt x="1112" y="207"/>
                      <a:pt x="942" y="107"/>
                      <a:pt x="758" y="63"/>
                    </a:cubicBezTo>
                    <a:cubicBezTo>
                      <a:pt x="676" y="42"/>
                      <a:pt x="596" y="34"/>
                      <a:pt x="516" y="9"/>
                    </a:cubicBezTo>
                    <a:cubicBezTo>
                      <a:pt x="494" y="3"/>
                      <a:pt x="471" y="0"/>
                      <a:pt x="4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5555775" y="2478675"/>
                <a:ext cx="402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2225" extrusionOk="0">
                    <a:moveTo>
                      <a:pt x="726" y="0"/>
                    </a:moveTo>
                    <a:cubicBezTo>
                      <a:pt x="709" y="0"/>
                      <a:pt x="692" y="1"/>
                      <a:pt x="674" y="3"/>
                    </a:cubicBezTo>
                    <a:cubicBezTo>
                      <a:pt x="559" y="18"/>
                      <a:pt x="462" y="90"/>
                      <a:pt x="371" y="161"/>
                    </a:cubicBezTo>
                    <a:cubicBezTo>
                      <a:pt x="253" y="259"/>
                      <a:pt x="134" y="364"/>
                      <a:pt x="73" y="512"/>
                    </a:cubicBezTo>
                    <a:cubicBezTo>
                      <a:pt x="0" y="685"/>
                      <a:pt x="8" y="879"/>
                      <a:pt x="58" y="1056"/>
                    </a:cubicBezTo>
                    <a:cubicBezTo>
                      <a:pt x="112" y="1243"/>
                      <a:pt x="210" y="1416"/>
                      <a:pt x="307" y="1589"/>
                    </a:cubicBezTo>
                    <a:cubicBezTo>
                      <a:pt x="365" y="1690"/>
                      <a:pt x="423" y="1795"/>
                      <a:pt x="480" y="1896"/>
                    </a:cubicBezTo>
                    <a:cubicBezTo>
                      <a:pt x="527" y="1982"/>
                      <a:pt x="577" y="2069"/>
                      <a:pt x="653" y="2129"/>
                    </a:cubicBezTo>
                    <a:cubicBezTo>
                      <a:pt x="731" y="2195"/>
                      <a:pt x="829" y="2225"/>
                      <a:pt x="929" y="2225"/>
                    </a:cubicBezTo>
                    <a:cubicBezTo>
                      <a:pt x="1085" y="2225"/>
                      <a:pt x="1248" y="2153"/>
                      <a:pt x="1356" y="2036"/>
                    </a:cubicBezTo>
                    <a:cubicBezTo>
                      <a:pt x="1536" y="1841"/>
                      <a:pt x="1590" y="1567"/>
                      <a:pt x="1601" y="1308"/>
                    </a:cubicBezTo>
                    <a:cubicBezTo>
                      <a:pt x="1608" y="1178"/>
                      <a:pt x="1601" y="1045"/>
                      <a:pt x="1569" y="918"/>
                    </a:cubicBezTo>
                    <a:cubicBezTo>
                      <a:pt x="1522" y="742"/>
                      <a:pt x="1424" y="587"/>
                      <a:pt x="1331" y="436"/>
                    </a:cubicBezTo>
                    <a:cubicBezTo>
                      <a:pt x="1198" y="229"/>
                      <a:pt x="993" y="0"/>
                      <a:pt x="7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5592075" y="2450675"/>
                <a:ext cx="344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010" extrusionOk="0">
                    <a:moveTo>
                      <a:pt x="452" y="0"/>
                    </a:moveTo>
                    <a:cubicBezTo>
                      <a:pt x="317" y="0"/>
                      <a:pt x="171" y="54"/>
                      <a:pt x="84" y="161"/>
                    </a:cubicBezTo>
                    <a:cubicBezTo>
                      <a:pt x="1" y="262"/>
                      <a:pt x="30" y="428"/>
                      <a:pt x="73" y="539"/>
                    </a:cubicBezTo>
                    <a:cubicBezTo>
                      <a:pt x="109" y="637"/>
                      <a:pt x="170" y="719"/>
                      <a:pt x="250" y="784"/>
                    </a:cubicBezTo>
                    <a:cubicBezTo>
                      <a:pt x="419" y="929"/>
                      <a:pt x="646" y="983"/>
                      <a:pt x="866" y="1005"/>
                    </a:cubicBezTo>
                    <a:cubicBezTo>
                      <a:pt x="899" y="1007"/>
                      <a:pt x="933" y="1009"/>
                      <a:pt x="967" y="1009"/>
                    </a:cubicBezTo>
                    <a:cubicBezTo>
                      <a:pt x="1102" y="1009"/>
                      <a:pt x="1238" y="981"/>
                      <a:pt x="1313" y="875"/>
                    </a:cubicBezTo>
                    <a:cubicBezTo>
                      <a:pt x="1378" y="784"/>
                      <a:pt x="1378" y="659"/>
                      <a:pt x="1331" y="554"/>
                    </a:cubicBezTo>
                    <a:cubicBezTo>
                      <a:pt x="1288" y="453"/>
                      <a:pt x="1205" y="370"/>
                      <a:pt x="1122" y="298"/>
                    </a:cubicBezTo>
                    <a:cubicBezTo>
                      <a:pt x="942" y="147"/>
                      <a:pt x="729" y="24"/>
                      <a:pt x="498" y="2"/>
                    </a:cubicBezTo>
                    <a:cubicBezTo>
                      <a:pt x="483" y="1"/>
                      <a:pt x="468" y="0"/>
                      <a:pt x="4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5" name="Google Shape;55;p4"/>
              <p:cNvSpPr/>
              <p:nvPr/>
            </p:nvSpPr>
            <p:spPr>
              <a:xfrm>
                <a:off x="5955550" y="2408850"/>
                <a:ext cx="3442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010" extrusionOk="0">
                    <a:moveTo>
                      <a:pt x="448" y="1"/>
                    </a:moveTo>
                    <a:cubicBezTo>
                      <a:pt x="315" y="1"/>
                      <a:pt x="170" y="56"/>
                      <a:pt x="84" y="162"/>
                    </a:cubicBezTo>
                    <a:cubicBezTo>
                      <a:pt x="1" y="263"/>
                      <a:pt x="26" y="429"/>
                      <a:pt x="73" y="540"/>
                    </a:cubicBezTo>
                    <a:cubicBezTo>
                      <a:pt x="109" y="634"/>
                      <a:pt x="170" y="720"/>
                      <a:pt x="246" y="785"/>
                    </a:cubicBezTo>
                    <a:cubicBezTo>
                      <a:pt x="419" y="926"/>
                      <a:pt x="642" y="983"/>
                      <a:pt x="862" y="1005"/>
                    </a:cubicBezTo>
                    <a:cubicBezTo>
                      <a:pt x="895" y="1008"/>
                      <a:pt x="930" y="1010"/>
                      <a:pt x="965" y="1010"/>
                    </a:cubicBezTo>
                    <a:cubicBezTo>
                      <a:pt x="1099" y="1010"/>
                      <a:pt x="1235" y="981"/>
                      <a:pt x="1312" y="875"/>
                    </a:cubicBezTo>
                    <a:cubicBezTo>
                      <a:pt x="1377" y="785"/>
                      <a:pt x="1373" y="659"/>
                      <a:pt x="1330" y="554"/>
                    </a:cubicBezTo>
                    <a:cubicBezTo>
                      <a:pt x="1287" y="454"/>
                      <a:pt x="1204" y="371"/>
                      <a:pt x="1117" y="299"/>
                    </a:cubicBezTo>
                    <a:cubicBezTo>
                      <a:pt x="941" y="148"/>
                      <a:pt x="728" y="25"/>
                      <a:pt x="495" y="3"/>
                    </a:cubicBezTo>
                    <a:cubicBezTo>
                      <a:pt x="479" y="2"/>
                      <a:pt x="464" y="1"/>
                      <a:pt x="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5639575" y="2417625"/>
                <a:ext cx="58225" cy="33925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57" extrusionOk="0">
                    <a:moveTo>
                      <a:pt x="874" y="0"/>
                    </a:moveTo>
                    <a:cubicBezTo>
                      <a:pt x="853" y="0"/>
                      <a:pt x="832" y="1"/>
                      <a:pt x="811" y="2"/>
                    </a:cubicBezTo>
                    <a:cubicBezTo>
                      <a:pt x="685" y="5"/>
                      <a:pt x="552" y="5"/>
                      <a:pt x="440" y="70"/>
                    </a:cubicBezTo>
                    <a:cubicBezTo>
                      <a:pt x="274" y="164"/>
                      <a:pt x="133" y="304"/>
                      <a:pt x="73" y="489"/>
                    </a:cubicBezTo>
                    <a:cubicBezTo>
                      <a:pt x="0" y="712"/>
                      <a:pt x="68" y="986"/>
                      <a:pt x="260" y="1130"/>
                    </a:cubicBezTo>
                    <a:cubicBezTo>
                      <a:pt x="361" y="1206"/>
                      <a:pt x="484" y="1241"/>
                      <a:pt x="602" y="1271"/>
                    </a:cubicBezTo>
                    <a:cubicBezTo>
                      <a:pt x="846" y="1327"/>
                      <a:pt x="1097" y="1356"/>
                      <a:pt x="1347" y="1356"/>
                    </a:cubicBezTo>
                    <a:cubicBezTo>
                      <a:pt x="1497" y="1356"/>
                      <a:pt x="1647" y="1346"/>
                      <a:pt x="1795" y="1324"/>
                    </a:cubicBezTo>
                    <a:cubicBezTo>
                      <a:pt x="2001" y="1299"/>
                      <a:pt x="2239" y="1216"/>
                      <a:pt x="2289" y="1018"/>
                    </a:cubicBezTo>
                    <a:cubicBezTo>
                      <a:pt x="2329" y="870"/>
                      <a:pt x="2246" y="719"/>
                      <a:pt x="2149" y="600"/>
                    </a:cubicBezTo>
                    <a:cubicBezTo>
                      <a:pt x="1939" y="341"/>
                      <a:pt x="1640" y="153"/>
                      <a:pt x="1316" y="63"/>
                    </a:cubicBezTo>
                    <a:cubicBezTo>
                      <a:pt x="1174" y="22"/>
                      <a:pt x="1023" y="0"/>
                      <a:pt x="8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" name="Google Shape;57;p4"/>
              <p:cNvSpPr/>
              <p:nvPr/>
            </p:nvSpPr>
            <p:spPr>
              <a:xfrm>
                <a:off x="5684175" y="2463725"/>
                <a:ext cx="438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1983" extrusionOk="0">
                    <a:moveTo>
                      <a:pt x="683" y="0"/>
                    </a:moveTo>
                    <a:cubicBezTo>
                      <a:pt x="599" y="0"/>
                      <a:pt x="516" y="7"/>
                      <a:pt x="433" y="17"/>
                    </a:cubicBezTo>
                    <a:cubicBezTo>
                      <a:pt x="353" y="24"/>
                      <a:pt x="263" y="29"/>
                      <a:pt x="192" y="72"/>
                    </a:cubicBezTo>
                    <a:cubicBezTo>
                      <a:pt x="7" y="190"/>
                      <a:pt x="1" y="475"/>
                      <a:pt x="62" y="656"/>
                    </a:cubicBezTo>
                    <a:cubicBezTo>
                      <a:pt x="112" y="803"/>
                      <a:pt x="199" y="932"/>
                      <a:pt x="285" y="1059"/>
                    </a:cubicBezTo>
                    <a:cubicBezTo>
                      <a:pt x="379" y="1200"/>
                      <a:pt x="473" y="1336"/>
                      <a:pt x="566" y="1477"/>
                    </a:cubicBezTo>
                    <a:cubicBezTo>
                      <a:pt x="689" y="1657"/>
                      <a:pt x="822" y="1848"/>
                      <a:pt x="1020" y="1931"/>
                    </a:cubicBezTo>
                    <a:cubicBezTo>
                      <a:pt x="1129" y="1974"/>
                      <a:pt x="1248" y="1983"/>
                      <a:pt x="1364" y="1983"/>
                    </a:cubicBezTo>
                    <a:cubicBezTo>
                      <a:pt x="1394" y="1983"/>
                      <a:pt x="1424" y="1982"/>
                      <a:pt x="1453" y="1982"/>
                    </a:cubicBezTo>
                    <a:cubicBezTo>
                      <a:pt x="1518" y="1982"/>
                      <a:pt x="1583" y="1982"/>
                      <a:pt x="1636" y="1945"/>
                    </a:cubicBezTo>
                    <a:cubicBezTo>
                      <a:pt x="1719" y="1892"/>
                      <a:pt x="1737" y="1780"/>
                      <a:pt x="1741" y="1682"/>
                    </a:cubicBezTo>
                    <a:cubicBezTo>
                      <a:pt x="1752" y="1358"/>
                      <a:pt x="1673" y="1041"/>
                      <a:pt x="1593" y="727"/>
                    </a:cubicBezTo>
                    <a:cubicBezTo>
                      <a:pt x="1557" y="586"/>
                      <a:pt x="1521" y="443"/>
                      <a:pt x="1438" y="324"/>
                    </a:cubicBezTo>
                    <a:cubicBezTo>
                      <a:pt x="1312" y="140"/>
                      <a:pt x="1092" y="42"/>
                      <a:pt x="876" y="14"/>
                    </a:cubicBezTo>
                    <a:cubicBezTo>
                      <a:pt x="811" y="4"/>
                      <a:pt x="747" y="0"/>
                      <a:pt x="6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8" name="Google Shape;58;p4"/>
              <p:cNvSpPr/>
              <p:nvPr/>
            </p:nvSpPr>
            <p:spPr>
              <a:xfrm>
                <a:off x="5639400" y="2491975"/>
                <a:ext cx="4027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1711" extrusionOk="0">
                    <a:moveTo>
                      <a:pt x="529" y="0"/>
                    </a:moveTo>
                    <a:cubicBezTo>
                      <a:pt x="467" y="0"/>
                      <a:pt x="404" y="5"/>
                      <a:pt x="339" y="15"/>
                    </a:cubicBezTo>
                    <a:cubicBezTo>
                      <a:pt x="11" y="66"/>
                      <a:pt x="0" y="383"/>
                      <a:pt x="54" y="661"/>
                    </a:cubicBezTo>
                    <a:cubicBezTo>
                      <a:pt x="94" y="870"/>
                      <a:pt x="184" y="1071"/>
                      <a:pt x="321" y="1237"/>
                    </a:cubicBezTo>
                    <a:cubicBezTo>
                      <a:pt x="516" y="1479"/>
                      <a:pt x="797" y="1645"/>
                      <a:pt x="1103" y="1698"/>
                    </a:cubicBezTo>
                    <a:cubicBezTo>
                      <a:pt x="1147" y="1706"/>
                      <a:pt x="1192" y="1710"/>
                      <a:pt x="1237" y="1710"/>
                    </a:cubicBezTo>
                    <a:cubicBezTo>
                      <a:pt x="1329" y="1710"/>
                      <a:pt x="1417" y="1690"/>
                      <a:pt x="1485" y="1630"/>
                    </a:cubicBezTo>
                    <a:cubicBezTo>
                      <a:pt x="1589" y="1544"/>
                      <a:pt x="1611" y="1396"/>
                      <a:pt x="1611" y="1263"/>
                    </a:cubicBezTo>
                    <a:cubicBezTo>
                      <a:pt x="1611" y="920"/>
                      <a:pt x="1478" y="577"/>
                      <a:pt x="1247" y="326"/>
                    </a:cubicBezTo>
                    <a:cubicBezTo>
                      <a:pt x="1047" y="101"/>
                      <a:pt x="805" y="0"/>
                      <a:pt x="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5604250" y="2557600"/>
                <a:ext cx="38400" cy="44250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770" extrusionOk="0">
                    <a:moveTo>
                      <a:pt x="646" y="0"/>
                    </a:moveTo>
                    <a:cubicBezTo>
                      <a:pt x="605" y="0"/>
                      <a:pt x="562" y="7"/>
                      <a:pt x="520" y="21"/>
                    </a:cubicBezTo>
                    <a:cubicBezTo>
                      <a:pt x="412" y="58"/>
                      <a:pt x="347" y="180"/>
                      <a:pt x="292" y="270"/>
                    </a:cubicBezTo>
                    <a:cubicBezTo>
                      <a:pt x="202" y="421"/>
                      <a:pt x="123" y="580"/>
                      <a:pt x="72" y="745"/>
                    </a:cubicBezTo>
                    <a:cubicBezTo>
                      <a:pt x="19" y="923"/>
                      <a:pt x="1" y="1117"/>
                      <a:pt x="80" y="1290"/>
                    </a:cubicBezTo>
                    <a:cubicBezTo>
                      <a:pt x="155" y="1456"/>
                      <a:pt x="310" y="1578"/>
                      <a:pt x="480" y="1647"/>
                    </a:cubicBezTo>
                    <a:cubicBezTo>
                      <a:pt x="649" y="1719"/>
                      <a:pt x="833" y="1744"/>
                      <a:pt x="1017" y="1762"/>
                    </a:cubicBezTo>
                    <a:cubicBezTo>
                      <a:pt x="1058" y="1766"/>
                      <a:pt x="1099" y="1770"/>
                      <a:pt x="1141" y="1770"/>
                    </a:cubicBezTo>
                    <a:cubicBezTo>
                      <a:pt x="1209" y="1770"/>
                      <a:pt x="1277" y="1760"/>
                      <a:pt x="1338" y="1726"/>
                    </a:cubicBezTo>
                    <a:cubicBezTo>
                      <a:pt x="1518" y="1629"/>
                      <a:pt x="1536" y="1384"/>
                      <a:pt x="1503" y="1182"/>
                    </a:cubicBezTo>
                    <a:cubicBezTo>
                      <a:pt x="1464" y="926"/>
                      <a:pt x="1373" y="677"/>
                      <a:pt x="1244" y="454"/>
                    </a:cubicBezTo>
                    <a:cubicBezTo>
                      <a:pt x="1126" y="252"/>
                      <a:pt x="902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" name="Google Shape;60;p4"/>
              <p:cNvSpPr/>
              <p:nvPr/>
            </p:nvSpPr>
            <p:spPr>
              <a:xfrm>
                <a:off x="6001425" y="2491175"/>
                <a:ext cx="38500" cy="44250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1770" extrusionOk="0">
                    <a:moveTo>
                      <a:pt x="646" y="1"/>
                    </a:moveTo>
                    <a:cubicBezTo>
                      <a:pt x="605" y="1"/>
                      <a:pt x="562" y="8"/>
                      <a:pt x="519" y="22"/>
                    </a:cubicBezTo>
                    <a:cubicBezTo>
                      <a:pt x="411" y="58"/>
                      <a:pt x="346" y="177"/>
                      <a:pt x="292" y="271"/>
                    </a:cubicBezTo>
                    <a:cubicBezTo>
                      <a:pt x="205" y="418"/>
                      <a:pt x="122" y="581"/>
                      <a:pt x="72" y="747"/>
                    </a:cubicBezTo>
                    <a:cubicBezTo>
                      <a:pt x="18" y="923"/>
                      <a:pt x="0" y="1118"/>
                      <a:pt x="79" y="1291"/>
                    </a:cubicBezTo>
                    <a:cubicBezTo>
                      <a:pt x="155" y="1456"/>
                      <a:pt x="310" y="1579"/>
                      <a:pt x="480" y="1647"/>
                    </a:cubicBezTo>
                    <a:cubicBezTo>
                      <a:pt x="649" y="1716"/>
                      <a:pt x="832" y="1742"/>
                      <a:pt x="1017" y="1759"/>
                    </a:cubicBezTo>
                    <a:cubicBezTo>
                      <a:pt x="1060" y="1765"/>
                      <a:pt x="1105" y="1770"/>
                      <a:pt x="1150" y="1770"/>
                    </a:cubicBezTo>
                    <a:cubicBezTo>
                      <a:pt x="1216" y="1770"/>
                      <a:pt x="1282" y="1759"/>
                      <a:pt x="1341" y="1727"/>
                    </a:cubicBezTo>
                    <a:cubicBezTo>
                      <a:pt x="1517" y="1629"/>
                      <a:pt x="1539" y="1381"/>
                      <a:pt x="1506" y="1183"/>
                    </a:cubicBezTo>
                    <a:cubicBezTo>
                      <a:pt x="1466" y="927"/>
                      <a:pt x="1376" y="678"/>
                      <a:pt x="1243" y="451"/>
                    </a:cubicBezTo>
                    <a:cubicBezTo>
                      <a:pt x="1126" y="253"/>
                      <a:pt x="901" y="1"/>
                      <a:pt x="6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1" name="Google Shape;61;p4"/>
              <p:cNvSpPr/>
              <p:nvPr/>
            </p:nvSpPr>
            <p:spPr>
              <a:xfrm>
                <a:off x="5684175" y="2555050"/>
                <a:ext cx="5345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1729" extrusionOk="0">
                    <a:moveTo>
                      <a:pt x="1064" y="1"/>
                    </a:moveTo>
                    <a:cubicBezTo>
                      <a:pt x="949" y="1"/>
                      <a:pt x="833" y="1"/>
                      <a:pt x="718" y="4"/>
                    </a:cubicBezTo>
                    <a:cubicBezTo>
                      <a:pt x="641" y="8"/>
                      <a:pt x="555" y="1"/>
                      <a:pt x="483" y="30"/>
                    </a:cubicBezTo>
                    <a:cubicBezTo>
                      <a:pt x="321" y="98"/>
                      <a:pt x="217" y="268"/>
                      <a:pt x="134" y="415"/>
                    </a:cubicBezTo>
                    <a:cubicBezTo>
                      <a:pt x="69" y="538"/>
                      <a:pt x="1" y="668"/>
                      <a:pt x="4" y="804"/>
                    </a:cubicBezTo>
                    <a:cubicBezTo>
                      <a:pt x="7" y="942"/>
                      <a:pt x="79" y="1071"/>
                      <a:pt x="170" y="1172"/>
                    </a:cubicBezTo>
                    <a:cubicBezTo>
                      <a:pt x="487" y="1526"/>
                      <a:pt x="992" y="1622"/>
                      <a:pt x="1456" y="1702"/>
                    </a:cubicBezTo>
                    <a:cubicBezTo>
                      <a:pt x="1534" y="1715"/>
                      <a:pt x="1616" y="1728"/>
                      <a:pt x="1695" y="1728"/>
                    </a:cubicBezTo>
                    <a:cubicBezTo>
                      <a:pt x="1785" y="1728"/>
                      <a:pt x="1872" y="1712"/>
                      <a:pt x="1947" y="1662"/>
                    </a:cubicBezTo>
                    <a:cubicBezTo>
                      <a:pt x="2058" y="1590"/>
                      <a:pt x="2116" y="1457"/>
                      <a:pt x="2127" y="1327"/>
                    </a:cubicBezTo>
                    <a:cubicBezTo>
                      <a:pt x="2138" y="1193"/>
                      <a:pt x="2105" y="1064"/>
                      <a:pt x="2065" y="938"/>
                    </a:cubicBezTo>
                    <a:cubicBezTo>
                      <a:pt x="2018" y="779"/>
                      <a:pt x="1957" y="624"/>
                      <a:pt x="1882" y="476"/>
                    </a:cubicBezTo>
                    <a:cubicBezTo>
                      <a:pt x="1820" y="343"/>
                      <a:pt x="1741" y="213"/>
                      <a:pt x="1622" y="127"/>
                    </a:cubicBezTo>
                    <a:cubicBezTo>
                      <a:pt x="1463" y="15"/>
                      <a:pt x="1258" y="4"/>
                      <a:pt x="1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>
                <a:off x="5745425" y="2520900"/>
                <a:ext cx="61300" cy="32425"/>
              </a:xfrm>
              <a:custGeom>
                <a:avLst/>
                <a:gdLst/>
                <a:ahLst/>
                <a:cxnLst/>
                <a:rect l="l" t="t" r="r" b="b"/>
                <a:pathLst>
                  <a:path w="2452" h="1297" extrusionOk="0">
                    <a:moveTo>
                      <a:pt x="891" y="1"/>
                    </a:moveTo>
                    <a:cubicBezTo>
                      <a:pt x="647" y="1"/>
                      <a:pt x="388" y="154"/>
                      <a:pt x="228" y="325"/>
                    </a:cubicBezTo>
                    <a:cubicBezTo>
                      <a:pt x="120" y="440"/>
                      <a:pt x="1" y="661"/>
                      <a:pt x="99" y="816"/>
                    </a:cubicBezTo>
                    <a:cubicBezTo>
                      <a:pt x="124" y="851"/>
                      <a:pt x="159" y="877"/>
                      <a:pt x="192" y="902"/>
                    </a:cubicBezTo>
                    <a:cubicBezTo>
                      <a:pt x="618" y="1208"/>
                      <a:pt x="1151" y="1297"/>
                      <a:pt x="1677" y="1297"/>
                    </a:cubicBezTo>
                    <a:cubicBezTo>
                      <a:pt x="1779" y="1297"/>
                      <a:pt x="1880" y="1294"/>
                      <a:pt x="1980" y="1288"/>
                    </a:cubicBezTo>
                    <a:cubicBezTo>
                      <a:pt x="2124" y="1277"/>
                      <a:pt x="2283" y="1255"/>
                      <a:pt x="2369" y="1143"/>
                    </a:cubicBezTo>
                    <a:cubicBezTo>
                      <a:pt x="2416" y="1086"/>
                      <a:pt x="2438" y="1010"/>
                      <a:pt x="2441" y="938"/>
                    </a:cubicBezTo>
                    <a:cubicBezTo>
                      <a:pt x="2451" y="761"/>
                      <a:pt x="2387" y="581"/>
                      <a:pt x="2261" y="455"/>
                    </a:cubicBezTo>
                    <a:cubicBezTo>
                      <a:pt x="2175" y="368"/>
                      <a:pt x="2059" y="307"/>
                      <a:pt x="1947" y="257"/>
                    </a:cubicBezTo>
                    <a:cubicBezTo>
                      <a:pt x="1619" y="102"/>
                      <a:pt x="1262" y="4"/>
                      <a:pt x="899" y="1"/>
                    </a:cubicBezTo>
                    <a:cubicBezTo>
                      <a:pt x="896" y="1"/>
                      <a:pt x="893" y="1"/>
                      <a:pt x="8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3" name="Google Shape;63;p4"/>
              <p:cNvSpPr/>
              <p:nvPr/>
            </p:nvSpPr>
            <p:spPr>
              <a:xfrm>
                <a:off x="5747675" y="2444300"/>
                <a:ext cx="40400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2005" extrusionOk="0">
                    <a:moveTo>
                      <a:pt x="503" y="1"/>
                    </a:moveTo>
                    <a:cubicBezTo>
                      <a:pt x="328" y="1"/>
                      <a:pt x="171" y="87"/>
                      <a:pt x="84" y="247"/>
                    </a:cubicBezTo>
                    <a:cubicBezTo>
                      <a:pt x="12" y="380"/>
                      <a:pt x="1" y="535"/>
                      <a:pt x="4" y="686"/>
                    </a:cubicBezTo>
                    <a:cubicBezTo>
                      <a:pt x="23" y="1101"/>
                      <a:pt x="177" y="1504"/>
                      <a:pt x="437" y="1825"/>
                    </a:cubicBezTo>
                    <a:cubicBezTo>
                      <a:pt x="473" y="1869"/>
                      <a:pt x="513" y="1912"/>
                      <a:pt x="563" y="1940"/>
                    </a:cubicBezTo>
                    <a:cubicBezTo>
                      <a:pt x="621" y="1973"/>
                      <a:pt x="689" y="1980"/>
                      <a:pt x="754" y="1987"/>
                    </a:cubicBezTo>
                    <a:cubicBezTo>
                      <a:pt x="828" y="1996"/>
                      <a:pt x="904" y="2004"/>
                      <a:pt x="979" y="2004"/>
                    </a:cubicBezTo>
                    <a:cubicBezTo>
                      <a:pt x="1087" y="2004"/>
                      <a:pt x="1193" y="1987"/>
                      <a:pt x="1285" y="1930"/>
                    </a:cubicBezTo>
                    <a:cubicBezTo>
                      <a:pt x="1349" y="1890"/>
                      <a:pt x="1400" y="1832"/>
                      <a:pt x="1443" y="1767"/>
                    </a:cubicBezTo>
                    <a:cubicBezTo>
                      <a:pt x="1540" y="1631"/>
                      <a:pt x="1594" y="1461"/>
                      <a:pt x="1601" y="1292"/>
                    </a:cubicBezTo>
                    <a:cubicBezTo>
                      <a:pt x="1616" y="896"/>
                      <a:pt x="1374" y="531"/>
                      <a:pt x="1097" y="243"/>
                    </a:cubicBezTo>
                    <a:cubicBezTo>
                      <a:pt x="1021" y="164"/>
                      <a:pt x="942" y="84"/>
                      <a:pt x="841" y="37"/>
                    </a:cubicBezTo>
                    <a:cubicBezTo>
                      <a:pt x="766" y="4"/>
                      <a:pt x="691" y="2"/>
                      <a:pt x="615" y="2"/>
                    </a:cubicBezTo>
                    <a:cubicBezTo>
                      <a:pt x="605" y="2"/>
                      <a:pt x="595" y="2"/>
                      <a:pt x="585" y="2"/>
                    </a:cubicBezTo>
                    <a:cubicBezTo>
                      <a:pt x="564" y="2"/>
                      <a:pt x="544" y="2"/>
                      <a:pt x="523" y="1"/>
                    </a:cubicBezTo>
                    <a:cubicBezTo>
                      <a:pt x="517" y="1"/>
                      <a:pt x="510" y="1"/>
                      <a:pt x="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" name="Google Shape;64;p4"/>
              <p:cNvSpPr/>
              <p:nvPr/>
            </p:nvSpPr>
            <p:spPr>
              <a:xfrm>
                <a:off x="5760650" y="2575275"/>
                <a:ext cx="31850" cy="4542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817" extrusionOk="0">
                    <a:moveTo>
                      <a:pt x="381" y="0"/>
                    </a:moveTo>
                    <a:cubicBezTo>
                      <a:pt x="363" y="0"/>
                      <a:pt x="346" y="1"/>
                      <a:pt x="329" y="3"/>
                    </a:cubicBezTo>
                    <a:cubicBezTo>
                      <a:pt x="34" y="32"/>
                      <a:pt x="1" y="518"/>
                      <a:pt x="1" y="742"/>
                    </a:cubicBezTo>
                    <a:cubicBezTo>
                      <a:pt x="4" y="940"/>
                      <a:pt x="44" y="1141"/>
                      <a:pt x="127" y="1322"/>
                    </a:cubicBezTo>
                    <a:cubicBezTo>
                      <a:pt x="210" y="1502"/>
                      <a:pt x="337" y="1671"/>
                      <a:pt x="513" y="1758"/>
                    </a:cubicBezTo>
                    <a:cubicBezTo>
                      <a:pt x="588" y="1796"/>
                      <a:pt x="673" y="1816"/>
                      <a:pt x="758" y="1816"/>
                    </a:cubicBezTo>
                    <a:cubicBezTo>
                      <a:pt x="872" y="1816"/>
                      <a:pt x="985" y="1779"/>
                      <a:pt x="1068" y="1700"/>
                    </a:cubicBezTo>
                    <a:cubicBezTo>
                      <a:pt x="1165" y="1607"/>
                      <a:pt x="1208" y="1470"/>
                      <a:pt x="1230" y="1336"/>
                    </a:cubicBezTo>
                    <a:cubicBezTo>
                      <a:pt x="1273" y="1041"/>
                      <a:pt x="1212" y="735"/>
                      <a:pt x="1064" y="475"/>
                    </a:cubicBezTo>
                    <a:cubicBezTo>
                      <a:pt x="932" y="247"/>
                      <a:pt x="664" y="0"/>
                      <a:pt x="3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" name="Google Shape;65;p4"/>
              <p:cNvSpPr/>
              <p:nvPr/>
            </p:nvSpPr>
            <p:spPr>
              <a:xfrm>
                <a:off x="5659025" y="2604125"/>
                <a:ext cx="55075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514" extrusionOk="0">
                    <a:moveTo>
                      <a:pt x="690" y="0"/>
                    </a:moveTo>
                    <a:cubicBezTo>
                      <a:pt x="629" y="0"/>
                      <a:pt x="567" y="6"/>
                      <a:pt x="501" y="27"/>
                    </a:cubicBezTo>
                    <a:cubicBezTo>
                      <a:pt x="354" y="74"/>
                      <a:pt x="220" y="168"/>
                      <a:pt x="134" y="298"/>
                    </a:cubicBezTo>
                    <a:cubicBezTo>
                      <a:pt x="8" y="489"/>
                      <a:pt x="1" y="759"/>
                      <a:pt x="134" y="943"/>
                    </a:cubicBezTo>
                    <a:cubicBezTo>
                      <a:pt x="260" y="1119"/>
                      <a:pt x="473" y="1203"/>
                      <a:pt x="674" y="1274"/>
                    </a:cubicBezTo>
                    <a:cubicBezTo>
                      <a:pt x="769" y="1306"/>
                      <a:pt x="866" y="1339"/>
                      <a:pt x="960" y="1371"/>
                    </a:cubicBezTo>
                    <a:cubicBezTo>
                      <a:pt x="1152" y="1443"/>
                      <a:pt x="1351" y="1513"/>
                      <a:pt x="1556" y="1513"/>
                    </a:cubicBezTo>
                    <a:cubicBezTo>
                      <a:pt x="1570" y="1513"/>
                      <a:pt x="1584" y="1513"/>
                      <a:pt x="1597" y="1512"/>
                    </a:cubicBezTo>
                    <a:cubicBezTo>
                      <a:pt x="1814" y="1501"/>
                      <a:pt x="2044" y="1386"/>
                      <a:pt x="2120" y="1181"/>
                    </a:cubicBezTo>
                    <a:cubicBezTo>
                      <a:pt x="2203" y="972"/>
                      <a:pt x="2102" y="734"/>
                      <a:pt x="1965" y="557"/>
                    </a:cubicBezTo>
                    <a:cubicBezTo>
                      <a:pt x="1792" y="338"/>
                      <a:pt x="1551" y="171"/>
                      <a:pt x="1284" y="85"/>
                    </a:cubicBezTo>
                    <a:cubicBezTo>
                      <a:pt x="1150" y="38"/>
                      <a:pt x="1010" y="13"/>
                      <a:pt x="866" y="9"/>
                    </a:cubicBezTo>
                    <a:cubicBezTo>
                      <a:pt x="805" y="6"/>
                      <a:pt x="747" y="0"/>
                      <a:pt x="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" name="Google Shape;66;p4"/>
              <p:cNvSpPr/>
              <p:nvPr/>
            </p:nvSpPr>
            <p:spPr>
              <a:xfrm>
                <a:off x="5898350" y="2431825"/>
                <a:ext cx="45800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1578" extrusionOk="0">
                    <a:moveTo>
                      <a:pt x="682" y="0"/>
                    </a:moveTo>
                    <a:cubicBezTo>
                      <a:pt x="631" y="0"/>
                      <a:pt x="580" y="4"/>
                      <a:pt x="529" y="11"/>
                    </a:cubicBezTo>
                    <a:cubicBezTo>
                      <a:pt x="231" y="54"/>
                      <a:pt x="0" y="425"/>
                      <a:pt x="7" y="706"/>
                    </a:cubicBezTo>
                    <a:cubicBezTo>
                      <a:pt x="15" y="947"/>
                      <a:pt x="195" y="1132"/>
                      <a:pt x="382" y="1257"/>
                    </a:cubicBezTo>
                    <a:cubicBezTo>
                      <a:pt x="674" y="1452"/>
                      <a:pt x="1023" y="1564"/>
                      <a:pt x="1373" y="1578"/>
                    </a:cubicBezTo>
                    <a:cubicBezTo>
                      <a:pt x="1459" y="1578"/>
                      <a:pt x="1546" y="1574"/>
                      <a:pt x="1622" y="1535"/>
                    </a:cubicBezTo>
                    <a:cubicBezTo>
                      <a:pt x="1759" y="1463"/>
                      <a:pt x="1813" y="1293"/>
                      <a:pt x="1820" y="1135"/>
                    </a:cubicBezTo>
                    <a:cubicBezTo>
                      <a:pt x="1831" y="857"/>
                      <a:pt x="1733" y="580"/>
                      <a:pt x="1546" y="370"/>
                    </a:cubicBezTo>
                    <a:cubicBezTo>
                      <a:pt x="1335" y="135"/>
                      <a:pt x="1003" y="0"/>
                      <a:pt x="6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5914275" y="2491300"/>
                <a:ext cx="587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1010" extrusionOk="0">
                    <a:moveTo>
                      <a:pt x="439" y="0"/>
                    </a:moveTo>
                    <a:cubicBezTo>
                      <a:pt x="335" y="0"/>
                      <a:pt x="233" y="16"/>
                      <a:pt x="148" y="75"/>
                    </a:cubicBezTo>
                    <a:cubicBezTo>
                      <a:pt x="33" y="158"/>
                      <a:pt x="1" y="298"/>
                      <a:pt x="37" y="428"/>
                    </a:cubicBezTo>
                    <a:cubicBezTo>
                      <a:pt x="87" y="626"/>
                      <a:pt x="253" y="789"/>
                      <a:pt x="430" y="879"/>
                    </a:cubicBezTo>
                    <a:cubicBezTo>
                      <a:pt x="667" y="993"/>
                      <a:pt x="938" y="1009"/>
                      <a:pt x="1205" y="1009"/>
                    </a:cubicBezTo>
                    <a:cubicBezTo>
                      <a:pt x="1242" y="1009"/>
                      <a:pt x="1279" y="1009"/>
                      <a:pt x="1316" y="1008"/>
                    </a:cubicBezTo>
                    <a:lnTo>
                      <a:pt x="1903" y="1008"/>
                    </a:lnTo>
                    <a:cubicBezTo>
                      <a:pt x="2012" y="1008"/>
                      <a:pt x="2124" y="1005"/>
                      <a:pt x="2211" y="940"/>
                    </a:cubicBezTo>
                    <a:cubicBezTo>
                      <a:pt x="2332" y="850"/>
                      <a:pt x="2344" y="677"/>
                      <a:pt x="2347" y="526"/>
                    </a:cubicBezTo>
                    <a:cubicBezTo>
                      <a:pt x="2347" y="428"/>
                      <a:pt x="2347" y="320"/>
                      <a:pt x="2279" y="252"/>
                    </a:cubicBezTo>
                    <a:cubicBezTo>
                      <a:pt x="2224" y="197"/>
                      <a:pt x="2149" y="180"/>
                      <a:pt x="2073" y="165"/>
                    </a:cubicBezTo>
                    <a:cubicBezTo>
                      <a:pt x="1622" y="85"/>
                      <a:pt x="1165" y="50"/>
                      <a:pt x="707" y="17"/>
                    </a:cubicBezTo>
                    <a:cubicBezTo>
                      <a:pt x="623" y="12"/>
                      <a:pt x="530" y="0"/>
                      <a:pt x="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5881400" y="2534875"/>
                <a:ext cx="65800" cy="4045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618" extrusionOk="0">
                    <a:moveTo>
                      <a:pt x="1382" y="0"/>
                    </a:moveTo>
                    <a:cubicBezTo>
                      <a:pt x="1348" y="0"/>
                      <a:pt x="1315" y="2"/>
                      <a:pt x="1284" y="8"/>
                    </a:cubicBezTo>
                    <a:cubicBezTo>
                      <a:pt x="1179" y="22"/>
                      <a:pt x="1071" y="62"/>
                      <a:pt x="970" y="91"/>
                    </a:cubicBezTo>
                    <a:cubicBezTo>
                      <a:pt x="833" y="130"/>
                      <a:pt x="700" y="177"/>
                      <a:pt x="573" y="242"/>
                    </a:cubicBezTo>
                    <a:cubicBezTo>
                      <a:pt x="357" y="357"/>
                      <a:pt x="166" y="530"/>
                      <a:pt x="83" y="761"/>
                    </a:cubicBezTo>
                    <a:cubicBezTo>
                      <a:pt x="1" y="988"/>
                      <a:pt x="48" y="1273"/>
                      <a:pt x="234" y="1428"/>
                    </a:cubicBezTo>
                    <a:cubicBezTo>
                      <a:pt x="397" y="1561"/>
                      <a:pt x="624" y="1576"/>
                      <a:pt x="833" y="1586"/>
                    </a:cubicBezTo>
                    <a:cubicBezTo>
                      <a:pt x="981" y="1594"/>
                      <a:pt x="1129" y="1601"/>
                      <a:pt x="1272" y="1608"/>
                    </a:cubicBezTo>
                    <a:cubicBezTo>
                      <a:pt x="1369" y="1613"/>
                      <a:pt x="1466" y="1617"/>
                      <a:pt x="1562" y="1617"/>
                    </a:cubicBezTo>
                    <a:cubicBezTo>
                      <a:pt x="1755" y="1617"/>
                      <a:pt x="1945" y="1599"/>
                      <a:pt x="2123" y="1532"/>
                    </a:cubicBezTo>
                    <a:cubicBezTo>
                      <a:pt x="2393" y="1435"/>
                      <a:pt x="2631" y="1190"/>
                      <a:pt x="2631" y="905"/>
                    </a:cubicBezTo>
                    <a:cubicBezTo>
                      <a:pt x="2631" y="653"/>
                      <a:pt x="2455" y="433"/>
                      <a:pt x="2253" y="289"/>
                    </a:cubicBezTo>
                    <a:cubicBezTo>
                      <a:pt x="2065" y="155"/>
                      <a:pt x="1849" y="65"/>
                      <a:pt x="1623" y="26"/>
                    </a:cubicBezTo>
                    <a:cubicBezTo>
                      <a:pt x="1546" y="13"/>
                      <a:pt x="1462" y="0"/>
                      <a:pt x="1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5888775" y="2587925"/>
                <a:ext cx="4165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690" extrusionOk="0">
                    <a:moveTo>
                      <a:pt x="841" y="1"/>
                    </a:moveTo>
                    <a:cubicBezTo>
                      <a:pt x="670" y="1"/>
                      <a:pt x="513" y="98"/>
                      <a:pt x="372" y="203"/>
                    </a:cubicBezTo>
                    <a:cubicBezTo>
                      <a:pt x="250" y="289"/>
                      <a:pt x="156" y="409"/>
                      <a:pt x="102" y="549"/>
                    </a:cubicBezTo>
                    <a:cubicBezTo>
                      <a:pt x="1" y="813"/>
                      <a:pt x="69" y="1133"/>
                      <a:pt x="264" y="1335"/>
                    </a:cubicBezTo>
                    <a:cubicBezTo>
                      <a:pt x="387" y="1465"/>
                      <a:pt x="553" y="1543"/>
                      <a:pt x="722" y="1608"/>
                    </a:cubicBezTo>
                    <a:cubicBezTo>
                      <a:pt x="836" y="1653"/>
                      <a:pt x="964" y="1689"/>
                      <a:pt x="1085" y="1689"/>
                    </a:cubicBezTo>
                    <a:cubicBezTo>
                      <a:pt x="1181" y="1689"/>
                      <a:pt x="1273" y="1666"/>
                      <a:pt x="1349" y="1605"/>
                    </a:cubicBezTo>
                    <a:cubicBezTo>
                      <a:pt x="1414" y="1555"/>
                      <a:pt x="1461" y="1483"/>
                      <a:pt x="1496" y="1407"/>
                    </a:cubicBezTo>
                    <a:cubicBezTo>
                      <a:pt x="1630" y="1140"/>
                      <a:pt x="1666" y="816"/>
                      <a:pt x="1554" y="542"/>
                    </a:cubicBezTo>
                    <a:cubicBezTo>
                      <a:pt x="1457" y="301"/>
                      <a:pt x="1237" y="121"/>
                      <a:pt x="999" y="30"/>
                    </a:cubicBezTo>
                    <a:cubicBezTo>
                      <a:pt x="945" y="10"/>
                      <a:pt x="892" y="1"/>
                      <a:pt x="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5978175" y="2535050"/>
                <a:ext cx="49100" cy="56850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274" extrusionOk="0">
                    <a:moveTo>
                      <a:pt x="668" y="0"/>
                    </a:moveTo>
                    <a:cubicBezTo>
                      <a:pt x="665" y="0"/>
                      <a:pt x="662" y="0"/>
                      <a:pt x="660" y="1"/>
                    </a:cubicBezTo>
                    <a:cubicBezTo>
                      <a:pt x="385" y="4"/>
                      <a:pt x="166" y="282"/>
                      <a:pt x="90" y="523"/>
                    </a:cubicBezTo>
                    <a:cubicBezTo>
                      <a:pt x="1" y="808"/>
                      <a:pt x="47" y="1136"/>
                      <a:pt x="195" y="1396"/>
                    </a:cubicBezTo>
                    <a:cubicBezTo>
                      <a:pt x="418" y="1785"/>
                      <a:pt x="826" y="2037"/>
                      <a:pt x="1240" y="2210"/>
                    </a:cubicBezTo>
                    <a:cubicBezTo>
                      <a:pt x="1323" y="2243"/>
                      <a:pt x="1413" y="2274"/>
                      <a:pt x="1498" y="2274"/>
                    </a:cubicBezTo>
                    <a:cubicBezTo>
                      <a:pt x="1542" y="2274"/>
                      <a:pt x="1585" y="2266"/>
                      <a:pt x="1626" y="2246"/>
                    </a:cubicBezTo>
                    <a:cubicBezTo>
                      <a:pt x="1737" y="2192"/>
                      <a:pt x="1791" y="2066"/>
                      <a:pt x="1824" y="1947"/>
                    </a:cubicBezTo>
                    <a:cubicBezTo>
                      <a:pt x="1964" y="1406"/>
                      <a:pt x="1769" y="804"/>
                      <a:pt x="1366" y="423"/>
                    </a:cubicBezTo>
                    <a:cubicBezTo>
                      <a:pt x="1255" y="318"/>
                      <a:pt x="1125" y="231"/>
                      <a:pt x="999" y="145"/>
                    </a:cubicBezTo>
                    <a:cubicBezTo>
                      <a:pt x="900" y="75"/>
                      <a:pt x="791" y="0"/>
                      <a:pt x="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5946550" y="2599325"/>
                <a:ext cx="3767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896" extrusionOk="0">
                    <a:moveTo>
                      <a:pt x="383" y="1"/>
                    </a:moveTo>
                    <a:cubicBezTo>
                      <a:pt x="328" y="1"/>
                      <a:pt x="271" y="23"/>
                      <a:pt x="209" y="79"/>
                    </a:cubicBezTo>
                    <a:cubicBezTo>
                      <a:pt x="0" y="266"/>
                      <a:pt x="0" y="573"/>
                      <a:pt x="61" y="825"/>
                    </a:cubicBezTo>
                    <a:cubicBezTo>
                      <a:pt x="123" y="1102"/>
                      <a:pt x="253" y="1365"/>
                      <a:pt x="433" y="1585"/>
                    </a:cubicBezTo>
                    <a:cubicBezTo>
                      <a:pt x="516" y="1686"/>
                      <a:pt x="612" y="1779"/>
                      <a:pt x="728" y="1841"/>
                    </a:cubicBezTo>
                    <a:cubicBezTo>
                      <a:pt x="799" y="1875"/>
                      <a:pt x="878" y="1896"/>
                      <a:pt x="956" y="1896"/>
                    </a:cubicBezTo>
                    <a:cubicBezTo>
                      <a:pt x="1008" y="1896"/>
                      <a:pt x="1061" y="1887"/>
                      <a:pt x="1110" y="1866"/>
                    </a:cubicBezTo>
                    <a:cubicBezTo>
                      <a:pt x="1261" y="1805"/>
                      <a:pt x="1355" y="1646"/>
                      <a:pt x="1402" y="1488"/>
                    </a:cubicBezTo>
                    <a:cubicBezTo>
                      <a:pt x="1507" y="1124"/>
                      <a:pt x="1391" y="716"/>
                      <a:pt x="1143" y="439"/>
                    </a:cubicBezTo>
                    <a:cubicBezTo>
                      <a:pt x="1002" y="287"/>
                      <a:pt x="833" y="219"/>
                      <a:pt x="660" y="119"/>
                    </a:cubicBezTo>
                    <a:cubicBezTo>
                      <a:pt x="559" y="58"/>
                      <a:pt x="473" y="1"/>
                      <a:pt x="3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72" name="Google Shape;72;p4"/>
          <p:cNvSpPr/>
          <p:nvPr/>
        </p:nvSpPr>
        <p:spPr>
          <a:xfrm rot="7149403">
            <a:off x="10126373" y="347714"/>
            <a:ext cx="645023" cy="415534"/>
          </a:xfrm>
          <a:custGeom>
            <a:avLst/>
            <a:gdLst/>
            <a:ahLst/>
            <a:cxnLst/>
            <a:rect l="l" t="t" r="r" b="b"/>
            <a:pathLst>
              <a:path w="11996" h="7727" extrusionOk="0">
                <a:moveTo>
                  <a:pt x="2160" y="0"/>
                </a:moveTo>
                <a:cubicBezTo>
                  <a:pt x="1999" y="0"/>
                  <a:pt x="1840" y="22"/>
                  <a:pt x="1692" y="65"/>
                </a:cubicBezTo>
                <a:cubicBezTo>
                  <a:pt x="992" y="263"/>
                  <a:pt x="466" y="796"/>
                  <a:pt x="1" y="1341"/>
                </a:cubicBezTo>
                <a:lnTo>
                  <a:pt x="152" y="1471"/>
                </a:lnTo>
                <a:cubicBezTo>
                  <a:pt x="596" y="947"/>
                  <a:pt x="1097" y="440"/>
                  <a:pt x="1745" y="255"/>
                </a:cubicBezTo>
                <a:cubicBezTo>
                  <a:pt x="1879" y="217"/>
                  <a:pt x="2021" y="198"/>
                  <a:pt x="2164" y="198"/>
                </a:cubicBezTo>
                <a:cubicBezTo>
                  <a:pt x="2679" y="198"/>
                  <a:pt x="3205" y="444"/>
                  <a:pt x="3374" y="926"/>
                </a:cubicBezTo>
                <a:cubicBezTo>
                  <a:pt x="3494" y="1261"/>
                  <a:pt x="3425" y="1622"/>
                  <a:pt x="3349" y="2003"/>
                </a:cubicBezTo>
                <a:cubicBezTo>
                  <a:pt x="3327" y="2105"/>
                  <a:pt x="3306" y="2209"/>
                  <a:pt x="3292" y="2310"/>
                </a:cubicBezTo>
                <a:cubicBezTo>
                  <a:pt x="3209" y="2822"/>
                  <a:pt x="3292" y="3456"/>
                  <a:pt x="3763" y="3705"/>
                </a:cubicBezTo>
                <a:cubicBezTo>
                  <a:pt x="3892" y="3773"/>
                  <a:pt x="4026" y="3800"/>
                  <a:pt x="4157" y="3800"/>
                </a:cubicBezTo>
                <a:cubicBezTo>
                  <a:pt x="4528" y="3800"/>
                  <a:pt x="4877" y="3584"/>
                  <a:pt x="5039" y="3467"/>
                </a:cubicBezTo>
                <a:cubicBezTo>
                  <a:pt x="5130" y="3399"/>
                  <a:pt x="5223" y="3326"/>
                  <a:pt x="5313" y="3254"/>
                </a:cubicBezTo>
                <a:cubicBezTo>
                  <a:pt x="5551" y="3063"/>
                  <a:pt x="5782" y="2880"/>
                  <a:pt x="6056" y="2797"/>
                </a:cubicBezTo>
                <a:cubicBezTo>
                  <a:pt x="6147" y="2769"/>
                  <a:pt x="6242" y="2755"/>
                  <a:pt x="6340" y="2755"/>
                </a:cubicBezTo>
                <a:cubicBezTo>
                  <a:pt x="6524" y="2755"/>
                  <a:pt x="6713" y="2804"/>
                  <a:pt x="6885" y="2901"/>
                </a:cubicBezTo>
                <a:cubicBezTo>
                  <a:pt x="7151" y="3045"/>
                  <a:pt x="7346" y="3279"/>
                  <a:pt x="7422" y="3542"/>
                </a:cubicBezTo>
                <a:cubicBezTo>
                  <a:pt x="7491" y="3780"/>
                  <a:pt x="7479" y="4033"/>
                  <a:pt x="7461" y="4299"/>
                </a:cubicBezTo>
                <a:cubicBezTo>
                  <a:pt x="7454" y="4455"/>
                  <a:pt x="7447" y="4616"/>
                  <a:pt x="7454" y="4779"/>
                </a:cubicBezTo>
                <a:cubicBezTo>
                  <a:pt x="7483" y="5250"/>
                  <a:pt x="7764" y="5769"/>
                  <a:pt x="8236" y="5795"/>
                </a:cubicBezTo>
                <a:cubicBezTo>
                  <a:pt x="8250" y="5796"/>
                  <a:pt x="8264" y="5797"/>
                  <a:pt x="8277" y="5797"/>
                </a:cubicBezTo>
                <a:cubicBezTo>
                  <a:pt x="8560" y="5797"/>
                  <a:pt x="8780" y="5629"/>
                  <a:pt x="8996" y="5467"/>
                </a:cubicBezTo>
                <a:cubicBezTo>
                  <a:pt x="9066" y="5417"/>
                  <a:pt x="9130" y="5370"/>
                  <a:pt x="9199" y="5323"/>
                </a:cubicBezTo>
                <a:cubicBezTo>
                  <a:pt x="9448" y="5163"/>
                  <a:pt x="9743" y="5086"/>
                  <a:pt x="10041" y="5086"/>
                </a:cubicBezTo>
                <a:cubicBezTo>
                  <a:pt x="10480" y="5086"/>
                  <a:pt x="10922" y="5254"/>
                  <a:pt x="11220" y="5571"/>
                </a:cubicBezTo>
                <a:cubicBezTo>
                  <a:pt x="11721" y="6109"/>
                  <a:pt x="11772" y="7020"/>
                  <a:pt x="11332" y="7608"/>
                </a:cubicBezTo>
                <a:lnTo>
                  <a:pt x="11491" y="7727"/>
                </a:lnTo>
                <a:cubicBezTo>
                  <a:pt x="11995" y="7057"/>
                  <a:pt x="11937" y="6051"/>
                  <a:pt x="11368" y="5438"/>
                </a:cubicBezTo>
                <a:cubicBezTo>
                  <a:pt x="11028" y="5074"/>
                  <a:pt x="10536" y="4883"/>
                  <a:pt x="10046" y="4883"/>
                </a:cubicBezTo>
                <a:cubicBezTo>
                  <a:pt x="9711" y="4883"/>
                  <a:pt x="9376" y="4973"/>
                  <a:pt x="9091" y="5157"/>
                </a:cubicBezTo>
                <a:cubicBezTo>
                  <a:pt x="9022" y="5204"/>
                  <a:pt x="8950" y="5258"/>
                  <a:pt x="8881" y="5308"/>
                </a:cubicBezTo>
                <a:cubicBezTo>
                  <a:pt x="8684" y="5455"/>
                  <a:pt x="8503" y="5598"/>
                  <a:pt x="8286" y="5598"/>
                </a:cubicBezTo>
                <a:cubicBezTo>
                  <a:pt x="8273" y="5598"/>
                  <a:pt x="8260" y="5597"/>
                  <a:pt x="8247" y="5596"/>
                </a:cubicBezTo>
                <a:cubicBezTo>
                  <a:pt x="7890" y="5579"/>
                  <a:pt x="7674" y="5154"/>
                  <a:pt x="7652" y="4768"/>
                </a:cubicBezTo>
                <a:cubicBezTo>
                  <a:pt x="7645" y="4616"/>
                  <a:pt x="7652" y="4462"/>
                  <a:pt x="7660" y="4310"/>
                </a:cubicBezTo>
                <a:cubicBezTo>
                  <a:pt x="7677" y="4040"/>
                  <a:pt x="7692" y="3758"/>
                  <a:pt x="7612" y="3489"/>
                </a:cubicBezTo>
                <a:cubicBezTo>
                  <a:pt x="7523" y="3175"/>
                  <a:pt x="7292" y="2893"/>
                  <a:pt x="6982" y="2725"/>
                </a:cubicBezTo>
                <a:cubicBezTo>
                  <a:pt x="6777" y="2614"/>
                  <a:pt x="6554" y="2557"/>
                  <a:pt x="6336" y="2557"/>
                </a:cubicBezTo>
                <a:cubicBezTo>
                  <a:pt x="6221" y="2557"/>
                  <a:pt x="6107" y="2573"/>
                  <a:pt x="5998" y="2605"/>
                </a:cubicBezTo>
                <a:cubicBezTo>
                  <a:pt x="5684" y="2699"/>
                  <a:pt x="5433" y="2905"/>
                  <a:pt x="5187" y="3099"/>
                </a:cubicBezTo>
                <a:cubicBezTo>
                  <a:pt x="5101" y="3171"/>
                  <a:pt x="5011" y="3239"/>
                  <a:pt x="4921" y="3304"/>
                </a:cubicBezTo>
                <a:cubicBezTo>
                  <a:pt x="4779" y="3408"/>
                  <a:pt x="4473" y="3601"/>
                  <a:pt x="4159" y="3601"/>
                </a:cubicBezTo>
                <a:cubicBezTo>
                  <a:pt x="4057" y="3601"/>
                  <a:pt x="3953" y="3580"/>
                  <a:pt x="3854" y="3528"/>
                </a:cubicBezTo>
                <a:cubicBezTo>
                  <a:pt x="3475" y="3326"/>
                  <a:pt x="3417" y="2782"/>
                  <a:pt x="3487" y="2342"/>
                </a:cubicBezTo>
                <a:cubicBezTo>
                  <a:pt x="3504" y="2241"/>
                  <a:pt x="3522" y="2141"/>
                  <a:pt x="3544" y="2040"/>
                </a:cubicBezTo>
                <a:cubicBezTo>
                  <a:pt x="3620" y="1651"/>
                  <a:pt x="3699" y="1247"/>
                  <a:pt x="3562" y="861"/>
                </a:cubicBezTo>
                <a:cubicBezTo>
                  <a:pt x="3363" y="292"/>
                  <a:pt x="2751" y="0"/>
                  <a:pt x="21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73" name="Google Shape;73;p4"/>
          <p:cNvSpPr/>
          <p:nvPr/>
        </p:nvSpPr>
        <p:spPr>
          <a:xfrm rot="-424918">
            <a:off x="10141587" y="3282145"/>
            <a:ext cx="541381" cy="348675"/>
          </a:xfrm>
          <a:custGeom>
            <a:avLst/>
            <a:gdLst/>
            <a:ahLst/>
            <a:cxnLst/>
            <a:rect l="l" t="t" r="r" b="b"/>
            <a:pathLst>
              <a:path w="11996" h="7727" extrusionOk="0">
                <a:moveTo>
                  <a:pt x="2160" y="0"/>
                </a:moveTo>
                <a:cubicBezTo>
                  <a:pt x="1999" y="0"/>
                  <a:pt x="1840" y="22"/>
                  <a:pt x="1692" y="65"/>
                </a:cubicBezTo>
                <a:cubicBezTo>
                  <a:pt x="992" y="263"/>
                  <a:pt x="466" y="796"/>
                  <a:pt x="1" y="1341"/>
                </a:cubicBezTo>
                <a:lnTo>
                  <a:pt x="152" y="1471"/>
                </a:lnTo>
                <a:cubicBezTo>
                  <a:pt x="596" y="947"/>
                  <a:pt x="1097" y="440"/>
                  <a:pt x="1745" y="255"/>
                </a:cubicBezTo>
                <a:cubicBezTo>
                  <a:pt x="1879" y="217"/>
                  <a:pt x="2021" y="198"/>
                  <a:pt x="2164" y="198"/>
                </a:cubicBezTo>
                <a:cubicBezTo>
                  <a:pt x="2679" y="198"/>
                  <a:pt x="3205" y="444"/>
                  <a:pt x="3374" y="926"/>
                </a:cubicBezTo>
                <a:cubicBezTo>
                  <a:pt x="3494" y="1261"/>
                  <a:pt x="3425" y="1622"/>
                  <a:pt x="3349" y="2003"/>
                </a:cubicBezTo>
                <a:cubicBezTo>
                  <a:pt x="3327" y="2105"/>
                  <a:pt x="3306" y="2209"/>
                  <a:pt x="3292" y="2310"/>
                </a:cubicBezTo>
                <a:cubicBezTo>
                  <a:pt x="3209" y="2822"/>
                  <a:pt x="3292" y="3456"/>
                  <a:pt x="3763" y="3705"/>
                </a:cubicBezTo>
                <a:cubicBezTo>
                  <a:pt x="3892" y="3773"/>
                  <a:pt x="4026" y="3800"/>
                  <a:pt x="4157" y="3800"/>
                </a:cubicBezTo>
                <a:cubicBezTo>
                  <a:pt x="4528" y="3800"/>
                  <a:pt x="4877" y="3584"/>
                  <a:pt x="5039" y="3467"/>
                </a:cubicBezTo>
                <a:cubicBezTo>
                  <a:pt x="5130" y="3399"/>
                  <a:pt x="5223" y="3326"/>
                  <a:pt x="5313" y="3254"/>
                </a:cubicBezTo>
                <a:cubicBezTo>
                  <a:pt x="5551" y="3063"/>
                  <a:pt x="5782" y="2880"/>
                  <a:pt x="6056" y="2797"/>
                </a:cubicBezTo>
                <a:cubicBezTo>
                  <a:pt x="6147" y="2769"/>
                  <a:pt x="6242" y="2755"/>
                  <a:pt x="6340" y="2755"/>
                </a:cubicBezTo>
                <a:cubicBezTo>
                  <a:pt x="6524" y="2755"/>
                  <a:pt x="6713" y="2804"/>
                  <a:pt x="6885" y="2901"/>
                </a:cubicBezTo>
                <a:cubicBezTo>
                  <a:pt x="7151" y="3045"/>
                  <a:pt x="7346" y="3279"/>
                  <a:pt x="7422" y="3542"/>
                </a:cubicBezTo>
                <a:cubicBezTo>
                  <a:pt x="7491" y="3780"/>
                  <a:pt x="7479" y="4033"/>
                  <a:pt x="7461" y="4299"/>
                </a:cubicBezTo>
                <a:cubicBezTo>
                  <a:pt x="7454" y="4455"/>
                  <a:pt x="7447" y="4616"/>
                  <a:pt x="7454" y="4779"/>
                </a:cubicBezTo>
                <a:cubicBezTo>
                  <a:pt x="7483" y="5250"/>
                  <a:pt x="7764" y="5769"/>
                  <a:pt x="8236" y="5795"/>
                </a:cubicBezTo>
                <a:cubicBezTo>
                  <a:pt x="8250" y="5796"/>
                  <a:pt x="8264" y="5797"/>
                  <a:pt x="8277" y="5797"/>
                </a:cubicBezTo>
                <a:cubicBezTo>
                  <a:pt x="8560" y="5797"/>
                  <a:pt x="8780" y="5629"/>
                  <a:pt x="8996" y="5467"/>
                </a:cubicBezTo>
                <a:cubicBezTo>
                  <a:pt x="9066" y="5417"/>
                  <a:pt x="9130" y="5370"/>
                  <a:pt x="9199" y="5323"/>
                </a:cubicBezTo>
                <a:cubicBezTo>
                  <a:pt x="9448" y="5163"/>
                  <a:pt x="9743" y="5086"/>
                  <a:pt x="10041" y="5086"/>
                </a:cubicBezTo>
                <a:cubicBezTo>
                  <a:pt x="10480" y="5086"/>
                  <a:pt x="10922" y="5254"/>
                  <a:pt x="11220" y="5571"/>
                </a:cubicBezTo>
                <a:cubicBezTo>
                  <a:pt x="11721" y="6109"/>
                  <a:pt x="11772" y="7020"/>
                  <a:pt x="11332" y="7608"/>
                </a:cubicBezTo>
                <a:lnTo>
                  <a:pt x="11491" y="7727"/>
                </a:lnTo>
                <a:cubicBezTo>
                  <a:pt x="11995" y="7057"/>
                  <a:pt x="11937" y="6051"/>
                  <a:pt x="11368" y="5438"/>
                </a:cubicBezTo>
                <a:cubicBezTo>
                  <a:pt x="11028" y="5074"/>
                  <a:pt x="10536" y="4883"/>
                  <a:pt x="10046" y="4883"/>
                </a:cubicBezTo>
                <a:cubicBezTo>
                  <a:pt x="9711" y="4883"/>
                  <a:pt x="9376" y="4973"/>
                  <a:pt x="9091" y="5157"/>
                </a:cubicBezTo>
                <a:cubicBezTo>
                  <a:pt x="9022" y="5204"/>
                  <a:pt x="8950" y="5258"/>
                  <a:pt x="8881" y="5308"/>
                </a:cubicBezTo>
                <a:cubicBezTo>
                  <a:pt x="8684" y="5455"/>
                  <a:pt x="8503" y="5598"/>
                  <a:pt x="8286" y="5598"/>
                </a:cubicBezTo>
                <a:cubicBezTo>
                  <a:pt x="8273" y="5598"/>
                  <a:pt x="8260" y="5597"/>
                  <a:pt x="8247" y="5596"/>
                </a:cubicBezTo>
                <a:cubicBezTo>
                  <a:pt x="7890" y="5579"/>
                  <a:pt x="7674" y="5154"/>
                  <a:pt x="7652" y="4768"/>
                </a:cubicBezTo>
                <a:cubicBezTo>
                  <a:pt x="7645" y="4616"/>
                  <a:pt x="7652" y="4462"/>
                  <a:pt x="7660" y="4310"/>
                </a:cubicBezTo>
                <a:cubicBezTo>
                  <a:pt x="7677" y="4040"/>
                  <a:pt x="7692" y="3758"/>
                  <a:pt x="7612" y="3489"/>
                </a:cubicBezTo>
                <a:cubicBezTo>
                  <a:pt x="7523" y="3175"/>
                  <a:pt x="7292" y="2893"/>
                  <a:pt x="6982" y="2725"/>
                </a:cubicBezTo>
                <a:cubicBezTo>
                  <a:pt x="6777" y="2614"/>
                  <a:pt x="6554" y="2557"/>
                  <a:pt x="6336" y="2557"/>
                </a:cubicBezTo>
                <a:cubicBezTo>
                  <a:pt x="6221" y="2557"/>
                  <a:pt x="6107" y="2573"/>
                  <a:pt x="5998" y="2605"/>
                </a:cubicBezTo>
                <a:cubicBezTo>
                  <a:pt x="5684" y="2699"/>
                  <a:pt x="5433" y="2905"/>
                  <a:pt x="5187" y="3099"/>
                </a:cubicBezTo>
                <a:cubicBezTo>
                  <a:pt x="5101" y="3171"/>
                  <a:pt x="5011" y="3239"/>
                  <a:pt x="4921" y="3304"/>
                </a:cubicBezTo>
                <a:cubicBezTo>
                  <a:pt x="4779" y="3408"/>
                  <a:pt x="4473" y="3601"/>
                  <a:pt x="4159" y="3601"/>
                </a:cubicBezTo>
                <a:cubicBezTo>
                  <a:pt x="4057" y="3601"/>
                  <a:pt x="3953" y="3580"/>
                  <a:pt x="3854" y="3528"/>
                </a:cubicBezTo>
                <a:cubicBezTo>
                  <a:pt x="3475" y="3326"/>
                  <a:pt x="3417" y="2782"/>
                  <a:pt x="3487" y="2342"/>
                </a:cubicBezTo>
                <a:cubicBezTo>
                  <a:pt x="3504" y="2241"/>
                  <a:pt x="3522" y="2141"/>
                  <a:pt x="3544" y="2040"/>
                </a:cubicBezTo>
                <a:cubicBezTo>
                  <a:pt x="3620" y="1651"/>
                  <a:pt x="3699" y="1247"/>
                  <a:pt x="3562" y="861"/>
                </a:cubicBezTo>
                <a:cubicBezTo>
                  <a:pt x="3363" y="292"/>
                  <a:pt x="2751" y="0"/>
                  <a:pt x="21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74" name="Google Shape;74;p4"/>
          <p:cNvSpPr/>
          <p:nvPr/>
        </p:nvSpPr>
        <p:spPr>
          <a:xfrm rot="-5400000" flipH="1">
            <a:off x="8925431" y="2978041"/>
            <a:ext cx="5634401" cy="901921"/>
          </a:xfrm>
          <a:custGeom>
            <a:avLst/>
            <a:gdLst/>
            <a:ahLst/>
            <a:cxnLst/>
            <a:rect l="l" t="t" r="r" b="b"/>
            <a:pathLst>
              <a:path w="53272" h="16119" extrusionOk="0">
                <a:moveTo>
                  <a:pt x="46183" y="0"/>
                </a:moveTo>
                <a:cubicBezTo>
                  <a:pt x="43803" y="0"/>
                  <a:pt x="41422" y="45"/>
                  <a:pt x="39043" y="88"/>
                </a:cubicBezTo>
                <a:cubicBezTo>
                  <a:pt x="27740" y="301"/>
                  <a:pt x="16442" y="512"/>
                  <a:pt x="5143" y="722"/>
                </a:cubicBezTo>
                <a:cubicBezTo>
                  <a:pt x="4451" y="736"/>
                  <a:pt x="3737" y="755"/>
                  <a:pt x="3110" y="1046"/>
                </a:cubicBezTo>
                <a:cubicBezTo>
                  <a:pt x="2483" y="1338"/>
                  <a:pt x="2004" y="1883"/>
                  <a:pt x="1630" y="2466"/>
                </a:cubicBezTo>
                <a:cubicBezTo>
                  <a:pt x="231" y="4632"/>
                  <a:pt x="69" y="7350"/>
                  <a:pt x="29" y="9927"/>
                </a:cubicBezTo>
                <a:cubicBezTo>
                  <a:pt x="1" y="11991"/>
                  <a:pt x="415" y="14053"/>
                  <a:pt x="490" y="16118"/>
                </a:cubicBezTo>
                <a:lnTo>
                  <a:pt x="53271" y="16118"/>
                </a:lnTo>
                <a:cubicBezTo>
                  <a:pt x="53040" y="11837"/>
                  <a:pt x="52752" y="7501"/>
                  <a:pt x="52525" y="3220"/>
                </a:cubicBezTo>
                <a:cubicBezTo>
                  <a:pt x="52489" y="2510"/>
                  <a:pt x="52435" y="1753"/>
                  <a:pt x="52032" y="1165"/>
                </a:cubicBezTo>
                <a:cubicBezTo>
                  <a:pt x="51340" y="166"/>
                  <a:pt x="49938" y="37"/>
                  <a:pt x="48723" y="19"/>
                </a:cubicBezTo>
                <a:cubicBezTo>
                  <a:pt x="47877" y="6"/>
                  <a:pt x="47030" y="0"/>
                  <a:pt x="461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318172" y="2198739"/>
            <a:ext cx="9557245" cy="19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133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1712223" y="4122861"/>
            <a:ext cx="8769142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10800000" flipH="1">
            <a:off x="0" y="4693910"/>
            <a:ext cx="2395760" cy="2164092"/>
          </a:xfrm>
          <a:custGeom>
            <a:avLst/>
            <a:gdLst/>
            <a:ahLst/>
            <a:cxnLst/>
            <a:rect l="l" t="t" r="r" b="b"/>
            <a:pathLst>
              <a:path w="43580" h="39371" extrusionOk="0">
                <a:moveTo>
                  <a:pt x="0" y="1"/>
                </a:moveTo>
                <a:lnTo>
                  <a:pt x="0" y="25038"/>
                </a:lnTo>
                <a:cubicBezTo>
                  <a:pt x="11857" y="27766"/>
                  <a:pt x="23217" y="32638"/>
                  <a:pt x="33351" y="39371"/>
                </a:cubicBezTo>
                <a:lnTo>
                  <a:pt x="43579" y="17769"/>
                </a:lnTo>
                <a:cubicBezTo>
                  <a:pt x="31106" y="9479"/>
                  <a:pt x="14824" y="2123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94" name="Google Shape;194;p11"/>
          <p:cNvSpPr/>
          <p:nvPr/>
        </p:nvSpPr>
        <p:spPr>
          <a:xfrm rot="-5400000" flipH="1">
            <a:off x="256794" y="-256792"/>
            <a:ext cx="1776036" cy="2289621"/>
          </a:xfrm>
          <a:custGeom>
            <a:avLst/>
            <a:gdLst/>
            <a:ahLst/>
            <a:cxnLst/>
            <a:rect l="l" t="t" r="r" b="b"/>
            <a:pathLst>
              <a:path w="44774" h="57714" extrusionOk="0">
                <a:moveTo>
                  <a:pt x="1" y="1"/>
                </a:moveTo>
                <a:lnTo>
                  <a:pt x="1" y="57679"/>
                </a:lnTo>
                <a:cubicBezTo>
                  <a:pt x="1710" y="57702"/>
                  <a:pt x="3424" y="57714"/>
                  <a:pt x="5143" y="57714"/>
                </a:cubicBezTo>
                <a:cubicBezTo>
                  <a:pt x="15198" y="57714"/>
                  <a:pt x="25398" y="57324"/>
                  <a:pt x="35367" y="56641"/>
                </a:cubicBezTo>
                <a:cubicBezTo>
                  <a:pt x="38571" y="56425"/>
                  <a:pt x="42377" y="55791"/>
                  <a:pt x="43649" y="53059"/>
                </a:cubicBezTo>
                <a:cubicBezTo>
                  <a:pt x="44085" y="52126"/>
                  <a:pt x="44135" y="51080"/>
                  <a:pt x="44172" y="50064"/>
                </a:cubicBezTo>
                <a:cubicBezTo>
                  <a:pt x="44774" y="33395"/>
                  <a:pt x="43854" y="16496"/>
                  <a:pt x="412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95" name="Google Shape;195;p11"/>
          <p:cNvSpPr/>
          <p:nvPr/>
        </p:nvSpPr>
        <p:spPr>
          <a:xfrm rot="10800000">
            <a:off x="8578484" y="-10"/>
            <a:ext cx="1184268" cy="1314201"/>
          </a:xfrm>
          <a:custGeom>
            <a:avLst/>
            <a:gdLst/>
            <a:ahLst/>
            <a:cxnLst/>
            <a:rect l="l" t="t" r="r" b="b"/>
            <a:pathLst>
              <a:path w="14227" h="15790" extrusionOk="0">
                <a:moveTo>
                  <a:pt x="6982" y="0"/>
                </a:moveTo>
                <a:cubicBezTo>
                  <a:pt x="6978" y="0"/>
                  <a:pt x="6975" y="0"/>
                  <a:pt x="6971" y="0"/>
                </a:cubicBezTo>
                <a:cubicBezTo>
                  <a:pt x="6646" y="0"/>
                  <a:pt x="6304" y="47"/>
                  <a:pt x="6041" y="238"/>
                </a:cubicBezTo>
                <a:cubicBezTo>
                  <a:pt x="5810" y="411"/>
                  <a:pt x="5670" y="674"/>
                  <a:pt x="5537" y="934"/>
                </a:cubicBezTo>
                <a:cubicBezTo>
                  <a:pt x="3233" y="5428"/>
                  <a:pt x="1507" y="10971"/>
                  <a:pt x="1" y="15789"/>
                </a:cubicBezTo>
                <a:lnTo>
                  <a:pt x="11321" y="15789"/>
                </a:lnTo>
                <a:cubicBezTo>
                  <a:pt x="12009" y="13393"/>
                  <a:pt x="12352" y="11677"/>
                  <a:pt x="13044" y="9284"/>
                </a:cubicBezTo>
                <a:cubicBezTo>
                  <a:pt x="13671" y="7103"/>
                  <a:pt x="14226" y="4520"/>
                  <a:pt x="12795" y="2761"/>
                </a:cubicBezTo>
                <a:cubicBezTo>
                  <a:pt x="12258" y="2094"/>
                  <a:pt x="11497" y="1651"/>
                  <a:pt x="10748" y="1240"/>
                </a:cubicBezTo>
                <a:cubicBezTo>
                  <a:pt x="9572" y="604"/>
                  <a:pt x="8319" y="0"/>
                  <a:pt x="69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96" name="Google Shape;196;p11"/>
          <p:cNvSpPr/>
          <p:nvPr/>
        </p:nvSpPr>
        <p:spPr>
          <a:xfrm rot="5713183">
            <a:off x="6111672" y="719165"/>
            <a:ext cx="926976" cy="597172"/>
          </a:xfrm>
          <a:custGeom>
            <a:avLst/>
            <a:gdLst/>
            <a:ahLst/>
            <a:cxnLst/>
            <a:rect l="l" t="t" r="r" b="b"/>
            <a:pathLst>
              <a:path w="11996" h="7727" extrusionOk="0">
                <a:moveTo>
                  <a:pt x="2160" y="0"/>
                </a:moveTo>
                <a:cubicBezTo>
                  <a:pt x="1999" y="0"/>
                  <a:pt x="1840" y="22"/>
                  <a:pt x="1692" y="65"/>
                </a:cubicBezTo>
                <a:cubicBezTo>
                  <a:pt x="992" y="263"/>
                  <a:pt x="466" y="796"/>
                  <a:pt x="1" y="1341"/>
                </a:cubicBezTo>
                <a:lnTo>
                  <a:pt x="152" y="1471"/>
                </a:lnTo>
                <a:cubicBezTo>
                  <a:pt x="596" y="947"/>
                  <a:pt x="1097" y="440"/>
                  <a:pt x="1745" y="255"/>
                </a:cubicBezTo>
                <a:cubicBezTo>
                  <a:pt x="1879" y="217"/>
                  <a:pt x="2021" y="198"/>
                  <a:pt x="2164" y="198"/>
                </a:cubicBezTo>
                <a:cubicBezTo>
                  <a:pt x="2679" y="198"/>
                  <a:pt x="3205" y="444"/>
                  <a:pt x="3374" y="926"/>
                </a:cubicBezTo>
                <a:cubicBezTo>
                  <a:pt x="3494" y="1261"/>
                  <a:pt x="3425" y="1622"/>
                  <a:pt x="3349" y="2003"/>
                </a:cubicBezTo>
                <a:cubicBezTo>
                  <a:pt x="3327" y="2105"/>
                  <a:pt x="3306" y="2209"/>
                  <a:pt x="3292" y="2310"/>
                </a:cubicBezTo>
                <a:cubicBezTo>
                  <a:pt x="3209" y="2822"/>
                  <a:pt x="3292" y="3456"/>
                  <a:pt x="3763" y="3705"/>
                </a:cubicBezTo>
                <a:cubicBezTo>
                  <a:pt x="3892" y="3773"/>
                  <a:pt x="4026" y="3800"/>
                  <a:pt x="4157" y="3800"/>
                </a:cubicBezTo>
                <a:cubicBezTo>
                  <a:pt x="4528" y="3800"/>
                  <a:pt x="4877" y="3584"/>
                  <a:pt x="5039" y="3467"/>
                </a:cubicBezTo>
                <a:cubicBezTo>
                  <a:pt x="5130" y="3399"/>
                  <a:pt x="5223" y="3326"/>
                  <a:pt x="5313" y="3254"/>
                </a:cubicBezTo>
                <a:cubicBezTo>
                  <a:pt x="5551" y="3063"/>
                  <a:pt x="5782" y="2880"/>
                  <a:pt x="6056" y="2797"/>
                </a:cubicBezTo>
                <a:cubicBezTo>
                  <a:pt x="6147" y="2769"/>
                  <a:pt x="6242" y="2755"/>
                  <a:pt x="6340" y="2755"/>
                </a:cubicBezTo>
                <a:cubicBezTo>
                  <a:pt x="6524" y="2755"/>
                  <a:pt x="6713" y="2804"/>
                  <a:pt x="6885" y="2901"/>
                </a:cubicBezTo>
                <a:cubicBezTo>
                  <a:pt x="7151" y="3045"/>
                  <a:pt x="7346" y="3279"/>
                  <a:pt x="7422" y="3542"/>
                </a:cubicBezTo>
                <a:cubicBezTo>
                  <a:pt x="7491" y="3780"/>
                  <a:pt x="7479" y="4033"/>
                  <a:pt x="7461" y="4299"/>
                </a:cubicBezTo>
                <a:cubicBezTo>
                  <a:pt x="7454" y="4455"/>
                  <a:pt x="7447" y="4616"/>
                  <a:pt x="7454" y="4779"/>
                </a:cubicBezTo>
                <a:cubicBezTo>
                  <a:pt x="7483" y="5250"/>
                  <a:pt x="7764" y="5769"/>
                  <a:pt x="8236" y="5795"/>
                </a:cubicBezTo>
                <a:cubicBezTo>
                  <a:pt x="8250" y="5796"/>
                  <a:pt x="8264" y="5797"/>
                  <a:pt x="8277" y="5797"/>
                </a:cubicBezTo>
                <a:cubicBezTo>
                  <a:pt x="8560" y="5797"/>
                  <a:pt x="8780" y="5629"/>
                  <a:pt x="8996" y="5467"/>
                </a:cubicBezTo>
                <a:cubicBezTo>
                  <a:pt x="9066" y="5417"/>
                  <a:pt x="9130" y="5370"/>
                  <a:pt x="9199" y="5323"/>
                </a:cubicBezTo>
                <a:cubicBezTo>
                  <a:pt x="9448" y="5163"/>
                  <a:pt x="9743" y="5086"/>
                  <a:pt x="10041" y="5086"/>
                </a:cubicBezTo>
                <a:cubicBezTo>
                  <a:pt x="10480" y="5086"/>
                  <a:pt x="10922" y="5254"/>
                  <a:pt x="11220" y="5571"/>
                </a:cubicBezTo>
                <a:cubicBezTo>
                  <a:pt x="11721" y="6109"/>
                  <a:pt x="11772" y="7020"/>
                  <a:pt x="11332" y="7608"/>
                </a:cubicBezTo>
                <a:lnTo>
                  <a:pt x="11491" y="7727"/>
                </a:lnTo>
                <a:cubicBezTo>
                  <a:pt x="11995" y="7057"/>
                  <a:pt x="11937" y="6051"/>
                  <a:pt x="11368" y="5438"/>
                </a:cubicBezTo>
                <a:cubicBezTo>
                  <a:pt x="11028" y="5074"/>
                  <a:pt x="10536" y="4883"/>
                  <a:pt x="10046" y="4883"/>
                </a:cubicBezTo>
                <a:cubicBezTo>
                  <a:pt x="9711" y="4883"/>
                  <a:pt x="9376" y="4973"/>
                  <a:pt x="9091" y="5157"/>
                </a:cubicBezTo>
                <a:cubicBezTo>
                  <a:pt x="9022" y="5204"/>
                  <a:pt x="8950" y="5258"/>
                  <a:pt x="8881" y="5308"/>
                </a:cubicBezTo>
                <a:cubicBezTo>
                  <a:pt x="8684" y="5455"/>
                  <a:pt x="8503" y="5598"/>
                  <a:pt x="8286" y="5598"/>
                </a:cubicBezTo>
                <a:cubicBezTo>
                  <a:pt x="8273" y="5598"/>
                  <a:pt x="8260" y="5597"/>
                  <a:pt x="8247" y="5596"/>
                </a:cubicBezTo>
                <a:cubicBezTo>
                  <a:pt x="7890" y="5579"/>
                  <a:pt x="7674" y="5154"/>
                  <a:pt x="7652" y="4768"/>
                </a:cubicBezTo>
                <a:cubicBezTo>
                  <a:pt x="7645" y="4616"/>
                  <a:pt x="7652" y="4462"/>
                  <a:pt x="7660" y="4310"/>
                </a:cubicBezTo>
                <a:cubicBezTo>
                  <a:pt x="7677" y="4040"/>
                  <a:pt x="7692" y="3758"/>
                  <a:pt x="7612" y="3489"/>
                </a:cubicBezTo>
                <a:cubicBezTo>
                  <a:pt x="7523" y="3175"/>
                  <a:pt x="7292" y="2893"/>
                  <a:pt x="6982" y="2725"/>
                </a:cubicBezTo>
                <a:cubicBezTo>
                  <a:pt x="6777" y="2614"/>
                  <a:pt x="6554" y="2557"/>
                  <a:pt x="6336" y="2557"/>
                </a:cubicBezTo>
                <a:cubicBezTo>
                  <a:pt x="6221" y="2557"/>
                  <a:pt x="6107" y="2573"/>
                  <a:pt x="5998" y="2605"/>
                </a:cubicBezTo>
                <a:cubicBezTo>
                  <a:pt x="5684" y="2699"/>
                  <a:pt x="5433" y="2905"/>
                  <a:pt x="5187" y="3099"/>
                </a:cubicBezTo>
                <a:cubicBezTo>
                  <a:pt x="5101" y="3171"/>
                  <a:pt x="5011" y="3239"/>
                  <a:pt x="4921" y="3304"/>
                </a:cubicBezTo>
                <a:cubicBezTo>
                  <a:pt x="4779" y="3408"/>
                  <a:pt x="4473" y="3601"/>
                  <a:pt x="4159" y="3601"/>
                </a:cubicBezTo>
                <a:cubicBezTo>
                  <a:pt x="4057" y="3601"/>
                  <a:pt x="3953" y="3580"/>
                  <a:pt x="3854" y="3528"/>
                </a:cubicBezTo>
                <a:cubicBezTo>
                  <a:pt x="3475" y="3326"/>
                  <a:pt x="3417" y="2782"/>
                  <a:pt x="3487" y="2342"/>
                </a:cubicBezTo>
                <a:cubicBezTo>
                  <a:pt x="3504" y="2241"/>
                  <a:pt x="3522" y="2141"/>
                  <a:pt x="3544" y="2040"/>
                </a:cubicBezTo>
                <a:cubicBezTo>
                  <a:pt x="3620" y="1651"/>
                  <a:pt x="3699" y="1247"/>
                  <a:pt x="3562" y="861"/>
                </a:cubicBezTo>
                <a:cubicBezTo>
                  <a:pt x="3363" y="292"/>
                  <a:pt x="2751" y="0"/>
                  <a:pt x="21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97" name="Google Shape;197;p11"/>
          <p:cNvSpPr/>
          <p:nvPr/>
        </p:nvSpPr>
        <p:spPr>
          <a:xfrm>
            <a:off x="860574" y="3380968"/>
            <a:ext cx="674607" cy="367435"/>
          </a:xfrm>
          <a:custGeom>
            <a:avLst/>
            <a:gdLst/>
            <a:ahLst/>
            <a:cxnLst/>
            <a:rect l="l" t="t" r="r" b="b"/>
            <a:pathLst>
              <a:path w="8729" h="4755" extrusionOk="0">
                <a:moveTo>
                  <a:pt x="8571" y="0"/>
                </a:moveTo>
                <a:lnTo>
                  <a:pt x="8376" y="44"/>
                </a:lnTo>
                <a:cubicBezTo>
                  <a:pt x="8491" y="551"/>
                  <a:pt x="8491" y="940"/>
                  <a:pt x="8373" y="1261"/>
                </a:cubicBezTo>
                <a:cubicBezTo>
                  <a:pt x="8253" y="1597"/>
                  <a:pt x="7925" y="1932"/>
                  <a:pt x="7533" y="1932"/>
                </a:cubicBezTo>
                <a:lnTo>
                  <a:pt x="7511" y="1932"/>
                </a:lnTo>
                <a:cubicBezTo>
                  <a:pt x="7176" y="1921"/>
                  <a:pt x="6895" y="1690"/>
                  <a:pt x="6599" y="1446"/>
                </a:cubicBezTo>
                <a:cubicBezTo>
                  <a:pt x="6290" y="1189"/>
                  <a:pt x="5972" y="926"/>
                  <a:pt x="5585" y="926"/>
                </a:cubicBezTo>
                <a:cubicBezTo>
                  <a:pt x="5548" y="926"/>
                  <a:pt x="5510" y="928"/>
                  <a:pt x="5472" y="934"/>
                </a:cubicBezTo>
                <a:cubicBezTo>
                  <a:pt x="4805" y="1020"/>
                  <a:pt x="4549" y="1792"/>
                  <a:pt x="4415" y="2361"/>
                </a:cubicBezTo>
                <a:cubicBezTo>
                  <a:pt x="4286" y="2905"/>
                  <a:pt x="4023" y="3561"/>
                  <a:pt x="3493" y="3593"/>
                </a:cubicBezTo>
                <a:cubicBezTo>
                  <a:pt x="3480" y="3594"/>
                  <a:pt x="3467" y="3594"/>
                  <a:pt x="3455" y="3594"/>
                </a:cubicBezTo>
                <a:cubicBezTo>
                  <a:pt x="3077" y="3594"/>
                  <a:pt x="2780" y="3279"/>
                  <a:pt x="2476" y="2923"/>
                </a:cubicBezTo>
                <a:cubicBezTo>
                  <a:pt x="2331" y="2751"/>
                  <a:pt x="1913" y="2267"/>
                  <a:pt x="1412" y="2267"/>
                </a:cubicBezTo>
                <a:cubicBezTo>
                  <a:pt x="1357" y="2267"/>
                  <a:pt x="1301" y="2273"/>
                  <a:pt x="1244" y="2285"/>
                </a:cubicBezTo>
                <a:cubicBezTo>
                  <a:pt x="1060" y="2329"/>
                  <a:pt x="887" y="2437"/>
                  <a:pt x="714" y="2620"/>
                </a:cubicBezTo>
                <a:cubicBezTo>
                  <a:pt x="188" y="3176"/>
                  <a:pt x="1" y="4033"/>
                  <a:pt x="242" y="4754"/>
                </a:cubicBezTo>
                <a:lnTo>
                  <a:pt x="433" y="4693"/>
                </a:lnTo>
                <a:cubicBezTo>
                  <a:pt x="209" y="4037"/>
                  <a:pt x="382" y="3259"/>
                  <a:pt x="858" y="2757"/>
                </a:cubicBezTo>
                <a:cubicBezTo>
                  <a:pt x="1002" y="2602"/>
                  <a:pt x="1143" y="2512"/>
                  <a:pt x="1287" y="2480"/>
                </a:cubicBezTo>
                <a:cubicBezTo>
                  <a:pt x="1328" y="2471"/>
                  <a:pt x="1371" y="2466"/>
                  <a:pt x="1414" y="2466"/>
                </a:cubicBezTo>
                <a:cubicBezTo>
                  <a:pt x="1687" y="2466"/>
                  <a:pt x="1988" y="2657"/>
                  <a:pt x="2325" y="3053"/>
                </a:cubicBezTo>
                <a:cubicBezTo>
                  <a:pt x="2581" y="3351"/>
                  <a:pt x="2970" y="3792"/>
                  <a:pt x="3467" y="3792"/>
                </a:cubicBezTo>
                <a:cubicBezTo>
                  <a:pt x="3480" y="3792"/>
                  <a:pt x="3494" y="3792"/>
                  <a:pt x="3507" y="3791"/>
                </a:cubicBezTo>
                <a:cubicBezTo>
                  <a:pt x="4019" y="3763"/>
                  <a:pt x="4401" y="3284"/>
                  <a:pt x="4607" y="2407"/>
                </a:cubicBezTo>
                <a:cubicBezTo>
                  <a:pt x="4801" y="1594"/>
                  <a:pt x="5082" y="1186"/>
                  <a:pt x="5497" y="1132"/>
                </a:cubicBezTo>
                <a:cubicBezTo>
                  <a:pt x="5528" y="1127"/>
                  <a:pt x="5559" y="1125"/>
                  <a:pt x="5589" y="1125"/>
                </a:cubicBezTo>
                <a:cubicBezTo>
                  <a:pt x="5909" y="1125"/>
                  <a:pt x="6180" y="1357"/>
                  <a:pt x="6473" y="1597"/>
                </a:cubicBezTo>
                <a:cubicBezTo>
                  <a:pt x="6783" y="1853"/>
                  <a:pt x="7104" y="2119"/>
                  <a:pt x="7508" y="2130"/>
                </a:cubicBezTo>
                <a:cubicBezTo>
                  <a:pt x="7515" y="2130"/>
                  <a:pt x="7523" y="2130"/>
                  <a:pt x="7530" y="2130"/>
                </a:cubicBezTo>
                <a:cubicBezTo>
                  <a:pt x="7969" y="2130"/>
                  <a:pt x="8390" y="1808"/>
                  <a:pt x="8560" y="1330"/>
                </a:cubicBezTo>
                <a:cubicBezTo>
                  <a:pt x="8729" y="858"/>
                  <a:pt x="8647" y="343"/>
                  <a:pt x="85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98" name="Google Shape;198;p11"/>
          <p:cNvSpPr/>
          <p:nvPr/>
        </p:nvSpPr>
        <p:spPr>
          <a:xfrm>
            <a:off x="4246417" y="5840257"/>
            <a:ext cx="927091" cy="597091"/>
          </a:xfrm>
          <a:custGeom>
            <a:avLst/>
            <a:gdLst/>
            <a:ahLst/>
            <a:cxnLst/>
            <a:rect l="l" t="t" r="r" b="b"/>
            <a:pathLst>
              <a:path w="11996" h="7727" extrusionOk="0">
                <a:moveTo>
                  <a:pt x="2160" y="0"/>
                </a:moveTo>
                <a:cubicBezTo>
                  <a:pt x="1999" y="0"/>
                  <a:pt x="1840" y="22"/>
                  <a:pt x="1692" y="65"/>
                </a:cubicBezTo>
                <a:cubicBezTo>
                  <a:pt x="992" y="263"/>
                  <a:pt x="466" y="796"/>
                  <a:pt x="1" y="1341"/>
                </a:cubicBezTo>
                <a:lnTo>
                  <a:pt x="152" y="1471"/>
                </a:lnTo>
                <a:cubicBezTo>
                  <a:pt x="596" y="947"/>
                  <a:pt x="1097" y="440"/>
                  <a:pt x="1745" y="255"/>
                </a:cubicBezTo>
                <a:cubicBezTo>
                  <a:pt x="1879" y="217"/>
                  <a:pt x="2021" y="198"/>
                  <a:pt x="2164" y="198"/>
                </a:cubicBezTo>
                <a:cubicBezTo>
                  <a:pt x="2679" y="198"/>
                  <a:pt x="3205" y="444"/>
                  <a:pt x="3374" y="926"/>
                </a:cubicBezTo>
                <a:cubicBezTo>
                  <a:pt x="3494" y="1261"/>
                  <a:pt x="3425" y="1622"/>
                  <a:pt x="3349" y="2003"/>
                </a:cubicBezTo>
                <a:cubicBezTo>
                  <a:pt x="3327" y="2105"/>
                  <a:pt x="3306" y="2209"/>
                  <a:pt x="3292" y="2310"/>
                </a:cubicBezTo>
                <a:cubicBezTo>
                  <a:pt x="3209" y="2822"/>
                  <a:pt x="3292" y="3456"/>
                  <a:pt x="3763" y="3705"/>
                </a:cubicBezTo>
                <a:cubicBezTo>
                  <a:pt x="3892" y="3773"/>
                  <a:pt x="4026" y="3800"/>
                  <a:pt x="4157" y="3800"/>
                </a:cubicBezTo>
                <a:cubicBezTo>
                  <a:pt x="4528" y="3800"/>
                  <a:pt x="4877" y="3584"/>
                  <a:pt x="5039" y="3467"/>
                </a:cubicBezTo>
                <a:cubicBezTo>
                  <a:pt x="5130" y="3399"/>
                  <a:pt x="5223" y="3326"/>
                  <a:pt x="5313" y="3254"/>
                </a:cubicBezTo>
                <a:cubicBezTo>
                  <a:pt x="5551" y="3063"/>
                  <a:pt x="5782" y="2880"/>
                  <a:pt x="6056" y="2797"/>
                </a:cubicBezTo>
                <a:cubicBezTo>
                  <a:pt x="6147" y="2769"/>
                  <a:pt x="6242" y="2755"/>
                  <a:pt x="6340" y="2755"/>
                </a:cubicBezTo>
                <a:cubicBezTo>
                  <a:pt x="6524" y="2755"/>
                  <a:pt x="6713" y="2804"/>
                  <a:pt x="6885" y="2901"/>
                </a:cubicBezTo>
                <a:cubicBezTo>
                  <a:pt x="7151" y="3045"/>
                  <a:pt x="7346" y="3279"/>
                  <a:pt x="7422" y="3542"/>
                </a:cubicBezTo>
                <a:cubicBezTo>
                  <a:pt x="7491" y="3780"/>
                  <a:pt x="7479" y="4033"/>
                  <a:pt x="7461" y="4299"/>
                </a:cubicBezTo>
                <a:cubicBezTo>
                  <a:pt x="7454" y="4455"/>
                  <a:pt x="7447" y="4616"/>
                  <a:pt x="7454" y="4779"/>
                </a:cubicBezTo>
                <a:cubicBezTo>
                  <a:pt x="7483" y="5250"/>
                  <a:pt x="7764" y="5769"/>
                  <a:pt x="8236" y="5795"/>
                </a:cubicBezTo>
                <a:cubicBezTo>
                  <a:pt x="8250" y="5796"/>
                  <a:pt x="8264" y="5797"/>
                  <a:pt x="8277" y="5797"/>
                </a:cubicBezTo>
                <a:cubicBezTo>
                  <a:pt x="8560" y="5797"/>
                  <a:pt x="8780" y="5629"/>
                  <a:pt x="8996" y="5467"/>
                </a:cubicBezTo>
                <a:cubicBezTo>
                  <a:pt x="9066" y="5417"/>
                  <a:pt x="9130" y="5370"/>
                  <a:pt x="9199" y="5323"/>
                </a:cubicBezTo>
                <a:cubicBezTo>
                  <a:pt x="9448" y="5163"/>
                  <a:pt x="9743" y="5086"/>
                  <a:pt x="10041" y="5086"/>
                </a:cubicBezTo>
                <a:cubicBezTo>
                  <a:pt x="10480" y="5086"/>
                  <a:pt x="10922" y="5254"/>
                  <a:pt x="11220" y="5571"/>
                </a:cubicBezTo>
                <a:cubicBezTo>
                  <a:pt x="11721" y="6109"/>
                  <a:pt x="11772" y="7020"/>
                  <a:pt x="11332" y="7608"/>
                </a:cubicBezTo>
                <a:lnTo>
                  <a:pt x="11491" y="7727"/>
                </a:lnTo>
                <a:cubicBezTo>
                  <a:pt x="11995" y="7057"/>
                  <a:pt x="11937" y="6051"/>
                  <a:pt x="11368" y="5438"/>
                </a:cubicBezTo>
                <a:cubicBezTo>
                  <a:pt x="11028" y="5074"/>
                  <a:pt x="10536" y="4883"/>
                  <a:pt x="10046" y="4883"/>
                </a:cubicBezTo>
                <a:cubicBezTo>
                  <a:pt x="9711" y="4883"/>
                  <a:pt x="9376" y="4973"/>
                  <a:pt x="9091" y="5157"/>
                </a:cubicBezTo>
                <a:cubicBezTo>
                  <a:pt x="9022" y="5204"/>
                  <a:pt x="8950" y="5258"/>
                  <a:pt x="8881" y="5308"/>
                </a:cubicBezTo>
                <a:cubicBezTo>
                  <a:pt x="8684" y="5455"/>
                  <a:pt x="8503" y="5598"/>
                  <a:pt x="8286" y="5598"/>
                </a:cubicBezTo>
                <a:cubicBezTo>
                  <a:pt x="8273" y="5598"/>
                  <a:pt x="8260" y="5597"/>
                  <a:pt x="8247" y="5596"/>
                </a:cubicBezTo>
                <a:cubicBezTo>
                  <a:pt x="7890" y="5579"/>
                  <a:pt x="7674" y="5154"/>
                  <a:pt x="7652" y="4768"/>
                </a:cubicBezTo>
                <a:cubicBezTo>
                  <a:pt x="7645" y="4616"/>
                  <a:pt x="7652" y="4462"/>
                  <a:pt x="7660" y="4310"/>
                </a:cubicBezTo>
                <a:cubicBezTo>
                  <a:pt x="7677" y="4040"/>
                  <a:pt x="7692" y="3758"/>
                  <a:pt x="7612" y="3489"/>
                </a:cubicBezTo>
                <a:cubicBezTo>
                  <a:pt x="7523" y="3175"/>
                  <a:pt x="7292" y="2893"/>
                  <a:pt x="6982" y="2725"/>
                </a:cubicBezTo>
                <a:cubicBezTo>
                  <a:pt x="6777" y="2614"/>
                  <a:pt x="6554" y="2557"/>
                  <a:pt x="6336" y="2557"/>
                </a:cubicBezTo>
                <a:cubicBezTo>
                  <a:pt x="6221" y="2557"/>
                  <a:pt x="6107" y="2573"/>
                  <a:pt x="5998" y="2605"/>
                </a:cubicBezTo>
                <a:cubicBezTo>
                  <a:pt x="5684" y="2699"/>
                  <a:pt x="5433" y="2905"/>
                  <a:pt x="5187" y="3099"/>
                </a:cubicBezTo>
                <a:cubicBezTo>
                  <a:pt x="5101" y="3171"/>
                  <a:pt x="5011" y="3239"/>
                  <a:pt x="4921" y="3304"/>
                </a:cubicBezTo>
                <a:cubicBezTo>
                  <a:pt x="4779" y="3408"/>
                  <a:pt x="4473" y="3601"/>
                  <a:pt x="4159" y="3601"/>
                </a:cubicBezTo>
                <a:cubicBezTo>
                  <a:pt x="4057" y="3601"/>
                  <a:pt x="3953" y="3580"/>
                  <a:pt x="3854" y="3528"/>
                </a:cubicBezTo>
                <a:cubicBezTo>
                  <a:pt x="3475" y="3326"/>
                  <a:pt x="3417" y="2782"/>
                  <a:pt x="3487" y="2342"/>
                </a:cubicBezTo>
                <a:cubicBezTo>
                  <a:pt x="3504" y="2241"/>
                  <a:pt x="3522" y="2141"/>
                  <a:pt x="3544" y="2040"/>
                </a:cubicBezTo>
                <a:cubicBezTo>
                  <a:pt x="3620" y="1651"/>
                  <a:pt x="3699" y="1247"/>
                  <a:pt x="3562" y="861"/>
                </a:cubicBezTo>
                <a:cubicBezTo>
                  <a:pt x="3363" y="292"/>
                  <a:pt x="2751" y="0"/>
                  <a:pt x="21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99" name="Google Shape;199;p11"/>
          <p:cNvSpPr/>
          <p:nvPr/>
        </p:nvSpPr>
        <p:spPr>
          <a:xfrm rot="5400000">
            <a:off x="9229114" y="4795430"/>
            <a:ext cx="1731621" cy="2393494"/>
          </a:xfrm>
          <a:custGeom>
            <a:avLst/>
            <a:gdLst/>
            <a:ahLst/>
            <a:cxnLst/>
            <a:rect l="l" t="t" r="r" b="b"/>
            <a:pathLst>
              <a:path w="27672" h="38244" extrusionOk="0">
                <a:moveTo>
                  <a:pt x="14038" y="1"/>
                </a:moveTo>
                <a:cubicBezTo>
                  <a:pt x="10502" y="1835"/>
                  <a:pt x="7169" y="4052"/>
                  <a:pt x="4113" y="6604"/>
                </a:cubicBezTo>
                <a:cubicBezTo>
                  <a:pt x="3777" y="6880"/>
                  <a:pt x="3435" y="7180"/>
                  <a:pt x="3258" y="7580"/>
                </a:cubicBezTo>
                <a:cubicBezTo>
                  <a:pt x="3103" y="7940"/>
                  <a:pt x="3096" y="8344"/>
                  <a:pt x="3107" y="8733"/>
                </a:cubicBezTo>
                <a:cubicBezTo>
                  <a:pt x="3147" y="10686"/>
                  <a:pt x="3479" y="12637"/>
                  <a:pt x="4084" y="14492"/>
                </a:cubicBezTo>
                <a:cubicBezTo>
                  <a:pt x="4171" y="14748"/>
                  <a:pt x="4257" y="15019"/>
                  <a:pt x="4185" y="15278"/>
                </a:cubicBezTo>
                <a:cubicBezTo>
                  <a:pt x="4098" y="15581"/>
                  <a:pt x="3813" y="15779"/>
                  <a:pt x="3550" y="15949"/>
                </a:cubicBezTo>
                <a:lnTo>
                  <a:pt x="1150" y="17506"/>
                </a:lnTo>
                <a:cubicBezTo>
                  <a:pt x="732" y="17776"/>
                  <a:pt x="289" y="18078"/>
                  <a:pt x="119" y="18547"/>
                </a:cubicBezTo>
                <a:cubicBezTo>
                  <a:pt x="1" y="18878"/>
                  <a:pt x="40" y="19246"/>
                  <a:pt x="101" y="19595"/>
                </a:cubicBezTo>
                <a:cubicBezTo>
                  <a:pt x="430" y="21455"/>
                  <a:pt x="1305" y="23171"/>
                  <a:pt x="2228" y="24815"/>
                </a:cubicBezTo>
                <a:cubicBezTo>
                  <a:pt x="4682" y="29175"/>
                  <a:pt x="7569" y="33288"/>
                  <a:pt x="10841" y="37072"/>
                </a:cubicBezTo>
                <a:cubicBezTo>
                  <a:pt x="11305" y="37624"/>
                  <a:pt x="11920" y="38243"/>
                  <a:pt x="12502" y="38243"/>
                </a:cubicBezTo>
                <a:cubicBezTo>
                  <a:pt x="12508" y="38243"/>
                  <a:pt x="12515" y="38243"/>
                  <a:pt x="12521" y="38243"/>
                </a:cubicBezTo>
                <a:cubicBezTo>
                  <a:pt x="13105" y="38225"/>
                  <a:pt x="13631" y="37897"/>
                  <a:pt x="14121" y="37576"/>
                </a:cubicBezTo>
                <a:cubicBezTo>
                  <a:pt x="19026" y="34361"/>
                  <a:pt x="23426" y="30804"/>
                  <a:pt x="27672" y="26937"/>
                </a:cubicBezTo>
                <a:lnTo>
                  <a:pt x="27672" y="13166"/>
                </a:lnTo>
                <a:cubicBezTo>
                  <a:pt x="24591" y="8560"/>
                  <a:pt x="21282" y="4145"/>
                  <a:pt x="175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00" name="Google Shape;200;p11"/>
          <p:cNvSpPr/>
          <p:nvPr/>
        </p:nvSpPr>
        <p:spPr>
          <a:xfrm rot="-5400000" flipH="1">
            <a:off x="8925431" y="2978041"/>
            <a:ext cx="5634401" cy="901921"/>
          </a:xfrm>
          <a:custGeom>
            <a:avLst/>
            <a:gdLst/>
            <a:ahLst/>
            <a:cxnLst/>
            <a:rect l="l" t="t" r="r" b="b"/>
            <a:pathLst>
              <a:path w="53272" h="16119" extrusionOk="0">
                <a:moveTo>
                  <a:pt x="46183" y="0"/>
                </a:moveTo>
                <a:cubicBezTo>
                  <a:pt x="43803" y="0"/>
                  <a:pt x="41422" y="45"/>
                  <a:pt x="39043" y="88"/>
                </a:cubicBezTo>
                <a:cubicBezTo>
                  <a:pt x="27740" y="301"/>
                  <a:pt x="16442" y="512"/>
                  <a:pt x="5143" y="722"/>
                </a:cubicBezTo>
                <a:cubicBezTo>
                  <a:pt x="4451" y="736"/>
                  <a:pt x="3737" y="755"/>
                  <a:pt x="3110" y="1046"/>
                </a:cubicBezTo>
                <a:cubicBezTo>
                  <a:pt x="2483" y="1338"/>
                  <a:pt x="2004" y="1883"/>
                  <a:pt x="1630" y="2466"/>
                </a:cubicBezTo>
                <a:cubicBezTo>
                  <a:pt x="231" y="4632"/>
                  <a:pt x="69" y="7350"/>
                  <a:pt x="29" y="9927"/>
                </a:cubicBezTo>
                <a:cubicBezTo>
                  <a:pt x="1" y="11991"/>
                  <a:pt x="415" y="14053"/>
                  <a:pt x="490" y="16118"/>
                </a:cubicBezTo>
                <a:lnTo>
                  <a:pt x="53271" y="16118"/>
                </a:lnTo>
                <a:cubicBezTo>
                  <a:pt x="53040" y="11837"/>
                  <a:pt x="52752" y="7501"/>
                  <a:pt x="52525" y="3220"/>
                </a:cubicBezTo>
                <a:cubicBezTo>
                  <a:pt x="52489" y="2510"/>
                  <a:pt x="52435" y="1753"/>
                  <a:pt x="52032" y="1165"/>
                </a:cubicBezTo>
                <a:cubicBezTo>
                  <a:pt x="51340" y="166"/>
                  <a:pt x="49938" y="37"/>
                  <a:pt x="48723" y="19"/>
                </a:cubicBezTo>
                <a:cubicBezTo>
                  <a:pt x="47877" y="6"/>
                  <a:pt x="47030" y="0"/>
                  <a:pt x="461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"/>
          <p:cNvSpPr txBox="1">
            <a:spLocks noGrp="1"/>
          </p:cNvSpPr>
          <p:nvPr>
            <p:ph type="title"/>
          </p:nvPr>
        </p:nvSpPr>
        <p:spPr>
          <a:xfrm rot="-5400000">
            <a:off x="-1570188" y="3094684"/>
            <a:ext cx="5878400" cy="7636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2"/>
          </p:nvPr>
        </p:nvSpPr>
        <p:spPr>
          <a:xfrm>
            <a:off x="2746527" y="1739385"/>
            <a:ext cx="3074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1"/>
          </p:nvPr>
        </p:nvSpPr>
        <p:spPr>
          <a:xfrm>
            <a:off x="2746527" y="2435977"/>
            <a:ext cx="3074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3"/>
          </p:nvPr>
        </p:nvSpPr>
        <p:spPr>
          <a:xfrm>
            <a:off x="7236408" y="1739385"/>
            <a:ext cx="3074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4"/>
          </p:nvPr>
        </p:nvSpPr>
        <p:spPr>
          <a:xfrm>
            <a:off x="7236408" y="2435977"/>
            <a:ext cx="3074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title" idx="5"/>
          </p:nvPr>
        </p:nvSpPr>
        <p:spPr>
          <a:xfrm>
            <a:off x="2746527" y="4477852"/>
            <a:ext cx="3074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subTitle" idx="6"/>
          </p:nvPr>
        </p:nvSpPr>
        <p:spPr>
          <a:xfrm>
            <a:off x="2746527" y="5174444"/>
            <a:ext cx="3074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7"/>
          </p:nvPr>
        </p:nvSpPr>
        <p:spPr>
          <a:xfrm>
            <a:off x="7236408" y="4477852"/>
            <a:ext cx="3074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8"/>
          </p:nvPr>
        </p:nvSpPr>
        <p:spPr>
          <a:xfrm>
            <a:off x="7236408" y="5174444"/>
            <a:ext cx="3074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9" hasCustomPrompt="1"/>
          </p:nvPr>
        </p:nvSpPr>
        <p:spPr>
          <a:xfrm>
            <a:off x="3503026" y="1223800"/>
            <a:ext cx="1561403" cy="5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3" hasCustomPrompt="1"/>
          </p:nvPr>
        </p:nvSpPr>
        <p:spPr>
          <a:xfrm>
            <a:off x="8006508" y="1223800"/>
            <a:ext cx="1534200" cy="5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 idx="14" hasCustomPrompt="1"/>
          </p:nvPr>
        </p:nvSpPr>
        <p:spPr>
          <a:xfrm>
            <a:off x="3503026" y="3964533"/>
            <a:ext cx="1561403" cy="5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5" hasCustomPrompt="1"/>
          </p:nvPr>
        </p:nvSpPr>
        <p:spPr>
          <a:xfrm>
            <a:off x="8006508" y="3964533"/>
            <a:ext cx="1534200" cy="5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16" name="Google Shape;216;p13"/>
          <p:cNvSpPr/>
          <p:nvPr/>
        </p:nvSpPr>
        <p:spPr>
          <a:xfrm flipH="1">
            <a:off x="6" y="-3033"/>
            <a:ext cx="554300" cy="1038616"/>
          </a:xfrm>
          <a:custGeom>
            <a:avLst/>
            <a:gdLst/>
            <a:ahLst/>
            <a:cxnLst/>
            <a:rect l="l" t="t" r="r" b="b"/>
            <a:pathLst>
              <a:path w="7634" h="14306" extrusionOk="0">
                <a:moveTo>
                  <a:pt x="1" y="0"/>
                </a:moveTo>
                <a:cubicBezTo>
                  <a:pt x="104" y="3686"/>
                  <a:pt x="212" y="7114"/>
                  <a:pt x="317" y="10805"/>
                </a:cubicBezTo>
                <a:cubicBezTo>
                  <a:pt x="339" y="11579"/>
                  <a:pt x="368" y="12379"/>
                  <a:pt x="692" y="13083"/>
                </a:cubicBezTo>
                <a:cubicBezTo>
                  <a:pt x="1003" y="13747"/>
                  <a:pt x="1655" y="14306"/>
                  <a:pt x="2378" y="14306"/>
                </a:cubicBezTo>
                <a:cubicBezTo>
                  <a:pt x="2419" y="14306"/>
                  <a:pt x="2460" y="14304"/>
                  <a:pt x="2501" y="14300"/>
                </a:cubicBezTo>
                <a:cubicBezTo>
                  <a:pt x="3431" y="14222"/>
                  <a:pt x="4026" y="13306"/>
                  <a:pt x="4472" y="12492"/>
                </a:cubicBezTo>
                <a:cubicBezTo>
                  <a:pt x="4996" y="11544"/>
                  <a:pt x="5518" y="10596"/>
                  <a:pt x="6041" y="9648"/>
                </a:cubicBezTo>
                <a:cubicBezTo>
                  <a:pt x="6531" y="8758"/>
                  <a:pt x="7028" y="7853"/>
                  <a:pt x="7291" y="6873"/>
                </a:cubicBezTo>
                <a:cubicBezTo>
                  <a:pt x="7514" y="6048"/>
                  <a:pt x="7565" y="5190"/>
                  <a:pt x="7591" y="4340"/>
                </a:cubicBezTo>
                <a:cubicBezTo>
                  <a:pt x="7634" y="2891"/>
                  <a:pt x="7547" y="1442"/>
                  <a:pt x="74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17" name="Google Shape;217;p13"/>
          <p:cNvSpPr/>
          <p:nvPr/>
        </p:nvSpPr>
        <p:spPr>
          <a:xfrm>
            <a:off x="-51088" y="3858884"/>
            <a:ext cx="1610695" cy="2999107"/>
          </a:xfrm>
          <a:custGeom>
            <a:avLst/>
            <a:gdLst/>
            <a:ahLst/>
            <a:cxnLst/>
            <a:rect l="l" t="t" r="r" b="b"/>
            <a:pathLst>
              <a:path w="22183" h="41310" extrusionOk="0">
                <a:moveTo>
                  <a:pt x="0" y="0"/>
                </a:moveTo>
                <a:lnTo>
                  <a:pt x="0" y="8956"/>
                </a:lnTo>
                <a:cubicBezTo>
                  <a:pt x="4955" y="21786"/>
                  <a:pt x="8761" y="30714"/>
                  <a:pt x="17487" y="41309"/>
                </a:cubicBezTo>
                <a:lnTo>
                  <a:pt x="22183" y="41309"/>
                </a:lnTo>
                <a:cubicBezTo>
                  <a:pt x="12795" y="29910"/>
                  <a:pt x="5504" y="13703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18" name="Google Shape;218;p13"/>
          <p:cNvSpPr/>
          <p:nvPr/>
        </p:nvSpPr>
        <p:spPr>
          <a:xfrm>
            <a:off x="1061569" y="97273"/>
            <a:ext cx="927091" cy="597091"/>
          </a:xfrm>
          <a:custGeom>
            <a:avLst/>
            <a:gdLst/>
            <a:ahLst/>
            <a:cxnLst/>
            <a:rect l="l" t="t" r="r" b="b"/>
            <a:pathLst>
              <a:path w="11996" h="7727" extrusionOk="0">
                <a:moveTo>
                  <a:pt x="2160" y="0"/>
                </a:moveTo>
                <a:cubicBezTo>
                  <a:pt x="1999" y="0"/>
                  <a:pt x="1840" y="22"/>
                  <a:pt x="1692" y="65"/>
                </a:cubicBezTo>
                <a:cubicBezTo>
                  <a:pt x="992" y="263"/>
                  <a:pt x="466" y="796"/>
                  <a:pt x="1" y="1341"/>
                </a:cubicBezTo>
                <a:lnTo>
                  <a:pt x="152" y="1471"/>
                </a:lnTo>
                <a:cubicBezTo>
                  <a:pt x="596" y="947"/>
                  <a:pt x="1097" y="440"/>
                  <a:pt x="1745" y="255"/>
                </a:cubicBezTo>
                <a:cubicBezTo>
                  <a:pt x="1879" y="217"/>
                  <a:pt x="2021" y="198"/>
                  <a:pt x="2164" y="198"/>
                </a:cubicBezTo>
                <a:cubicBezTo>
                  <a:pt x="2679" y="198"/>
                  <a:pt x="3205" y="444"/>
                  <a:pt x="3374" y="926"/>
                </a:cubicBezTo>
                <a:cubicBezTo>
                  <a:pt x="3494" y="1261"/>
                  <a:pt x="3425" y="1622"/>
                  <a:pt x="3349" y="2003"/>
                </a:cubicBezTo>
                <a:cubicBezTo>
                  <a:pt x="3327" y="2105"/>
                  <a:pt x="3306" y="2209"/>
                  <a:pt x="3292" y="2310"/>
                </a:cubicBezTo>
                <a:cubicBezTo>
                  <a:pt x="3209" y="2822"/>
                  <a:pt x="3292" y="3456"/>
                  <a:pt x="3763" y="3705"/>
                </a:cubicBezTo>
                <a:cubicBezTo>
                  <a:pt x="3892" y="3773"/>
                  <a:pt x="4026" y="3800"/>
                  <a:pt x="4157" y="3800"/>
                </a:cubicBezTo>
                <a:cubicBezTo>
                  <a:pt x="4528" y="3800"/>
                  <a:pt x="4877" y="3584"/>
                  <a:pt x="5039" y="3467"/>
                </a:cubicBezTo>
                <a:cubicBezTo>
                  <a:pt x="5130" y="3399"/>
                  <a:pt x="5223" y="3326"/>
                  <a:pt x="5313" y="3254"/>
                </a:cubicBezTo>
                <a:cubicBezTo>
                  <a:pt x="5551" y="3063"/>
                  <a:pt x="5782" y="2880"/>
                  <a:pt x="6056" y="2797"/>
                </a:cubicBezTo>
                <a:cubicBezTo>
                  <a:pt x="6147" y="2769"/>
                  <a:pt x="6242" y="2755"/>
                  <a:pt x="6340" y="2755"/>
                </a:cubicBezTo>
                <a:cubicBezTo>
                  <a:pt x="6524" y="2755"/>
                  <a:pt x="6713" y="2804"/>
                  <a:pt x="6885" y="2901"/>
                </a:cubicBezTo>
                <a:cubicBezTo>
                  <a:pt x="7151" y="3045"/>
                  <a:pt x="7346" y="3279"/>
                  <a:pt x="7422" y="3542"/>
                </a:cubicBezTo>
                <a:cubicBezTo>
                  <a:pt x="7491" y="3780"/>
                  <a:pt x="7479" y="4033"/>
                  <a:pt x="7461" y="4299"/>
                </a:cubicBezTo>
                <a:cubicBezTo>
                  <a:pt x="7454" y="4455"/>
                  <a:pt x="7447" y="4616"/>
                  <a:pt x="7454" y="4779"/>
                </a:cubicBezTo>
                <a:cubicBezTo>
                  <a:pt x="7483" y="5250"/>
                  <a:pt x="7764" y="5769"/>
                  <a:pt x="8236" y="5795"/>
                </a:cubicBezTo>
                <a:cubicBezTo>
                  <a:pt x="8250" y="5796"/>
                  <a:pt x="8264" y="5797"/>
                  <a:pt x="8277" y="5797"/>
                </a:cubicBezTo>
                <a:cubicBezTo>
                  <a:pt x="8560" y="5797"/>
                  <a:pt x="8780" y="5629"/>
                  <a:pt x="8996" y="5467"/>
                </a:cubicBezTo>
                <a:cubicBezTo>
                  <a:pt x="9066" y="5417"/>
                  <a:pt x="9130" y="5370"/>
                  <a:pt x="9199" y="5323"/>
                </a:cubicBezTo>
                <a:cubicBezTo>
                  <a:pt x="9448" y="5163"/>
                  <a:pt x="9743" y="5086"/>
                  <a:pt x="10041" y="5086"/>
                </a:cubicBezTo>
                <a:cubicBezTo>
                  <a:pt x="10480" y="5086"/>
                  <a:pt x="10922" y="5254"/>
                  <a:pt x="11220" y="5571"/>
                </a:cubicBezTo>
                <a:cubicBezTo>
                  <a:pt x="11721" y="6109"/>
                  <a:pt x="11772" y="7020"/>
                  <a:pt x="11332" y="7608"/>
                </a:cubicBezTo>
                <a:lnTo>
                  <a:pt x="11491" y="7727"/>
                </a:lnTo>
                <a:cubicBezTo>
                  <a:pt x="11995" y="7057"/>
                  <a:pt x="11937" y="6051"/>
                  <a:pt x="11368" y="5438"/>
                </a:cubicBezTo>
                <a:cubicBezTo>
                  <a:pt x="11028" y="5074"/>
                  <a:pt x="10536" y="4883"/>
                  <a:pt x="10046" y="4883"/>
                </a:cubicBezTo>
                <a:cubicBezTo>
                  <a:pt x="9711" y="4883"/>
                  <a:pt x="9376" y="4973"/>
                  <a:pt x="9091" y="5157"/>
                </a:cubicBezTo>
                <a:cubicBezTo>
                  <a:pt x="9022" y="5204"/>
                  <a:pt x="8950" y="5258"/>
                  <a:pt x="8881" y="5308"/>
                </a:cubicBezTo>
                <a:cubicBezTo>
                  <a:pt x="8684" y="5455"/>
                  <a:pt x="8503" y="5598"/>
                  <a:pt x="8286" y="5598"/>
                </a:cubicBezTo>
                <a:cubicBezTo>
                  <a:pt x="8273" y="5598"/>
                  <a:pt x="8260" y="5597"/>
                  <a:pt x="8247" y="5596"/>
                </a:cubicBezTo>
                <a:cubicBezTo>
                  <a:pt x="7890" y="5579"/>
                  <a:pt x="7674" y="5154"/>
                  <a:pt x="7652" y="4768"/>
                </a:cubicBezTo>
                <a:cubicBezTo>
                  <a:pt x="7645" y="4616"/>
                  <a:pt x="7652" y="4462"/>
                  <a:pt x="7660" y="4310"/>
                </a:cubicBezTo>
                <a:cubicBezTo>
                  <a:pt x="7677" y="4040"/>
                  <a:pt x="7692" y="3758"/>
                  <a:pt x="7612" y="3489"/>
                </a:cubicBezTo>
                <a:cubicBezTo>
                  <a:pt x="7523" y="3175"/>
                  <a:pt x="7292" y="2893"/>
                  <a:pt x="6982" y="2725"/>
                </a:cubicBezTo>
                <a:cubicBezTo>
                  <a:pt x="6777" y="2614"/>
                  <a:pt x="6554" y="2557"/>
                  <a:pt x="6336" y="2557"/>
                </a:cubicBezTo>
                <a:cubicBezTo>
                  <a:pt x="6221" y="2557"/>
                  <a:pt x="6107" y="2573"/>
                  <a:pt x="5998" y="2605"/>
                </a:cubicBezTo>
                <a:cubicBezTo>
                  <a:pt x="5684" y="2699"/>
                  <a:pt x="5433" y="2905"/>
                  <a:pt x="5187" y="3099"/>
                </a:cubicBezTo>
                <a:cubicBezTo>
                  <a:pt x="5101" y="3171"/>
                  <a:pt x="5011" y="3239"/>
                  <a:pt x="4921" y="3304"/>
                </a:cubicBezTo>
                <a:cubicBezTo>
                  <a:pt x="4779" y="3408"/>
                  <a:pt x="4473" y="3601"/>
                  <a:pt x="4159" y="3601"/>
                </a:cubicBezTo>
                <a:cubicBezTo>
                  <a:pt x="4057" y="3601"/>
                  <a:pt x="3953" y="3580"/>
                  <a:pt x="3854" y="3528"/>
                </a:cubicBezTo>
                <a:cubicBezTo>
                  <a:pt x="3475" y="3326"/>
                  <a:pt x="3417" y="2782"/>
                  <a:pt x="3487" y="2342"/>
                </a:cubicBezTo>
                <a:cubicBezTo>
                  <a:pt x="3504" y="2241"/>
                  <a:pt x="3522" y="2141"/>
                  <a:pt x="3544" y="2040"/>
                </a:cubicBezTo>
                <a:cubicBezTo>
                  <a:pt x="3620" y="1651"/>
                  <a:pt x="3699" y="1247"/>
                  <a:pt x="3562" y="861"/>
                </a:cubicBezTo>
                <a:cubicBezTo>
                  <a:pt x="3363" y="292"/>
                  <a:pt x="2751" y="0"/>
                  <a:pt x="21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19" name="Google Shape;219;p13"/>
          <p:cNvSpPr/>
          <p:nvPr/>
        </p:nvSpPr>
        <p:spPr>
          <a:xfrm rot="10800000" flipH="1">
            <a:off x="8484600" y="40419"/>
            <a:ext cx="674607" cy="367435"/>
          </a:xfrm>
          <a:custGeom>
            <a:avLst/>
            <a:gdLst/>
            <a:ahLst/>
            <a:cxnLst/>
            <a:rect l="l" t="t" r="r" b="b"/>
            <a:pathLst>
              <a:path w="8729" h="4755" extrusionOk="0">
                <a:moveTo>
                  <a:pt x="8571" y="0"/>
                </a:moveTo>
                <a:lnTo>
                  <a:pt x="8376" y="44"/>
                </a:lnTo>
                <a:cubicBezTo>
                  <a:pt x="8491" y="551"/>
                  <a:pt x="8491" y="940"/>
                  <a:pt x="8373" y="1261"/>
                </a:cubicBezTo>
                <a:cubicBezTo>
                  <a:pt x="8253" y="1597"/>
                  <a:pt x="7925" y="1932"/>
                  <a:pt x="7533" y="1932"/>
                </a:cubicBezTo>
                <a:lnTo>
                  <a:pt x="7511" y="1932"/>
                </a:lnTo>
                <a:cubicBezTo>
                  <a:pt x="7176" y="1921"/>
                  <a:pt x="6895" y="1690"/>
                  <a:pt x="6599" y="1446"/>
                </a:cubicBezTo>
                <a:cubicBezTo>
                  <a:pt x="6290" y="1189"/>
                  <a:pt x="5972" y="926"/>
                  <a:pt x="5585" y="926"/>
                </a:cubicBezTo>
                <a:cubicBezTo>
                  <a:pt x="5548" y="926"/>
                  <a:pt x="5510" y="928"/>
                  <a:pt x="5472" y="934"/>
                </a:cubicBezTo>
                <a:cubicBezTo>
                  <a:pt x="4805" y="1020"/>
                  <a:pt x="4549" y="1792"/>
                  <a:pt x="4415" y="2361"/>
                </a:cubicBezTo>
                <a:cubicBezTo>
                  <a:pt x="4286" y="2905"/>
                  <a:pt x="4023" y="3561"/>
                  <a:pt x="3493" y="3593"/>
                </a:cubicBezTo>
                <a:cubicBezTo>
                  <a:pt x="3480" y="3594"/>
                  <a:pt x="3467" y="3594"/>
                  <a:pt x="3455" y="3594"/>
                </a:cubicBezTo>
                <a:cubicBezTo>
                  <a:pt x="3077" y="3594"/>
                  <a:pt x="2780" y="3279"/>
                  <a:pt x="2476" y="2923"/>
                </a:cubicBezTo>
                <a:cubicBezTo>
                  <a:pt x="2331" y="2751"/>
                  <a:pt x="1913" y="2267"/>
                  <a:pt x="1412" y="2267"/>
                </a:cubicBezTo>
                <a:cubicBezTo>
                  <a:pt x="1357" y="2267"/>
                  <a:pt x="1301" y="2273"/>
                  <a:pt x="1244" y="2285"/>
                </a:cubicBezTo>
                <a:cubicBezTo>
                  <a:pt x="1060" y="2329"/>
                  <a:pt x="887" y="2437"/>
                  <a:pt x="714" y="2620"/>
                </a:cubicBezTo>
                <a:cubicBezTo>
                  <a:pt x="188" y="3176"/>
                  <a:pt x="1" y="4033"/>
                  <a:pt x="242" y="4754"/>
                </a:cubicBezTo>
                <a:lnTo>
                  <a:pt x="433" y="4693"/>
                </a:lnTo>
                <a:cubicBezTo>
                  <a:pt x="209" y="4037"/>
                  <a:pt x="382" y="3259"/>
                  <a:pt x="858" y="2757"/>
                </a:cubicBezTo>
                <a:cubicBezTo>
                  <a:pt x="1002" y="2602"/>
                  <a:pt x="1143" y="2512"/>
                  <a:pt x="1287" y="2480"/>
                </a:cubicBezTo>
                <a:cubicBezTo>
                  <a:pt x="1328" y="2471"/>
                  <a:pt x="1371" y="2466"/>
                  <a:pt x="1414" y="2466"/>
                </a:cubicBezTo>
                <a:cubicBezTo>
                  <a:pt x="1687" y="2466"/>
                  <a:pt x="1988" y="2657"/>
                  <a:pt x="2325" y="3053"/>
                </a:cubicBezTo>
                <a:cubicBezTo>
                  <a:pt x="2581" y="3351"/>
                  <a:pt x="2970" y="3792"/>
                  <a:pt x="3467" y="3792"/>
                </a:cubicBezTo>
                <a:cubicBezTo>
                  <a:pt x="3480" y="3792"/>
                  <a:pt x="3494" y="3792"/>
                  <a:pt x="3507" y="3791"/>
                </a:cubicBezTo>
                <a:cubicBezTo>
                  <a:pt x="4019" y="3763"/>
                  <a:pt x="4401" y="3284"/>
                  <a:pt x="4607" y="2407"/>
                </a:cubicBezTo>
                <a:cubicBezTo>
                  <a:pt x="4801" y="1594"/>
                  <a:pt x="5082" y="1186"/>
                  <a:pt x="5497" y="1132"/>
                </a:cubicBezTo>
                <a:cubicBezTo>
                  <a:pt x="5528" y="1127"/>
                  <a:pt x="5559" y="1125"/>
                  <a:pt x="5589" y="1125"/>
                </a:cubicBezTo>
                <a:cubicBezTo>
                  <a:pt x="5909" y="1125"/>
                  <a:pt x="6180" y="1357"/>
                  <a:pt x="6473" y="1597"/>
                </a:cubicBezTo>
                <a:cubicBezTo>
                  <a:pt x="6783" y="1853"/>
                  <a:pt x="7104" y="2119"/>
                  <a:pt x="7508" y="2130"/>
                </a:cubicBezTo>
                <a:cubicBezTo>
                  <a:pt x="7515" y="2130"/>
                  <a:pt x="7523" y="2130"/>
                  <a:pt x="7530" y="2130"/>
                </a:cubicBezTo>
                <a:cubicBezTo>
                  <a:pt x="7969" y="2130"/>
                  <a:pt x="8390" y="1808"/>
                  <a:pt x="8560" y="1330"/>
                </a:cubicBezTo>
                <a:cubicBezTo>
                  <a:pt x="8729" y="858"/>
                  <a:pt x="8647" y="343"/>
                  <a:pt x="85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20" name="Google Shape;220;p13"/>
          <p:cNvSpPr/>
          <p:nvPr/>
        </p:nvSpPr>
        <p:spPr>
          <a:xfrm rot="-3650777">
            <a:off x="3475128" y="6379894"/>
            <a:ext cx="559061" cy="360146"/>
          </a:xfrm>
          <a:custGeom>
            <a:avLst/>
            <a:gdLst/>
            <a:ahLst/>
            <a:cxnLst/>
            <a:rect l="l" t="t" r="r" b="b"/>
            <a:pathLst>
              <a:path w="11996" h="7727" extrusionOk="0">
                <a:moveTo>
                  <a:pt x="2160" y="0"/>
                </a:moveTo>
                <a:cubicBezTo>
                  <a:pt x="1999" y="0"/>
                  <a:pt x="1840" y="22"/>
                  <a:pt x="1692" y="65"/>
                </a:cubicBezTo>
                <a:cubicBezTo>
                  <a:pt x="992" y="263"/>
                  <a:pt x="466" y="796"/>
                  <a:pt x="1" y="1341"/>
                </a:cubicBezTo>
                <a:lnTo>
                  <a:pt x="152" y="1471"/>
                </a:lnTo>
                <a:cubicBezTo>
                  <a:pt x="596" y="947"/>
                  <a:pt x="1097" y="440"/>
                  <a:pt x="1745" y="255"/>
                </a:cubicBezTo>
                <a:cubicBezTo>
                  <a:pt x="1879" y="217"/>
                  <a:pt x="2021" y="198"/>
                  <a:pt x="2164" y="198"/>
                </a:cubicBezTo>
                <a:cubicBezTo>
                  <a:pt x="2679" y="198"/>
                  <a:pt x="3205" y="444"/>
                  <a:pt x="3374" y="926"/>
                </a:cubicBezTo>
                <a:cubicBezTo>
                  <a:pt x="3494" y="1261"/>
                  <a:pt x="3425" y="1622"/>
                  <a:pt x="3349" y="2003"/>
                </a:cubicBezTo>
                <a:cubicBezTo>
                  <a:pt x="3327" y="2105"/>
                  <a:pt x="3306" y="2209"/>
                  <a:pt x="3292" y="2310"/>
                </a:cubicBezTo>
                <a:cubicBezTo>
                  <a:pt x="3209" y="2822"/>
                  <a:pt x="3292" y="3456"/>
                  <a:pt x="3763" y="3705"/>
                </a:cubicBezTo>
                <a:cubicBezTo>
                  <a:pt x="3892" y="3773"/>
                  <a:pt x="4026" y="3800"/>
                  <a:pt x="4157" y="3800"/>
                </a:cubicBezTo>
                <a:cubicBezTo>
                  <a:pt x="4528" y="3800"/>
                  <a:pt x="4877" y="3584"/>
                  <a:pt x="5039" y="3467"/>
                </a:cubicBezTo>
                <a:cubicBezTo>
                  <a:pt x="5130" y="3399"/>
                  <a:pt x="5223" y="3326"/>
                  <a:pt x="5313" y="3254"/>
                </a:cubicBezTo>
                <a:cubicBezTo>
                  <a:pt x="5551" y="3063"/>
                  <a:pt x="5782" y="2880"/>
                  <a:pt x="6056" y="2797"/>
                </a:cubicBezTo>
                <a:cubicBezTo>
                  <a:pt x="6147" y="2769"/>
                  <a:pt x="6242" y="2755"/>
                  <a:pt x="6340" y="2755"/>
                </a:cubicBezTo>
                <a:cubicBezTo>
                  <a:pt x="6524" y="2755"/>
                  <a:pt x="6713" y="2804"/>
                  <a:pt x="6885" y="2901"/>
                </a:cubicBezTo>
                <a:cubicBezTo>
                  <a:pt x="7151" y="3045"/>
                  <a:pt x="7346" y="3279"/>
                  <a:pt x="7422" y="3542"/>
                </a:cubicBezTo>
                <a:cubicBezTo>
                  <a:pt x="7491" y="3780"/>
                  <a:pt x="7479" y="4033"/>
                  <a:pt x="7461" y="4299"/>
                </a:cubicBezTo>
                <a:cubicBezTo>
                  <a:pt x="7454" y="4455"/>
                  <a:pt x="7447" y="4616"/>
                  <a:pt x="7454" y="4779"/>
                </a:cubicBezTo>
                <a:cubicBezTo>
                  <a:pt x="7483" y="5250"/>
                  <a:pt x="7764" y="5769"/>
                  <a:pt x="8236" y="5795"/>
                </a:cubicBezTo>
                <a:cubicBezTo>
                  <a:pt x="8250" y="5796"/>
                  <a:pt x="8264" y="5797"/>
                  <a:pt x="8277" y="5797"/>
                </a:cubicBezTo>
                <a:cubicBezTo>
                  <a:pt x="8560" y="5797"/>
                  <a:pt x="8780" y="5629"/>
                  <a:pt x="8996" y="5467"/>
                </a:cubicBezTo>
                <a:cubicBezTo>
                  <a:pt x="9066" y="5417"/>
                  <a:pt x="9130" y="5370"/>
                  <a:pt x="9199" y="5323"/>
                </a:cubicBezTo>
                <a:cubicBezTo>
                  <a:pt x="9448" y="5163"/>
                  <a:pt x="9743" y="5086"/>
                  <a:pt x="10041" y="5086"/>
                </a:cubicBezTo>
                <a:cubicBezTo>
                  <a:pt x="10480" y="5086"/>
                  <a:pt x="10922" y="5254"/>
                  <a:pt x="11220" y="5571"/>
                </a:cubicBezTo>
                <a:cubicBezTo>
                  <a:pt x="11721" y="6109"/>
                  <a:pt x="11772" y="7020"/>
                  <a:pt x="11332" y="7608"/>
                </a:cubicBezTo>
                <a:lnTo>
                  <a:pt x="11491" y="7727"/>
                </a:lnTo>
                <a:cubicBezTo>
                  <a:pt x="11995" y="7057"/>
                  <a:pt x="11937" y="6051"/>
                  <a:pt x="11368" y="5438"/>
                </a:cubicBezTo>
                <a:cubicBezTo>
                  <a:pt x="11028" y="5074"/>
                  <a:pt x="10536" y="4883"/>
                  <a:pt x="10046" y="4883"/>
                </a:cubicBezTo>
                <a:cubicBezTo>
                  <a:pt x="9711" y="4883"/>
                  <a:pt x="9376" y="4973"/>
                  <a:pt x="9091" y="5157"/>
                </a:cubicBezTo>
                <a:cubicBezTo>
                  <a:pt x="9022" y="5204"/>
                  <a:pt x="8950" y="5258"/>
                  <a:pt x="8881" y="5308"/>
                </a:cubicBezTo>
                <a:cubicBezTo>
                  <a:pt x="8684" y="5455"/>
                  <a:pt x="8503" y="5598"/>
                  <a:pt x="8286" y="5598"/>
                </a:cubicBezTo>
                <a:cubicBezTo>
                  <a:pt x="8273" y="5598"/>
                  <a:pt x="8260" y="5597"/>
                  <a:pt x="8247" y="5596"/>
                </a:cubicBezTo>
                <a:cubicBezTo>
                  <a:pt x="7890" y="5579"/>
                  <a:pt x="7674" y="5154"/>
                  <a:pt x="7652" y="4768"/>
                </a:cubicBezTo>
                <a:cubicBezTo>
                  <a:pt x="7645" y="4616"/>
                  <a:pt x="7652" y="4462"/>
                  <a:pt x="7660" y="4310"/>
                </a:cubicBezTo>
                <a:cubicBezTo>
                  <a:pt x="7677" y="4040"/>
                  <a:pt x="7692" y="3758"/>
                  <a:pt x="7612" y="3489"/>
                </a:cubicBezTo>
                <a:cubicBezTo>
                  <a:pt x="7523" y="3175"/>
                  <a:pt x="7292" y="2893"/>
                  <a:pt x="6982" y="2725"/>
                </a:cubicBezTo>
                <a:cubicBezTo>
                  <a:pt x="6777" y="2614"/>
                  <a:pt x="6554" y="2557"/>
                  <a:pt x="6336" y="2557"/>
                </a:cubicBezTo>
                <a:cubicBezTo>
                  <a:pt x="6221" y="2557"/>
                  <a:pt x="6107" y="2573"/>
                  <a:pt x="5998" y="2605"/>
                </a:cubicBezTo>
                <a:cubicBezTo>
                  <a:pt x="5684" y="2699"/>
                  <a:pt x="5433" y="2905"/>
                  <a:pt x="5187" y="3099"/>
                </a:cubicBezTo>
                <a:cubicBezTo>
                  <a:pt x="5101" y="3171"/>
                  <a:pt x="5011" y="3239"/>
                  <a:pt x="4921" y="3304"/>
                </a:cubicBezTo>
                <a:cubicBezTo>
                  <a:pt x="4779" y="3408"/>
                  <a:pt x="4473" y="3601"/>
                  <a:pt x="4159" y="3601"/>
                </a:cubicBezTo>
                <a:cubicBezTo>
                  <a:pt x="4057" y="3601"/>
                  <a:pt x="3953" y="3580"/>
                  <a:pt x="3854" y="3528"/>
                </a:cubicBezTo>
                <a:cubicBezTo>
                  <a:pt x="3475" y="3326"/>
                  <a:pt x="3417" y="2782"/>
                  <a:pt x="3487" y="2342"/>
                </a:cubicBezTo>
                <a:cubicBezTo>
                  <a:pt x="3504" y="2241"/>
                  <a:pt x="3522" y="2141"/>
                  <a:pt x="3544" y="2040"/>
                </a:cubicBezTo>
                <a:cubicBezTo>
                  <a:pt x="3620" y="1651"/>
                  <a:pt x="3699" y="1247"/>
                  <a:pt x="3562" y="861"/>
                </a:cubicBezTo>
                <a:cubicBezTo>
                  <a:pt x="3363" y="292"/>
                  <a:pt x="2751" y="0"/>
                  <a:pt x="21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21" name="Google Shape;221;p13"/>
          <p:cNvSpPr/>
          <p:nvPr/>
        </p:nvSpPr>
        <p:spPr>
          <a:xfrm rot="-5400000" flipH="1">
            <a:off x="8925431" y="2978041"/>
            <a:ext cx="5634401" cy="901921"/>
          </a:xfrm>
          <a:custGeom>
            <a:avLst/>
            <a:gdLst/>
            <a:ahLst/>
            <a:cxnLst/>
            <a:rect l="l" t="t" r="r" b="b"/>
            <a:pathLst>
              <a:path w="53272" h="16119" extrusionOk="0">
                <a:moveTo>
                  <a:pt x="46183" y="0"/>
                </a:moveTo>
                <a:cubicBezTo>
                  <a:pt x="43803" y="0"/>
                  <a:pt x="41422" y="45"/>
                  <a:pt x="39043" y="88"/>
                </a:cubicBezTo>
                <a:cubicBezTo>
                  <a:pt x="27740" y="301"/>
                  <a:pt x="16442" y="512"/>
                  <a:pt x="5143" y="722"/>
                </a:cubicBezTo>
                <a:cubicBezTo>
                  <a:pt x="4451" y="736"/>
                  <a:pt x="3737" y="755"/>
                  <a:pt x="3110" y="1046"/>
                </a:cubicBezTo>
                <a:cubicBezTo>
                  <a:pt x="2483" y="1338"/>
                  <a:pt x="2004" y="1883"/>
                  <a:pt x="1630" y="2466"/>
                </a:cubicBezTo>
                <a:cubicBezTo>
                  <a:pt x="231" y="4632"/>
                  <a:pt x="69" y="7350"/>
                  <a:pt x="29" y="9927"/>
                </a:cubicBezTo>
                <a:cubicBezTo>
                  <a:pt x="1" y="11991"/>
                  <a:pt x="415" y="14053"/>
                  <a:pt x="490" y="16118"/>
                </a:cubicBezTo>
                <a:lnTo>
                  <a:pt x="53271" y="16118"/>
                </a:lnTo>
                <a:cubicBezTo>
                  <a:pt x="53040" y="11837"/>
                  <a:pt x="52752" y="7501"/>
                  <a:pt x="52525" y="3220"/>
                </a:cubicBezTo>
                <a:cubicBezTo>
                  <a:pt x="52489" y="2510"/>
                  <a:pt x="52435" y="1753"/>
                  <a:pt x="52032" y="1165"/>
                </a:cubicBezTo>
                <a:cubicBezTo>
                  <a:pt x="51340" y="166"/>
                  <a:pt x="49938" y="37"/>
                  <a:pt x="48723" y="19"/>
                </a:cubicBezTo>
                <a:cubicBezTo>
                  <a:pt x="47877" y="6"/>
                  <a:pt x="47030" y="0"/>
                  <a:pt x="461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>
            <a:spLocks noGrp="1"/>
          </p:cNvSpPr>
          <p:nvPr>
            <p:ph type="title"/>
          </p:nvPr>
        </p:nvSpPr>
        <p:spPr>
          <a:xfrm>
            <a:off x="950924" y="761100"/>
            <a:ext cx="3519258" cy="25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3" name="Google Shape;163;p10"/>
          <p:cNvGrpSpPr/>
          <p:nvPr/>
        </p:nvGrpSpPr>
        <p:grpSpPr>
          <a:xfrm rot="2241308">
            <a:off x="411288" y="5691886"/>
            <a:ext cx="930069" cy="604732"/>
            <a:chOff x="5412900" y="4540000"/>
            <a:chExt cx="467300" cy="303850"/>
          </a:xfrm>
        </p:grpSpPr>
        <p:sp>
          <p:nvSpPr>
            <p:cNvPr id="164" name="Google Shape;164;p10"/>
            <p:cNvSpPr/>
            <p:nvPr/>
          </p:nvSpPr>
          <p:spPr>
            <a:xfrm>
              <a:off x="5412900" y="4540000"/>
              <a:ext cx="467300" cy="303850"/>
            </a:xfrm>
            <a:custGeom>
              <a:avLst/>
              <a:gdLst/>
              <a:ahLst/>
              <a:cxnLst/>
              <a:rect l="l" t="t" r="r" b="b"/>
              <a:pathLst>
                <a:path w="18692" h="12154" extrusionOk="0">
                  <a:moveTo>
                    <a:pt x="15848" y="0"/>
                  </a:moveTo>
                  <a:cubicBezTo>
                    <a:pt x="14782" y="0"/>
                    <a:pt x="13709" y="205"/>
                    <a:pt x="12643" y="205"/>
                  </a:cubicBezTo>
                  <a:cubicBezTo>
                    <a:pt x="12427" y="205"/>
                    <a:pt x="12211" y="197"/>
                    <a:pt x="11995" y="176"/>
                  </a:cubicBezTo>
                  <a:cubicBezTo>
                    <a:pt x="11626" y="143"/>
                    <a:pt x="11248" y="131"/>
                    <a:pt x="10867" y="131"/>
                  </a:cubicBezTo>
                  <a:cubicBezTo>
                    <a:pt x="9981" y="131"/>
                    <a:pt x="9074" y="195"/>
                    <a:pt x="8204" y="195"/>
                  </a:cubicBezTo>
                  <a:cubicBezTo>
                    <a:pt x="8093" y="195"/>
                    <a:pt x="7982" y="194"/>
                    <a:pt x="7872" y="191"/>
                  </a:cubicBezTo>
                  <a:cubicBezTo>
                    <a:pt x="7723" y="188"/>
                    <a:pt x="7572" y="186"/>
                    <a:pt x="7420" y="186"/>
                  </a:cubicBezTo>
                  <a:cubicBezTo>
                    <a:pt x="6208" y="186"/>
                    <a:pt x="4928" y="290"/>
                    <a:pt x="3807" y="310"/>
                  </a:cubicBezTo>
                  <a:cubicBezTo>
                    <a:pt x="2787" y="328"/>
                    <a:pt x="819" y="386"/>
                    <a:pt x="1" y="876"/>
                  </a:cubicBezTo>
                  <a:lnTo>
                    <a:pt x="1" y="11371"/>
                  </a:lnTo>
                  <a:cubicBezTo>
                    <a:pt x="220" y="11738"/>
                    <a:pt x="1266" y="11937"/>
                    <a:pt x="1579" y="11955"/>
                  </a:cubicBezTo>
                  <a:cubicBezTo>
                    <a:pt x="3949" y="12087"/>
                    <a:pt x="6320" y="12153"/>
                    <a:pt x="8690" y="12153"/>
                  </a:cubicBezTo>
                  <a:cubicBezTo>
                    <a:pt x="11750" y="12153"/>
                    <a:pt x="14810" y="12043"/>
                    <a:pt x="17866" y="11821"/>
                  </a:cubicBezTo>
                  <a:cubicBezTo>
                    <a:pt x="18007" y="11814"/>
                    <a:pt x="18158" y="11796"/>
                    <a:pt x="18263" y="11648"/>
                  </a:cubicBezTo>
                  <a:cubicBezTo>
                    <a:pt x="18371" y="11497"/>
                    <a:pt x="18396" y="11248"/>
                    <a:pt x="18414" y="11018"/>
                  </a:cubicBezTo>
                  <a:cubicBezTo>
                    <a:pt x="18692" y="7575"/>
                    <a:pt x="18309" y="4004"/>
                    <a:pt x="17329" y="908"/>
                  </a:cubicBezTo>
                  <a:cubicBezTo>
                    <a:pt x="17243" y="638"/>
                    <a:pt x="17145" y="357"/>
                    <a:pt x="16983" y="202"/>
                  </a:cubicBezTo>
                  <a:cubicBezTo>
                    <a:pt x="16835" y="61"/>
                    <a:pt x="16662" y="43"/>
                    <a:pt x="16493" y="29"/>
                  </a:cubicBezTo>
                  <a:cubicBezTo>
                    <a:pt x="16278" y="8"/>
                    <a:pt x="16063" y="0"/>
                    <a:pt x="15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65" name="Google Shape;165;p10"/>
            <p:cNvGrpSpPr/>
            <p:nvPr/>
          </p:nvGrpSpPr>
          <p:grpSpPr>
            <a:xfrm>
              <a:off x="5446325" y="4562463"/>
              <a:ext cx="400450" cy="258925"/>
              <a:chOff x="3979925" y="319150"/>
              <a:chExt cx="400450" cy="258925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4144100" y="331800"/>
                <a:ext cx="51750" cy="58875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2355" extrusionOk="0">
                    <a:moveTo>
                      <a:pt x="828" y="0"/>
                    </a:moveTo>
                    <a:cubicBezTo>
                      <a:pt x="630" y="0"/>
                      <a:pt x="444" y="87"/>
                      <a:pt x="245" y="160"/>
                    </a:cubicBezTo>
                    <a:cubicBezTo>
                      <a:pt x="0" y="250"/>
                      <a:pt x="148" y="809"/>
                      <a:pt x="213" y="993"/>
                    </a:cubicBezTo>
                    <a:cubicBezTo>
                      <a:pt x="278" y="1170"/>
                      <a:pt x="371" y="1339"/>
                      <a:pt x="486" y="1491"/>
                    </a:cubicBezTo>
                    <a:cubicBezTo>
                      <a:pt x="757" y="1832"/>
                      <a:pt x="1132" y="2082"/>
                      <a:pt x="1521" y="2280"/>
                    </a:cubicBezTo>
                    <a:cubicBezTo>
                      <a:pt x="1597" y="2317"/>
                      <a:pt x="1679" y="2355"/>
                      <a:pt x="1763" y="2355"/>
                    </a:cubicBezTo>
                    <a:cubicBezTo>
                      <a:pt x="1783" y="2355"/>
                      <a:pt x="1803" y="2353"/>
                      <a:pt x="1824" y="2348"/>
                    </a:cubicBezTo>
                    <a:cubicBezTo>
                      <a:pt x="2018" y="2301"/>
                      <a:pt x="2069" y="2049"/>
                      <a:pt x="2058" y="1847"/>
                    </a:cubicBezTo>
                    <a:cubicBezTo>
                      <a:pt x="2030" y="1436"/>
                      <a:pt x="1910" y="1032"/>
                      <a:pt x="1712" y="676"/>
                    </a:cubicBezTo>
                    <a:cubicBezTo>
                      <a:pt x="1564" y="413"/>
                      <a:pt x="1363" y="167"/>
                      <a:pt x="1085" y="52"/>
                    </a:cubicBezTo>
                    <a:cubicBezTo>
                      <a:pt x="996" y="15"/>
                      <a:pt x="911" y="0"/>
                      <a:pt x="8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160400" y="395625"/>
                <a:ext cx="71475" cy="4242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1697" extrusionOk="0">
                    <a:moveTo>
                      <a:pt x="842" y="1"/>
                    </a:moveTo>
                    <a:cubicBezTo>
                      <a:pt x="837" y="1"/>
                      <a:pt x="831" y="1"/>
                      <a:pt x="826" y="1"/>
                    </a:cubicBezTo>
                    <a:cubicBezTo>
                      <a:pt x="476" y="1"/>
                      <a:pt x="1" y="227"/>
                      <a:pt x="1" y="631"/>
                    </a:cubicBezTo>
                    <a:cubicBezTo>
                      <a:pt x="4" y="851"/>
                      <a:pt x="123" y="1053"/>
                      <a:pt x="275" y="1208"/>
                    </a:cubicBezTo>
                    <a:cubicBezTo>
                      <a:pt x="386" y="1323"/>
                      <a:pt x="516" y="1420"/>
                      <a:pt x="667" y="1475"/>
                    </a:cubicBezTo>
                    <a:cubicBezTo>
                      <a:pt x="786" y="1518"/>
                      <a:pt x="909" y="1533"/>
                      <a:pt x="1032" y="1546"/>
                    </a:cubicBezTo>
                    <a:cubicBezTo>
                      <a:pt x="1388" y="1593"/>
                      <a:pt x="1745" y="1636"/>
                      <a:pt x="2102" y="1680"/>
                    </a:cubicBezTo>
                    <a:cubicBezTo>
                      <a:pt x="2172" y="1688"/>
                      <a:pt x="2245" y="1696"/>
                      <a:pt x="2316" y="1696"/>
                    </a:cubicBezTo>
                    <a:cubicBezTo>
                      <a:pt x="2401" y="1696"/>
                      <a:pt x="2483" y="1685"/>
                      <a:pt x="2559" y="1648"/>
                    </a:cubicBezTo>
                    <a:cubicBezTo>
                      <a:pt x="2780" y="1543"/>
                      <a:pt x="2858" y="1252"/>
                      <a:pt x="2787" y="1017"/>
                    </a:cubicBezTo>
                    <a:cubicBezTo>
                      <a:pt x="2715" y="786"/>
                      <a:pt x="2527" y="606"/>
                      <a:pt x="2329" y="469"/>
                    </a:cubicBezTo>
                    <a:cubicBezTo>
                      <a:pt x="1898" y="166"/>
                      <a:pt x="1370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159675" y="470275"/>
                <a:ext cx="4462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966" extrusionOk="0">
                    <a:moveTo>
                      <a:pt x="493" y="1"/>
                    </a:moveTo>
                    <a:cubicBezTo>
                      <a:pt x="347" y="1"/>
                      <a:pt x="215" y="50"/>
                      <a:pt x="134" y="186"/>
                    </a:cubicBezTo>
                    <a:cubicBezTo>
                      <a:pt x="1" y="417"/>
                      <a:pt x="1" y="716"/>
                      <a:pt x="106" y="957"/>
                    </a:cubicBezTo>
                    <a:cubicBezTo>
                      <a:pt x="246" y="1282"/>
                      <a:pt x="527" y="1523"/>
                      <a:pt x="801" y="1747"/>
                    </a:cubicBezTo>
                    <a:cubicBezTo>
                      <a:pt x="923" y="1844"/>
                      <a:pt x="1053" y="1949"/>
                      <a:pt x="1208" y="1963"/>
                    </a:cubicBezTo>
                    <a:cubicBezTo>
                      <a:pt x="1221" y="1964"/>
                      <a:pt x="1234" y="1965"/>
                      <a:pt x="1247" y="1965"/>
                    </a:cubicBezTo>
                    <a:cubicBezTo>
                      <a:pt x="1413" y="1965"/>
                      <a:pt x="1575" y="1862"/>
                      <a:pt x="1663" y="1718"/>
                    </a:cubicBezTo>
                    <a:cubicBezTo>
                      <a:pt x="1759" y="1563"/>
                      <a:pt x="1785" y="1375"/>
                      <a:pt x="1766" y="1192"/>
                    </a:cubicBezTo>
                    <a:cubicBezTo>
                      <a:pt x="1727" y="774"/>
                      <a:pt x="1457" y="402"/>
                      <a:pt x="1100" y="194"/>
                    </a:cubicBezTo>
                    <a:cubicBezTo>
                      <a:pt x="941" y="102"/>
                      <a:pt x="702" y="1"/>
                      <a:pt x="4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9" name="Google Shape;169;p10"/>
              <p:cNvSpPr/>
              <p:nvPr/>
            </p:nvSpPr>
            <p:spPr>
              <a:xfrm>
                <a:off x="4169425" y="540875"/>
                <a:ext cx="36950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488" extrusionOk="0">
                    <a:moveTo>
                      <a:pt x="440" y="0"/>
                    </a:moveTo>
                    <a:cubicBezTo>
                      <a:pt x="381" y="0"/>
                      <a:pt x="321" y="19"/>
                      <a:pt x="270" y="47"/>
                    </a:cubicBezTo>
                    <a:cubicBezTo>
                      <a:pt x="180" y="98"/>
                      <a:pt x="108" y="177"/>
                      <a:pt x="69" y="271"/>
                    </a:cubicBezTo>
                    <a:cubicBezTo>
                      <a:pt x="0" y="447"/>
                      <a:pt x="40" y="656"/>
                      <a:pt x="133" y="822"/>
                    </a:cubicBezTo>
                    <a:cubicBezTo>
                      <a:pt x="227" y="988"/>
                      <a:pt x="371" y="1121"/>
                      <a:pt x="519" y="1240"/>
                    </a:cubicBezTo>
                    <a:cubicBezTo>
                      <a:pt x="656" y="1355"/>
                      <a:pt x="811" y="1470"/>
                      <a:pt x="991" y="1485"/>
                    </a:cubicBezTo>
                    <a:cubicBezTo>
                      <a:pt x="1005" y="1486"/>
                      <a:pt x="1019" y="1487"/>
                      <a:pt x="1033" y="1487"/>
                    </a:cubicBezTo>
                    <a:cubicBezTo>
                      <a:pt x="1091" y="1487"/>
                      <a:pt x="1148" y="1475"/>
                      <a:pt x="1200" y="1449"/>
                    </a:cubicBezTo>
                    <a:cubicBezTo>
                      <a:pt x="1330" y="1384"/>
                      <a:pt x="1402" y="1237"/>
                      <a:pt x="1431" y="1092"/>
                    </a:cubicBezTo>
                    <a:cubicBezTo>
                      <a:pt x="1478" y="833"/>
                      <a:pt x="1402" y="552"/>
                      <a:pt x="1229" y="350"/>
                    </a:cubicBezTo>
                    <a:cubicBezTo>
                      <a:pt x="1107" y="206"/>
                      <a:pt x="937" y="105"/>
                      <a:pt x="754" y="61"/>
                    </a:cubicBezTo>
                    <a:cubicBezTo>
                      <a:pt x="674" y="43"/>
                      <a:pt x="594" y="33"/>
                      <a:pt x="511" y="11"/>
                    </a:cubicBezTo>
                    <a:cubicBezTo>
                      <a:pt x="488" y="4"/>
                      <a:pt x="464" y="0"/>
                      <a:pt x="4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296000" y="319150"/>
                <a:ext cx="3445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013" extrusionOk="0">
                    <a:moveTo>
                      <a:pt x="454" y="1"/>
                    </a:moveTo>
                    <a:cubicBezTo>
                      <a:pt x="318" y="1"/>
                      <a:pt x="175" y="58"/>
                      <a:pt x="87" y="162"/>
                    </a:cubicBezTo>
                    <a:cubicBezTo>
                      <a:pt x="1" y="263"/>
                      <a:pt x="29" y="429"/>
                      <a:pt x="72" y="544"/>
                    </a:cubicBezTo>
                    <a:cubicBezTo>
                      <a:pt x="109" y="638"/>
                      <a:pt x="170" y="724"/>
                      <a:pt x="249" y="789"/>
                    </a:cubicBezTo>
                    <a:cubicBezTo>
                      <a:pt x="418" y="929"/>
                      <a:pt x="646" y="984"/>
                      <a:pt x="866" y="1006"/>
                    </a:cubicBezTo>
                    <a:cubicBezTo>
                      <a:pt x="902" y="1010"/>
                      <a:pt x="941" y="1012"/>
                      <a:pt x="979" y="1012"/>
                    </a:cubicBezTo>
                    <a:cubicBezTo>
                      <a:pt x="1109" y="1012"/>
                      <a:pt x="1240" y="982"/>
                      <a:pt x="1313" y="879"/>
                    </a:cubicBezTo>
                    <a:cubicBezTo>
                      <a:pt x="1378" y="789"/>
                      <a:pt x="1378" y="660"/>
                      <a:pt x="1334" y="558"/>
                    </a:cubicBezTo>
                    <a:cubicBezTo>
                      <a:pt x="1287" y="454"/>
                      <a:pt x="1208" y="371"/>
                      <a:pt x="1122" y="299"/>
                    </a:cubicBezTo>
                    <a:cubicBezTo>
                      <a:pt x="945" y="147"/>
                      <a:pt x="729" y="29"/>
                      <a:pt x="498" y="3"/>
                    </a:cubicBezTo>
                    <a:cubicBezTo>
                      <a:pt x="483" y="2"/>
                      <a:pt x="469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3980025" y="328025"/>
                <a:ext cx="58225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55" extrusionOk="0">
                    <a:moveTo>
                      <a:pt x="880" y="0"/>
                    </a:moveTo>
                    <a:cubicBezTo>
                      <a:pt x="857" y="0"/>
                      <a:pt x="834" y="1"/>
                      <a:pt x="811" y="2"/>
                    </a:cubicBezTo>
                    <a:cubicBezTo>
                      <a:pt x="685" y="5"/>
                      <a:pt x="555" y="5"/>
                      <a:pt x="444" y="70"/>
                    </a:cubicBezTo>
                    <a:cubicBezTo>
                      <a:pt x="278" y="164"/>
                      <a:pt x="134" y="301"/>
                      <a:pt x="76" y="484"/>
                    </a:cubicBezTo>
                    <a:cubicBezTo>
                      <a:pt x="0" y="712"/>
                      <a:pt x="73" y="985"/>
                      <a:pt x="260" y="1126"/>
                    </a:cubicBezTo>
                    <a:cubicBezTo>
                      <a:pt x="361" y="1201"/>
                      <a:pt x="484" y="1241"/>
                      <a:pt x="606" y="1266"/>
                    </a:cubicBezTo>
                    <a:cubicBezTo>
                      <a:pt x="850" y="1326"/>
                      <a:pt x="1101" y="1354"/>
                      <a:pt x="1353" y="1354"/>
                    </a:cubicBezTo>
                    <a:cubicBezTo>
                      <a:pt x="1502" y="1354"/>
                      <a:pt x="1651" y="1344"/>
                      <a:pt x="1799" y="1324"/>
                    </a:cubicBezTo>
                    <a:cubicBezTo>
                      <a:pt x="2001" y="1296"/>
                      <a:pt x="2239" y="1216"/>
                      <a:pt x="2292" y="1015"/>
                    </a:cubicBezTo>
                    <a:cubicBezTo>
                      <a:pt x="2329" y="870"/>
                      <a:pt x="2245" y="719"/>
                      <a:pt x="2152" y="599"/>
                    </a:cubicBezTo>
                    <a:cubicBezTo>
                      <a:pt x="1939" y="337"/>
                      <a:pt x="1640" y="153"/>
                      <a:pt x="1319" y="63"/>
                    </a:cubicBezTo>
                    <a:cubicBezTo>
                      <a:pt x="1176" y="22"/>
                      <a:pt x="1030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2" name="Google Shape;172;p10"/>
              <p:cNvSpPr/>
              <p:nvPr/>
            </p:nvSpPr>
            <p:spPr>
              <a:xfrm>
                <a:off x="4024700" y="374100"/>
                <a:ext cx="438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1983" extrusionOk="0">
                    <a:moveTo>
                      <a:pt x="689" y="0"/>
                    </a:moveTo>
                    <a:cubicBezTo>
                      <a:pt x="603" y="0"/>
                      <a:pt x="516" y="6"/>
                      <a:pt x="430" y="15"/>
                    </a:cubicBezTo>
                    <a:cubicBezTo>
                      <a:pt x="350" y="25"/>
                      <a:pt x="260" y="29"/>
                      <a:pt x="192" y="72"/>
                    </a:cubicBezTo>
                    <a:cubicBezTo>
                      <a:pt x="4" y="188"/>
                      <a:pt x="1" y="473"/>
                      <a:pt x="62" y="656"/>
                    </a:cubicBezTo>
                    <a:cubicBezTo>
                      <a:pt x="112" y="800"/>
                      <a:pt x="199" y="930"/>
                      <a:pt x="285" y="1060"/>
                    </a:cubicBezTo>
                    <a:cubicBezTo>
                      <a:pt x="380" y="1197"/>
                      <a:pt x="473" y="1338"/>
                      <a:pt x="567" y="1478"/>
                    </a:cubicBezTo>
                    <a:cubicBezTo>
                      <a:pt x="686" y="1658"/>
                      <a:pt x="819" y="1845"/>
                      <a:pt x="1021" y="1928"/>
                    </a:cubicBezTo>
                    <a:cubicBezTo>
                      <a:pt x="1154" y="1983"/>
                      <a:pt x="1305" y="1983"/>
                      <a:pt x="1453" y="1983"/>
                    </a:cubicBezTo>
                    <a:cubicBezTo>
                      <a:pt x="1515" y="1983"/>
                      <a:pt x="1583" y="1978"/>
                      <a:pt x="1634" y="1946"/>
                    </a:cubicBezTo>
                    <a:cubicBezTo>
                      <a:pt x="1716" y="1892"/>
                      <a:pt x="1738" y="1780"/>
                      <a:pt x="1742" y="1680"/>
                    </a:cubicBezTo>
                    <a:cubicBezTo>
                      <a:pt x="1752" y="1359"/>
                      <a:pt x="1673" y="1038"/>
                      <a:pt x="1594" y="724"/>
                    </a:cubicBezTo>
                    <a:cubicBezTo>
                      <a:pt x="1558" y="584"/>
                      <a:pt x="1522" y="440"/>
                      <a:pt x="1435" y="321"/>
                    </a:cubicBezTo>
                    <a:cubicBezTo>
                      <a:pt x="1310" y="140"/>
                      <a:pt x="1093" y="44"/>
                      <a:pt x="873" y="11"/>
                    </a:cubicBezTo>
                    <a:cubicBezTo>
                      <a:pt x="812" y="3"/>
                      <a:pt x="750" y="0"/>
                      <a:pt x="6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3" name="Google Shape;173;p10"/>
              <p:cNvSpPr/>
              <p:nvPr/>
            </p:nvSpPr>
            <p:spPr>
              <a:xfrm>
                <a:off x="3979925" y="402375"/>
                <a:ext cx="40300" cy="4272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709" extrusionOk="0">
                    <a:moveTo>
                      <a:pt x="528" y="0"/>
                    </a:moveTo>
                    <a:cubicBezTo>
                      <a:pt x="465" y="0"/>
                      <a:pt x="402" y="5"/>
                      <a:pt x="336" y="15"/>
                    </a:cubicBezTo>
                    <a:cubicBezTo>
                      <a:pt x="8" y="66"/>
                      <a:pt x="1" y="383"/>
                      <a:pt x="52" y="657"/>
                    </a:cubicBezTo>
                    <a:cubicBezTo>
                      <a:pt x="91" y="869"/>
                      <a:pt x="185" y="1068"/>
                      <a:pt x="318" y="1237"/>
                    </a:cubicBezTo>
                    <a:cubicBezTo>
                      <a:pt x="513" y="1475"/>
                      <a:pt x="797" y="1644"/>
                      <a:pt x="1100" y="1695"/>
                    </a:cubicBezTo>
                    <a:cubicBezTo>
                      <a:pt x="1144" y="1703"/>
                      <a:pt x="1191" y="1709"/>
                      <a:pt x="1237" y="1709"/>
                    </a:cubicBezTo>
                    <a:cubicBezTo>
                      <a:pt x="1328" y="1709"/>
                      <a:pt x="1418" y="1688"/>
                      <a:pt x="1486" y="1630"/>
                    </a:cubicBezTo>
                    <a:cubicBezTo>
                      <a:pt x="1587" y="1544"/>
                      <a:pt x="1612" y="1396"/>
                      <a:pt x="1612" y="1263"/>
                    </a:cubicBezTo>
                    <a:cubicBezTo>
                      <a:pt x="1609" y="920"/>
                      <a:pt x="1479" y="578"/>
                      <a:pt x="1248" y="322"/>
                    </a:cubicBezTo>
                    <a:cubicBezTo>
                      <a:pt x="1048" y="101"/>
                      <a:pt x="804" y="0"/>
                      <a:pt x="5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4" name="Google Shape;174;p10"/>
              <p:cNvSpPr/>
              <p:nvPr/>
            </p:nvSpPr>
            <p:spPr>
              <a:xfrm>
                <a:off x="4341950" y="401525"/>
                <a:ext cx="38425" cy="4425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70" extrusionOk="0">
                    <a:moveTo>
                      <a:pt x="640" y="1"/>
                    </a:moveTo>
                    <a:cubicBezTo>
                      <a:pt x="599" y="1"/>
                      <a:pt x="558" y="7"/>
                      <a:pt x="516" y="21"/>
                    </a:cubicBezTo>
                    <a:cubicBezTo>
                      <a:pt x="412" y="56"/>
                      <a:pt x="347" y="179"/>
                      <a:pt x="292" y="269"/>
                    </a:cubicBezTo>
                    <a:cubicBezTo>
                      <a:pt x="202" y="420"/>
                      <a:pt x="124" y="579"/>
                      <a:pt x="73" y="748"/>
                    </a:cubicBezTo>
                    <a:cubicBezTo>
                      <a:pt x="19" y="925"/>
                      <a:pt x="1" y="1116"/>
                      <a:pt x="80" y="1289"/>
                    </a:cubicBezTo>
                    <a:cubicBezTo>
                      <a:pt x="156" y="1458"/>
                      <a:pt x="310" y="1578"/>
                      <a:pt x="480" y="1646"/>
                    </a:cubicBezTo>
                    <a:cubicBezTo>
                      <a:pt x="649" y="1718"/>
                      <a:pt x="833" y="1743"/>
                      <a:pt x="1014" y="1761"/>
                    </a:cubicBezTo>
                    <a:cubicBezTo>
                      <a:pt x="1057" y="1765"/>
                      <a:pt x="1100" y="1769"/>
                      <a:pt x="1143" y="1769"/>
                    </a:cubicBezTo>
                    <a:cubicBezTo>
                      <a:pt x="1212" y="1769"/>
                      <a:pt x="1278" y="1760"/>
                      <a:pt x="1338" y="1729"/>
                    </a:cubicBezTo>
                    <a:cubicBezTo>
                      <a:pt x="1518" y="1628"/>
                      <a:pt x="1536" y="1383"/>
                      <a:pt x="1503" y="1181"/>
                    </a:cubicBezTo>
                    <a:cubicBezTo>
                      <a:pt x="1464" y="925"/>
                      <a:pt x="1373" y="676"/>
                      <a:pt x="1244" y="453"/>
                    </a:cubicBezTo>
                    <a:cubicBezTo>
                      <a:pt x="1126" y="254"/>
                      <a:pt x="897" y="1"/>
                      <a:pt x="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024700" y="465425"/>
                <a:ext cx="53375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727" extrusionOk="0">
                    <a:moveTo>
                      <a:pt x="959" y="0"/>
                    </a:moveTo>
                    <a:cubicBezTo>
                      <a:pt x="878" y="0"/>
                      <a:pt x="797" y="3"/>
                      <a:pt x="718" y="5"/>
                    </a:cubicBezTo>
                    <a:cubicBezTo>
                      <a:pt x="693" y="5"/>
                      <a:pt x="667" y="4"/>
                      <a:pt x="641" y="4"/>
                    </a:cubicBezTo>
                    <a:cubicBezTo>
                      <a:pt x="586" y="4"/>
                      <a:pt x="530" y="8"/>
                      <a:pt x="484" y="27"/>
                    </a:cubicBezTo>
                    <a:cubicBezTo>
                      <a:pt x="318" y="95"/>
                      <a:pt x="214" y="268"/>
                      <a:pt x="134" y="416"/>
                    </a:cubicBezTo>
                    <a:cubicBezTo>
                      <a:pt x="69" y="535"/>
                      <a:pt x="1" y="665"/>
                      <a:pt x="1" y="805"/>
                    </a:cubicBezTo>
                    <a:cubicBezTo>
                      <a:pt x="4" y="942"/>
                      <a:pt x="77" y="1068"/>
                      <a:pt x="170" y="1169"/>
                    </a:cubicBezTo>
                    <a:cubicBezTo>
                      <a:pt x="484" y="1522"/>
                      <a:pt x="989" y="1624"/>
                      <a:pt x="1457" y="1703"/>
                    </a:cubicBezTo>
                    <a:cubicBezTo>
                      <a:pt x="1533" y="1715"/>
                      <a:pt x="1613" y="1727"/>
                      <a:pt x="1692" y="1727"/>
                    </a:cubicBezTo>
                    <a:cubicBezTo>
                      <a:pt x="1782" y="1727"/>
                      <a:pt x="1870" y="1711"/>
                      <a:pt x="1947" y="1663"/>
                    </a:cubicBezTo>
                    <a:cubicBezTo>
                      <a:pt x="2055" y="1591"/>
                      <a:pt x="2117" y="1457"/>
                      <a:pt x="2127" y="1324"/>
                    </a:cubicBezTo>
                    <a:cubicBezTo>
                      <a:pt x="2135" y="1195"/>
                      <a:pt x="2105" y="1061"/>
                      <a:pt x="2066" y="935"/>
                    </a:cubicBezTo>
                    <a:cubicBezTo>
                      <a:pt x="2015" y="780"/>
                      <a:pt x="1954" y="625"/>
                      <a:pt x="1882" y="477"/>
                    </a:cubicBezTo>
                    <a:cubicBezTo>
                      <a:pt x="1817" y="344"/>
                      <a:pt x="1742" y="211"/>
                      <a:pt x="1619" y="125"/>
                    </a:cubicBezTo>
                    <a:cubicBezTo>
                      <a:pt x="1461" y="12"/>
                      <a:pt x="1255" y="2"/>
                      <a:pt x="1060" y="2"/>
                    </a:cubicBezTo>
                    <a:cubicBezTo>
                      <a:pt x="1027" y="1"/>
                      <a:pt x="993" y="0"/>
                      <a:pt x="9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085975" y="431225"/>
                <a:ext cx="61300" cy="32425"/>
              </a:xfrm>
              <a:custGeom>
                <a:avLst/>
                <a:gdLst/>
                <a:ahLst/>
                <a:cxnLst/>
                <a:rect l="l" t="t" r="r" b="b"/>
                <a:pathLst>
                  <a:path w="2452" h="1297" extrusionOk="0">
                    <a:moveTo>
                      <a:pt x="895" y="1"/>
                    </a:moveTo>
                    <a:cubicBezTo>
                      <a:pt x="653" y="1"/>
                      <a:pt x="390" y="152"/>
                      <a:pt x="228" y="325"/>
                    </a:cubicBezTo>
                    <a:cubicBezTo>
                      <a:pt x="120" y="440"/>
                      <a:pt x="0" y="660"/>
                      <a:pt x="98" y="814"/>
                    </a:cubicBezTo>
                    <a:cubicBezTo>
                      <a:pt x="120" y="851"/>
                      <a:pt x="156" y="879"/>
                      <a:pt x="192" y="904"/>
                    </a:cubicBezTo>
                    <a:cubicBezTo>
                      <a:pt x="614" y="1206"/>
                      <a:pt x="1147" y="1296"/>
                      <a:pt x="1673" y="1296"/>
                    </a:cubicBezTo>
                    <a:cubicBezTo>
                      <a:pt x="1776" y="1296"/>
                      <a:pt x="1878" y="1293"/>
                      <a:pt x="1979" y="1287"/>
                    </a:cubicBezTo>
                    <a:cubicBezTo>
                      <a:pt x="2119" y="1280"/>
                      <a:pt x="2279" y="1258"/>
                      <a:pt x="2369" y="1147"/>
                    </a:cubicBezTo>
                    <a:cubicBezTo>
                      <a:pt x="2415" y="1089"/>
                      <a:pt x="2433" y="1013"/>
                      <a:pt x="2437" y="937"/>
                    </a:cubicBezTo>
                    <a:cubicBezTo>
                      <a:pt x="2452" y="761"/>
                      <a:pt x="2383" y="580"/>
                      <a:pt x="2260" y="458"/>
                    </a:cubicBezTo>
                    <a:cubicBezTo>
                      <a:pt x="2171" y="368"/>
                      <a:pt x="2059" y="310"/>
                      <a:pt x="1943" y="256"/>
                    </a:cubicBezTo>
                    <a:cubicBezTo>
                      <a:pt x="1615" y="104"/>
                      <a:pt x="1259" y="4"/>
                      <a:pt x="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7" name="Google Shape;177;p10"/>
              <p:cNvSpPr/>
              <p:nvPr/>
            </p:nvSpPr>
            <p:spPr>
              <a:xfrm>
                <a:off x="4088125" y="354450"/>
                <a:ext cx="4050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2015" extrusionOk="0">
                    <a:moveTo>
                      <a:pt x="505" y="7"/>
                    </a:moveTo>
                    <a:cubicBezTo>
                      <a:pt x="331" y="7"/>
                      <a:pt x="171" y="97"/>
                      <a:pt x="87" y="253"/>
                    </a:cubicBezTo>
                    <a:cubicBezTo>
                      <a:pt x="16" y="386"/>
                      <a:pt x="1" y="545"/>
                      <a:pt x="9" y="696"/>
                    </a:cubicBezTo>
                    <a:cubicBezTo>
                      <a:pt x="27" y="1107"/>
                      <a:pt x="178" y="1515"/>
                      <a:pt x="441" y="1831"/>
                    </a:cubicBezTo>
                    <a:cubicBezTo>
                      <a:pt x="477" y="1878"/>
                      <a:pt x="516" y="1921"/>
                      <a:pt x="567" y="1951"/>
                    </a:cubicBezTo>
                    <a:cubicBezTo>
                      <a:pt x="624" y="1979"/>
                      <a:pt x="689" y="1990"/>
                      <a:pt x="758" y="1997"/>
                    </a:cubicBezTo>
                    <a:cubicBezTo>
                      <a:pt x="832" y="2006"/>
                      <a:pt x="908" y="2014"/>
                      <a:pt x="982" y="2014"/>
                    </a:cubicBezTo>
                    <a:cubicBezTo>
                      <a:pt x="1090" y="2014"/>
                      <a:pt x="1195" y="1997"/>
                      <a:pt x="1284" y="1939"/>
                    </a:cubicBezTo>
                    <a:cubicBezTo>
                      <a:pt x="1349" y="1900"/>
                      <a:pt x="1403" y="1839"/>
                      <a:pt x="1446" y="1778"/>
                    </a:cubicBezTo>
                    <a:cubicBezTo>
                      <a:pt x="1540" y="1637"/>
                      <a:pt x="1598" y="1471"/>
                      <a:pt x="1605" y="1298"/>
                    </a:cubicBezTo>
                    <a:cubicBezTo>
                      <a:pt x="1619" y="901"/>
                      <a:pt x="1374" y="542"/>
                      <a:pt x="1100" y="253"/>
                    </a:cubicBezTo>
                    <a:cubicBezTo>
                      <a:pt x="1025" y="174"/>
                      <a:pt x="942" y="91"/>
                      <a:pt x="841" y="48"/>
                    </a:cubicBezTo>
                    <a:cubicBezTo>
                      <a:pt x="740" y="1"/>
                      <a:pt x="632" y="11"/>
                      <a:pt x="524" y="8"/>
                    </a:cubicBezTo>
                    <a:cubicBezTo>
                      <a:pt x="518" y="8"/>
                      <a:pt x="511" y="7"/>
                      <a:pt x="505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101100" y="485575"/>
                <a:ext cx="31850" cy="454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819" extrusionOk="0">
                    <a:moveTo>
                      <a:pt x="376" y="1"/>
                    </a:moveTo>
                    <a:cubicBezTo>
                      <a:pt x="360" y="1"/>
                      <a:pt x="345" y="1"/>
                      <a:pt x="330" y="3"/>
                    </a:cubicBezTo>
                    <a:cubicBezTo>
                      <a:pt x="34" y="36"/>
                      <a:pt x="1" y="522"/>
                      <a:pt x="5" y="741"/>
                    </a:cubicBezTo>
                    <a:cubicBezTo>
                      <a:pt x="5" y="944"/>
                      <a:pt x="48" y="1142"/>
                      <a:pt x="131" y="1322"/>
                    </a:cubicBezTo>
                    <a:cubicBezTo>
                      <a:pt x="210" y="1506"/>
                      <a:pt x="336" y="1671"/>
                      <a:pt x="516" y="1762"/>
                    </a:cubicBezTo>
                    <a:cubicBezTo>
                      <a:pt x="591" y="1799"/>
                      <a:pt x="677" y="1819"/>
                      <a:pt x="762" y="1819"/>
                    </a:cubicBezTo>
                    <a:cubicBezTo>
                      <a:pt x="876" y="1819"/>
                      <a:pt x="989" y="1783"/>
                      <a:pt x="1072" y="1704"/>
                    </a:cubicBezTo>
                    <a:cubicBezTo>
                      <a:pt x="1169" y="1611"/>
                      <a:pt x="1212" y="1470"/>
                      <a:pt x="1230" y="1337"/>
                    </a:cubicBezTo>
                    <a:cubicBezTo>
                      <a:pt x="1273" y="1044"/>
                      <a:pt x="1216" y="735"/>
                      <a:pt x="1065" y="479"/>
                    </a:cubicBezTo>
                    <a:cubicBezTo>
                      <a:pt x="934" y="246"/>
                      <a:pt x="662" y="1"/>
                      <a:pt x="3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3999575" y="514475"/>
                <a:ext cx="549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512" extrusionOk="0">
                    <a:moveTo>
                      <a:pt x="682" y="0"/>
                    </a:moveTo>
                    <a:cubicBezTo>
                      <a:pt x="623" y="0"/>
                      <a:pt x="565" y="6"/>
                      <a:pt x="502" y="26"/>
                    </a:cubicBezTo>
                    <a:cubicBezTo>
                      <a:pt x="354" y="72"/>
                      <a:pt x="217" y="166"/>
                      <a:pt x="131" y="296"/>
                    </a:cubicBezTo>
                    <a:cubicBezTo>
                      <a:pt x="8" y="490"/>
                      <a:pt x="1" y="757"/>
                      <a:pt x="134" y="944"/>
                    </a:cubicBezTo>
                    <a:cubicBezTo>
                      <a:pt x="256" y="1117"/>
                      <a:pt x="472" y="1200"/>
                      <a:pt x="675" y="1272"/>
                    </a:cubicBezTo>
                    <a:cubicBezTo>
                      <a:pt x="768" y="1305"/>
                      <a:pt x="861" y="1341"/>
                      <a:pt x="956" y="1373"/>
                    </a:cubicBezTo>
                    <a:cubicBezTo>
                      <a:pt x="1147" y="1440"/>
                      <a:pt x="1345" y="1511"/>
                      <a:pt x="1549" y="1511"/>
                    </a:cubicBezTo>
                    <a:cubicBezTo>
                      <a:pt x="1564" y="1511"/>
                      <a:pt x="1579" y="1511"/>
                      <a:pt x="1593" y="1510"/>
                    </a:cubicBezTo>
                    <a:cubicBezTo>
                      <a:pt x="1813" y="1503"/>
                      <a:pt x="2040" y="1388"/>
                      <a:pt x="2120" y="1182"/>
                    </a:cubicBezTo>
                    <a:cubicBezTo>
                      <a:pt x="2199" y="969"/>
                      <a:pt x="2102" y="732"/>
                      <a:pt x="1961" y="555"/>
                    </a:cubicBezTo>
                    <a:cubicBezTo>
                      <a:pt x="1788" y="335"/>
                      <a:pt x="1547" y="174"/>
                      <a:pt x="1284" y="83"/>
                    </a:cubicBezTo>
                    <a:cubicBezTo>
                      <a:pt x="1147" y="36"/>
                      <a:pt x="1006" y="14"/>
                      <a:pt x="861" y="8"/>
                    </a:cubicBezTo>
                    <a:cubicBezTo>
                      <a:pt x="799" y="6"/>
                      <a:pt x="740" y="0"/>
                      <a:pt x="6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0" name="Google Shape;180;p10"/>
              <p:cNvSpPr/>
              <p:nvPr/>
            </p:nvSpPr>
            <p:spPr>
              <a:xfrm>
                <a:off x="4238800" y="342175"/>
                <a:ext cx="45875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1578" extrusionOk="0">
                    <a:moveTo>
                      <a:pt x="690" y="0"/>
                    </a:moveTo>
                    <a:cubicBezTo>
                      <a:pt x="637" y="0"/>
                      <a:pt x="583" y="4"/>
                      <a:pt x="530" y="12"/>
                    </a:cubicBezTo>
                    <a:cubicBezTo>
                      <a:pt x="234" y="52"/>
                      <a:pt x="0" y="423"/>
                      <a:pt x="7" y="708"/>
                    </a:cubicBezTo>
                    <a:cubicBezTo>
                      <a:pt x="15" y="949"/>
                      <a:pt x="195" y="1133"/>
                      <a:pt x="386" y="1259"/>
                    </a:cubicBezTo>
                    <a:cubicBezTo>
                      <a:pt x="677" y="1454"/>
                      <a:pt x="1023" y="1565"/>
                      <a:pt x="1377" y="1577"/>
                    </a:cubicBezTo>
                    <a:cubicBezTo>
                      <a:pt x="1392" y="1577"/>
                      <a:pt x="1407" y="1578"/>
                      <a:pt x="1423" y="1578"/>
                    </a:cubicBezTo>
                    <a:cubicBezTo>
                      <a:pt x="1492" y="1578"/>
                      <a:pt x="1564" y="1569"/>
                      <a:pt x="1625" y="1537"/>
                    </a:cubicBezTo>
                    <a:cubicBezTo>
                      <a:pt x="1763" y="1465"/>
                      <a:pt x="1816" y="1292"/>
                      <a:pt x="1823" y="1136"/>
                    </a:cubicBezTo>
                    <a:cubicBezTo>
                      <a:pt x="1835" y="860"/>
                      <a:pt x="1733" y="578"/>
                      <a:pt x="1550" y="373"/>
                    </a:cubicBezTo>
                    <a:cubicBezTo>
                      <a:pt x="1337" y="135"/>
                      <a:pt x="1010" y="0"/>
                      <a:pt x="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1" name="Google Shape;181;p10"/>
              <p:cNvSpPr/>
              <p:nvPr/>
            </p:nvSpPr>
            <p:spPr>
              <a:xfrm>
                <a:off x="4254750" y="401675"/>
                <a:ext cx="587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350" h="1010" extrusionOk="0">
                    <a:moveTo>
                      <a:pt x="438" y="1"/>
                    </a:moveTo>
                    <a:cubicBezTo>
                      <a:pt x="336" y="1"/>
                      <a:pt x="236" y="16"/>
                      <a:pt x="152" y="75"/>
                    </a:cubicBezTo>
                    <a:cubicBezTo>
                      <a:pt x="36" y="155"/>
                      <a:pt x="0" y="296"/>
                      <a:pt x="36" y="429"/>
                    </a:cubicBezTo>
                    <a:cubicBezTo>
                      <a:pt x="90" y="624"/>
                      <a:pt x="252" y="789"/>
                      <a:pt x="433" y="875"/>
                    </a:cubicBezTo>
                    <a:cubicBezTo>
                      <a:pt x="703" y="1010"/>
                      <a:pt x="1017" y="1010"/>
                      <a:pt x="1315" y="1010"/>
                    </a:cubicBezTo>
                    <a:cubicBezTo>
                      <a:pt x="1514" y="1010"/>
                      <a:pt x="1709" y="1005"/>
                      <a:pt x="1907" y="1005"/>
                    </a:cubicBezTo>
                    <a:cubicBezTo>
                      <a:pt x="2011" y="1005"/>
                      <a:pt x="2126" y="1002"/>
                      <a:pt x="2209" y="940"/>
                    </a:cubicBezTo>
                    <a:cubicBezTo>
                      <a:pt x="2331" y="847"/>
                      <a:pt x="2346" y="674"/>
                      <a:pt x="2346" y="523"/>
                    </a:cubicBezTo>
                    <a:cubicBezTo>
                      <a:pt x="2350" y="426"/>
                      <a:pt x="2346" y="321"/>
                      <a:pt x="2278" y="248"/>
                    </a:cubicBezTo>
                    <a:cubicBezTo>
                      <a:pt x="2228" y="195"/>
                      <a:pt x="2148" y="180"/>
                      <a:pt x="2076" y="166"/>
                    </a:cubicBezTo>
                    <a:cubicBezTo>
                      <a:pt x="1622" y="83"/>
                      <a:pt x="1164" y="47"/>
                      <a:pt x="706" y="18"/>
                    </a:cubicBezTo>
                    <a:cubicBezTo>
                      <a:pt x="622" y="13"/>
                      <a:pt x="529" y="1"/>
                      <a:pt x="4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2" name="Google Shape;182;p10"/>
              <p:cNvSpPr/>
              <p:nvPr/>
            </p:nvSpPr>
            <p:spPr>
              <a:xfrm>
                <a:off x="4221850" y="445225"/>
                <a:ext cx="65900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1617" extrusionOk="0">
                    <a:moveTo>
                      <a:pt x="1370" y="1"/>
                    </a:moveTo>
                    <a:cubicBezTo>
                      <a:pt x="1340" y="1"/>
                      <a:pt x="1311" y="2"/>
                      <a:pt x="1283" y="6"/>
                    </a:cubicBezTo>
                    <a:cubicBezTo>
                      <a:pt x="1179" y="20"/>
                      <a:pt x="1071" y="60"/>
                      <a:pt x="970" y="89"/>
                    </a:cubicBezTo>
                    <a:cubicBezTo>
                      <a:pt x="833" y="128"/>
                      <a:pt x="700" y="176"/>
                      <a:pt x="573" y="244"/>
                    </a:cubicBezTo>
                    <a:cubicBezTo>
                      <a:pt x="357" y="356"/>
                      <a:pt x="166" y="532"/>
                      <a:pt x="84" y="760"/>
                    </a:cubicBezTo>
                    <a:cubicBezTo>
                      <a:pt x="1" y="990"/>
                      <a:pt x="51" y="1271"/>
                      <a:pt x="239" y="1426"/>
                    </a:cubicBezTo>
                    <a:cubicBezTo>
                      <a:pt x="400" y="1560"/>
                      <a:pt x="624" y="1574"/>
                      <a:pt x="836" y="1585"/>
                    </a:cubicBezTo>
                    <a:cubicBezTo>
                      <a:pt x="981" y="1592"/>
                      <a:pt x="1129" y="1599"/>
                      <a:pt x="1277" y="1606"/>
                    </a:cubicBezTo>
                    <a:cubicBezTo>
                      <a:pt x="1377" y="1611"/>
                      <a:pt x="1478" y="1616"/>
                      <a:pt x="1579" y="1616"/>
                    </a:cubicBezTo>
                    <a:cubicBezTo>
                      <a:pt x="1766" y="1616"/>
                      <a:pt x="1952" y="1599"/>
                      <a:pt x="2127" y="1534"/>
                    </a:cubicBezTo>
                    <a:cubicBezTo>
                      <a:pt x="2398" y="1433"/>
                      <a:pt x="2631" y="1192"/>
                      <a:pt x="2635" y="903"/>
                    </a:cubicBezTo>
                    <a:cubicBezTo>
                      <a:pt x="2635" y="655"/>
                      <a:pt x="2458" y="435"/>
                      <a:pt x="2253" y="287"/>
                    </a:cubicBezTo>
                    <a:cubicBezTo>
                      <a:pt x="2069" y="154"/>
                      <a:pt x="1849" y="68"/>
                      <a:pt x="1626" y="28"/>
                    </a:cubicBezTo>
                    <a:cubicBezTo>
                      <a:pt x="1546" y="14"/>
                      <a:pt x="1455" y="1"/>
                      <a:pt x="1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3" name="Google Shape;183;p10"/>
              <p:cNvSpPr/>
              <p:nvPr/>
            </p:nvSpPr>
            <p:spPr>
              <a:xfrm>
                <a:off x="4229350" y="498275"/>
                <a:ext cx="41525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90" extrusionOk="0">
                    <a:moveTo>
                      <a:pt x="839" y="0"/>
                    </a:moveTo>
                    <a:cubicBezTo>
                      <a:pt x="667" y="0"/>
                      <a:pt x="512" y="99"/>
                      <a:pt x="368" y="205"/>
                    </a:cubicBezTo>
                    <a:cubicBezTo>
                      <a:pt x="248" y="291"/>
                      <a:pt x="151" y="411"/>
                      <a:pt x="97" y="547"/>
                    </a:cubicBezTo>
                    <a:cubicBezTo>
                      <a:pt x="0" y="814"/>
                      <a:pt x="65" y="1131"/>
                      <a:pt x="263" y="1336"/>
                    </a:cubicBezTo>
                    <a:cubicBezTo>
                      <a:pt x="385" y="1463"/>
                      <a:pt x="551" y="1546"/>
                      <a:pt x="717" y="1610"/>
                    </a:cubicBezTo>
                    <a:cubicBezTo>
                      <a:pt x="830" y="1654"/>
                      <a:pt x="958" y="1689"/>
                      <a:pt x="1079" y="1689"/>
                    </a:cubicBezTo>
                    <a:cubicBezTo>
                      <a:pt x="1177" y="1689"/>
                      <a:pt x="1270" y="1667"/>
                      <a:pt x="1348" y="1607"/>
                    </a:cubicBezTo>
                    <a:cubicBezTo>
                      <a:pt x="1412" y="1557"/>
                      <a:pt x="1459" y="1481"/>
                      <a:pt x="1496" y="1409"/>
                    </a:cubicBezTo>
                    <a:cubicBezTo>
                      <a:pt x="1629" y="1138"/>
                      <a:pt x="1661" y="817"/>
                      <a:pt x="1549" y="541"/>
                    </a:cubicBezTo>
                    <a:cubicBezTo>
                      <a:pt x="1452" y="303"/>
                      <a:pt x="1236" y="118"/>
                      <a:pt x="995" y="28"/>
                    </a:cubicBezTo>
                    <a:cubicBezTo>
                      <a:pt x="941" y="9"/>
                      <a:pt x="889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4" name="Google Shape;184;p10"/>
              <p:cNvSpPr/>
              <p:nvPr/>
            </p:nvSpPr>
            <p:spPr>
              <a:xfrm>
                <a:off x="4318625" y="445375"/>
                <a:ext cx="49225" cy="568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273" extrusionOk="0">
                    <a:moveTo>
                      <a:pt x="663" y="0"/>
                    </a:moveTo>
                    <a:cubicBezTo>
                      <a:pt x="386" y="7"/>
                      <a:pt x="166" y="285"/>
                      <a:pt x="90" y="523"/>
                    </a:cubicBezTo>
                    <a:cubicBezTo>
                      <a:pt x="0" y="811"/>
                      <a:pt x="47" y="1139"/>
                      <a:pt x="195" y="1395"/>
                    </a:cubicBezTo>
                    <a:cubicBezTo>
                      <a:pt x="418" y="1787"/>
                      <a:pt x="826" y="2040"/>
                      <a:pt x="1243" y="2209"/>
                    </a:cubicBezTo>
                    <a:cubicBezTo>
                      <a:pt x="1325" y="2243"/>
                      <a:pt x="1416" y="2273"/>
                      <a:pt x="1502" y="2273"/>
                    </a:cubicBezTo>
                    <a:cubicBezTo>
                      <a:pt x="1546" y="2273"/>
                      <a:pt x="1589" y="2265"/>
                      <a:pt x="1629" y="2246"/>
                    </a:cubicBezTo>
                    <a:cubicBezTo>
                      <a:pt x="1737" y="2191"/>
                      <a:pt x="1792" y="2065"/>
                      <a:pt x="1824" y="1946"/>
                    </a:cubicBezTo>
                    <a:cubicBezTo>
                      <a:pt x="1968" y="1406"/>
                      <a:pt x="1770" y="804"/>
                      <a:pt x="1366" y="421"/>
                    </a:cubicBezTo>
                    <a:cubicBezTo>
                      <a:pt x="1255" y="317"/>
                      <a:pt x="1125" y="230"/>
                      <a:pt x="1002" y="144"/>
                    </a:cubicBezTo>
                    <a:cubicBezTo>
                      <a:pt x="901" y="75"/>
                      <a:pt x="789" y="0"/>
                      <a:pt x="6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5" name="Google Shape;185;p10"/>
              <p:cNvSpPr/>
              <p:nvPr/>
            </p:nvSpPr>
            <p:spPr>
              <a:xfrm>
                <a:off x="4286975" y="509700"/>
                <a:ext cx="37700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896" extrusionOk="0">
                    <a:moveTo>
                      <a:pt x="386" y="0"/>
                    </a:moveTo>
                    <a:cubicBezTo>
                      <a:pt x="330" y="0"/>
                      <a:pt x="273" y="22"/>
                      <a:pt x="210" y="79"/>
                    </a:cubicBezTo>
                    <a:cubicBezTo>
                      <a:pt x="1" y="267"/>
                      <a:pt x="4" y="570"/>
                      <a:pt x="62" y="822"/>
                    </a:cubicBezTo>
                    <a:cubicBezTo>
                      <a:pt x="127" y="1100"/>
                      <a:pt x="257" y="1363"/>
                      <a:pt x="437" y="1586"/>
                    </a:cubicBezTo>
                    <a:cubicBezTo>
                      <a:pt x="520" y="1687"/>
                      <a:pt x="614" y="1781"/>
                      <a:pt x="733" y="1839"/>
                    </a:cubicBezTo>
                    <a:cubicBezTo>
                      <a:pt x="803" y="1873"/>
                      <a:pt x="885" y="1895"/>
                      <a:pt x="965" y="1895"/>
                    </a:cubicBezTo>
                    <a:cubicBezTo>
                      <a:pt x="1015" y="1895"/>
                      <a:pt x="1065" y="1886"/>
                      <a:pt x="1112" y="1867"/>
                    </a:cubicBezTo>
                    <a:cubicBezTo>
                      <a:pt x="1266" y="1802"/>
                      <a:pt x="1360" y="1644"/>
                      <a:pt x="1403" y="1485"/>
                    </a:cubicBezTo>
                    <a:cubicBezTo>
                      <a:pt x="1508" y="1125"/>
                      <a:pt x="1396" y="718"/>
                      <a:pt x="1144" y="440"/>
                    </a:cubicBezTo>
                    <a:cubicBezTo>
                      <a:pt x="1003" y="285"/>
                      <a:pt x="834" y="220"/>
                      <a:pt x="661" y="116"/>
                    </a:cubicBezTo>
                    <a:cubicBezTo>
                      <a:pt x="561" y="56"/>
                      <a:pt x="475" y="0"/>
                      <a:pt x="3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186" name="Google Shape;186;p10"/>
          <p:cNvSpPr/>
          <p:nvPr/>
        </p:nvSpPr>
        <p:spPr>
          <a:xfrm>
            <a:off x="10215747" y="611790"/>
            <a:ext cx="468090" cy="657419"/>
          </a:xfrm>
          <a:custGeom>
            <a:avLst/>
            <a:gdLst/>
            <a:ahLst/>
            <a:cxnLst/>
            <a:rect l="l" t="t" r="r" b="b"/>
            <a:pathLst>
              <a:path w="7609" h="10688" extrusionOk="0">
                <a:moveTo>
                  <a:pt x="6448" y="1"/>
                </a:moveTo>
                <a:cubicBezTo>
                  <a:pt x="6242" y="1"/>
                  <a:pt x="6039" y="37"/>
                  <a:pt x="5850" y="110"/>
                </a:cubicBezTo>
                <a:cubicBezTo>
                  <a:pt x="5245" y="348"/>
                  <a:pt x="4844" y="1005"/>
                  <a:pt x="4942" y="1606"/>
                </a:cubicBezTo>
                <a:cubicBezTo>
                  <a:pt x="4981" y="1844"/>
                  <a:pt x="5086" y="2068"/>
                  <a:pt x="5187" y="2287"/>
                </a:cubicBezTo>
                <a:cubicBezTo>
                  <a:pt x="5342" y="2626"/>
                  <a:pt x="5490" y="2943"/>
                  <a:pt x="5370" y="3246"/>
                </a:cubicBezTo>
                <a:cubicBezTo>
                  <a:pt x="5205" y="3668"/>
                  <a:pt x="4635" y="3754"/>
                  <a:pt x="4466" y="3768"/>
                </a:cubicBezTo>
                <a:cubicBezTo>
                  <a:pt x="4329" y="3779"/>
                  <a:pt x="4196" y="3783"/>
                  <a:pt x="4059" y="3783"/>
                </a:cubicBezTo>
                <a:cubicBezTo>
                  <a:pt x="3788" y="3786"/>
                  <a:pt x="3511" y="3790"/>
                  <a:pt x="3241" y="3876"/>
                </a:cubicBezTo>
                <a:cubicBezTo>
                  <a:pt x="2827" y="4003"/>
                  <a:pt x="2484" y="4352"/>
                  <a:pt x="2321" y="4810"/>
                </a:cubicBezTo>
                <a:cubicBezTo>
                  <a:pt x="2160" y="5265"/>
                  <a:pt x="2206" y="5754"/>
                  <a:pt x="2444" y="6115"/>
                </a:cubicBezTo>
                <a:cubicBezTo>
                  <a:pt x="2509" y="6212"/>
                  <a:pt x="2585" y="6303"/>
                  <a:pt x="2657" y="6389"/>
                </a:cubicBezTo>
                <a:cubicBezTo>
                  <a:pt x="2819" y="6579"/>
                  <a:pt x="2970" y="6760"/>
                  <a:pt x="2985" y="6980"/>
                </a:cubicBezTo>
                <a:cubicBezTo>
                  <a:pt x="3018" y="7391"/>
                  <a:pt x="2552" y="7697"/>
                  <a:pt x="2098" y="7780"/>
                </a:cubicBezTo>
                <a:cubicBezTo>
                  <a:pt x="1965" y="7802"/>
                  <a:pt x="1824" y="7816"/>
                  <a:pt x="1687" y="7830"/>
                </a:cubicBezTo>
                <a:cubicBezTo>
                  <a:pt x="1331" y="7866"/>
                  <a:pt x="963" y="7906"/>
                  <a:pt x="653" y="8104"/>
                </a:cubicBezTo>
                <a:cubicBezTo>
                  <a:pt x="228" y="8382"/>
                  <a:pt x="1" y="8948"/>
                  <a:pt x="98" y="9481"/>
                </a:cubicBezTo>
                <a:cubicBezTo>
                  <a:pt x="185" y="9957"/>
                  <a:pt x="513" y="10411"/>
                  <a:pt x="977" y="10688"/>
                </a:cubicBezTo>
                <a:lnTo>
                  <a:pt x="1078" y="10519"/>
                </a:lnTo>
                <a:cubicBezTo>
                  <a:pt x="664" y="10267"/>
                  <a:pt x="368" y="9866"/>
                  <a:pt x="293" y="9445"/>
                </a:cubicBezTo>
                <a:cubicBezTo>
                  <a:pt x="210" y="8987"/>
                  <a:pt x="401" y="8504"/>
                  <a:pt x="761" y="8274"/>
                </a:cubicBezTo>
                <a:cubicBezTo>
                  <a:pt x="1032" y="8097"/>
                  <a:pt x="1360" y="8064"/>
                  <a:pt x="1709" y="8028"/>
                </a:cubicBezTo>
                <a:cubicBezTo>
                  <a:pt x="1850" y="8014"/>
                  <a:pt x="1994" y="8000"/>
                  <a:pt x="2135" y="7975"/>
                </a:cubicBezTo>
                <a:cubicBezTo>
                  <a:pt x="2686" y="7877"/>
                  <a:pt x="3226" y="7499"/>
                  <a:pt x="3183" y="6965"/>
                </a:cubicBezTo>
                <a:cubicBezTo>
                  <a:pt x="3161" y="6681"/>
                  <a:pt x="2985" y="6468"/>
                  <a:pt x="2812" y="6263"/>
                </a:cubicBezTo>
                <a:cubicBezTo>
                  <a:pt x="2737" y="6176"/>
                  <a:pt x="2667" y="6093"/>
                  <a:pt x="2610" y="6003"/>
                </a:cubicBezTo>
                <a:cubicBezTo>
                  <a:pt x="2404" y="5697"/>
                  <a:pt x="2369" y="5275"/>
                  <a:pt x="2509" y="4875"/>
                </a:cubicBezTo>
                <a:cubicBezTo>
                  <a:pt x="2650" y="4478"/>
                  <a:pt x="2945" y="4176"/>
                  <a:pt x="3299" y="4064"/>
                </a:cubicBezTo>
                <a:cubicBezTo>
                  <a:pt x="3540" y="3989"/>
                  <a:pt x="3796" y="3984"/>
                  <a:pt x="4063" y="3981"/>
                </a:cubicBezTo>
                <a:cubicBezTo>
                  <a:pt x="4203" y="3981"/>
                  <a:pt x="4344" y="3978"/>
                  <a:pt x="4484" y="3967"/>
                </a:cubicBezTo>
                <a:cubicBezTo>
                  <a:pt x="5014" y="3916"/>
                  <a:pt x="5418" y="3675"/>
                  <a:pt x="5555" y="3318"/>
                </a:cubicBezTo>
                <a:cubicBezTo>
                  <a:pt x="5706" y="2936"/>
                  <a:pt x="5533" y="2565"/>
                  <a:pt x="5367" y="2204"/>
                </a:cubicBezTo>
                <a:cubicBezTo>
                  <a:pt x="5270" y="1999"/>
                  <a:pt x="5172" y="1783"/>
                  <a:pt x="5140" y="1574"/>
                </a:cubicBezTo>
                <a:cubicBezTo>
                  <a:pt x="5057" y="1062"/>
                  <a:pt x="5400" y="500"/>
                  <a:pt x="5922" y="298"/>
                </a:cubicBezTo>
                <a:cubicBezTo>
                  <a:pt x="6086" y="234"/>
                  <a:pt x="6263" y="203"/>
                  <a:pt x="6445" y="203"/>
                </a:cubicBezTo>
                <a:cubicBezTo>
                  <a:pt x="6804" y="203"/>
                  <a:pt x="7179" y="324"/>
                  <a:pt x="7490" y="554"/>
                </a:cubicBezTo>
                <a:lnTo>
                  <a:pt x="7609" y="395"/>
                </a:lnTo>
                <a:cubicBezTo>
                  <a:pt x="7259" y="136"/>
                  <a:pt x="6847" y="1"/>
                  <a:pt x="6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87" name="Google Shape;187;p10"/>
          <p:cNvSpPr/>
          <p:nvPr/>
        </p:nvSpPr>
        <p:spPr>
          <a:xfrm rot="-1502330" flipH="1">
            <a:off x="9045102" y="2131856"/>
            <a:ext cx="468096" cy="657427"/>
          </a:xfrm>
          <a:custGeom>
            <a:avLst/>
            <a:gdLst/>
            <a:ahLst/>
            <a:cxnLst/>
            <a:rect l="l" t="t" r="r" b="b"/>
            <a:pathLst>
              <a:path w="7609" h="10688" extrusionOk="0">
                <a:moveTo>
                  <a:pt x="6448" y="1"/>
                </a:moveTo>
                <a:cubicBezTo>
                  <a:pt x="6242" y="1"/>
                  <a:pt x="6039" y="37"/>
                  <a:pt x="5850" y="110"/>
                </a:cubicBezTo>
                <a:cubicBezTo>
                  <a:pt x="5245" y="348"/>
                  <a:pt x="4844" y="1005"/>
                  <a:pt x="4942" y="1606"/>
                </a:cubicBezTo>
                <a:cubicBezTo>
                  <a:pt x="4981" y="1844"/>
                  <a:pt x="5086" y="2068"/>
                  <a:pt x="5187" y="2287"/>
                </a:cubicBezTo>
                <a:cubicBezTo>
                  <a:pt x="5342" y="2626"/>
                  <a:pt x="5490" y="2943"/>
                  <a:pt x="5370" y="3246"/>
                </a:cubicBezTo>
                <a:cubicBezTo>
                  <a:pt x="5205" y="3668"/>
                  <a:pt x="4635" y="3754"/>
                  <a:pt x="4466" y="3768"/>
                </a:cubicBezTo>
                <a:cubicBezTo>
                  <a:pt x="4329" y="3779"/>
                  <a:pt x="4196" y="3783"/>
                  <a:pt x="4059" y="3783"/>
                </a:cubicBezTo>
                <a:cubicBezTo>
                  <a:pt x="3788" y="3786"/>
                  <a:pt x="3511" y="3790"/>
                  <a:pt x="3241" y="3876"/>
                </a:cubicBezTo>
                <a:cubicBezTo>
                  <a:pt x="2827" y="4003"/>
                  <a:pt x="2484" y="4352"/>
                  <a:pt x="2321" y="4810"/>
                </a:cubicBezTo>
                <a:cubicBezTo>
                  <a:pt x="2160" y="5265"/>
                  <a:pt x="2206" y="5754"/>
                  <a:pt x="2444" y="6115"/>
                </a:cubicBezTo>
                <a:cubicBezTo>
                  <a:pt x="2509" y="6212"/>
                  <a:pt x="2585" y="6303"/>
                  <a:pt x="2657" y="6389"/>
                </a:cubicBezTo>
                <a:cubicBezTo>
                  <a:pt x="2819" y="6579"/>
                  <a:pt x="2970" y="6760"/>
                  <a:pt x="2985" y="6980"/>
                </a:cubicBezTo>
                <a:cubicBezTo>
                  <a:pt x="3018" y="7391"/>
                  <a:pt x="2552" y="7697"/>
                  <a:pt x="2098" y="7780"/>
                </a:cubicBezTo>
                <a:cubicBezTo>
                  <a:pt x="1965" y="7802"/>
                  <a:pt x="1824" y="7816"/>
                  <a:pt x="1687" y="7830"/>
                </a:cubicBezTo>
                <a:cubicBezTo>
                  <a:pt x="1331" y="7866"/>
                  <a:pt x="963" y="7906"/>
                  <a:pt x="653" y="8104"/>
                </a:cubicBezTo>
                <a:cubicBezTo>
                  <a:pt x="228" y="8382"/>
                  <a:pt x="1" y="8948"/>
                  <a:pt x="98" y="9481"/>
                </a:cubicBezTo>
                <a:cubicBezTo>
                  <a:pt x="185" y="9957"/>
                  <a:pt x="513" y="10411"/>
                  <a:pt x="977" y="10688"/>
                </a:cubicBezTo>
                <a:lnTo>
                  <a:pt x="1078" y="10519"/>
                </a:lnTo>
                <a:cubicBezTo>
                  <a:pt x="664" y="10267"/>
                  <a:pt x="368" y="9866"/>
                  <a:pt x="293" y="9445"/>
                </a:cubicBezTo>
                <a:cubicBezTo>
                  <a:pt x="210" y="8987"/>
                  <a:pt x="401" y="8504"/>
                  <a:pt x="761" y="8274"/>
                </a:cubicBezTo>
                <a:cubicBezTo>
                  <a:pt x="1032" y="8097"/>
                  <a:pt x="1360" y="8064"/>
                  <a:pt x="1709" y="8028"/>
                </a:cubicBezTo>
                <a:cubicBezTo>
                  <a:pt x="1850" y="8014"/>
                  <a:pt x="1994" y="8000"/>
                  <a:pt x="2135" y="7975"/>
                </a:cubicBezTo>
                <a:cubicBezTo>
                  <a:pt x="2686" y="7877"/>
                  <a:pt x="3226" y="7499"/>
                  <a:pt x="3183" y="6965"/>
                </a:cubicBezTo>
                <a:cubicBezTo>
                  <a:pt x="3161" y="6681"/>
                  <a:pt x="2985" y="6468"/>
                  <a:pt x="2812" y="6263"/>
                </a:cubicBezTo>
                <a:cubicBezTo>
                  <a:pt x="2737" y="6176"/>
                  <a:pt x="2667" y="6093"/>
                  <a:pt x="2610" y="6003"/>
                </a:cubicBezTo>
                <a:cubicBezTo>
                  <a:pt x="2404" y="5697"/>
                  <a:pt x="2369" y="5275"/>
                  <a:pt x="2509" y="4875"/>
                </a:cubicBezTo>
                <a:cubicBezTo>
                  <a:pt x="2650" y="4478"/>
                  <a:pt x="2945" y="4176"/>
                  <a:pt x="3299" y="4064"/>
                </a:cubicBezTo>
                <a:cubicBezTo>
                  <a:pt x="3540" y="3989"/>
                  <a:pt x="3796" y="3984"/>
                  <a:pt x="4063" y="3981"/>
                </a:cubicBezTo>
                <a:cubicBezTo>
                  <a:pt x="4203" y="3981"/>
                  <a:pt x="4344" y="3978"/>
                  <a:pt x="4484" y="3967"/>
                </a:cubicBezTo>
                <a:cubicBezTo>
                  <a:pt x="5014" y="3916"/>
                  <a:pt x="5418" y="3675"/>
                  <a:pt x="5555" y="3318"/>
                </a:cubicBezTo>
                <a:cubicBezTo>
                  <a:pt x="5706" y="2936"/>
                  <a:pt x="5533" y="2565"/>
                  <a:pt x="5367" y="2204"/>
                </a:cubicBezTo>
                <a:cubicBezTo>
                  <a:pt x="5270" y="1999"/>
                  <a:pt x="5172" y="1783"/>
                  <a:pt x="5140" y="1574"/>
                </a:cubicBezTo>
                <a:cubicBezTo>
                  <a:pt x="5057" y="1062"/>
                  <a:pt x="5400" y="500"/>
                  <a:pt x="5922" y="298"/>
                </a:cubicBezTo>
                <a:cubicBezTo>
                  <a:pt x="6086" y="234"/>
                  <a:pt x="6263" y="203"/>
                  <a:pt x="6445" y="203"/>
                </a:cubicBezTo>
                <a:cubicBezTo>
                  <a:pt x="6804" y="203"/>
                  <a:pt x="7179" y="324"/>
                  <a:pt x="7490" y="554"/>
                </a:cubicBezTo>
                <a:lnTo>
                  <a:pt x="7609" y="395"/>
                </a:lnTo>
                <a:cubicBezTo>
                  <a:pt x="7259" y="136"/>
                  <a:pt x="6847" y="1"/>
                  <a:pt x="6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88" name="Google Shape;188;p10"/>
          <p:cNvSpPr/>
          <p:nvPr/>
        </p:nvSpPr>
        <p:spPr>
          <a:xfrm rot="-1502330" flipH="1">
            <a:off x="863770" y="3888289"/>
            <a:ext cx="468096" cy="657427"/>
          </a:xfrm>
          <a:custGeom>
            <a:avLst/>
            <a:gdLst/>
            <a:ahLst/>
            <a:cxnLst/>
            <a:rect l="l" t="t" r="r" b="b"/>
            <a:pathLst>
              <a:path w="7609" h="10688" extrusionOk="0">
                <a:moveTo>
                  <a:pt x="6448" y="1"/>
                </a:moveTo>
                <a:cubicBezTo>
                  <a:pt x="6242" y="1"/>
                  <a:pt x="6039" y="37"/>
                  <a:pt x="5850" y="110"/>
                </a:cubicBezTo>
                <a:cubicBezTo>
                  <a:pt x="5245" y="348"/>
                  <a:pt x="4844" y="1005"/>
                  <a:pt x="4942" y="1606"/>
                </a:cubicBezTo>
                <a:cubicBezTo>
                  <a:pt x="4981" y="1844"/>
                  <a:pt x="5086" y="2068"/>
                  <a:pt x="5187" y="2287"/>
                </a:cubicBezTo>
                <a:cubicBezTo>
                  <a:pt x="5342" y="2626"/>
                  <a:pt x="5490" y="2943"/>
                  <a:pt x="5370" y="3246"/>
                </a:cubicBezTo>
                <a:cubicBezTo>
                  <a:pt x="5205" y="3668"/>
                  <a:pt x="4635" y="3754"/>
                  <a:pt x="4466" y="3768"/>
                </a:cubicBezTo>
                <a:cubicBezTo>
                  <a:pt x="4329" y="3779"/>
                  <a:pt x="4196" y="3783"/>
                  <a:pt x="4059" y="3783"/>
                </a:cubicBezTo>
                <a:cubicBezTo>
                  <a:pt x="3788" y="3786"/>
                  <a:pt x="3511" y="3790"/>
                  <a:pt x="3241" y="3876"/>
                </a:cubicBezTo>
                <a:cubicBezTo>
                  <a:pt x="2827" y="4003"/>
                  <a:pt x="2484" y="4352"/>
                  <a:pt x="2321" y="4810"/>
                </a:cubicBezTo>
                <a:cubicBezTo>
                  <a:pt x="2160" y="5265"/>
                  <a:pt x="2206" y="5754"/>
                  <a:pt x="2444" y="6115"/>
                </a:cubicBezTo>
                <a:cubicBezTo>
                  <a:pt x="2509" y="6212"/>
                  <a:pt x="2585" y="6303"/>
                  <a:pt x="2657" y="6389"/>
                </a:cubicBezTo>
                <a:cubicBezTo>
                  <a:pt x="2819" y="6579"/>
                  <a:pt x="2970" y="6760"/>
                  <a:pt x="2985" y="6980"/>
                </a:cubicBezTo>
                <a:cubicBezTo>
                  <a:pt x="3018" y="7391"/>
                  <a:pt x="2552" y="7697"/>
                  <a:pt x="2098" y="7780"/>
                </a:cubicBezTo>
                <a:cubicBezTo>
                  <a:pt x="1965" y="7802"/>
                  <a:pt x="1824" y="7816"/>
                  <a:pt x="1687" y="7830"/>
                </a:cubicBezTo>
                <a:cubicBezTo>
                  <a:pt x="1331" y="7866"/>
                  <a:pt x="963" y="7906"/>
                  <a:pt x="653" y="8104"/>
                </a:cubicBezTo>
                <a:cubicBezTo>
                  <a:pt x="228" y="8382"/>
                  <a:pt x="1" y="8948"/>
                  <a:pt x="98" y="9481"/>
                </a:cubicBezTo>
                <a:cubicBezTo>
                  <a:pt x="185" y="9957"/>
                  <a:pt x="513" y="10411"/>
                  <a:pt x="977" y="10688"/>
                </a:cubicBezTo>
                <a:lnTo>
                  <a:pt x="1078" y="10519"/>
                </a:lnTo>
                <a:cubicBezTo>
                  <a:pt x="664" y="10267"/>
                  <a:pt x="368" y="9866"/>
                  <a:pt x="293" y="9445"/>
                </a:cubicBezTo>
                <a:cubicBezTo>
                  <a:pt x="210" y="8987"/>
                  <a:pt x="401" y="8504"/>
                  <a:pt x="761" y="8274"/>
                </a:cubicBezTo>
                <a:cubicBezTo>
                  <a:pt x="1032" y="8097"/>
                  <a:pt x="1360" y="8064"/>
                  <a:pt x="1709" y="8028"/>
                </a:cubicBezTo>
                <a:cubicBezTo>
                  <a:pt x="1850" y="8014"/>
                  <a:pt x="1994" y="8000"/>
                  <a:pt x="2135" y="7975"/>
                </a:cubicBezTo>
                <a:cubicBezTo>
                  <a:pt x="2686" y="7877"/>
                  <a:pt x="3226" y="7499"/>
                  <a:pt x="3183" y="6965"/>
                </a:cubicBezTo>
                <a:cubicBezTo>
                  <a:pt x="3161" y="6681"/>
                  <a:pt x="2985" y="6468"/>
                  <a:pt x="2812" y="6263"/>
                </a:cubicBezTo>
                <a:cubicBezTo>
                  <a:pt x="2737" y="6176"/>
                  <a:pt x="2667" y="6093"/>
                  <a:pt x="2610" y="6003"/>
                </a:cubicBezTo>
                <a:cubicBezTo>
                  <a:pt x="2404" y="5697"/>
                  <a:pt x="2369" y="5275"/>
                  <a:pt x="2509" y="4875"/>
                </a:cubicBezTo>
                <a:cubicBezTo>
                  <a:pt x="2650" y="4478"/>
                  <a:pt x="2945" y="4176"/>
                  <a:pt x="3299" y="4064"/>
                </a:cubicBezTo>
                <a:cubicBezTo>
                  <a:pt x="3540" y="3989"/>
                  <a:pt x="3796" y="3984"/>
                  <a:pt x="4063" y="3981"/>
                </a:cubicBezTo>
                <a:cubicBezTo>
                  <a:pt x="4203" y="3981"/>
                  <a:pt x="4344" y="3978"/>
                  <a:pt x="4484" y="3967"/>
                </a:cubicBezTo>
                <a:cubicBezTo>
                  <a:pt x="5014" y="3916"/>
                  <a:pt x="5418" y="3675"/>
                  <a:pt x="5555" y="3318"/>
                </a:cubicBezTo>
                <a:cubicBezTo>
                  <a:pt x="5706" y="2936"/>
                  <a:pt x="5533" y="2565"/>
                  <a:pt x="5367" y="2204"/>
                </a:cubicBezTo>
                <a:cubicBezTo>
                  <a:pt x="5270" y="1999"/>
                  <a:pt x="5172" y="1783"/>
                  <a:pt x="5140" y="1574"/>
                </a:cubicBezTo>
                <a:cubicBezTo>
                  <a:pt x="5057" y="1062"/>
                  <a:pt x="5400" y="500"/>
                  <a:pt x="5922" y="298"/>
                </a:cubicBezTo>
                <a:cubicBezTo>
                  <a:pt x="6086" y="234"/>
                  <a:pt x="6263" y="203"/>
                  <a:pt x="6445" y="203"/>
                </a:cubicBezTo>
                <a:cubicBezTo>
                  <a:pt x="6804" y="203"/>
                  <a:pt x="7179" y="324"/>
                  <a:pt x="7490" y="554"/>
                </a:cubicBezTo>
                <a:lnTo>
                  <a:pt x="7609" y="395"/>
                </a:lnTo>
                <a:cubicBezTo>
                  <a:pt x="7259" y="136"/>
                  <a:pt x="6847" y="1"/>
                  <a:pt x="6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89" name="Google Shape;189;p10"/>
          <p:cNvSpPr/>
          <p:nvPr/>
        </p:nvSpPr>
        <p:spPr>
          <a:xfrm rot="-5400000" flipH="1">
            <a:off x="8925431" y="2978041"/>
            <a:ext cx="5634401" cy="901921"/>
          </a:xfrm>
          <a:custGeom>
            <a:avLst/>
            <a:gdLst/>
            <a:ahLst/>
            <a:cxnLst/>
            <a:rect l="l" t="t" r="r" b="b"/>
            <a:pathLst>
              <a:path w="53272" h="16119" extrusionOk="0">
                <a:moveTo>
                  <a:pt x="46183" y="0"/>
                </a:moveTo>
                <a:cubicBezTo>
                  <a:pt x="43803" y="0"/>
                  <a:pt x="41422" y="45"/>
                  <a:pt x="39043" y="88"/>
                </a:cubicBezTo>
                <a:cubicBezTo>
                  <a:pt x="27740" y="301"/>
                  <a:pt x="16442" y="512"/>
                  <a:pt x="5143" y="722"/>
                </a:cubicBezTo>
                <a:cubicBezTo>
                  <a:pt x="4451" y="736"/>
                  <a:pt x="3737" y="755"/>
                  <a:pt x="3110" y="1046"/>
                </a:cubicBezTo>
                <a:cubicBezTo>
                  <a:pt x="2483" y="1338"/>
                  <a:pt x="2004" y="1883"/>
                  <a:pt x="1630" y="2466"/>
                </a:cubicBezTo>
                <a:cubicBezTo>
                  <a:pt x="231" y="4632"/>
                  <a:pt x="69" y="7350"/>
                  <a:pt x="29" y="9927"/>
                </a:cubicBezTo>
                <a:cubicBezTo>
                  <a:pt x="1" y="11991"/>
                  <a:pt x="415" y="14053"/>
                  <a:pt x="490" y="16118"/>
                </a:cubicBezTo>
                <a:lnTo>
                  <a:pt x="53271" y="16118"/>
                </a:lnTo>
                <a:cubicBezTo>
                  <a:pt x="53040" y="11837"/>
                  <a:pt x="52752" y="7501"/>
                  <a:pt x="52525" y="3220"/>
                </a:cubicBezTo>
                <a:cubicBezTo>
                  <a:pt x="52489" y="2510"/>
                  <a:pt x="52435" y="1753"/>
                  <a:pt x="52032" y="1165"/>
                </a:cubicBezTo>
                <a:cubicBezTo>
                  <a:pt x="51340" y="166"/>
                  <a:pt x="49938" y="37"/>
                  <a:pt x="48723" y="19"/>
                </a:cubicBezTo>
                <a:cubicBezTo>
                  <a:pt x="47877" y="6"/>
                  <a:pt x="47030" y="0"/>
                  <a:pt x="461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47642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1AD08-B35D-C69B-02C4-E8E1B5F31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36932-64FF-8CEA-F31B-B0B6E5EEE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97B24-33DA-56FD-DD56-7CC0A071D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en-VN" smtClean="0"/>
              <a:t>02/19/2023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3C51F-0624-6203-9AAE-5E529F68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4A353-8094-D796-B589-0683ED115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5114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54" y="593367"/>
            <a:ext cx="1136228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iny"/>
              <a:buNone/>
              <a:defRPr sz="2800" b="1">
                <a:solidFill>
                  <a:schemeClr val="dk2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54" y="1536633"/>
            <a:ext cx="1136228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  <a:defRPr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○"/>
              <a:defRPr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■"/>
              <a:defRPr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  <a:defRPr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○"/>
              <a:defRPr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■"/>
              <a:defRPr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  <a:defRPr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○"/>
              <a:defRPr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ada"/>
              <a:buChar char="■"/>
              <a:defRPr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7" r:id="rId3"/>
    <p:sldLayoutId id="2147483658" r:id="rId4"/>
    <p:sldLayoutId id="2147483659" r:id="rId5"/>
    <p:sldLayoutId id="2147483681" r:id="rId6"/>
    <p:sldLayoutId id="2147483682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4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QuickStyle" Target="../diagrams/quickStyle4.xml"/><Relationship Id="rId3" Type="http://schemas.openxmlformats.org/officeDocument/2006/relationships/slide" Target="slide7.xml"/><Relationship Id="rId7" Type="http://schemas.openxmlformats.org/officeDocument/2006/relationships/diagramLayout" Target="../diagrams/layout3.xml"/><Relationship Id="rId12" Type="http://schemas.openxmlformats.org/officeDocument/2006/relationships/diagramLayout" Target="../diagrams/layou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3.xml"/><Relationship Id="rId11" Type="http://schemas.openxmlformats.org/officeDocument/2006/relationships/diagramData" Target="../diagrams/data4.xml"/><Relationship Id="rId5" Type="http://schemas.openxmlformats.org/officeDocument/2006/relationships/slide" Target="slide14.xml"/><Relationship Id="rId15" Type="http://schemas.microsoft.com/office/2007/relationships/diagramDrawing" Target="../diagrams/drawing4.xml"/><Relationship Id="rId10" Type="http://schemas.microsoft.com/office/2007/relationships/diagramDrawing" Target="../diagrams/drawing3.xml"/><Relationship Id="rId4" Type="http://schemas.openxmlformats.org/officeDocument/2006/relationships/slide" Target="slide10.xml"/><Relationship Id="rId9" Type="http://schemas.openxmlformats.org/officeDocument/2006/relationships/diagramColors" Target="../diagrams/colors3.xml"/><Relationship Id="rId14" Type="http://schemas.openxmlformats.org/officeDocument/2006/relationships/diagramColors" Target="../diagrams/colors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QuickStyle" Target="../diagrams/quickStyle6.xml"/><Relationship Id="rId3" Type="http://schemas.openxmlformats.org/officeDocument/2006/relationships/slide" Target="slide7.xml"/><Relationship Id="rId7" Type="http://schemas.openxmlformats.org/officeDocument/2006/relationships/diagramLayout" Target="../diagrams/layout5.xml"/><Relationship Id="rId12" Type="http://schemas.openxmlformats.org/officeDocument/2006/relationships/diagramLayout" Target="../diagrams/layou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5.xml"/><Relationship Id="rId11" Type="http://schemas.openxmlformats.org/officeDocument/2006/relationships/diagramData" Target="../diagrams/data6.xml"/><Relationship Id="rId5" Type="http://schemas.openxmlformats.org/officeDocument/2006/relationships/slide" Target="slide14.xml"/><Relationship Id="rId15" Type="http://schemas.microsoft.com/office/2007/relationships/diagramDrawing" Target="../diagrams/drawing6.xml"/><Relationship Id="rId10" Type="http://schemas.microsoft.com/office/2007/relationships/diagramDrawing" Target="../diagrams/drawing5.xml"/><Relationship Id="rId4" Type="http://schemas.openxmlformats.org/officeDocument/2006/relationships/slide" Target="slide10.xml"/><Relationship Id="rId9" Type="http://schemas.openxmlformats.org/officeDocument/2006/relationships/diagramColors" Target="../diagrams/colors5.xml"/><Relationship Id="rId14" Type="http://schemas.openxmlformats.org/officeDocument/2006/relationships/diagramColors" Target="../diagrams/colors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4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0"/>
            <a:ext cx="12133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2764441" y="1580505"/>
            <a:ext cx="6792244" cy="1733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GDCD6</a:t>
            </a:r>
          </a:p>
          <a:p>
            <a:pPr algn="ctr"/>
            <a:endParaRPr lang="en-US" b="1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YÊU THƯƠNG CON </a:t>
            </a:r>
            <a:r>
              <a:rPr lang="en-US" sz="3200" b="1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</a:p>
          <a:p>
            <a:pPr algn="ctr"/>
            <a:r>
              <a:rPr lang="en-US" sz="3200" b="1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  <a:endParaRPr lang="en-VN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380782" y="239535"/>
            <a:ext cx="1027821" cy="103529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09288" y="3547209"/>
            <a:ext cx="46362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Bích Thuận</a:t>
            </a:r>
          </a:p>
          <a:p>
            <a:r>
              <a:rPr lang="en-US" sz="2800" b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Xã hội</a:t>
            </a:r>
            <a:endParaRPr lang="en-VN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09288" y="616470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00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6843" cy="6858000"/>
          </a:xfrm>
          <a:prstGeom prst="rect">
            <a:avLst/>
          </a:prstGeom>
        </p:spPr>
      </p:pic>
      <p:pic>
        <p:nvPicPr>
          <p:cNvPr id="5" name="Picture 25">
            <a:extLst>
              <a:ext uri="{FF2B5EF4-FFF2-40B4-BE49-F238E27FC236}">
                <a16:creationId xmlns:a16="http://schemas.microsoft.com/office/drawing/2014/main" id="{28D145AD-A0FB-4B19-9231-191D83145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165" y="2278187"/>
            <a:ext cx="9172757" cy="465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>
            <a:extLst>
              <a:ext uri="{FF2B5EF4-FFF2-40B4-BE49-F238E27FC236}">
                <a16:creationId xmlns:a16="http://schemas.microsoft.com/office/drawing/2014/main" id="{36F7A5F6-8500-4BD7-A966-E9D8FDBBB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471" y="2512836"/>
            <a:ext cx="9445783" cy="284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>
            <a:extLst>
              <a:ext uri="{FF2B5EF4-FFF2-40B4-BE49-F238E27FC236}">
                <a16:creationId xmlns:a16="http://schemas.microsoft.com/office/drawing/2014/main" id="{9FA01B50-2E85-4382-9128-60DDAC503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05" y="2512836"/>
            <a:ext cx="9575110" cy="155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>
            <a:extLst>
              <a:ext uri="{FF2B5EF4-FFF2-40B4-BE49-F238E27FC236}">
                <a16:creationId xmlns:a16="http://schemas.microsoft.com/office/drawing/2014/main" id="{48717413-11A1-4365-9852-0A4C09A34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0443"/>
            <a:ext cx="9594273" cy="30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81044" y="99493"/>
            <a:ext cx="50763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RÈN LUYỆN</a:t>
            </a:r>
            <a:endParaRPr lang="en-US" sz="44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90104" y="99493"/>
            <a:ext cx="4822154" cy="461665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en-US" sz="2400" dirty="0"/>
              <a:t>https://www.menti.com/j59ygfj52w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78116"/>
            <a:ext cx="837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cap="all" dirty="0">
                <a:ln/>
                <a:solidFill>
                  <a:schemeClr val="accent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NHÓM </a:t>
            </a:r>
            <a:r>
              <a:rPr lang="en-US" sz="900" b="1" cap="all" dirty="0" smtClean="0">
                <a:ln/>
                <a:solidFill>
                  <a:schemeClr val="accent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1+3: video</a:t>
            </a:r>
            <a:endParaRPr lang="en-US" sz="900" dirty="0">
              <a:solidFill>
                <a:schemeClr val="accent2">
                  <a:lumMod val="1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18637" y="1537855"/>
            <a:ext cx="1215834" cy="0"/>
          </a:xfrm>
          <a:prstGeom prst="line">
            <a:avLst/>
          </a:prstGeom>
          <a:ln w="38100">
            <a:solidFill>
              <a:schemeClr val="accent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8637" y="1898073"/>
            <a:ext cx="3003436" cy="0"/>
          </a:xfrm>
          <a:prstGeom prst="line">
            <a:avLst/>
          </a:prstGeom>
          <a:ln w="38100">
            <a:solidFill>
              <a:schemeClr val="accent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5418" y="3219533"/>
            <a:ext cx="1235018" cy="0"/>
          </a:xfrm>
          <a:prstGeom prst="line">
            <a:avLst/>
          </a:prstGeom>
          <a:ln w="38100">
            <a:solidFill>
              <a:schemeClr val="accent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24131" y="4779819"/>
            <a:ext cx="3003436" cy="0"/>
          </a:xfrm>
          <a:prstGeom prst="line">
            <a:avLst/>
          </a:prstGeom>
          <a:ln w="38100">
            <a:solidFill>
              <a:schemeClr val="accent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08746" y="6040582"/>
            <a:ext cx="3003436" cy="0"/>
          </a:xfrm>
          <a:prstGeom prst="line">
            <a:avLst/>
          </a:prstGeom>
          <a:ln w="38100">
            <a:solidFill>
              <a:schemeClr val="accent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66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61"/>
          <p:cNvSpPr txBox="1">
            <a:spLocks noGrp="1"/>
          </p:cNvSpPr>
          <p:nvPr>
            <p:ph type="title"/>
          </p:nvPr>
        </p:nvSpPr>
        <p:spPr>
          <a:xfrm>
            <a:off x="1318794" y="2198739"/>
            <a:ext cx="9556000" cy="1924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11733">
                <a:solidFill>
                  <a:schemeClr val="accent5">
                    <a:lumMod val="25000"/>
                  </a:schemeClr>
                </a:solidFill>
              </a:rPr>
              <a:t>LUYỆN TẬP </a:t>
            </a:r>
            <a:endParaRPr sz="11733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155" name="Google Shape;1155;p61">
            <a:hlinkClick r:id="" action="ppaction://hlinkshowjump?jump=nextslide"/>
          </p:cNvPr>
          <p:cNvSpPr/>
          <p:nvPr/>
        </p:nvSpPr>
        <p:spPr>
          <a:xfrm>
            <a:off x="11624334" y="5550266"/>
            <a:ext cx="235168" cy="356983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56" name="Google Shape;1156;p61">
            <a:hlinkClick r:id="" action="ppaction://hlinkshowjump?jump=previousslide"/>
          </p:cNvPr>
          <p:cNvSpPr/>
          <p:nvPr/>
        </p:nvSpPr>
        <p:spPr>
          <a:xfrm flipH="1">
            <a:off x="11624318" y="1427430"/>
            <a:ext cx="235168" cy="356983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57" name="Google Shape;1157;p61">
            <a:hlinkClick r:id="rId3" action="ppaction://hlinksldjump"/>
          </p:cNvPr>
          <p:cNvSpPr/>
          <p:nvPr/>
        </p:nvSpPr>
        <p:spPr>
          <a:xfrm>
            <a:off x="11553686" y="877007"/>
            <a:ext cx="394547" cy="388292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58" name="Google Shape;1158;p61">
            <a:hlinkClick r:id="" action="ppaction://hlinkshowjump?jump=nextslide"/>
          </p:cNvPr>
          <p:cNvSpPr/>
          <p:nvPr/>
        </p:nvSpPr>
        <p:spPr>
          <a:xfrm>
            <a:off x="11633375" y="5550266"/>
            <a:ext cx="235168" cy="356983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59" name="Google Shape;1159;p61">
            <a:hlinkClick r:id="" action="ppaction://hlinkshowjump?jump=previousslide"/>
          </p:cNvPr>
          <p:cNvSpPr/>
          <p:nvPr/>
        </p:nvSpPr>
        <p:spPr>
          <a:xfrm flipH="1">
            <a:off x="11633375" y="1682891"/>
            <a:ext cx="235168" cy="356983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60" name="Google Shape;1160;p61">
            <a:hlinkClick r:id="rId4" action="ppaction://hlinksldjump"/>
          </p:cNvPr>
          <p:cNvSpPr txBox="1"/>
          <p:nvPr/>
        </p:nvSpPr>
        <p:spPr>
          <a:xfrm>
            <a:off x="11318959" y="2251333"/>
            <a:ext cx="8640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3200">
                <a:solidFill>
                  <a:schemeClr val="accent1"/>
                </a:solidFill>
                <a:latin typeface="Coiny"/>
                <a:ea typeface="Coiny"/>
                <a:cs typeface="Coiny"/>
                <a:sym typeface="Coiny"/>
              </a:rPr>
              <a:t>1</a:t>
            </a:r>
            <a:endParaRPr sz="3200">
              <a:solidFill>
                <a:schemeClr val="accent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161" name="Google Shape;1161;p61">
            <a:hlinkClick r:id="rId5" action="ppaction://hlinksldjump"/>
          </p:cNvPr>
          <p:cNvSpPr txBox="1"/>
          <p:nvPr/>
        </p:nvSpPr>
        <p:spPr>
          <a:xfrm>
            <a:off x="11318959" y="3050667"/>
            <a:ext cx="8640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3200">
                <a:solidFill>
                  <a:schemeClr val="accent2"/>
                </a:solidFill>
                <a:latin typeface="Coiny"/>
                <a:ea typeface="Coiny"/>
                <a:cs typeface="Coiny"/>
                <a:sym typeface="Coiny"/>
              </a:rPr>
              <a:t>2</a:t>
            </a:r>
            <a:endParaRPr sz="3200">
              <a:solidFill>
                <a:schemeClr val="accent2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162" name="Google Shape;1162;p61">
            <a:hlinkClick r:id="" action="ppaction://noaction"/>
          </p:cNvPr>
          <p:cNvSpPr txBox="1"/>
          <p:nvPr/>
        </p:nvSpPr>
        <p:spPr>
          <a:xfrm>
            <a:off x="11318959" y="3849999"/>
            <a:ext cx="8640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3200">
                <a:solidFill>
                  <a:schemeClr val="accent3"/>
                </a:solidFill>
                <a:latin typeface="Coiny"/>
                <a:ea typeface="Coiny"/>
                <a:cs typeface="Coiny"/>
                <a:sym typeface="Coiny"/>
              </a:rPr>
              <a:t>3</a:t>
            </a:r>
            <a:endParaRPr sz="3200">
              <a:solidFill>
                <a:schemeClr val="accent3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163" name="Google Shape;1163;p61">
            <a:hlinkClick r:id="" action="ppaction://noaction"/>
          </p:cNvPr>
          <p:cNvSpPr txBox="1"/>
          <p:nvPr/>
        </p:nvSpPr>
        <p:spPr>
          <a:xfrm>
            <a:off x="11318959" y="4649332"/>
            <a:ext cx="8640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320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4</a:t>
            </a:r>
            <a:endParaRPr sz="3200">
              <a:solidFill>
                <a:schemeClr val="accent6"/>
              </a:solidFill>
              <a:latin typeface="Coiny"/>
              <a:ea typeface="Coiny"/>
              <a:cs typeface="Coiny"/>
              <a:sym typeface="Coiny"/>
            </a:endParaRPr>
          </a:p>
        </p:txBody>
      </p:sp>
    </p:spTree>
    <p:extLst>
      <p:ext uri="{BB962C8B-B14F-4D97-AF65-F5344CB8AC3E}">
        <p14:creationId xmlns:p14="http://schemas.microsoft.com/office/powerpoint/2010/main" val="4062587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61">
            <a:hlinkClick r:id="" action="ppaction://hlinkshowjump?jump=nextslide"/>
          </p:cNvPr>
          <p:cNvSpPr/>
          <p:nvPr/>
        </p:nvSpPr>
        <p:spPr>
          <a:xfrm>
            <a:off x="11634963" y="6133673"/>
            <a:ext cx="235168" cy="356983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6" name="Google Shape;1156;p61">
            <a:hlinkClick r:id="" action="ppaction://hlinkshowjump?jump=previousslide"/>
          </p:cNvPr>
          <p:cNvSpPr/>
          <p:nvPr/>
        </p:nvSpPr>
        <p:spPr>
          <a:xfrm flipH="1">
            <a:off x="11634947" y="2010837"/>
            <a:ext cx="235168" cy="356983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7" name="Google Shape;1157;p61">
            <a:hlinkClick r:id="rId3" action="ppaction://hlinksldjump"/>
          </p:cNvPr>
          <p:cNvSpPr/>
          <p:nvPr/>
        </p:nvSpPr>
        <p:spPr>
          <a:xfrm>
            <a:off x="11564315" y="1460414"/>
            <a:ext cx="394547" cy="388292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8" name="Google Shape;1158;p61">
            <a:hlinkClick r:id="" action="ppaction://hlinkshowjump?jump=nextslide"/>
          </p:cNvPr>
          <p:cNvSpPr/>
          <p:nvPr/>
        </p:nvSpPr>
        <p:spPr>
          <a:xfrm>
            <a:off x="11644004" y="6133673"/>
            <a:ext cx="235168" cy="356983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9" name="Google Shape;1159;p61">
            <a:hlinkClick r:id="" action="ppaction://hlinkshowjump?jump=previousslide"/>
          </p:cNvPr>
          <p:cNvSpPr/>
          <p:nvPr/>
        </p:nvSpPr>
        <p:spPr>
          <a:xfrm flipH="1">
            <a:off x="11644004" y="2266298"/>
            <a:ext cx="235168" cy="356983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0" name="Google Shape;1160;p61">
            <a:hlinkClick r:id="rId4" action="ppaction://hlinksldjump"/>
          </p:cNvPr>
          <p:cNvSpPr txBox="1"/>
          <p:nvPr/>
        </p:nvSpPr>
        <p:spPr>
          <a:xfrm>
            <a:off x="11329588" y="2834740"/>
            <a:ext cx="8640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2800">
                <a:solidFill>
                  <a:schemeClr val="accent1"/>
                </a:solidFill>
                <a:latin typeface="Times New Roman" panose="02020603050405020304" pitchFamily="18" charset="0"/>
                <a:ea typeface="Coiny"/>
                <a:cs typeface="Times New Roman" panose="02020603050405020304" pitchFamily="18" charset="0"/>
                <a:sym typeface="Coiny"/>
              </a:rPr>
              <a:t>1</a:t>
            </a:r>
            <a:endParaRPr sz="2800">
              <a:solidFill>
                <a:schemeClr val="accent1"/>
              </a:solidFill>
              <a:latin typeface="Times New Roman" panose="02020603050405020304" pitchFamily="18" charset="0"/>
              <a:ea typeface="Coiny"/>
              <a:cs typeface="Times New Roman" panose="02020603050405020304" pitchFamily="18" charset="0"/>
              <a:sym typeface="Coiny"/>
            </a:endParaRPr>
          </a:p>
        </p:txBody>
      </p:sp>
      <p:sp>
        <p:nvSpPr>
          <p:cNvPr id="1161" name="Google Shape;1161;p61">
            <a:hlinkClick r:id="rId5" action="ppaction://hlinksldjump"/>
          </p:cNvPr>
          <p:cNvSpPr txBox="1"/>
          <p:nvPr/>
        </p:nvSpPr>
        <p:spPr>
          <a:xfrm>
            <a:off x="11329588" y="3634074"/>
            <a:ext cx="8640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2800">
                <a:solidFill>
                  <a:schemeClr val="accent2"/>
                </a:solidFill>
                <a:latin typeface="Times New Roman" panose="02020603050405020304" pitchFamily="18" charset="0"/>
                <a:ea typeface="Coiny"/>
                <a:cs typeface="Times New Roman" panose="02020603050405020304" pitchFamily="18" charset="0"/>
                <a:sym typeface="Coiny"/>
              </a:rPr>
              <a:t>2</a:t>
            </a:r>
            <a:endParaRPr sz="2800">
              <a:solidFill>
                <a:schemeClr val="accent2"/>
              </a:solidFill>
              <a:latin typeface="Times New Roman" panose="02020603050405020304" pitchFamily="18" charset="0"/>
              <a:ea typeface="Coiny"/>
              <a:cs typeface="Times New Roman" panose="02020603050405020304" pitchFamily="18" charset="0"/>
              <a:sym typeface="Coiny"/>
            </a:endParaRPr>
          </a:p>
        </p:txBody>
      </p:sp>
      <p:sp>
        <p:nvSpPr>
          <p:cNvPr id="1162" name="Google Shape;1162;p61">
            <a:hlinkClick r:id="" action="ppaction://noaction"/>
          </p:cNvPr>
          <p:cNvSpPr txBox="1"/>
          <p:nvPr/>
        </p:nvSpPr>
        <p:spPr>
          <a:xfrm>
            <a:off x="11329588" y="4433406"/>
            <a:ext cx="8640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2800">
                <a:solidFill>
                  <a:schemeClr val="accent3"/>
                </a:solidFill>
                <a:latin typeface="Times New Roman" panose="02020603050405020304" pitchFamily="18" charset="0"/>
                <a:ea typeface="Coiny"/>
                <a:cs typeface="Times New Roman" panose="02020603050405020304" pitchFamily="18" charset="0"/>
                <a:sym typeface="Coiny"/>
              </a:rPr>
              <a:t>3</a:t>
            </a:r>
            <a:endParaRPr sz="2800">
              <a:solidFill>
                <a:schemeClr val="accent3"/>
              </a:solidFill>
              <a:latin typeface="Times New Roman" panose="02020603050405020304" pitchFamily="18" charset="0"/>
              <a:ea typeface="Coiny"/>
              <a:cs typeface="Times New Roman" panose="02020603050405020304" pitchFamily="18" charset="0"/>
              <a:sym typeface="Coiny"/>
            </a:endParaRPr>
          </a:p>
        </p:txBody>
      </p:sp>
      <p:sp>
        <p:nvSpPr>
          <p:cNvPr id="1163" name="Google Shape;1163;p61">
            <a:hlinkClick r:id="" action="ppaction://noaction"/>
          </p:cNvPr>
          <p:cNvSpPr txBox="1"/>
          <p:nvPr/>
        </p:nvSpPr>
        <p:spPr>
          <a:xfrm>
            <a:off x="11329588" y="5232739"/>
            <a:ext cx="8640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2800">
                <a:solidFill>
                  <a:schemeClr val="accent6"/>
                </a:solidFill>
                <a:latin typeface="Times New Roman" panose="02020603050405020304" pitchFamily="18" charset="0"/>
                <a:ea typeface="Coiny"/>
                <a:cs typeface="Times New Roman" panose="02020603050405020304" pitchFamily="18" charset="0"/>
                <a:sym typeface="Coiny"/>
              </a:rPr>
              <a:t>4</a:t>
            </a:r>
            <a:endParaRPr sz="2800">
              <a:solidFill>
                <a:schemeClr val="accent6"/>
              </a:solidFill>
              <a:latin typeface="Times New Roman" panose="02020603050405020304" pitchFamily="18" charset="0"/>
              <a:ea typeface="Coiny"/>
              <a:cs typeface="Times New Roman" panose="02020603050405020304" pitchFamily="18" charset="0"/>
              <a:sym typeface="Coiny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11704428"/>
              </p:ext>
            </p:extLst>
          </p:nvPr>
        </p:nvGraphicFramePr>
        <p:xfrm>
          <a:off x="10629" y="3117272"/>
          <a:ext cx="11877583" cy="3754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Rectangle 4"/>
          <p:cNvSpPr/>
          <p:nvPr/>
        </p:nvSpPr>
        <p:spPr>
          <a:xfrm>
            <a:off x="3700246" y="2573130"/>
            <a:ext cx="849334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490326"/>
              </p:ext>
            </p:extLst>
          </p:nvPr>
        </p:nvGraphicFramePr>
        <p:xfrm>
          <a:off x="-1" y="550573"/>
          <a:ext cx="8866909" cy="2284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4" name="Rectangle 13"/>
          <p:cNvSpPr/>
          <p:nvPr/>
        </p:nvSpPr>
        <p:spPr>
          <a:xfrm>
            <a:off x="0" y="0"/>
            <a:ext cx="1164400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36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61">
            <a:hlinkClick r:id="" action="ppaction://hlinkshowjump?jump=nextslide"/>
          </p:cNvPr>
          <p:cNvSpPr/>
          <p:nvPr/>
        </p:nvSpPr>
        <p:spPr>
          <a:xfrm>
            <a:off x="11624334" y="5620548"/>
            <a:ext cx="235168" cy="356983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6" name="Google Shape;1156;p61">
            <a:hlinkClick r:id="" action="ppaction://hlinkshowjump?jump=previousslide"/>
          </p:cNvPr>
          <p:cNvSpPr/>
          <p:nvPr/>
        </p:nvSpPr>
        <p:spPr>
          <a:xfrm flipH="1">
            <a:off x="11624318" y="1497712"/>
            <a:ext cx="235168" cy="356983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7" name="Google Shape;1157;p61">
            <a:hlinkClick r:id="rId3" action="ppaction://hlinksldjump"/>
          </p:cNvPr>
          <p:cNvSpPr/>
          <p:nvPr/>
        </p:nvSpPr>
        <p:spPr>
          <a:xfrm>
            <a:off x="11553686" y="947289"/>
            <a:ext cx="394547" cy="388292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8" name="Google Shape;1158;p61">
            <a:hlinkClick r:id="" action="ppaction://hlinkshowjump?jump=nextslide"/>
          </p:cNvPr>
          <p:cNvSpPr/>
          <p:nvPr/>
        </p:nvSpPr>
        <p:spPr>
          <a:xfrm>
            <a:off x="11633375" y="5620548"/>
            <a:ext cx="235168" cy="356983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9" name="Google Shape;1159;p61">
            <a:hlinkClick r:id="" action="ppaction://hlinkshowjump?jump=previousslide"/>
          </p:cNvPr>
          <p:cNvSpPr/>
          <p:nvPr/>
        </p:nvSpPr>
        <p:spPr>
          <a:xfrm flipH="1">
            <a:off x="11633375" y="1753173"/>
            <a:ext cx="235168" cy="356983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0" name="Google Shape;1160;p61">
            <a:hlinkClick r:id="rId4" action="ppaction://hlinksldjump"/>
          </p:cNvPr>
          <p:cNvSpPr txBox="1"/>
          <p:nvPr/>
        </p:nvSpPr>
        <p:spPr>
          <a:xfrm>
            <a:off x="11318959" y="2321615"/>
            <a:ext cx="8640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2800">
                <a:solidFill>
                  <a:schemeClr val="accent1"/>
                </a:solidFill>
                <a:latin typeface="Times New Roman" panose="02020603050405020304" pitchFamily="18" charset="0"/>
                <a:ea typeface="Coiny"/>
                <a:cs typeface="Times New Roman" panose="02020603050405020304" pitchFamily="18" charset="0"/>
                <a:sym typeface="Coiny"/>
              </a:rPr>
              <a:t>1</a:t>
            </a:r>
            <a:endParaRPr sz="2800">
              <a:solidFill>
                <a:schemeClr val="accent1"/>
              </a:solidFill>
              <a:latin typeface="Times New Roman" panose="02020603050405020304" pitchFamily="18" charset="0"/>
              <a:ea typeface="Coiny"/>
              <a:cs typeface="Times New Roman" panose="02020603050405020304" pitchFamily="18" charset="0"/>
              <a:sym typeface="Coiny"/>
            </a:endParaRPr>
          </a:p>
        </p:txBody>
      </p:sp>
      <p:sp>
        <p:nvSpPr>
          <p:cNvPr id="1161" name="Google Shape;1161;p61">
            <a:hlinkClick r:id="rId5" action="ppaction://hlinksldjump"/>
          </p:cNvPr>
          <p:cNvSpPr txBox="1"/>
          <p:nvPr/>
        </p:nvSpPr>
        <p:spPr>
          <a:xfrm>
            <a:off x="11318959" y="3120949"/>
            <a:ext cx="8640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2800">
                <a:solidFill>
                  <a:schemeClr val="accent2"/>
                </a:solidFill>
                <a:latin typeface="Times New Roman" panose="02020603050405020304" pitchFamily="18" charset="0"/>
                <a:ea typeface="Coiny"/>
                <a:cs typeface="Times New Roman" panose="02020603050405020304" pitchFamily="18" charset="0"/>
                <a:sym typeface="Coiny"/>
              </a:rPr>
              <a:t>2</a:t>
            </a:r>
            <a:endParaRPr sz="2800">
              <a:solidFill>
                <a:schemeClr val="accent2"/>
              </a:solidFill>
              <a:latin typeface="Times New Roman" panose="02020603050405020304" pitchFamily="18" charset="0"/>
              <a:ea typeface="Coiny"/>
              <a:cs typeface="Times New Roman" panose="02020603050405020304" pitchFamily="18" charset="0"/>
              <a:sym typeface="Coiny"/>
            </a:endParaRPr>
          </a:p>
        </p:txBody>
      </p:sp>
      <p:sp>
        <p:nvSpPr>
          <p:cNvPr id="1162" name="Google Shape;1162;p61">
            <a:hlinkClick r:id="" action="ppaction://noaction"/>
          </p:cNvPr>
          <p:cNvSpPr txBox="1"/>
          <p:nvPr/>
        </p:nvSpPr>
        <p:spPr>
          <a:xfrm>
            <a:off x="11318959" y="3920281"/>
            <a:ext cx="8640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2800">
                <a:solidFill>
                  <a:schemeClr val="accent3"/>
                </a:solidFill>
                <a:latin typeface="Times New Roman" panose="02020603050405020304" pitchFamily="18" charset="0"/>
                <a:ea typeface="Coiny"/>
                <a:cs typeface="Times New Roman" panose="02020603050405020304" pitchFamily="18" charset="0"/>
                <a:sym typeface="Coiny"/>
              </a:rPr>
              <a:t>3</a:t>
            </a:r>
            <a:endParaRPr sz="2800">
              <a:solidFill>
                <a:schemeClr val="accent3"/>
              </a:solidFill>
              <a:latin typeface="Times New Roman" panose="02020603050405020304" pitchFamily="18" charset="0"/>
              <a:ea typeface="Coiny"/>
              <a:cs typeface="Times New Roman" panose="02020603050405020304" pitchFamily="18" charset="0"/>
              <a:sym typeface="Coiny"/>
            </a:endParaRPr>
          </a:p>
        </p:txBody>
      </p:sp>
      <p:sp>
        <p:nvSpPr>
          <p:cNvPr id="1163" name="Google Shape;1163;p61">
            <a:hlinkClick r:id="" action="ppaction://noaction"/>
          </p:cNvPr>
          <p:cNvSpPr txBox="1"/>
          <p:nvPr/>
        </p:nvSpPr>
        <p:spPr>
          <a:xfrm>
            <a:off x="11318959" y="4719614"/>
            <a:ext cx="8640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2800">
                <a:solidFill>
                  <a:schemeClr val="accent6"/>
                </a:solidFill>
                <a:latin typeface="Times New Roman" panose="02020603050405020304" pitchFamily="18" charset="0"/>
                <a:ea typeface="Coiny"/>
                <a:cs typeface="Times New Roman" panose="02020603050405020304" pitchFamily="18" charset="0"/>
                <a:sym typeface="Coiny"/>
              </a:rPr>
              <a:t>4</a:t>
            </a:r>
            <a:endParaRPr sz="2800">
              <a:solidFill>
                <a:schemeClr val="accent6"/>
              </a:solidFill>
              <a:latin typeface="Times New Roman" panose="02020603050405020304" pitchFamily="18" charset="0"/>
              <a:ea typeface="Coiny"/>
              <a:cs typeface="Times New Roman" panose="02020603050405020304" pitchFamily="18" charset="0"/>
              <a:sym typeface="Coiny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16772211"/>
              </p:ext>
            </p:extLst>
          </p:nvPr>
        </p:nvGraphicFramePr>
        <p:xfrm>
          <a:off x="70647" y="3798016"/>
          <a:ext cx="11877583" cy="354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Rectangle 4"/>
          <p:cNvSpPr/>
          <p:nvPr/>
        </p:nvSpPr>
        <p:spPr>
          <a:xfrm>
            <a:off x="180796" y="2818543"/>
            <a:ext cx="116572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vi-V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biết, trong những hành vi sau </a:t>
            </a:r>
            <a:r>
              <a:rPr lang="vi-V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nào </a:t>
            </a:r>
            <a:r>
              <a:rPr lang="vi-VN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thể hiện 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yêu thương con người?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601902164"/>
              </p:ext>
            </p:extLst>
          </p:nvPr>
        </p:nvGraphicFramePr>
        <p:xfrm>
          <a:off x="211256" y="585284"/>
          <a:ext cx="10494317" cy="218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3" name="Rectangle 22"/>
          <p:cNvSpPr/>
          <p:nvPr/>
        </p:nvSpPr>
        <p:spPr>
          <a:xfrm>
            <a:off x="70649" y="44028"/>
            <a:ext cx="692727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con </a:t>
            </a:r>
            <a:r>
              <a:rPr lang="vi-V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300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60" y="2941172"/>
            <a:ext cx="8551599" cy="3916828"/>
          </a:xfrm>
          <a:prstGeom prst="rect">
            <a:avLst/>
          </a:prstGeom>
        </p:spPr>
      </p:pic>
      <p:sp>
        <p:nvSpPr>
          <p:cNvPr id="1155" name="Google Shape;1155;p61">
            <a:hlinkClick r:id="" action="ppaction://hlinkshowjump?jump=nextslide"/>
          </p:cNvPr>
          <p:cNvSpPr/>
          <p:nvPr/>
        </p:nvSpPr>
        <p:spPr>
          <a:xfrm>
            <a:off x="11624334" y="5550266"/>
            <a:ext cx="235168" cy="356983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56" name="Google Shape;1156;p61">
            <a:hlinkClick r:id="" action="ppaction://hlinkshowjump?jump=previousslide"/>
          </p:cNvPr>
          <p:cNvSpPr/>
          <p:nvPr/>
        </p:nvSpPr>
        <p:spPr>
          <a:xfrm flipH="1">
            <a:off x="11624318" y="1427430"/>
            <a:ext cx="235168" cy="356983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57" name="Google Shape;1157;p61">
            <a:hlinkClick r:id="rId4" action="ppaction://hlinksldjump"/>
          </p:cNvPr>
          <p:cNvSpPr/>
          <p:nvPr/>
        </p:nvSpPr>
        <p:spPr>
          <a:xfrm>
            <a:off x="11553686" y="877007"/>
            <a:ext cx="394547" cy="388292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58" name="Google Shape;1158;p61">
            <a:hlinkClick r:id="" action="ppaction://hlinkshowjump?jump=nextslide"/>
          </p:cNvPr>
          <p:cNvSpPr/>
          <p:nvPr/>
        </p:nvSpPr>
        <p:spPr>
          <a:xfrm>
            <a:off x="11633375" y="5550266"/>
            <a:ext cx="235168" cy="356983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59" name="Google Shape;1159;p61">
            <a:hlinkClick r:id="" action="ppaction://hlinkshowjump?jump=previousslide"/>
          </p:cNvPr>
          <p:cNvSpPr/>
          <p:nvPr/>
        </p:nvSpPr>
        <p:spPr>
          <a:xfrm flipH="1">
            <a:off x="11633375" y="1682891"/>
            <a:ext cx="235168" cy="356983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60" name="Google Shape;1160;p61">
            <a:hlinkClick r:id="rId5" action="ppaction://hlinksldjump"/>
          </p:cNvPr>
          <p:cNvSpPr txBox="1"/>
          <p:nvPr/>
        </p:nvSpPr>
        <p:spPr>
          <a:xfrm>
            <a:off x="11318959" y="2251333"/>
            <a:ext cx="8640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3200">
                <a:solidFill>
                  <a:schemeClr val="accent1"/>
                </a:solidFill>
                <a:latin typeface="Coiny"/>
                <a:ea typeface="Coiny"/>
                <a:cs typeface="Coiny"/>
                <a:sym typeface="Coiny"/>
              </a:rPr>
              <a:t>1</a:t>
            </a:r>
            <a:endParaRPr sz="3200">
              <a:solidFill>
                <a:schemeClr val="accent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161" name="Google Shape;1161;p61">
            <a:hlinkClick r:id="rId6" action="ppaction://hlinksldjump"/>
          </p:cNvPr>
          <p:cNvSpPr txBox="1"/>
          <p:nvPr/>
        </p:nvSpPr>
        <p:spPr>
          <a:xfrm>
            <a:off x="11318959" y="3050667"/>
            <a:ext cx="8640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3200">
                <a:solidFill>
                  <a:schemeClr val="accent2"/>
                </a:solidFill>
                <a:latin typeface="Coiny"/>
                <a:ea typeface="Coiny"/>
                <a:cs typeface="Coiny"/>
                <a:sym typeface="Coiny"/>
              </a:rPr>
              <a:t>2</a:t>
            </a:r>
            <a:endParaRPr sz="3200">
              <a:solidFill>
                <a:schemeClr val="accent2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162" name="Google Shape;1162;p61">
            <a:hlinkClick r:id="" action="ppaction://noaction"/>
          </p:cNvPr>
          <p:cNvSpPr txBox="1"/>
          <p:nvPr/>
        </p:nvSpPr>
        <p:spPr>
          <a:xfrm>
            <a:off x="11318959" y="3849999"/>
            <a:ext cx="8640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3200">
                <a:solidFill>
                  <a:schemeClr val="accent3"/>
                </a:solidFill>
                <a:latin typeface="Coiny"/>
                <a:ea typeface="Coiny"/>
                <a:cs typeface="Coiny"/>
                <a:sym typeface="Coiny"/>
              </a:rPr>
              <a:t>3</a:t>
            </a:r>
            <a:endParaRPr sz="3200">
              <a:solidFill>
                <a:schemeClr val="accent3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163" name="Google Shape;1163;p61">
            <a:hlinkClick r:id="" action="ppaction://noaction"/>
          </p:cNvPr>
          <p:cNvSpPr txBox="1"/>
          <p:nvPr/>
        </p:nvSpPr>
        <p:spPr>
          <a:xfrm>
            <a:off x="11318959" y="4649332"/>
            <a:ext cx="8640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320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4</a:t>
            </a:r>
            <a:endParaRPr sz="3200">
              <a:solidFill>
                <a:schemeClr val="accent6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3" name="Google Shape;1153;p61"/>
          <p:cNvSpPr txBox="1">
            <a:spLocks/>
          </p:cNvSpPr>
          <p:nvPr/>
        </p:nvSpPr>
        <p:spPr>
          <a:xfrm>
            <a:off x="3660631" y="177644"/>
            <a:ext cx="4319588" cy="739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iny"/>
              <a:buNone/>
              <a:defRPr sz="2800" b="1" i="0" u="none" strike="noStrike" cap="none">
                <a:solidFill>
                  <a:schemeClr val="dk2"/>
                </a:solidFill>
                <a:latin typeface="Coiny"/>
                <a:ea typeface="Coiny"/>
                <a:cs typeface="Coiny"/>
                <a:sym typeface="Coin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200" dirty="0" smtClean="0">
                <a:solidFill>
                  <a:schemeClr val="accent5">
                    <a:lumMod val="25000"/>
                  </a:schemeClr>
                </a:solidFill>
              </a:rPr>
              <a:t>THẢO LUẬN NHÓM</a:t>
            </a:r>
            <a:endParaRPr lang="en-US" sz="3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856476"/>
            <a:ext cx="9171709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84916" y="4219310"/>
            <a:ext cx="8986792" cy="255454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algn="just"/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tham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416145" y="6428733"/>
            <a:ext cx="83727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cap="all" dirty="0">
                <a:ln/>
                <a:solidFill>
                  <a:schemeClr val="accent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NHÓM </a:t>
            </a:r>
            <a:r>
              <a:rPr lang="en-US" sz="1050" b="1" cap="all" dirty="0" smtClean="0">
                <a:ln/>
                <a:solidFill>
                  <a:schemeClr val="accent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4: </a:t>
            </a:r>
            <a:r>
              <a:rPr lang="en-US" sz="1050" b="1" cap="all" dirty="0" err="1" smtClean="0">
                <a:ln/>
                <a:solidFill>
                  <a:schemeClr val="accent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covid</a:t>
            </a:r>
            <a:endParaRPr lang="en-US" sz="1050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93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78631" y="0"/>
            <a:ext cx="98363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FF0000"/>
                </a:solidFill>
              </a:rPr>
              <a:t>YÊU THƯƠNG - CHÌA KHÓA THÀNH CÔNG!</a:t>
            </a:r>
            <a:endParaRPr lang="en-US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348" y="5452402"/>
            <a:ext cx="11914909" cy="1200329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ubtitle 15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ubtitle 17"/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527" y="1496805"/>
            <a:ext cx="5934903" cy="3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 hình nền powerpoint cho trẻ mầm mon đẹp, dễ thương - Trường THCS Đồng  Phú">
            <a:extLst>
              <a:ext uri="{FF2B5EF4-FFF2-40B4-BE49-F238E27FC236}">
                <a16:creationId xmlns:a16="http://schemas.microsoft.com/office/drawing/2014/main" id="{84706855-5CDC-9C7A-3307-18542F950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" y="0"/>
            <a:ext cx="12166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67795" y="903006"/>
            <a:ext cx="81082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CHÂN THÀNH CẢM ƠN THẦY CÔ VÀ CÁC EM</a:t>
            </a:r>
          </a:p>
        </p:txBody>
      </p:sp>
    </p:spTree>
    <p:extLst>
      <p:ext uri="{BB962C8B-B14F-4D97-AF65-F5344CB8AC3E}">
        <p14:creationId xmlns:p14="http://schemas.microsoft.com/office/powerpoint/2010/main" val="14586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5"/>
          <p:cNvSpPr txBox="1">
            <a:spLocks noGrp="1"/>
          </p:cNvSpPr>
          <p:nvPr>
            <p:ph type="ctrTitle"/>
          </p:nvPr>
        </p:nvSpPr>
        <p:spPr>
          <a:xfrm>
            <a:off x="878517" y="1231414"/>
            <a:ext cx="10737221" cy="2871787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  <a:t>NHIỆT LIỆT CHÀO MỪNG </a:t>
            </a:r>
            <a:b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  <a:t>QUÍ THẦY CÔ VÀ CÁC CON </a:t>
            </a:r>
            <a:b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  <a:t>ĐẾN VỚI TIẾT HỌC GDCD LỚP 6A3</a:t>
            </a:r>
            <a:endParaRPr sz="28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534" name="Google Shape;534;p35"/>
          <p:cNvSpPr txBox="1">
            <a:spLocks noGrp="1"/>
          </p:cNvSpPr>
          <p:nvPr>
            <p:ph type="subTitle" idx="1"/>
          </p:nvPr>
        </p:nvSpPr>
        <p:spPr>
          <a:xfrm>
            <a:off x="3061243" y="5052295"/>
            <a:ext cx="6038400" cy="103458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3200" b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Bích Thuận</a:t>
            </a:r>
          </a:p>
          <a:p>
            <a:pPr marL="0" indent="0"/>
            <a:r>
              <a:rPr lang="en" sz="3200" b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GDCD 6</a:t>
            </a:r>
            <a:endParaRPr sz="3200" b="1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5" name="Google Shape;535;p35"/>
          <p:cNvGrpSpPr/>
          <p:nvPr/>
        </p:nvGrpSpPr>
        <p:grpSpPr>
          <a:xfrm>
            <a:off x="1105391" y="5100625"/>
            <a:ext cx="1669216" cy="1814681"/>
            <a:chOff x="828448" y="3825468"/>
            <a:chExt cx="1251912" cy="1361011"/>
          </a:xfrm>
        </p:grpSpPr>
        <p:sp>
          <p:nvSpPr>
            <p:cNvPr id="536" name="Google Shape;536;p35"/>
            <p:cNvSpPr/>
            <p:nvPr/>
          </p:nvSpPr>
          <p:spPr>
            <a:xfrm>
              <a:off x="1043425" y="4035625"/>
              <a:ext cx="1036935" cy="1150854"/>
            </a:xfrm>
            <a:custGeom>
              <a:avLst/>
              <a:gdLst/>
              <a:ahLst/>
              <a:cxnLst/>
              <a:rect l="l" t="t" r="r" b="b"/>
              <a:pathLst>
                <a:path w="14227" h="15790" extrusionOk="0">
                  <a:moveTo>
                    <a:pt x="6982" y="0"/>
                  </a:moveTo>
                  <a:cubicBezTo>
                    <a:pt x="6978" y="0"/>
                    <a:pt x="6975" y="0"/>
                    <a:pt x="6971" y="0"/>
                  </a:cubicBezTo>
                  <a:cubicBezTo>
                    <a:pt x="6646" y="0"/>
                    <a:pt x="6304" y="47"/>
                    <a:pt x="6041" y="238"/>
                  </a:cubicBezTo>
                  <a:cubicBezTo>
                    <a:pt x="5810" y="411"/>
                    <a:pt x="5670" y="674"/>
                    <a:pt x="5537" y="934"/>
                  </a:cubicBezTo>
                  <a:cubicBezTo>
                    <a:pt x="3233" y="5428"/>
                    <a:pt x="1507" y="10971"/>
                    <a:pt x="1" y="15789"/>
                  </a:cubicBezTo>
                  <a:lnTo>
                    <a:pt x="11321" y="15789"/>
                  </a:lnTo>
                  <a:cubicBezTo>
                    <a:pt x="12009" y="13393"/>
                    <a:pt x="12352" y="11677"/>
                    <a:pt x="13044" y="9284"/>
                  </a:cubicBezTo>
                  <a:cubicBezTo>
                    <a:pt x="13671" y="7103"/>
                    <a:pt x="14226" y="4520"/>
                    <a:pt x="12795" y="2761"/>
                  </a:cubicBezTo>
                  <a:cubicBezTo>
                    <a:pt x="12258" y="2094"/>
                    <a:pt x="11497" y="1651"/>
                    <a:pt x="10748" y="1240"/>
                  </a:cubicBezTo>
                  <a:cubicBezTo>
                    <a:pt x="9572" y="604"/>
                    <a:pt x="8319" y="0"/>
                    <a:pt x="69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37" name="Google Shape;537;p35"/>
            <p:cNvSpPr/>
            <p:nvPr/>
          </p:nvSpPr>
          <p:spPr>
            <a:xfrm>
              <a:off x="828448" y="3825468"/>
              <a:ext cx="695228" cy="447818"/>
            </a:xfrm>
            <a:custGeom>
              <a:avLst/>
              <a:gdLst/>
              <a:ahLst/>
              <a:cxnLst/>
              <a:rect l="l" t="t" r="r" b="b"/>
              <a:pathLst>
                <a:path w="11996" h="7727" extrusionOk="0">
                  <a:moveTo>
                    <a:pt x="2160" y="0"/>
                  </a:moveTo>
                  <a:cubicBezTo>
                    <a:pt x="1999" y="0"/>
                    <a:pt x="1840" y="22"/>
                    <a:pt x="1692" y="65"/>
                  </a:cubicBezTo>
                  <a:cubicBezTo>
                    <a:pt x="992" y="263"/>
                    <a:pt x="466" y="796"/>
                    <a:pt x="1" y="1341"/>
                  </a:cubicBezTo>
                  <a:lnTo>
                    <a:pt x="152" y="1471"/>
                  </a:lnTo>
                  <a:cubicBezTo>
                    <a:pt x="596" y="947"/>
                    <a:pt x="1097" y="440"/>
                    <a:pt x="1745" y="255"/>
                  </a:cubicBezTo>
                  <a:cubicBezTo>
                    <a:pt x="1879" y="217"/>
                    <a:pt x="2021" y="198"/>
                    <a:pt x="2164" y="198"/>
                  </a:cubicBezTo>
                  <a:cubicBezTo>
                    <a:pt x="2679" y="198"/>
                    <a:pt x="3205" y="444"/>
                    <a:pt x="3374" y="926"/>
                  </a:cubicBezTo>
                  <a:cubicBezTo>
                    <a:pt x="3494" y="1261"/>
                    <a:pt x="3425" y="1622"/>
                    <a:pt x="3349" y="2003"/>
                  </a:cubicBezTo>
                  <a:cubicBezTo>
                    <a:pt x="3327" y="2105"/>
                    <a:pt x="3306" y="2209"/>
                    <a:pt x="3292" y="2310"/>
                  </a:cubicBezTo>
                  <a:cubicBezTo>
                    <a:pt x="3209" y="2822"/>
                    <a:pt x="3292" y="3456"/>
                    <a:pt x="3763" y="3705"/>
                  </a:cubicBezTo>
                  <a:cubicBezTo>
                    <a:pt x="3892" y="3773"/>
                    <a:pt x="4026" y="3800"/>
                    <a:pt x="4157" y="3800"/>
                  </a:cubicBezTo>
                  <a:cubicBezTo>
                    <a:pt x="4528" y="3800"/>
                    <a:pt x="4877" y="3584"/>
                    <a:pt x="5039" y="3467"/>
                  </a:cubicBezTo>
                  <a:cubicBezTo>
                    <a:pt x="5130" y="3399"/>
                    <a:pt x="5223" y="3326"/>
                    <a:pt x="5313" y="3254"/>
                  </a:cubicBezTo>
                  <a:cubicBezTo>
                    <a:pt x="5551" y="3063"/>
                    <a:pt x="5782" y="2880"/>
                    <a:pt x="6056" y="2797"/>
                  </a:cubicBezTo>
                  <a:cubicBezTo>
                    <a:pt x="6147" y="2769"/>
                    <a:pt x="6242" y="2755"/>
                    <a:pt x="6340" y="2755"/>
                  </a:cubicBezTo>
                  <a:cubicBezTo>
                    <a:pt x="6524" y="2755"/>
                    <a:pt x="6713" y="2804"/>
                    <a:pt x="6885" y="2901"/>
                  </a:cubicBezTo>
                  <a:cubicBezTo>
                    <a:pt x="7151" y="3045"/>
                    <a:pt x="7346" y="3279"/>
                    <a:pt x="7422" y="3542"/>
                  </a:cubicBezTo>
                  <a:cubicBezTo>
                    <a:pt x="7491" y="3780"/>
                    <a:pt x="7479" y="4033"/>
                    <a:pt x="7461" y="4299"/>
                  </a:cubicBezTo>
                  <a:cubicBezTo>
                    <a:pt x="7454" y="4455"/>
                    <a:pt x="7447" y="4616"/>
                    <a:pt x="7454" y="4779"/>
                  </a:cubicBezTo>
                  <a:cubicBezTo>
                    <a:pt x="7483" y="5250"/>
                    <a:pt x="7764" y="5769"/>
                    <a:pt x="8236" y="5795"/>
                  </a:cubicBezTo>
                  <a:cubicBezTo>
                    <a:pt x="8250" y="5796"/>
                    <a:pt x="8264" y="5797"/>
                    <a:pt x="8277" y="5797"/>
                  </a:cubicBezTo>
                  <a:cubicBezTo>
                    <a:pt x="8560" y="5797"/>
                    <a:pt x="8780" y="5629"/>
                    <a:pt x="8996" y="5467"/>
                  </a:cubicBezTo>
                  <a:cubicBezTo>
                    <a:pt x="9066" y="5417"/>
                    <a:pt x="9130" y="5370"/>
                    <a:pt x="9199" y="5323"/>
                  </a:cubicBezTo>
                  <a:cubicBezTo>
                    <a:pt x="9448" y="5163"/>
                    <a:pt x="9743" y="5086"/>
                    <a:pt x="10041" y="5086"/>
                  </a:cubicBezTo>
                  <a:cubicBezTo>
                    <a:pt x="10480" y="5086"/>
                    <a:pt x="10922" y="5254"/>
                    <a:pt x="11220" y="5571"/>
                  </a:cubicBezTo>
                  <a:cubicBezTo>
                    <a:pt x="11721" y="6109"/>
                    <a:pt x="11772" y="7020"/>
                    <a:pt x="11332" y="7608"/>
                  </a:cubicBezTo>
                  <a:lnTo>
                    <a:pt x="11491" y="7727"/>
                  </a:lnTo>
                  <a:cubicBezTo>
                    <a:pt x="11995" y="7057"/>
                    <a:pt x="11937" y="6051"/>
                    <a:pt x="11368" y="5438"/>
                  </a:cubicBezTo>
                  <a:cubicBezTo>
                    <a:pt x="11028" y="5074"/>
                    <a:pt x="10536" y="4883"/>
                    <a:pt x="10046" y="4883"/>
                  </a:cubicBezTo>
                  <a:cubicBezTo>
                    <a:pt x="9711" y="4883"/>
                    <a:pt x="9376" y="4973"/>
                    <a:pt x="9091" y="5157"/>
                  </a:cubicBezTo>
                  <a:cubicBezTo>
                    <a:pt x="9022" y="5204"/>
                    <a:pt x="8950" y="5258"/>
                    <a:pt x="8881" y="5308"/>
                  </a:cubicBezTo>
                  <a:cubicBezTo>
                    <a:pt x="8684" y="5455"/>
                    <a:pt x="8503" y="5598"/>
                    <a:pt x="8286" y="5598"/>
                  </a:cubicBezTo>
                  <a:cubicBezTo>
                    <a:pt x="8273" y="5598"/>
                    <a:pt x="8260" y="5597"/>
                    <a:pt x="8247" y="5596"/>
                  </a:cubicBezTo>
                  <a:cubicBezTo>
                    <a:pt x="7890" y="5579"/>
                    <a:pt x="7674" y="5154"/>
                    <a:pt x="7652" y="4768"/>
                  </a:cubicBezTo>
                  <a:cubicBezTo>
                    <a:pt x="7645" y="4616"/>
                    <a:pt x="7652" y="4462"/>
                    <a:pt x="7660" y="4310"/>
                  </a:cubicBezTo>
                  <a:cubicBezTo>
                    <a:pt x="7677" y="4040"/>
                    <a:pt x="7692" y="3758"/>
                    <a:pt x="7612" y="3489"/>
                  </a:cubicBezTo>
                  <a:cubicBezTo>
                    <a:pt x="7523" y="3175"/>
                    <a:pt x="7292" y="2893"/>
                    <a:pt x="6982" y="2725"/>
                  </a:cubicBezTo>
                  <a:cubicBezTo>
                    <a:pt x="6777" y="2614"/>
                    <a:pt x="6554" y="2557"/>
                    <a:pt x="6336" y="2557"/>
                  </a:cubicBezTo>
                  <a:cubicBezTo>
                    <a:pt x="6221" y="2557"/>
                    <a:pt x="6107" y="2573"/>
                    <a:pt x="5998" y="2605"/>
                  </a:cubicBezTo>
                  <a:cubicBezTo>
                    <a:pt x="5684" y="2699"/>
                    <a:pt x="5433" y="2905"/>
                    <a:pt x="5187" y="3099"/>
                  </a:cubicBezTo>
                  <a:cubicBezTo>
                    <a:pt x="5101" y="3171"/>
                    <a:pt x="5011" y="3239"/>
                    <a:pt x="4921" y="3304"/>
                  </a:cubicBezTo>
                  <a:cubicBezTo>
                    <a:pt x="4779" y="3408"/>
                    <a:pt x="4473" y="3601"/>
                    <a:pt x="4159" y="3601"/>
                  </a:cubicBezTo>
                  <a:cubicBezTo>
                    <a:pt x="4057" y="3601"/>
                    <a:pt x="3953" y="3580"/>
                    <a:pt x="3854" y="3528"/>
                  </a:cubicBezTo>
                  <a:cubicBezTo>
                    <a:pt x="3475" y="3326"/>
                    <a:pt x="3417" y="2782"/>
                    <a:pt x="3487" y="2342"/>
                  </a:cubicBezTo>
                  <a:cubicBezTo>
                    <a:pt x="3504" y="2241"/>
                    <a:pt x="3522" y="2141"/>
                    <a:pt x="3544" y="2040"/>
                  </a:cubicBezTo>
                  <a:cubicBezTo>
                    <a:pt x="3620" y="1651"/>
                    <a:pt x="3699" y="1247"/>
                    <a:pt x="3562" y="861"/>
                  </a:cubicBezTo>
                  <a:cubicBezTo>
                    <a:pt x="3363" y="292"/>
                    <a:pt x="2751" y="0"/>
                    <a:pt x="2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700463" y="276394"/>
            <a:ext cx="5057776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247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86F2D7-6CEA-B344-A20F-BC8FD7DA3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750" y="2638256"/>
            <a:ext cx="7854577" cy="13550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đầu tiên Bác Hồ dạy thiếu nhi nhi đồng là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sp>
        <p:nvSpPr>
          <p:cNvPr id="4" name="Pentagon 3">
            <a:hlinkClick r:id="rId4" action="ppaction://hlinksldjump"/>
            <a:extLst>
              <a:ext uri="{FF2B5EF4-FFF2-40B4-BE49-F238E27FC236}">
                <a16:creationId xmlns:a16="http://schemas.microsoft.com/office/drawing/2014/main" id="{074A7936-F3A6-1242-86F1-736EFA7B2AFA}"/>
              </a:ext>
            </a:extLst>
          </p:cNvPr>
          <p:cNvSpPr/>
          <p:nvPr/>
        </p:nvSpPr>
        <p:spPr>
          <a:xfrm>
            <a:off x="8862935" y="5961101"/>
            <a:ext cx="1887793" cy="64617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89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014DD0-8131-E242-B211-A7EA77A8BC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69" y="4154850"/>
            <a:ext cx="2625572" cy="2324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592243-D668-6C47-8821-9238A254FA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5" y="3472037"/>
            <a:ext cx="2747503" cy="1845216"/>
          </a:xfrm>
          <a:prstGeom prst="rect">
            <a:avLst/>
          </a:prstGeom>
        </p:spPr>
      </p:pic>
      <p:sp>
        <p:nvSpPr>
          <p:cNvPr id="7" name="Rectangle: Folded Corner 8">
            <a:extLst>
              <a:ext uri="{FF2B5EF4-FFF2-40B4-BE49-F238E27FC236}">
                <a16:creationId xmlns:a16="http://schemas.microsoft.com/office/drawing/2014/main" id="{DE352CE9-BABF-A448-A139-62C445C1CCBB}"/>
              </a:ext>
            </a:extLst>
          </p:cNvPr>
          <p:cNvSpPr/>
          <p:nvPr/>
        </p:nvSpPr>
        <p:spPr>
          <a:xfrm>
            <a:off x="277091" y="2422411"/>
            <a:ext cx="2688640" cy="2248980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89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2489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89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xứng</a:t>
            </a:r>
            <a:r>
              <a:rPr lang="en-US" sz="2489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89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đáng</a:t>
            </a:r>
            <a:r>
              <a:rPr lang="en-US" sz="2489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89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89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89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cháu</a:t>
            </a:r>
            <a:r>
              <a:rPr lang="en-US" sz="2489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89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ngoan</a:t>
            </a:r>
            <a:r>
              <a:rPr lang="en-US" sz="2489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89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sz="2489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89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sz="2489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</a:t>
            </a:r>
            <a:r>
              <a:rPr lang="en-US" sz="2489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2489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89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489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89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89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89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89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89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489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 </a:t>
            </a:r>
            <a:endParaRPr lang="en-US" sz="2489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285751-235B-064D-8174-1E78150FA9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2899111"/>
            <a:ext cx="660400" cy="584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39E07C-F6B4-6A4C-8050-2A94BBD584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55" y="2769774"/>
            <a:ext cx="952500" cy="158750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5386F2D7-6CEA-B344-A20F-BC8FD7DA3580}"/>
              </a:ext>
            </a:extLst>
          </p:cNvPr>
          <p:cNvSpPr txBox="1">
            <a:spLocks/>
          </p:cNvSpPr>
          <p:nvPr/>
        </p:nvSpPr>
        <p:spPr>
          <a:xfrm>
            <a:off x="4339011" y="3962236"/>
            <a:ext cx="7854577" cy="135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iny"/>
              <a:buNone/>
              <a:defRPr sz="2800" b="1" i="0" u="none" strike="noStrike" cap="none">
                <a:solidFill>
                  <a:schemeClr val="dk2"/>
                </a:solidFill>
                <a:latin typeface="Coiny"/>
                <a:ea typeface="Coiny"/>
                <a:cs typeface="Coiny"/>
                <a:sym typeface="Coin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288802E-F99F-8C4E-8460-62E3E3B44AC3}"/>
              </a:ext>
            </a:extLst>
          </p:cNvPr>
          <p:cNvSpPr txBox="1">
            <a:spLocks/>
          </p:cNvSpPr>
          <p:nvPr/>
        </p:nvSpPr>
        <p:spPr>
          <a:xfrm>
            <a:off x="2327563" y="51429"/>
            <a:ext cx="732379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iny"/>
              <a:buNone/>
              <a:defRPr sz="2800" b="1" i="0" u="none" strike="noStrike" cap="none">
                <a:solidFill>
                  <a:schemeClr val="dk2"/>
                </a:solidFill>
                <a:latin typeface="Coiny"/>
                <a:ea typeface="Coiny"/>
                <a:cs typeface="Coiny"/>
                <a:sym typeface="Coin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VN" sz="8000" smtClean="0">
                <a:solidFill>
                  <a:schemeClr val="accent5">
                    <a:lumMod val="25000"/>
                  </a:schemeClr>
                </a:solidFill>
              </a:rPr>
              <a:t>KHỞI ĐỘNG</a:t>
            </a:r>
            <a:endParaRPr lang="en-VN" sz="80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9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3717E-6 -7.40741E-7 L -4.53717E-6 -0.224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86F2D7-6CEA-B344-A20F-BC8FD7DA3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354" y="2840185"/>
            <a:ext cx="8259537" cy="2170388"/>
          </a:xfrm>
        </p:spPr>
        <p:txBody>
          <a:bodyPr/>
          <a:lstStyle/>
          <a:p>
            <a:pPr algn="ctr"/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r>
              <a:rPr lang="en-US" dirty="0" smtClean="0"/>
              <a:t> 1 </a:t>
            </a:r>
            <a:r>
              <a:rPr lang="en-US" dirty="0" err="1" smtClean="0"/>
              <a:t>câu</a:t>
            </a:r>
            <a:r>
              <a:rPr lang="en-US" dirty="0" smtClean="0"/>
              <a:t> ca </a:t>
            </a:r>
            <a:r>
              <a:rPr lang="en-US" dirty="0" err="1" smtClean="0"/>
              <a:t>dao</a:t>
            </a:r>
            <a:r>
              <a:rPr lang="en-US" dirty="0" smtClean="0"/>
              <a:t>, </a:t>
            </a:r>
            <a:r>
              <a:rPr lang="en-US" dirty="0" err="1" smtClean="0"/>
              <a:t>tục</a:t>
            </a:r>
            <a:r>
              <a:rPr lang="en-US" dirty="0" smtClean="0"/>
              <a:t> </a:t>
            </a:r>
            <a:r>
              <a:rPr lang="en-US" dirty="0" err="1" smtClean="0"/>
              <a:t>ngữ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thương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con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con </a:t>
            </a:r>
            <a:r>
              <a:rPr lang="en-US" dirty="0" err="1" smtClean="0"/>
              <a:t>người</a:t>
            </a:r>
            <a:endParaRPr lang="en-VN" dirty="0"/>
          </a:p>
        </p:txBody>
      </p:sp>
      <p:sp>
        <p:nvSpPr>
          <p:cNvPr id="4" name="Pentagon 3">
            <a:hlinkClick r:id="rId4" action="ppaction://hlinksldjump"/>
            <a:extLst>
              <a:ext uri="{FF2B5EF4-FFF2-40B4-BE49-F238E27FC236}">
                <a16:creationId xmlns:a16="http://schemas.microsoft.com/office/drawing/2014/main" id="{074A7936-F3A6-1242-86F1-736EFA7B2AFA}"/>
              </a:ext>
            </a:extLst>
          </p:cNvPr>
          <p:cNvSpPr/>
          <p:nvPr/>
        </p:nvSpPr>
        <p:spPr>
          <a:xfrm>
            <a:off x="8862935" y="5961101"/>
            <a:ext cx="1887793" cy="64617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89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59343-9351-B84C-AADA-453CA1A864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01" y="3007058"/>
            <a:ext cx="2625572" cy="2324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A4291E-09F9-3D45-8536-8EF2D3EF87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5" y="2324245"/>
            <a:ext cx="2747503" cy="1845216"/>
          </a:xfrm>
          <a:prstGeom prst="rect">
            <a:avLst/>
          </a:prstGeom>
        </p:spPr>
      </p:pic>
      <p:sp>
        <p:nvSpPr>
          <p:cNvPr id="7" name="Rectangle: Folded Corner 8">
            <a:extLst>
              <a:ext uri="{FF2B5EF4-FFF2-40B4-BE49-F238E27FC236}">
                <a16:creationId xmlns:a16="http://schemas.microsoft.com/office/drawing/2014/main" id="{20C79446-6E98-7747-B0E1-60D4F8686CBB}"/>
              </a:ext>
            </a:extLst>
          </p:cNvPr>
          <p:cNvSpPr/>
          <p:nvPr/>
        </p:nvSpPr>
        <p:spPr>
          <a:xfrm>
            <a:off x="144159" y="1218332"/>
            <a:ext cx="3013419" cy="2394800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89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2489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89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489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89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dành</a:t>
            </a:r>
            <a:r>
              <a:rPr lang="en-US" sz="2489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89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tặng</a:t>
            </a:r>
            <a:r>
              <a:rPr lang="en-US" sz="2489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89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489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89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2489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89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89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89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nụ</a:t>
            </a:r>
            <a:r>
              <a:rPr lang="en-US" sz="2489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89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cười</a:t>
            </a:r>
            <a:r>
              <a:rPr lang="en-US" sz="2489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89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lang="en-US" sz="2489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89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thương</a:t>
            </a:r>
            <a:r>
              <a:rPr lang="en-US" sz="2489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89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489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89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89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89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489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89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489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</a:t>
            </a:r>
            <a:endParaRPr lang="en-US" sz="2489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187521-BEA5-9949-AF65-F2300051FB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751319"/>
            <a:ext cx="660400" cy="584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FBA147-931F-6B48-BB54-52447CDAE3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35" y="1125922"/>
            <a:ext cx="952500" cy="158750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5386F2D7-6CEA-B344-A20F-BC8FD7DA3580}"/>
              </a:ext>
            </a:extLst>
          </p:cNvPr>
          <p:cNvSpPr txBox="1">
            <a:spLocks/>
          </p:cNvSpPr>
          <p:nvPr/>
        </p:nvSpPr>
        <p:spPr>
          <a:xfrm>
            <a:off x="3934051" y="4031672"/>
            <a:ext cx="8259537" cy="97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iny"/>
              <a:buNone/>
              <a:defRPr sz="2800" b="1" i="0" u="none" strike="noStrike" cap="none">
                <a:solidFill>
                  <a:schemeClr val="dk2"/>
                </a:solidFill>
                <a:latin typeface="Coiny"/>
                <a:ea typeface="Coiny"/>
                <a:cs typeface="Coiny"/>
                <a:sym typeface="Coin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endParaRPr lang="en-VN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9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86F2D7-6CEA-B344-A20F-BC8FD7DA3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7594" y="1844446"/>
            <a:ext cx="5707768" cy="1882428"/>
          </a:xfrm>
        </p:spPr>
        <p:txBody>
          <a:bodyPr/>
          <a:lstStyle/>
          <a:p>
            <a:pPr algn="just"/>
            <a:r>
              <a:rPr lang="en-VN" dirty="0"/>
              <a:t>Nơi mà chúng ta sinh ra và được nuôi dưỡng đến tận hôm nay?</a:t>
            </a:r>
          </a:p>
        </p:txBody>
      </p:sp>
      <p:sp>
        <p:nvSpPr>
          <p:cNvPr id="4" name="Pentagon 3">
            <a:hlinkClick r:id="rId4" action="ppaction://hlinksldjump"/>
            <a:extLst>
              <a:ext uri="{FF2B5EF4-FFF2-40B4-BE49-F238E27FC236}">
                <a16:creationId xmlns:a16="http://schemas.microsoft.com/office/drawing/2014/main" id="{074A7936-F3A6-1242-86F1-736EFA7B2AFA}"/>
              </a:ext>
            </a:extLst>
          </p:cNvPr>
          <p:cNvSpPr/>
          <p:nvPr/>
        </p:nvSpPr>
        <p:spPr>
          <a:xfrm>
            <a:off x="8862935" y="5961101"/>
            <a:ext cx="1887793" cy="64617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89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58C835-0FD1-9042-AEA9-66C6649261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01" y="3007058"/>
            <a:ext cx="2625572" cy="2324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FD0624-AA45-404F-9B32-6DDC0AABAC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5" y="2324245"/>
            <a:ext cx="2747503" cy="1845216"/>
          </a:xfrm>
          <a:prstGeom prst="rect">
            <a:avLst/>
          </a:prstGeom>
        </p:spPr>
      </p:pic>
      <p:sp>
        <p:nvSpPr>
          <p:cNvPr id="7" name="Rectangle: Folded Corner 8">
            <a:extLst>
              <a:ext uri="{FF2B5EF4-FFF2-40B4-BE49-F238E27FC236}">
                <a16:creationId xmlns:a16="http://schemas.microsoft.com/office/drawing/2014/main" id="{D278D0E9-B806-AC46-A9E6-1D987E0AB5CB}"/>
              </a:ext>
            </a:extLst>
          </p:cNvPr>
          <p:cNvSpPr/>
          <p:nvPr/>
        </p:nvSpPr>
        <p:spPr>
          <a:xfrm>
            <a:off x="1004851" y="1752915"/>
            <a:ext cx="1960880" cy="1770683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89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2489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89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489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89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89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89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89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89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2489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89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ôm</a:t>
            </a:r>
            <a:r>
              <a:rPr lang="en-US" sz="2489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89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89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89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89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89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thân</a:t>
            </a:r>
            <a:endParaRPr lang="en-US" sz="2489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A47069-4C06-724F-BFB4-FAE115D1B0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751319"/>
            <a:ext cx="660400" cy="584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5E08C7-7963-E645-B553-8A2DE199F3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55" y="1621982"/>
            <a:ext cx="952500" cy="158750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5386F2D7-6CEA-B344-A20F-BC8FD7DA3580}"/>
              </a:ext>
            </a:extLst>
          </p:cNvPr>
          <p:cNvSpPr txBox="1">
            <a:spLocks/>
          </p:cNvSpPr>
          <p:nvPr/>
        </p:nvSpPr>
        <p:spPr>
          <a:xfrm>
            <a:off x="3934051" y="4433454"/>
            <a:ext cx="8259537" cy="94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iny"/>
              <a:buNone/>
              <a:defRPr sz="2800" b="1" i="0" u="none" strike="noStrike" cap="none">
                <a:solidFill>
                  <a:schemeClr val="dk2"/>
                </a:solidFill>
                <a:latin typeface="Coiny"/>
                <a:ea typeface="Coiny"/>
                <a:cs typeface="Coiny"/>
                <a:sym typeface="Coin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dirty="0" smtClean="0">
                <a:solidFill>
                  <a:srgbClr val="7030A0"/>
                </a:solidFill>
              </a:rPr>
              <a:t>GIA ĐÌNH</a:t>
            </a:r>
            <a:endParaRPr lang="en-VN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7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5"/>
          <p:cNvSpPr txBox="1">
            <a:spLocks noGrp="1"/>
          </p:cNvSpPr>
          <p:nvPr>
            <p:ph type="ctrTitle"/>
          </p:nvPr>
        </p:nvSpPr>
        <p:spPr>
          <a:xfrm>
            <a:off x="1308014" y="2037565"/>
            <a:ext cx="9924835" cy="351471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9600" dirty="0" err="1" smtClean="0">
                <a:solidFill>
                  <a:schemeClr val="accent5">
                    <a:lumMod val="25000"/>
                  </a:schemeClr>
                </a:solidFill>
              </a:rPr>
              <a:t>Tiết</a:t>
            </a:r>
            <a:r>
              <a:rPr lang="en-US" sz="9600" dirty="0" smtClean="0">
                <a:solidFill>
                  <a:schemeClr val="accent5">
                    <a:lumMod val="25000"/>
                  </a:schemeClr>
                </a:solidFill>
              </a:rPr>
              <a:t> 4:</a:t>
            </a:r>
            <a:br>
              <a:rPr lang="en-US" sz="96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9600" dirty="0" smtClean="0">
                <a:solidFill>
                  <a:schemeClr val="accent5">
                    <a:lumMod val="25000"/>
                  </a:schemeClr>
                </a:solidFill>
              </a:rPr>
              <a:t>Y</a:t>
            </a:r>
            <a:r>
              <a:rPr lang="en" sz="9600" dirty="0" smtClean="0">
                <a:solidFill>
                  <a:schemeClr val="accent5">
                    <a:lumMod val="25000"/>
                  </a:schemeClr>
                </a:solidFill>
              </a:rPr>
              <a:t>êu thương con người </a:t>
            </a:r>
            <a:br>
              <a:rPr lang="en" sz="96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" sz="4800" dirty="0" smtClean="0">
                <a:solidFill>
                  <a:schemeClr val="accent5">
                    <a:lumMod val="25000"/>
                  </a:schemeClr>
                </a:solidFill>
              </a:rPr>
              <a:t>(Tiếp theo)</a:t>
            </a:r>
            <a:endParaRPr sz="66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534" name="Google Shape;534;p35"/>
          <p:cNvSpPr txBox="1">
            <a:spLocks noGrp="1"/>
          </p:cNvSpPr>
          <p:nvPr>
            <p:ph type="subTitle" idx="1"/>
          </p:nvPr>
        </p:nvSpPr>
        <p:spPr>
          <a:xfrm>
            <a:off x="3077594" y="5666250"/>
            <a:ext cx="6038400" cy="103458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3200" b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Bích Thuận</a:t>
            </a:r>
          </a:p>
          <a:p>
            <a:pPr marL="0" indent="0"/>
            <a:r>
              <a:rPr lang="en" sz="3200" b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GDCD 6</a:t>
            </a:r>
            <a:endParaRPr sz="3200" b="1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5" name="Google Shape;535;p35"/>
          <p:cNvGrpSpPr/>
          <p:nvPr/>
        </p:nvGrpSpPr>
        <p:grpSpPr>
          <a:xfrm>
            <a:off x="1105391" y="5100625"/>
            <a:ext cx="1669216" cy="1814681"/>
            <a:chOff x="828448" y="3825468"/>
            <a:chExt cx="1251912" cy="1361011"/>
          </a:xfrm>
        </p:grpSpPr>
        <p:sp>
          <p:nvSpPr>
            <p:cNvPr id="536" name="Google Shape;536;p35"/>
            <p:cNvSpPr/>
            <p:nvPr/>
          </p:nvSpPr>
          <p:spPr>
            <a:xfrm>
              <a:off x="1043425" y="4035625"/>
              <a:ext cx="1036935" cy="1150854"/>
            </a:xfrm>
            <a:custGeom>
              <a:avLst/>
              <a:gdLst/>
              <a:ahLst/>
              <a:cxnLst/>
              <a:rect l="l" t="t" r="r" b="b"/>
              <a:pathLst>
                <a:path w="14227" h="15790" extrusionOk="0">
                  <a:moveTo>
                    <a:pt x="6982" y="0"/>
                  </a:moveTo>
                  <a:cubicBezTo>
                    <a:pt x="6978" y="0"/>
                    <a:pt x="6975" y="0"/>
                    <a:pt x="6971" y="0"/>
                  </a:cubicBezTo>
                  <a:cubicBezTo>
                    <a:pt x="6646" y="0"/>
                    <a:pt x="6304" y="47"/>
                    <a:pt x="6041" y="238"/>
                  </a:cubicBezTo>
                  <a:cubicBezTo>
                    <a:pt x="5810" y="411"/>
                    <a:pt x="5670" y="674"/>
                    <a:pt x="5537" y="934"/>
                  </a:cubicBezTo>
                  <a:cubicBezTo>
                    <a:pt x="3233" y="5428"/>
                    <a:pt x="1507" y="10971"/>
                    <a:pt x="1" y="15789"/>
                  </a:cubicBezTo>
                  <a:lnTo>
                    <a:pt x="11321" y="15789"/>
                  </a:lnTo>
                  <a:cubicBezTo>
                    <a:pt x="12009" y="13393"/>
                    <a:pt x="12352" y="11677"/>
                    <a:pt x="13044" y="9284"/>
                  </a:cubicBezTo>
                  <a:cubicBezTo>
                    <a:pt x="13671" y="7103"/>
                    <a:pt x="14226" y="4520"/>
                    <a:pt x="12795" y="2761"/>
                  </a:cubicBezTo>
                  <a:cubicBezTo>
                    <a:pt x="12258" y="2094"/>
                    <a:pt x="11497" y="1651"/>
                    <a:pt x="10748" y="1240"/>
                  </a:cubicBezTo>
                  <a:cubicBezTo>
                    <a:pt x="9572" y="604"/>
                    <a:pt x="8319" y="0"/>
                    <a:pt x="69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37" name="Google Shape;537;p35"/>
            <p:cNvSpPr/>
            <p:nvPr/>
          </p:nvSpPr>
          <p:spPr>
            <a:xfrm>
              <a:off x="828448" y="3825468"/>
              <a:ext cx="695228" cy="447818"/>
            </a:xfrm>
            <a:custGeom>
              <a:avLst/>
              <a:gdLst/>
              <a:ahLst/>
              <a:cxnLst/>
              <a:rect l="l" t="t" r="r" b="b"/>
              <a:pathLst>
                <a:path w="11996" h="7727" extrusionOk="0">
                  <a:moveTo>
                    <a:pt x="2160" y="0"/>
                  </a:moveTo>
                  <a:cubicBezTo>
                    <a:pt x="1999" y="0"/>
                    <a:pt x="1840" y="22"/>
                    <a:pt x="1692" y="65"/>
                  </a:cubicBezTo>
                  <a:cubicBezTo>
                    <a:pt x="992" y="263"/>
                    <a:pt x="466" y="796"/>
                    <a:pt x="1" y="1341"/>
                  </a:cubicBezTo>
                  <a:lnTo>
                    <a:pt x="152" y="1471"/>
                  </a:lnTo>
                  <a:cubicBezTo>
                    <a:pt x="596" y="947"/>
                    <a:pt x="1097" y="440"/>
                    <a:pt x="1745" y="255"/>
                  </a:cubicBezTo>
                  <a:cubicBezTo>
                    <a:pt x="1879" y="217"/>
                    <a:pt x="2021" y="198"/>
                    <a:pt x="2164" y="198"/>
                  </a:cubicBezTo>
                  <a:cubicBezTo>
                    <a:pt x="2679" y="198"/>
                    <a:pt x="3205" y="444"/>
                    <a:pt x="3374" y="926"/>
                  </a:cubicBezTo>
                  <a:cubicBezTo>
                    <a:pt x="3494" y="1261"/>
                    <a:pt x="3425" y="1622"/>
                    <a:pt x="3349" y="2003"/>
                  </a:cubicBezTo>
                  <a:cubicBezTo>
                    <a:pt x="3327" y="2105"/>
                    <a:pt x="3306" y="2209"/>
                    <a:pt x="3292" y="2310"/>
                  </a:cubicBezTo>
                  <a:cubicBezTo>
                    <a:pt x="3209" y="2822"/>
                    <a:pt x="3292" y="3456"/>
                    <a:pt x="3763" y="3705"/>
                  </a:cubicBezTo>
                  <a:cubicBezTo>
                    <a:pt x="3892" y="3773"/>
                    <a:pt x="4026" y="3800"/>
                    <a:pt x="4157" y="3800"/>
                  </a:cubicBezTo>
                  <a:cubicBezTo>
                    <a:pt x="4528" y="3800"/>
                    <a:pt x="4877" y="3584"/>
                    <a:pt x="5039" y="3467"/>
                  </a:cubicBezTo>
                  <a:cubicBezTo>
                    <a:pt x="5130" y="3399"/>
                    <a:pt x="5223" y="3326"/>
                    <a:pt x="5313" y="3254"/>
                  </a:cubicBezTo>
                  <a:cubicBezTo>
                    <a:pt x="5551" y="3063"/>
                    <a:pt x="5782" y="2880"/>
                    <a:pt x="6056" y="2797"/>
                  </a:cubicBezTo>
                  <a:cubicBezTo>
                    <a:pt x="6147" y="2769"/>
                    <a:pt x="6242" y="2755"/>
                    <a:pt x="6340" y="2755"/>
                  </a:cubicBezTo>
                  <a:cubicBezTo>
                    <a:pt x="6524" y="2755"/>
                    <a:pt x="6713" y="2804"/>
                    <a:pt x="6885" y="2901"/>
                  </a:cubicBezTo>
                  <a:cubicBezTo>
                    <a:pt x="7151" y="3045"/>
                    <a:pt x="7346" y="3279"/>
                    <a:pt x="7422" y="3542"/>
                  </a:cubicBezTo>
                  <a:cubicBezTo>
                    <a:pt x="7491" y="3780"/>
                    <a:pt x="7479" y="4033"/>
                    <a:pt x="7461" y="4299"/>
                  </a:cubicBezTo>
                  <a:cubicBezTo>
                    <a:pt x="7454" y="4455"/>
                    <a:pt x="7447" y="4616"/>
                    <a:pt x="7454" y="4779"/>
                  </a:cubicBezTo>
                  <a:cubicBezTo>
                    <a:pt x="7483" y="5250"/>
                    <a:pt x="7764" y="5769"/>
                    <a:pt x="8236" y="5795"/>
                  </a:cubicBezTo>
                  <a:cubicBezTo>
                    <a:pt x="8250" y="5796"/>
                    <a:pt x="8264" y="5797"/>
                    <a:pt x="8277" y="5797"/>
                  </a:cubicBezTo>
                  <a:cubicBezTo>
                    <a:pt x="8560" y="5797"/>
                    <a:pt x="8780" y="5629"/>
                    <a:pt x="8996" y="5467"/>
                  </a:cubicBezTo>
                  <a:cubicBezTo>
                    <a:pt x="9066" y="5417"/>
                    <a:pt x="9130" y="5370"/>
                    <a:pt x="9199" y="5323"/>
                  </a:cubicBezTo>
                  <a:cubicBezTo>
                    <a:pt x="9448" y="5163"/>
                    <a:pt x="9743" y="5086"/>
                    <a:pt x="10041" y="5086"/>
                  </a:cubicBezTo>
                  <a:cubicBezTo>
                    <a:pt x="10480" y="5086"/>
                    <a:pt x="10922" y="5254"/>
                    <a:pt x="11220" y="5571"/>
                  </a:cubicBezTo>
                  <a:cubicBezTo>
                    <a:pt x="11721" y="6109"/>
                    <a:pt x="11772" y="7020"/>
                    <a:pt x="11332" y="7608"/>
                  </a:cubicBezTo>
                  <a:lnTo>
                    <a:pt x="11491" y="7727"/>
                  </a:lnTo>
                  <a:cubicBezTo>
                    <a:pt x="11995" y="7057"/>
                    <a:pt x="11937" y="6051"/>
                    <a:pt x="11368" y="5438"/>
                  </a:cubicBezTo>
                  <a:cubicBezTo>
                    <a:pt x="11028" y="5074"/>
                    <a:pt x="10536" y="4883"/>
                    <a:pt x="10046" y="4883"/>
                  </a:cubicBezTo>
                  <a:cubicBezTo>
                    <a:pt x="9711" y="4883"/>
                    <a:pt x="9376" y="4973"/>
                    <a:pt x="9091" y="5157"/>
                  </a:cubicBezTo>
                  <a:cubicBezTo>
                    <a:pt x="9022" y="5204"/>
                    <a:pt x="8950" y="5258"/>
                    <a:pt x="8881" y="5308"/>
                  </a:cubicBezTo>
                  <a:cubicBezTo>
                    <a:pt x="8684" y="5455"/>
                    <a:pt x="8503" y="5598"/>
                    <a:pt x="8286" y="5598"/>
                  </a:cubicBezTo>
                  <a:cubicBezTo>
                    <a:pt x="8273" y="5598"/>
                    <a:pt x="8260" y="5597"/>
                    <a:pt x="8247" y="5596"/>
                  </a:cubicBezTo>
                  <a:cubicBezTo>
                    <a:pt x="7890" y="5579"/>
                    <a:pt x="7674" y="5154"/>
                    <a:pt x="7652" y="4768"/>
                  </a:cubicBezTo>
                  <a:cubicBezTo>
                    <a:pt x="7645" y="4616"/>
                    <a:pt x="7652" y="4462"/>
                    <a:pt x="7660" y="4310"/>
                  </a:cubicBezTo>
                  <a:cubicBezTo>
                    <a:pt x="7677" y="4040"/>
                    <a:pt x="7692" y="3758"/>
                    <a:pt x="7612" y="3489"/>
                  </a:cubicBezTo>
                  <a:cubicBezTo>
                    <a:pt x="7523" y="3175"/>
                    <a:pt x="7292" y="2893"/>
                    <a:pt x="6982" y="2725"/>
                  </a:cubicBezTo>
                  <a:cubicBezTo>
                    <a:pt x="6777" y="2614"/>
                    <a:pt x="6554" y="2557"/>
                    <a:pt x="6336" y="2557"/>
                  </a:cubicBezTo>
                  <a:cubicBezTo>
                    <a:pt x="6221" y="2557"/>
                    <a:pt x="6107" y="2573"/>
                    <a:pt x="5998" y="2605"/>
                  </a:cubicBezTo>
                  <a:cubicBezTo>
                    <a:pt x="5684" y="2699"/>
                    <a:pt x="5433" y="2905"/>
                    <a:pt x="5187" y="3099"/>
                  </a:cubicBezTo>
                  <a:cubicBezTo>
                    <a:pt x="5101" y="3171"/>
                    <a:pt x="5011" y="3239"/>
                    <a:pt x="4921" y="3304"/>
                  </a:cubicBezTo>
                  <a:cubicBezTo>
                    <a:pt x="4779" y="3408"/>
                    <a:pt x="4473" y="3601"/>
                    <a:pt x="4159" y="3601"/>
                  </a:cubicBezTo>
                  <a:cubicBezTo>
                    <a:pt x="4057" y="3601"/>
                    <a:pt x="3953" y="3580"/>
                    <a:pt x="3854" y="3528"/>
                  </a:cubicBezTo>
                  <a:cubicBezTo>
                    <a:pt x="3475" y="3326"/>
                    <a:pt x="3417" y="2782"/>
                    <a:pt x="3487" y="2342"/>
                  </a:cubicBezTo>
                  <a:cubicBezTo>
                    <a:pt x="3504" y="2241"/>
                    <a:pt x="3522" y="2141"/>
                    <a:pt x="3544" y="2040"/>
                  </a:cubicBezTo>
                  <a:cubicBezTo>
                    <a:pt x="3620" y="1651"/>
                    <a:pt x="3699" y="1247"/>
                    <a:pt x="3562" y="861"/>
                  </a:cubicBezTo>
                  <a:cubicBezTo>
                    <a:pt x="3363" y="292"/>
                    <a:pt x="2751" y="0"/>
                    <a:pt x="2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grpSp>
        <p:nvGrpSpPr>
          <p:cNvPr id="538" name="Google Shape;538;p35"/>
          <p:cNvGrpSpPr/>
          <p:nvPr/>
        </p:nvGrpSpPr>
        <p:grpSpPr>
          <a:xfrm>
            <a:off x="7505450" y="-742334"/>
            <a:ext cx="6443945" cy="8342657"/>
            <a:chOff x="5628491" y="-556751"/>
            <a:chExt cx="4832959" cy="6256993"/>
          </a:xfrm>
        </p:grpSpPr>
        <p:sp>
          <p:nvSpPr>
            <p:cNvPr id="539" name="Google Shape;539;p35"/>
            <p:cNvSpPr/>
            <p:nvPr/>
          </p:nvSpPr>
          <p:spPr>
            <a:xfrm rot="-2062551">
              <a:off x="7855336" y="770829"/>
              <a:ext cx="2231798" cy="2016248"/>
            </a:xfrm>
            <a:custGeom>
              <a:avLst/>
              <a:gdLst/>
              <a:ahLst/>
              <a:cxnLst/>
              <a:rect l="l" t="t" r="r" b="b"/>
              <a:pathLst>
                <a:path w="43580" h="39371" extrusionOk="0">
                  <a:moveTo>
                    <a:pt x="0" y="1"/>
                  </a:moveTo>
                  <a:lnTo>
                    <a:pt x="0" y="25038"/>
                  </a:lnTo>
                  <a:cubicBezTo>
                    <a:pt x="11857" y="27766"/>
                    <a:pt x="23217" y="32638"/>
                    <a:pt x="33351" y="39371"/>
                  </a:cubicBezTo>
                  <a:lnTo>
                    <a:pt x="43579" y="17769"/>
                  </a:lnTo>
                  <a:cubicBezTo>
                    <a:pt x="31106" y="9479"/>
                    <a:pt x="14824" y="212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40" name="Google Shape;540;p35"/>
            <p:cNvSpPr/>
            <p:nvPr/>
          </p:nvSpPr>
          <p:spPr>
            <a:xfrm rot="-572234">
              <a:off x="6099050" y="-378534"/>
              <a:ext cx="2643456" cy="5900559"/>
            </a:xfrm>
            <a:custGeom>
              <a:avLst/>
              <a:gdLst/>
              <a:ahLst/>
              <a:cxnLst/>
              <a:rect l="l" t="t" r="r" b="b"/>
              <a:pathLst>
                <a:path w="36250" h="80915" extrusionOk="0">
                  <a:moveTo>
                    <a:pt x="1" y="1"/>
                  </a:moveTo>
                  <a:cubicBezTo>
                    <a:pt x="18864" y="22710"/>
                    <a:pt x="29957" y="51474"/>
                    <a:pt x="32112" y="80914"/>
                  </a:cubicBezTo>
                  <a:lnTo>
                    <a:pt x="36249" y="80914"/>
                  </a:lnTo>
                  <a:cubicBezTo>
                    <a:pt x="34094" y="51474"/>
                    <a:pt x="23578" y="22710"/>
                    <a:pt x="47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700463" y="276394"/>
            <a:ext cx="5057776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7">
            <a:hlinkClick r:id="" action="ppaction://noaction"/>
          </p:cNvPr>
          <p:cNvSpPr/>
          <p:nvPr/>
        </p:nvSpPr>
        <p:spPr>
          <a:xfrm>
            <a:off x="6633556" y="3501534"/>
            <a:ext cx="4279409" cy="2726588"/>
          </a:xfrm>
          <a:custGeom>
            <a:avLst/>
            <a:gdLst/>
            <a:ahLst/>
            <a:cxnLst/>
            <a:rect l="l" t="t" r="r" b="b"/>
            <a:pathLst>
              <a:path w="18692" h="12154" extrusionOk="0">
                <a:moveTo>
                  <a:pt x="15848" y="0"/>
                </a:moveTo>
                <a:cubicBezTo>
                  <a:pt x="14782" y="0"/>
                  <a:pt x="13709" y="205"/>
                  <a:pt x="12643" y="205"/>
                </a:cubicBezTo>
                <a:cubicBezTo>
                  <a:pt x="12427" y="205"/>
                  <a:pt x="12211" y="197"/>
                  <a:pt x="11995" y="176"/>
                </a:cubicBezTo>
                <a:cubicBezTo>
                  <a:pt x="11626" y="143"/>
                  <a:pt x="11248" y="131"/>
                  <a:pt x="10867" y="131"/>
                </a:cubicBezTo>
                <a:cubicBezTo>
                  <a:pt x="9981" y="131"/>
                  <a:pt x="9074" y="195"/>
                  <a:pt x="8204" y="195"/>
                </a:cubicBezTo>
                <a:cubicBezTo>
                  <a:pt x="8093" y="195"/>
                  <a:pt x="7982" y="194"/>
                  <a:pt x="7872" y="191"/>
                </a:cubicBezTo>
                <a:cubicBezTo>
                  <a:pt x="7723" y="188"/>
                  <a:pt x="7572" y="186"/>
                  <a:pt x="7420" y="186"/>
                </a:cubicBezTo>
                <a:cubicBezTo>
                  <a:pt x="6208" y="186"/>
                  <a:pt x="4928" y="290"/>
                  <a:pt x="3807" y="310"/>
                </a:cubicBezTo>
                <a:cubicBezTo>
                  <a:pt x="2787" y="328"/>
                  <a:pt x="819" y="386"/>
                  <a:pt x="1" y="876"/>
                </a:cubicBezTo>
                <a:lnTo>
                  <a:pt x="1" y="11371"/>
                </a:lnTo>
                <a:cubicBezTo>
                  <a:pt x="220" y="11738"/>
                  <a:pt x="1266" y="11937"/>
                  <a:pt x="1579" y="11955"/>
                </a:cubicBezTo>
                <a:cubicBezTo>
                  <a:pt x="3949" y="12087"/>
                  <a:pt x="6320" y="12153"/>
                  <a:pt x="8690" y="12153"/>
                </a:cubicBezTo>
                <a:cubicBezTo>
                  <a:pt x="11750" y="12153"/>
                  <a:pt x="14810" y="12043"/>
                  <a:pt x="17866" y="11821"/>
                </a:cubicBezTo>
                <a:cubicBezTo>
                  <a:pt x="18007" y="11814"/>
                  <a:pt x="18158" y="11796"/>
                  <a:pt x="18263" y="11648"/>
                </a:cubicBezTo>
                <a:cubicBezTo>
                  <a:pt x="18371" y="11497"/>
                  <a:pt x="18396" y="11248"/>
                  <a:pt x="18414" y="11018"/>
                </a:cubicBezTo>
                <a:cubicBezTo>
                  <a:pt x="18692" y="7575"/>
                  <a:pt x="18309" y="4004"/>
                  <a:pt x="17329" y="908"/>
                </a:cubicBezTo>
                <a:cubicBezTo>
                  <a:pt x="17243" y="638"/>
                  <a:pt x="17145" y="357"/>
                  <a:pt x="16983" y="202"/>
                </a:cubicBezTo>
                <a:cubicBezTo>
                  <a:pt x="16835" y="61"/>
                  <a:pt x="16662" y="43"/>
                  <a:pt x="16493" y="29"/>
                </a:cubicBezTo>
                <a:cubicBezTo>
                  <a:pt x="16278" y="8"/>
                  <a:pt x="16063" y="0"/>
                  <a:pt x="158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59" name="Google Shape;559;p37">
            <a:hlinkClick r:id="" action="ppaction://noaction"/>
          </p:cNvPr>
          <p:cNvSpPr/>
          <p:nvPr/>
        </p:nvSpPr>
        <p:spPr>
          <a:xfrm>
            <a:off x="2144477" y="3501534"/>
            <a:ext cx="4278972" cy="2782335"/>
          </a:xfrm>
          <a:custGeom>
            <a:avLst/>
            <a:gdLst/>
            <a:ahLst/>
            <a:cxnLst/>
            <a:rect l="l" t="t" r="r" b="b"/>
            <a:pathLst>
              <a:path w="18692" h="12154" extrusionOk="0">
                <a:moveTo>
                  <a:pt x="15848" y="0"/>
                </a:moveTo>
                <a:cubicBezTo>
                  <a:pt x="14782" y="0"/>
                  <a:pt x="13709" y="205"/>
                  <a:pt x="12643" y="205"/>
                </a:cubicBezTo>
                <a:cubicBezTo>
                  <a:pt x="12427" y="205"/>
                  <a:pt x="12211" y="197"/>
                  <a:pt x="11995" y="176"/>
                </a:cubicBezTo>
                <a:cubicBezTo>
                  <a:pt x="11626" y="143"/>
                  <a:pt x="11248" y="131"/>
                  <a:pt x="10867" y="131"/>
                </a:cubicBezTo>
                <a:cubicBezTo>
                  <a:pt x="9981" y="131"/>
                  <a:pt x="9074" y="195"/>
                  <a:pt x="8204" y="195"/>
                </a:cubicBezTo>
                <a:cubicBezTo>
                  <a:pt x="8093" y="195"/>
                  <a:pt x="7982" y="194"/>
                  <a:pt x="7872" y="191"/>
                </a:cubicBezTo>
                <a:cubicBezTo>
                  <a:pt x="7723" y="188"/>
                  <a:pt x="7572" y="186"/>
                  <a:pt x="7420" y="186"/>
                </a:cubicBezTo>
                <a:cubicBezTo>
                  <a:pt x="6208" y="186"/>
                  <a:pt x="4928" y="290"/>
                  <a:pt x="3807" y="310"/>
                </a:cubicBezTo>
                <a:cubicBezTo>
                  <a:pt x="2787" y="328"/>
                  <a:pt x="819" y="386"/>
                  <a:pt x="1" y="876"/>
                </a:cubicBezTo>
                <a:lnTo>
                  <a:pt x="1" y="11371"/>
                </a:lnTo>
                <a:cubicBezTo>
                  <a:pt x="220" y="11738"/>
                  <a:pt x="1266" y="11937"/>
                  <a:pt x="1579" y="11955"/>
                </a:cubicBezTo>
                <a:cubicBezTo>
                  <a:pt x="3949" y="12087"/>
                  <a:pt x="6320" y="12153"/>
                  <a:pt x="8690" y="12153"/>
                </a:cubicBezTo>
                <a:cubicBezTo>
                  <a:pt x="11750" y="12153"/>
                  <a:pt x="14810" y="12043"/>
                  <a:pt x="17866" y="11821"/>
                </a:cubicBezTo>
                <a:cubicBezTo>
                  <a:pt x="18007" y="11814"/>
                  <a:pt x="18158" y="11796"/>
                  <a:pt x="18263" y="11648"/>
                </a:cubicBezTo>
                <a:cubicBezTo>
                  <a:pt x="18371" y="11497"/>
                  <a:pt x="18396" y="11248"/>
                  <a:pt x="18414" y="11018"/>
                </a:cubicBezTo>
                <a:cubicBezTo>
                  <a:pt x="18692" y="7575"/>
                  <a:pt x="18309" y="4004"/>
                  <a:pt x="17329" y="908"/>
                </a:cubicBezTo>
                <a:cubicBezTo>
                  <a:pt x="17243" y="638"/>
                  <a:pt x="17145" y="357"/>
                  <a:pt x="16983" y="202"/>
                </a:cubicBezTo>
                <a:cubicBezTo>
                  <a:pt x="16835" y="61"/>
                  <a:pt x="16662" y="43"/>
                  <a:pt x="16493" y="29"/>
                </a:cubicBezTo>
                <a:cubicBezTo>
                  <a:pt x="16278" y="8"/>
                  <a:pt x="16063" y="0"/>
                  <a:pt x="158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60" name="Google Shape;560;p37">
            <a:hlinkClick r:id="rId3" action="ppaction://hlinksldjump"/>
          </p:cNvPr>
          <p:cNvSpPr/>
          <p:nvPr/>
        </p:nvSpPr>
        <p:spPr>
          <a:xfrm>
            <a:off x="6633556" y="719201"/>
            <a:ext cx="4279409" cy="2726588"/>
          </a:xfrm>
          <a:custGeom>
            <a:avLst/>
            <a:gdLst/>
            <a:ahLst/>
            <a:cxnLst/>
            <a:rect l="l" t="t" r="r" b="b"/>
            <a:pathLst>
              <a:path w="18692" h="12154" extrusionOk="0">
                <a:moveTo>
                  <a:pt x="15848" y="0"/>
                </a:moveTo>
                <a:cubicBezTo>
                  <a:pt x="14782" y="0"/>
                  <a:pt x="13709" y="205"/>
                  <a:pt x="12643" y="205"/>
                </a:cubicBezTo>
                <a:cubicBezTo>
                  <a:pt x="12427" y="205"/>
                  <a:pt x="12211" y="197"/>
                  <a:pt x="11995" y="176"/>
                </a:cubicBezTo>
                <a:cubicBezTo>
                  <a:pt x="11626" y="143"/>
                  <a:pt x="11248" y="131"/>
                  <a:pt x="10867" y="131"/>
                </a:cubicBezTo>
                <a:cubicBezTo>
                  <a:pt x="9981" y="131"/>
                  <a:pt x="9074" y="195"/>
                  <a:pt x="8204" y="195"/>
                </a:cubicBezTo>
                <a:cubicBezTo>
                  <a:pt x="8093" y="195"/>
                  <a:pt x="7982" y="194"/>
                  <a:pt x="7872" y="191"/>
                </a:cubicBezTo>
                <a:cubicBezTo>
                  <a:pt x="7723" y="188"/>
                  <a:pt x="7572" y="186"/>
                  <a:pt x="7420" y="186"/>
                </a:cubicBezTo>
                <a:cubicBezTo>
                  <a:pt x="6208" y="186"/>
                  <a:pt x="4928" y="290"/>
                  <a:pt x="3807" y="310"/>
                </a:cubicBezTo>
                <a:cubicBezTo>
                  <a:pt x="2787" y="328"/>
                  <a:pt x="819" y="386"/>
                  <a:pt x="1" y="876"/>
                </a:cubicBezTo>
                <a:lnTo>
                  <a:pt x="1" y="11371"/>
                </a:lnTo>
                <a:cubicBezTo>
                  <a:pt x="220" y="11738"/>
                  <a:pt x="1266" y="11937"/>
                  <a:pt x="1579" y="11955"/>
                </a:cubicBezTo>
                <a:cubicBezTo>
                  <a:pt x="3949" y="12087"/>
                  <a:pt x="6320" y="12153"/>
                  <a:pt x="8690" y="12153"/>
                </a:cubicBezTo>
                <a:cubicBezTo>
                  <a:pt x="11750" y="12153"/>
                  <a:pt x="14810" y="12043"/>
                  <a:pt x="17866" y="11821"/>
                </a:cubicBezTo>
                <a:cubicBezTo>
                  <a:pt x="18007" y="11814"/>
                  <a:pt x="18158" y="11796"/>
                  <a:pt x="18263" y="11648"/>
                </a:cubicBezTo>
                <a:cubicBezTo>
                  <a:pt x="18371" y="11497"/>
                  <a:pt x="18396" y="11248"/>
                  <a:pt x="18414" y="11018"/>
                </a:cubicBezTo>
                <a:cubicBezTo>
                  <a:pt x="18692" y="7575"/>
                  <a:pt x="18309" y="4004"/>
                  <a:pt x="17329" y="908"/>
                </a:cubicBezTo>
                <a:cubicBezTo>
                  <a:pt x="17243" y="638"/>
                  <a:pt x="17145" y="357"/>
                  <a:pt x="16983" y="202"/>
                </a:cubicBezTo>
                <a:cubicBezTo>
                  <a:pt x="16835" y="61"/>
                  <a:pt x="16662" y="43"/>
                  <a:pt x="16493" y="29"/>
                </a:cubicBezTo>
                <a:cubicBezTo>
                  <a:pt x="16278" y="8"/>
                  <a:pt x="16063" y="0"/>
                  <a:pt x="158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61" name="Google Shape;561;p37">
            <a:hlinkClick r:id="rId4" action="ppaction://hlinksldjump"/>
          </p:cNvPr>
          <p:cNvSpPr/>
          <p:nvPr/>
        </p:nvSpPr>
        <p:spPr>
          <a:xfrm>
            <a:off x="2256221" y="691327"/>
            <a:ext cx="4278972" cy="2782335"/>
          </a:xfrm>
          <a:custGeom>
            <a:avLst/>
            <a:gdLst/>
            <a:ahLst/>
            <a:cxnLst/>
            <a:rect l="l" t="t" r="r" b="b"/>
            <a:pathLst>
              <a:path w="18692" h="12154" extrusionOk="0">
                <a:moveTo>
                  <a:pt x="15848" y="0"/>
                </a:moveTo>
                <a:cubicBezTo>
                  <a:pt x="14782" y="0"/>
                  <a:pt x="13709" y="205"/>
                  <a:pt x="12643" y="205"/>
                </a:cubicBezTo>
                <a:cubicBezTo>
                  <a:pt x="12427" y="205"/>
                  <a:pt x="12211" y="197"/>
                  <a:pt x="11995" y="176"/>
                </a:cubicBezTo>
                <a:cubicBezTo>
                  <a:pt x="11626" y="143"/>
                  <a:pt x="11248" y="131"/>
                  <a:pt x="10867" y="131"/>
                </a:cubicBezTo>
                <a:cubicBezTo>
                  <a:pt x="9981" y="131"/>
                  <a:pt x="9074" y="195"/>
                  <a:pt x="8204" y="195"/>
                </a:cubicBezTo>
                <a:cubicBezTo>
                  <a:pt x="8093" y="195"/>
                  <a:pt x="7982" y="194"/>
                  <a:pt x="7872" y="191"/>
                </a:cubicBezTo>
                <a:cubicBezTo>
                  <a:pt x="7723" y="188"/>
                  <a:pt x="7572" y="186"/>
                  <a:pt x="7420" y="186"/>
                </a:cubicBezTo>
                <a:cubicBezTo>
                  <a:pt x="6208" y="186"/>
                  <a:pt x="4928" y="290"/>
                  <a:pt x="3807" y="310"/>
                </a:cubicBezTo>
                <a:cubicBezTo>
                  <a:pt x="2787" y="328"/>
                  <a:pt x="819" y="386"/>
                  <a:pt x="1" y="876"/>
                </a:cubicBezTo>
                <a:lnTo>
                  <a:pt x="1" y="11371"/>
                </a:lnTo>
                <a:cubicBezTo>
                  <a:pt x="220" y="11738"/>
                  <a:pt x="1266" y="11937"/>
                  <a:pt x="1579" y="11955"/>
                </a:cubicBezTo>
                <a:cubicBezTo>
                  <a:pt x="3949" y="12087"/>
                  <a:pt x="6320" y="12153"/>
                  <a:pt x="8690" y="12153"/>
                </a:cubicBezTo>
                <a:cubicBezTo>
                  <a:pt x="11750" y="12153"/>
                  <a:pt x="14810" y="12043"/>
                  <a:pt x="17866" y="11821"/>
                </a:cubicBezTo>
                <a:cubicBezTo>
                  <a:pt x="18007" y="11814"/>
                  <a:pt x="18158" y="11796"/>
                  <a:pt x="18263" y="11648"/>
                </a:cubicBezTo>
                <a:cubicBezTo>
                  <a:pt x="18371" y="11497"/>
                  <a:pt x="18396" y="11248"/>
                  <a:pt x="18414" y="11018"/>
                </a:cubicBezTo>
                <a:cubicBezTo>
                  <a:pt x="18692" y="7575"/>
                  <a:pt x="18309" y="4004"/>
                  <a:pt x="17329" y="908"/>
                </a:cubicBezTo>
                <a:cubicBezTo>
                  <a:pt x="17243" y="638"/>
                  <a:pt x="17145" y="357"/>
                  <a:pt x="16983" y="202"/>
                </a:cubicBezTo>
                <a:cubicBezTo>
                  <a:pt x="16835" y="61"/>
                  <a:pt x="16662" y="43"/>
                  <a:pt x="16493" y="29"/>
                </a:cubicBezTo>
                <a:cubicBezTo>
                  <a:pt x="16278" y="8"/>
                  <a:pt x="16063" y="0"/>
                  <a:pt x="15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62" name="Google Shape;562;p37"/>
          <p:cNvSpPr txBox="1">
            <a:spLocks noGrp="1"/>
          </p:cNvSpPr>
          <p:nvPr>
            <p:ph type="title"/>
          </p:nvPr>
        </p:nvSpPr>
        <p:spPr>
          <a:xfrm rot="-5400000">
            <a:off x="-1569573" y="3094733"/>
            <a:ext cx="58784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>
                <a:solidFill>
                  <a:schemeClr val="accent5">
                    <a:lumMod val="25000"/>
                  </a:schemeClr>
                </a:solidFill>
              </a:rPr>
              <a:t>NỘI DUNG </a:t>
            </a:r>
            <a:r>
              <a:rPr lang="en" dirty="0" smtClean="0">
                <a:solidFill>
                  <a:schemeClr val="accent5">
                    <a:lumMod val="25000"/>
                  </a:schemeClr>
                </a:solidFill>
              </a:rPr>
              <a:t>BÀI HỌC</a:t>
            </a:r>
            <a:endParaRPr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563" name="Google Shape;563;p37"/>
          <p:cNvSpPr txBox="1">
            <a:spLocks noGrp="1"/>
          </p:cNvSpPr>
          <p:nvPr>
            <p:ph type="title" idx="2"/>
          </p:nvPr>
        </p:nvSpPr>
        <p:spPr>
          <a:xfrm>
            <a:off x="2746963" y="2093055"/>
            <a:ext cx="3074000" cy="70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 smtClean="0">
                <a:solidFill>
                  <a:schemeClr val="accent4"/>
                </a:solidFill>
              </a:rPr>
              <a:t>Khái niệm </a:t>
            </a:r>
            <a:br>
              <a:rPr lang="en" dirty="0" smtClean="0">
                <a:solidFill>
                  <a:schemeClr val="accent4"/>
                </a:solidFill>
              </a:rPr>
            </a:br>
            <a:r>
              <a:rPr lang="en" dirty="0" smtClean="0">
                <a:solidFill>
                  <a:schemeClr val="accent4"/>
                </a:solidFill>
              </a:rPr>
              <a:t>Yêu thương con người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565" name="Google Shape;565;p37"/>
          <p:cNvSpPr txBox="1">
            <a:spLocks noGrp="1"/>
          </p:cNvSpPr>
          <p:nvPr>
            <p:ph type="title" idx="3"/>
          </p:nvPr>
        </p:nvSpPr>
        <p:spPr>
          <a:xfrm>
            <a:off x="7025936" y="2094641"/>
            <a:ext cx="3284324" cy="70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 smtClean="0"/>
              <a:t>Biểu hiện của tình yêu thương con người</a:t>
            </a:r>
            <a:endParaRPr dirty="0"/>
          </a:p>
        </p:txBody>
      </p:sp>
      <p:sp>
        <p:nvSpPr>
          <p:cNvPr id="567" name="Google Shape;567;p37"/>
          <p:cNvSpPr txBox="1">
            <a:spLocks noGrp="1"/>
          </p:cNvSpPr>
          <p:nvPr>
            <p:ph type="title" idx="5"/>
          </p:nvPr>
        </p:nvSpPr>
        <p:spPr>
          <a:xfrm>
            <a:off x="2551076" y="4791739"/>
            <a:ext cx="3676485" cy="70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thương</a:t>
            </a:r>
            <a:r>
              <a:rPr lang="en-US" dirty="0" smtClean="0"/>
              <a:t> con </a:t>
            </a:r>
            <a:r>
              <a:rPr lang="en-US" dirty="0" err="1" smtClean="0"/>
              <a:t>người</a:t>
            </a:r>
            <a:endParaRPr dirty="0"/>
          </a:p>
        </p:txBody>
      </p:sp>
      <p:sp>
        <p:nvSpPr>
          <p:cNvPr id="569" name="Google Shape;569;p37"/>
          <p:cNvSpPr txBox="1">
            <a:spLocks noGrp="1"/>
          </p:cNvSpPr>
          <p:nvPr>
            <p:ph type="title" idx="7"/>
          </p:nvPr>
        </p:nvSpPr>
        <p:spPr>
          <a:xfrm>
            <a:off x="7236259" y="4775276"/>
            <a:ext cx="3074000" cy="70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 smtClean="0">
                <a:solidFill>
                  <a:schemeClr val="accent4"/>
                </a:solidFill>
              </a:rPr>
              <a:t>Cách rèn luyện bản thân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571" name="Google Shape;571;p37">
            <a:hlinkClick r:id="rId4" action="ppaction://hlinksldjump"/>
          </p:cNvPr>
          <p:cNvSpPr txBox="1">
            <a:spLocks noGrp="1"/>
          </p:cNvSpPr>
          <p:nvPr>
            <p:ph type="title" idx="9"/>
          </p:nvPr>
        </p:nvSpPr>
        <p:spPr>
          <a:xfrm>
            <a:off x="3503363" y="1223800"/>
            <a:ext cx="1561200" cy="51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>
                <a:solidFill>
                  <a:schemeClr val="accent4"/>
                </a:solidFill>
              </a:rPr>
              <a:t>01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72" name="Google Shape;572;p37">
            <a:hlinkClick r:id="" action="ppaction://hlinkshowjump?jump=previousslide"/>
          </p:cNvPr>
          <p:cNvSpPr/>
          <p:nvPr/>
        </p:nvSpPr>
        <p:spPr>
          <a:xfrm>
            <a:off x="11553686" y="877007"/>
            <a:ext cx="394547" cy="388292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73" name="Google Shape;573;p37">
            <a:hlinkClick r:id="" action="ppaction://hlinkshowjump?jump=nextslide"/>
          </p:cNvPr>
          <p:cNvSpPr/>
          <p:nvPr/>
        </p:nvSpPr>
        <p:spPr>
          <a:xfrm>
            <a:off x="11633375" y="5550266"/>
            <a:ext cx="235168" cy="356983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74" name="Google Shape;574;p37">
            <a:hlinkClick r:id="" action="ppaction://hlinkshowjump?jump=previousslide"/>
          </p:cNvPr>
          <p:cNvSpPr/>
          <p:nvPr/>
        </p:nvSpPr>
        <p:spPr>
          <a:xfrm flipH="1">
            <a:off x="11633375" y="1682891"/>
            <a:ext cx="235168" cy="356983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75" name="Google Shape;575;p37">
            <a:hlinkClick r:id="rId4" action="ppaction://hlinksldjump"/>
          </p:cNvPr>
          <p:cNvSpPr txBox="1"/>
          <p:nvPr/>
        </p:nvSpPr>
        <p:spPr>
          <a:xfrm>
            <a:off x="11318959" y="2251333"/>
            <a:ext cx="8640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3200">
                <a:solidFill>
                  <a:schemeClr val="accent1"/>
                </a:solidFill>
                <a:latin typeface="Coiny"/>
                <a:ea typeface="Coiny"/>
                <a:cs typeface="Coiny"/>
                <a:sym typeface="Coiny"/>
              </a:rPr>
              <a:t>1</a:t>
            </a:r>
            <a:endParaRPr sz="3200">
              <a:solidFill>
                <a:schemeClr val="accent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576" name="Google Shape;576;p37">
            <a:hlinkClick r:id="rId3" action="ppaction://hlinksldjump"/>
          </p:cNvPr>
          <p:cNvSpPr txBox="1"/>
          <p:nvPr/>
        </p:nvSpPr>
        <p:spPr>
          <a:xfrm>
            <a:off x="11318959" y="3050667"/>
            <a:ext cx="8640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3200">
                <a:solidFill>
                  <a:schemeClr val="accent2"/>
                </a:solidFill>
                <a:latin typeface="Coiny"/>
                <a:ea typeface="Coiny"/>
                <a:cs typeface="Coiny"/>
                <a:sym typeface="Coiny"/>
              </a:rPr>
              <a:t>2</a:t>
            </a:r>
            <a:endParaRPr sz="3200">
              <a:solidFill>
                <a:schemeClr val="accent2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577" name="Google Shape;577;p37">
            <a:hlinkClick r:id="" action="ppaction://noaction"/>
          </p:cNvPr>
          <p:cNvSpPr txBox="1"/>
          <p:nvPr/>
        </p:nvSpPr>
        <p:spPr>
          <a:xfrm>
            <a:off x="11318959" y="3849999"/>
            <a:ext cx="8640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3200">
                <a:solidFill>
                  <a:schemeClr val="accent3"/>
                </a:solidFill>
                <a:latin typeface="Coiny"/>
                <a:ea typeface="Coiny"/>
                <a:cs typeface="Coiny"/>
                <a:sym typeface="Coiny"/>
              </a:rPr>
              <a:t>3</a:t>
            </a:r>
            <a:endParaRPr sz="3200">
              <a:solidFill>
                <a:schemeClr val="accent3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578" name="Google Shape;578;p37">
            <a:hlinkClick r:id="" action="ppaction://noaction"/>
          </p:cNvPr>
          <p:cNvSpPr txBox="1"/>
          <p:nvPr/>
        </p:nvSpPr>
        <p:spPr>
          <a:xfrm>
            <a:off x="11318959" y="4649332"/>
            <a:ext cx="8640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320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4</a:t>
            </a:r>
            <a:endParaRPr sz="3200">
              <a:solidFill>
                <a:schemeClr val="accent6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579" name="Google Shape;579;p37">
            <a:hlinkClick r:id="rId3" action="ppaction://hlinksldjump"/>
          </p:cNvPr>
          <p:cNvSpPr txBox="1">
            <a:spLocks noGrp="1"/>
          </p:cNvSpPr>
          <p:nvPr>
            <p:ph type="title" idx="13"/>
          </p:nvPr>
        </p:nvSpPr>
        <p:spPr>
          <a:xfrm>
            <a:off x="8006259" y="1223800"/>
            <a:ext cx="1534000" cy="51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580" name="Google Shape;580;p37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3503363" y="3964533"/>
            <a:ext cx="1561200" cy="51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03</a:t>
            </a:r>
            <a:endParaRPr/>
          </a:p>
        </p:txBody>
      </p:sp>
      <p:sp>
        <p:nvSpPr>
          <p:cNvPr id="581" name="Google Shape;581;p37">
            <a:hlinkClick r:id="" action="ppaction://noaction"/>
          </p:cNvPr>
          <p:cNvSpPr txBox="1">
            <a:spLocks noGrp="1"/>
          </p:cNvSpPr>
          <p:nvPr>
            <p:ph type="title" idx="15"/>
          </p:nvPr>
        </p:nvSpPr>
        <p:spPr>
          <a:xfrm>
            <a:off x="8006259" y="3964533"/>
            <a:ext cx="1534000" cy="51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>
                <a:solidFill>
                  <a:schemeClr val="accent4"/>
                </a:solidFill>
              </a:rPr>
              <a:t>04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CE99775-A536-9343-BA83-C1D9679CE1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8286895"/>
              </p:ext>
            </p:extLst>
          </p:nvPr>
        </p:nvGraphicFramePr>
        <p:xfrm>
          <a:off x="192158" y="95490"/>
          <a:ext cx="11994804" cy="6526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642801" y="-12777"/>
            <a:ext cx="63690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rgbClr val="002060"/>
                </a:solidFill>
                <a:effectLst/>
              </a:rPr>
              <a:t>CHƯƠNG TRÌNH TRUYỀN HÌNH</a:t>
            </a:r>
          </a:p>
          <a:p>
            <a:pPr algn="ctr"/>
            <a:r>
              <a:rPr lang="en-US" sz="3200" b="1" dirty="0" smtClean="0">
                <a:ln/>
                <a:solidFill>
                  <a:srgbClr val="002060"/>
                </a:solidFill>
              </a:rPr>
              <a:t>CHIA SẺ - YÊU THƯƠNG</a:t>
            </a:r>
            <a:endParaRPr lang="en-US" sz="3200" b="1" cap="none" spc="0" dirty="0">
              <a:ln/>
              <a:solidFill>
                <a:srgbClr val="002060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1307" y="1180024"/>
            <a:ext cx="2460683" cy="20676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75164" y="13855"/>
            <a:ext cx="7356764" cy="156966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1182" y="3388405"/>
            <a:ext cx="6046418" cy="334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2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"/>
            <a:ext cx="12195036" cy="6857187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52533143"/>
              </p:ext>
            </p:extLst>
          </p:nvPr>
        </p:nvGraphicFramePr>
        <p:xfrm>
          <a:off x="1214651" y="1138376"/>
          <a:ext cx="10863619" cy="5453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09182" y="191608"/>
            <a:ext cx="119690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smtClean="0">
                <a:ln/>
                <a:solidFill>
                  <a:schemeClr val="accent2">
                    <a:lumMod val="25000"/>
                  </a:schemeClr>
                </a:solidFill>
              </a:rPr>
              <a:t>3. GIÁ </a:t>
            </a:r>
            <a:r>
              <a:rPr lang="en-US" sz="3600" b="1" dirty="0" smtClean="0">
                <a:ln/>
                <a:solidFill>
                  <a:schemeClr val="accent2">
                    <a:lumMod val="25000"/>
                  </a:schemeClr>
                </a:solidFill>
              </a:rPr>
              <a:t>TRỊ CỦA TÌNH YÊU THƯƠNG CON NGƯỜI</a:t>
            </a:r>
            <a:endParaRPr lang="en-US" sz="3600" b="1" cap="none" spc="0" dirty="0">
              <a:ln/>
              <a:solidFill>
                <a:schemeClr val="accent2">
                  <a:lumMod val="25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73782" y="1138376"/>
            <a:ext cx="6234545" cy="3114969"/>
          </a:xfrm>
          <a:prstGeom prst="rect">
            <a:avLst/>
          </a:prstGeom>
          <a:solidFill>
            <a:srgbClr val="C0E9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73782" y="4433455"/>
            <a:ext cx="6331527" cy="2258290"/>
          </a:xfrm>
          <a:prstGeom prst="rect">
            <a:avLst/>
          </a:prstGeom>
          <a:solidFill>
            <a:srgbClr val="C0E9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16145" y="6428733"/>
            <a:ext cx="83727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cap="all" dirty="0">
                <a:ln/>
                <a:solidFill>
                  <a:schemeClr val="accent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NHÓM 2</a:t>
            </a:r>
            <a:r>
              <a:rPr lang="en-US" sz="1050" b="1" cap="all" dirty="0" smtClean="0">
                <a:ln/>
                <a:solidFill>
                  <a:schemeClr val="accent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</a:t>
            </a:r>
            <a:r>
              <a:rPr lang="en-US" sz="1050" b="1" cap="all" dirty="0" err="1" smtClean="0">
                <a:ln/>
                <a:solidFill>
                  <a:schemeClr val="accent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tranh</a:t>
            </a:r>
            <a:endParaRPr lang="en-US" sz="1050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7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Doodle Student Education Pack by Slidesgo">
  <a:themeElements>
    <a:clrScheme name="Simple Light">
      <a:dk1>
        <a:srgbClr val="000000"/>
      </a:dk1>
      <a:lt1>
        <a:srgbClr val="FFFFFF"/>
      </a:lt1>
      <a:dk2>
        <a:srgbClr val="3739B2"/>
      </a:dk2>
      <a:lt2>
        <a:srgbClr val="FFBCB2"/>
      </a:lt2>
      <a:accent1>
        <a:srgbClr val="F06327"/>
      </a:accent1>
      <a:accent2>
        <a:srgbClr val="CAFDCA"/>
      </a:accent2>
      <a:accent3>
        <a:srgbClr val="FFE27B"/>
      </a:accent3>
      <a:accent4>
        <a:srgbClr val="FFF3E4"/>
      </a:accent4>
      <a:accent5>
        <a:srgbClr val="FFCCF5"/>
      </a:accent5>
      <a:accent6>
        <a:srgbClr val="EC262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830</Words>
  <Application>Microsoft Office PowerPoint</Application>
  <PresentationFormat>Custom</PresentationFormat>
  <Paragraphs>124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Bebas Neue</vt:lpstr>
      <vt:lpstr>Roboto Condensed</vt:lpstr>
      <vt:lpstr>Times New Roman</vt:lpstr>
      <vt:lpstr>Calibri</vt:lpstr>
      <vt:lpstr>Arial</vt:lpstr>
      <vt:lpstr>Mada</vt:lpstr>
      <vt:lpstr>Coiny</vt:lpstr>
      <vt:lpstr>Tahoma</vt:lpstr>
      <vt:lpstr>Doodle Student Education Pack by Slidesgo</vt:lpstr>
      <vt:lpstr>PowerPoint Presentation</vt:lpstr>
      <vt:lpstr>NHIỆT LIỆT CHÀO MỪNG  QUÍ THẦY CÔ VÀ CÁC CON  ĐẾN VỚI TIẾT HỌC GDCD LỚP 6A3</vt:lpstr>
      <vt:lpstr>Điều đầu tiên Bác Hồ dạy thiếu nhi nhi đồng là:</vt:lpstr>
      <vt:lpstr>Hãy đọc 1 câu ca dao, tục ngữ nói về tình yêu thương giữa con người với con người</vt:lpstr>
      <vt:lpstr>Nơi mà chúng ta sinh ra và được nuôi dưỡng đến tận hôm nay?</vt:lpstr>
      <vt:lpstr>Tiết 4: Yêu thương con người  (Tiếp theo)</vt:lpstr>
      <vt:lpstr>NỘI DUNG BÀI HỌC</vt:lpstr>
      <vt:lpstr>PowerPoint Presentation</vt:lpstr>
      <vt:lpstr>PowerPoint Presentation</vt:lpstr>
      <vt:lpstr>PowerPoint Presentation</vt:lpstr>
      <vt:lpstr>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TỰ NHẬN THỨC BẢN THÂN</dc:title>
  <dc:creator>21AK22</dc:creator>
  <cp:lastModifiedBy>21AK22</cp:lastModifiedBy>
  <cp:revision>77</cp:revision>
  <cp:lastPrinted>2021-09-30T01:53:20Z</cp:lastPrinted>
  <dcterms:modified xsi:type="dcterms:W3CDTF">2023-02-19T16:53:55Z</dcterms:modified>
</cp:coreProperties>
</file>