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9"/>
  </p:notesMasterIdLst>
  <p:sldIdLst>
    <p:sldId id="7322" r:id="rId2"/>
    <p:sldId id="7304" r:id="rId3"/>
    <p:sldId id="7306" r:id="rId4"/>
    <p:sldId id="7319" r:id="rId5"/>
    <p:sldId id="7307" r:id="rId6"/>
    <p:sldId id="7311" r:id="rId7"/>
    <p:sldId id="7310" r:id="rId8"/>
    <p:sldId id="7308" r:id="rId9"/>
    <p:sldId id="7312" r:id="rId10"/>
    <p:sldId id="431" r:id="rId11"/>
    <p:sldId id="7313" r:id="rId12"/>
    <p:sldId id="7314" r:id="rId13"/>
    <p:sldId id="7315" r:id="rId14"/>
    <p:sldId id="7321" r:id="rId15"/>
    <p:sldId id="7316" r:id="rId16"/>
    <p:sldId id="7320" r:id="rId17"/>
    <p:sldId id="472" r:id="rId18"/>
  </p:sldIdLst>
  <p:sldSz cx="9144000" cy="5143500" type="screen16x9"/>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C00"/>
    <a:srgbClr val="03436A"/>
    <a:srgbClr val="4A5B6F"/>
    <a:srgbClr val="EE883E"/>
    <a:srgbClr val="08999E"/>
    <a:srgbClr val="F5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5" autoAdjust="0"/>
    <p:restoredTop sz="94728" autoAdjust="0"/>
  </p:normalViewPr>
  <p:slideViewPr>
    <p:cSldViewPr>
      <p:cViewPr varScale="1">
        <p:scale>
          <a:sx n="92" d="100"/>
          <a:sy n="92" d="100"/>
        </p:scale>
        <p:origin x="912"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2299E0-9401-4A19-868F-08531947C29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DD7CCF1-F012-4E07-88AA-C64A13072E7E}">
      <dgm:prSet phldrT="[Text]" custT="1"/>
      <dgm:spPr>
        <a:xfrm rot="5400000">
          <a:off x="-160690" y="160690"/>
          <a:ext cx="1071267" cy="749887"/>
        </a:xfrm>
        <a:prstGeom prst="chevron">
          <a:avLst/>
        </a:prstGeom>
        <a:solidFill>
          <a:srgbClr val="9BBB59">
            <a:lumMod val="60000"/>
            <a:lumOff val="40000"/>
          </a:srgbClr>
        </a:solidFill>
        <a:ln w="25400" cap="flat" cmpd="sng" algn="ctr">
          <a:solidFill>
            <a:sysClr val="window" lastClr="FFFFFF">
              <a:lumMod val="50000"/>
            </a:sysClr>
          </a:solidFill>
          <a:prstDash val="solid"/>
        </a:ln>
        <a:effectLst/>
      </dgm:spPr>
      <dgm:t>
        <a:bodyPr/>
        <a:lstStyle/>
        <a:p>
          <a:pPr algn="ctr">
            <a:buNone/>
          </a:pPr>
          <a:r>
            <a:rPr lang="en-US" sz="2400" dirty="0">
              <a:solidFill>
                <a:srgbClr val="9BBB59">
                  <a:lumMod val="50000"/>
                </a:srgbClr>
              </a:solidFill>
              <a:latin typeface="Times New Roman" panose="02020603050405020304" pitchFamily="18" charset="0"/>
              <a:ea typeface="+mn-ea"/>
              <a:cs typeface="Times New Roman" panose="02020603050405020304" pitchFamily="18" charset="0"/>
            </a:rPr>
            <a:t>S</a:t>
          </a:r>
        </a:p>
      </dgm:t>
    </dgm:pt>
    <dgm:pt modelId="{19B7750D-F8E2-4CFC-A628-CC0A06BD99FB}" type="parTrans" cxnId="{65EA7E1B-73C7-42EA-9A67-16702F9F26CE}">
      <dgm:prSet/>
      <dgm:spPr/>
      <dgm:t>
        <a:bodyPr/>
        <a:lstStyle/>
        <a:p>
          <a:endParaRPr lang="en-US"/>
        </a:p>
      </dgm:t>
    </dgm:pt>
    <dgm:pt modelId="{37E301FE-F3C7-4295-9180-4C71F91D8864}" type="sibTrans" cxnId="{65EA7E1B-73C7-42EA-9A67-16702F9F26CE}">
      <dgm:prSet/>
      <dgm:spPr/>
      <dgm:t>
        <a:bodyPr/>
        <a:lstStyle/>
        <a:p>
          <a:endParaRPr lang="en-US"/>
        </a:p>
      </dgm:t>
    </dgm:pt>
    <dgm:pt modelId="{8357F6CE-025C-4125-8A5D-007B8D2DBA80}">
      <dgm:prSet phldrT="[Text]" custT="1"/>
      <dgm:spPr>
        <a:xfrm rot="5400000">
          <a:off x="3841581" y="-3074894"/>
          <a:ext cx="696689" cy="6880078"/>
        </a:xfrm>
        <a:prstGeom prst="round2SameRect">
          <a:avLst/>
        </a:prstGeom>
        <a:solidFill>
          <a:srgbClr val="9BBB59">
            <a:lumMod val="60000"/>
            <a:lumOff val="40000"/>
          </a:srgbClr>
        </a:solidFill>
        <a:ln w="25400" cap="flat" cmpd="sng" algn="ctr">
          <a:solidFill>
            <a:sysClr val="window" lastClr="FFFFFF">
              <a:lumMod val="50000"/>
            </a:sysClr>
          </a:solidFill>
          <a:prstDash val="solid"/>
        </a:ln>
        <a:effectLst/>
      </dgm:spPr>
      <dgm:t>
        <a:bodyPr/>
        <a:lstStyle/>
        <a:p>
          <a:pPr>
            <a:buChar char="•"/>
          </a:pPr>
          <a:r>
            <a:rPr lang="en-US" sz="1600" b="1" dirty="0">
              <a:solidFill>
                <a:srgbClr val="9BBB59">
                  <a:lumMod val="50000"/>
                </a:srgbClr>
              </a:solidFill>
              <a:latin typeface="Times New Roman" panose="02020603050405020304" pitchFamily="18" charset="0"/>
              <a:ea typeface="+mn-ea"/>
              <a:cs typeface="Times New Roman" panose="02020603050405020304" pitchFamily="18" charset="0"/>
            </a:rPr>
            <a:t>SPECIFIC – TÍNH CỤ THỂ</a:t>
          </a:r>
        </a:p>
      </dgm:t>
    </dgm:pt>
    <dgm:pt modelId="{C0741EDB-6295-49AB-A03A-5BDA35D08CC9}" type="parTrans" cxnId="{5E41A9B7-5066-4376-8B5F-149281B7647D}">
      <dgm:prSet/>
      <dgm:spPr/>
      <dgm:t>
        <a:bodyPr/>
        <a:lstStyle/>
        <a:p>
          <a:endParaRPr lang="en-US"/>
        </a:p>
      </dgm:t>
    </dgm:pt>
    <dgm:pt modelId="{D604D112-7600-4939-BF07-5FAF31AF39D3}" type="sibTrans" cxnId="{5E41A9B7-5066-4376-8B5F-149281B7647D}">
      <dgm:prSet/>
      <dgm:spPr/>
      <dgm:t>
        <a:bodyPr/>
        <a:lstStyle/>
        <a:p>
          <a:endParaRPr lang="en-US"/>
        </a:p>
      </dgm:t>
    </dgm:pt>
    <dgm:pt modelId="{42C90015-AE83-4817-9396-698321FC34CB}">
      <dgm:prSet phldrT="[Text]" custT="1"/>
      <dgm:spPr>
        <a:xfrm rot="5400000">
          <a:off x="3841581" y="-3074894"/>
          <a:ext cx="696689" cy="6880078"/>
        </a:xfrm>
        <a:prstGeom prst="round2SameRect">
          <a:avLst/>
        </a:prstGeom>
        <a:solidFill>
          <a:srgbClr val="9BBB59">
            <a:lumMod val="60000"/>
            <a:lumOff val="40000"/>
          </a:srgbClr>
        </a:solidFill>
        <a:ln w="25400" cap="flat" cmpd="sng" algn="ctr">
          <a:solidFill>
            <a:sysClr val="window" lastClr="FFFFFF">
              <a:lumMod val="50000"/>
            </a:sysClr>
          </a:solidFill>
          <a:prstDash val="solid"/>
        </a:ln>
        <a:effectLst/>
      </dgm:spPr>
      <dgm:t>
        <a:bodyPr/>
        <a:lstStyle/>
        <a:p>
          <a:pPr>
            <a:buChar char="•"/>
          </a:pPr>
          <a:r>
            <a:rPr lang="en-US" sz="1600" dirty="0">
              <a:solidFill>
                <a:sysClr val="windowText" lastClr="000000">
                  <a:lumMod val="95000"/>
                  <a:lumOff val="5000"/>
                </a:sysClr>
              </a:solidFill>
              <a:latin typeface="Times New Roman" panose="02020603050405020304" pitchFamily="18" charset="0"/>
              <a:ea typeface="+mn-ea"/>
              <a:cs typeface="Times New Roman" panose="02020603050405020304" pitchFamily="18" charset="0"/>
            </a:rPr>
            <a:t>Chỉ có những mục tiêu cụ thể mới giúp ta thực hiện được ước mơ của mình</a:t>
          </a:r>
        </a:p>
      </dgm:t>
    </dgm:pt>
    <dgm:pt modelId="{5DBF44F0-7CCE-45C6-B3C5-5A5567E6435E}" type="parTrans" cxnId="{8300A129-B84A-49E1-8559-96C713DCBAE7}">
      <dgm:prSet/>
      <dgm:spPr/>
      <dgm:t>
        <a:bodyPr/>
        <a:lstStyle/>
        <a:p>
          <a:endParaRPr lang="en-US"/>
        </a:p>
      </dgm:t>
    </dgm:pt>
    <dgm:pt modelId="{B3978EBB-E013-4C60-9493-888182806414}" type="sibTrans" cxnId="{8300A129-B84A-49E1-8559-96C713DCBAE7}">
      <dgm:prSet/>
      <dgm:spPr/>
      <dgm:t>
        <a:bodyPr/>
        <a:lstStyle/>
        <a:p>
          <a:endParaRPr lang="en-US"/>
        </a:p>
      </dgm:t>
    </dgm:pt>
    <dgm:pt modelId="{764A1076-C4F4-48F1-BAA7-A743744E9A8A}">
      <dgm:prSet phldrT="[Text]" custT="1"/>
      <dgm:spPr>
        <a:xfrm rot="5400000">
          <a:off x="-160690" y="1119257"/>
          <a:ext cx="1071267" cy="749887"/>
        </a:xfrm>
        <a:prstGeom prst="chevron">
          <a:avLst/>
        </a:prstGeom>
        <a:solidFill>
          <a:srgbClr val="1F497D">
            <a:lumMod val="40000"/>
            <a:lumOff val="60000"/>
          </a:srgbClr>
        </a:solidFill>
        <a:ln w="25400" cap="flat" cmpd="sng" algn="ctr">
          <a:solidFill>
            <a:sysClr val="window" lastClr="FFFFFF">
              <a:lumMod val="50000"/>
            </a:sysClr>
          </a:solidFill>
          <a:prstDash val="solid"/>
        </a:ln>
        <a:effectLst/>
      </dgm:spPr>
      <dgm:t>
        <a:bodyPr/>
        <a:lstStyle/>
        <a:p>
          <a:pPr algn="ctr">
            <a:buNone/>
          </a:pPr>
          <a:r>
            <a:rPr lang="en-US" sz="2400" dirty="0">
              <a:solidFill>
                <a:srgbClr val="1F497D">
                  <a:lumMod val="50000"/>
                </a:srgbClr>
              </a:solidFill>
              <a:latin typeface="Times New Roman" panose="02020603050405020304" pitchFamily="18" charset="0"/>
              <a:ea typeface="+mn-ea"/>
              <a:cs typeface="Times New Roman" panose="02020603050405020304" pitchFamily="18" charset="0"/>
            </a:rPr>
            <a:t>M</a:t>
          </a:r>
        </a:p>
      </dgm:t>
    </dgm:pt>
    <dgm:pt modelId="{BDF75A99-3D68-4899-9FC5-8B147B800261}" type="parTrans" cxnId="{4077A1CB-F40A-49EB-AAA3-43C9B4996D7A}">
      <dgm:prSet/>
      <dgm:spPr/>
      <dgm:t>
        <a:bodyPr/>
        <a:lstStyle/>
        <a:p>
          <a:endParaRPr lang="en-US"/>
        </a:p>
      </dgm:t>
    </dgm:pt>
    <dgm:pt modelId="{FC473B84-B362-42D0-8AE7-A6E63D8D19DD}" type="sibTrans" cxnId="{4077A1CB-F40A-49EB-AAA3-43C9B4996D7A}">
      <dgm:prSet/>
      <dgm:spPr/>
      <dgm:t>
        <a:bodyPr/>
        <a:lstStyle/>
        <a:p>
          <a:endParaRPr lang="en-US"/>
        </a:p>
      </dgm:t>
    </dgm:pt>
    <dgm:pt modelId="{0E45D351-8CB3-4140-A40A-CF6642DFED4A}">
      <dgm:prSet phldrT="[Text]" custT="1"/>
      <dgm:spPr>
        <a:xfrm rot="5400000">
          <a:off x="3841764" y="-2133310"/>
          <a:ext cx="696323" cy="6880078"/>
        </a:xfrm>
        <a:prstGeom prst="round2SameRect">
          <a:avLst/>
        </a:prstGeom>
        <a:solidFill>
          <a:srgbClr val="1F497D">
            <a:lumMod val="40000"/>
            <a:lumOff val="60000"/>
          </a:srgbClr>
        </a:solidFill>
        <a:ln w="25400" cap="flat" cmpd="sng" algn="ctr">
          <a:solidFill>
            <a:sysClr val="window" lastClr="FFFFFF">
              <a:lumMod val="50000"/>
            </a:sysClr>
          </a:solidFill>
          <a:prstDash val="solid"/>
        </a:ln>
        <a:effectLst/>
      </dgm:spPr>
      <dgm:t>
        <a:bodyPr/>
        <a:lstStyle/>
        <a:p>
          <a:pPr>
            <a:buChar char="•"/>
          </a:pPr>
          <a:r>
            <a:rPr lang="en-US" sz="1600" b="1" dirty="0">
              <a:solidFill>
                <a:srgbClr val="1F497D">
                  <a:lumMod val="50000"/>
                </a:srgbClr>
              </a:solidFill>
              <a:latin typeface="Times New Roman" panose="02020603050405020304" pitchFamily="18" charset="0"/>
              <a:ea typeface="+mn-ea"/>
              <a:cs typeface="Times New Roman" panose="02020603050405020304" pitchFamily="18" charset="0"/>
            </a:rPr>
            <a:t>MEASURABLE – ĐO LƯỜNG ĐƯỢC</a:t>
          </a:r>
        </a:p>
      </dgm:t>
    </dgm:pt>
    <dgm:pt modelId="{1E2A8710-70DF-4141-9E72-6686446E287C}" type="parTrans" cxnId="{2749EA65-101B-4C01-9765-30607EBBEDC4}">
      <dgm:prSet/>
      <dgm:spPr/>
      <dgm:t>
        <a:bodyPr/>
        <a:lstStyle/>
        <a:p>
          <a:endParaRPr lang="en-US"/>
        </a:p>
      </dgm:t>
    </dgm:pt>
    <dgm:pt modelId="{F1399A5D-AE68-497A-A79F-E169E619DEEB}" type="sibTrans" cxnId="{2749EA65-101B-4C01-9765-30607EBBEDC4}">
      <dgm:prSet/>
      <dgm:spPr/>
      <dgm:t>
        <a:bodyPr/>
        <a:lstStyle/>
        <a:p>
          <a:endParaRPr lang="en-US"/>
        </a:p>
      </dgm:t>
    </dgm:pt>
    <dgm:pt modelId="{EFB96D04-30CE-4E31-A30F-A4DFDFBD9E4A}">
      <dgm:prSet phldrT="[Text]" custT="1"/>
      <dgm:spPr>
        <a:xfrm rot="5400000">
          <a:off x="3841764" y="-2133310"/>
          <a:ext cx="696323" cy="6880078"/>
        </a:xfrm>
        <a:prstGeom prst="round2SameRect">
          <a:avLst/>
        </a:prstGeom>
        <a:solidFill>
          <a:srgbClr val="1F497D">
            <a:lumMod val="40000"/>
            <a:lumOff val="60000"/>
          </a:srgbClr>
        </a:solidFill>
        <a:ln w="25400" cap="flat" cmpd="sng" algn="ctr">
          <a:solidFill>
            <a:sysClr val="window" lastClr="FFFFFF">
              <a:lumMod val="50000"/>
            </a:sysClr>
          </a:solidFill>
          <a:prstDash val="solid"/>
        </a:ln>
        <a:effectLst/>
      </dgm:spPr>
      <dgm:t>
        <a:bodyPr/>
        <a:lstStyle/>
        <a:p>
          <a:pPr>
            <a:buChar char="•"/>
          </a:pPr>
          <a:r>
            <a:rPr lang="en-US" sz="1600" dirty="0">
              <a:solidFill>
                <a:sysClr val="windowText" lastClr="000000">
                  <a:lumMod val="95000"/>
                  <a:lumOff val="5000"/>
                </a:sysClr>
              </a:solidFill>
              <a:latin typeface="Times New Roman" panose="02020603050405020304" pitchFamily="18" charset="0"/>
              <a:ea typeface="+mn-ea"/>
              <a:cs typeface="Times New Roman" panose="02020603050405020304" pitchFamily="18" charset="0"/>
            </a:rPr>
            <a:t>Các mục tiêu gắn với những con số cụ thể để XĐ được khối lượng công việc cần hoàn thành</a:t>
          </a:r>
        </a:p>
      </dgm:t>
    </dgm:pt>
    <dgm:pt modelId="{B393D329-CDC0-44BF-A6A6-15845D79E85B}" type="parTrans" cxnId="{5B890BBF-8EC8-4FDE-B4F1-E1CAD0D2AF88}">
      <dgm:prSet/>
      <dgm:spPr/>
      <dgm:t>
        <a:bodyPr/>
        <a:lstStyle/>
        <a:p>
          <a:endParaRPr lang="en-US"/>
        </a:p>
      </dgm:t>
    </dgm:pt>
    <dgm:pt modelId="{A86F712C-BDA5-43E8-A201-C66AD37DFD8C}" type="sibTrans" cxnId="{5B890BBF-8EC8-4FDE-B4F1-E1CAD0D2AF88}">
      <dgm:prSet/>
      <dgm:spPr/>
      <dgm:t>
        <a:bodyPr/>
        <a:lstStyle/>
        <a:p>
          <a:endParaRPr lang="en-US"/>
        </a:p>
      </dgm:t>
    </dgm:pt>
    <dgm:pt modelId="{77547150-4D9B-4131-A198-625325C545B7}">
      <dgm:prSet phldrT="[Text]" custT="1"/>
      <dgm:spPr>
        <a:xfrm rot="5400000">
          <a:off x="-160690" y="2073328"/>
          <a:ext cx="1071267" cy="749887"/>
        </a:xfrm>
        <a:prstGeom prst="chevron">
          <a:avLst/>
        </a:prstGeom>
        <a:solidFill>
          <a:srgbClr val="C0504D">
            <a:lumMod val="20000"/>
            <a:lumOff val="80000"/>
          </a:srgbClr>
        </a:solidFill>
        <a:ln w="25400" cap="flat" cmpd="sng" algn="ctr">
          <a:solidFill>
            <a:sysClr val="window" lastClr="FFFFFF">
              <a:lumMod val="50000"/>
            </a:sysClr>
          </a:solidFill>
          <a:prstDash val="solid"/>
        </a:ln>
        <a:effectLst/>
      </dgm:spPr>
      <dgm:t>
        <a:bodyPr/>
        <a:lstStyle/>
        <a:p>
          <a:pPr algn="ctr">
            <a:buNone/>
          </a:pPr>
          <a:r>
            <a:rPr lang="en-US" sz="2400" dirty="0">
              <a:solidFill>
                <a:srgbClr val="C0504D">
                  <a:lumMod val="75000"/>
                </a:srgbClr>
              </a:solidFill>
              <a:latin typeface="Times New Roman" panose="02020603050405020304" pitchFamily="18" charset="0"/>
              <a:ea typeface="+mn-ea"/>
              <a:cs typeface="Times New Roman" panose="02020603050405020304" pitchFamily="18" charset="0"/>
            </a:rPr>
            <a:t>A</a:t>
          </a:r>
        </a:p>
      </dgm:t>
    </dgm:pt>
    <dgm:pt modelId="{A9DA3C6B-E062-4A5B-B440-0FDE48E700B8}" type="parTrans" cxnId="{7D284D14-D0F6-4E77-A81D-8C3982E15E8F}">
      <dgm:prSet/>
      <dgm:spPr/>
      <dgm:t>
        <a:bodyPr/>
        <a:lstStyle/>
        <a:p>
          <a:endParaRPr lang="en-US"/>
        </a:p>
      </dgm:t>
    </dgm:pt>
    <dgm:pt modelId="{4A8B6379-6C93-47FB-B59C-7A93AB3AC5F6}" type="sibTrans" cxnId="{7D284D14-D0F6-4E77-A81D-8C3982E15E8F}">
      <dgm:prSet/>
      <dgm:spPr/>
      <dgm:t>
        <a:bodyPr/>
        <a:lstStyle/>
        <a:p>
          <a:endParaRPr lang="en-US"/>
        </a:p>
      </dgm:t>
    </dgm:pt>
    <dgm:pt modelId="{E253FCA3-D2C0-447C-890C-AF756ED4E121}">
      <dgm:prSet phldrT="[Text]" custT="1"/>
      <dgm:spPr>
        <a:xfrm rot="5400000">
          <a:off x="3841764" y="-1179239"/>
          <a:ext cx="696323" cy="6880078"/>
        </a:xfrm>
        <a:prstGeom prst="round2SameRect">
          <a:avLst/>
        </a:prstGeom>
        <a:solidFill>
          <a:srgbClr val="C0504D">
            <a:lumMod val="20000"/>
            <a:lumOff val="80000"/>
          </a:srgbClr>
        </a:solidFill>
        <a:ln w="25400" cap="flat" cmpd="sng" algn="ctr">
          <a:solidFill>
            <a:sysClr val="window" lastClr="FFFFFF">
              <a:lumMod val="50000"/>
            </a:sysClr>
          </a:solidFill>
          <a:prstDash val="solid"/>
        </a:ln>
        <a:effectLst/>
      </dgm:spPr>
      <dgm:t>
        <a:bodyPr/>
        <a:lstStyle/>
        <a:p>
          <a:pPr>
            <a:buChar char="•"/>
          </a:pPr>
          <a:r>
            <a:rPr lang="en-US" sz="1600" b="1" dirty="0">
              <a:solidFill>
                <a:srgbClr val="C0504D">
                  <a:lumMod val="75000"/>
                </a:srgbClr>
              </a:solidFill>
              <a:latin typeface="Times New Roman" panose="02020603050405020304" pitchFamily="18" charset="0"/>
              <a:ea typeface="+mn-ea"/>
              <a:cs typeface="Times New Roman" panose="02020603050405020304" pitchFamily="18" charset="0"/>
            </a:rPr>
            <a:t>ATTAINBLE – TÍNH KHẢ THI</a:t>
          </a:r>
        </a:p>
      </dgm:t>
    </dgm:pt>
    <dgm:pt modelId="{A93C55CA-CCC7-4312-B4AD-55BF521EFBC1}" type="parTrans" cxnId="{EAA19077-289C-4CB2-AB27-ABE5D386CBA5}">
      <dgm:prSet/>
      <dgm:spPr/>
      <dgm:t>
        <a:bodyPr/>
        <a:lstStyle/>
        <a:p>
          <a:endParaRPr lang="en-US"/>
        </a:p>
      </dgm:t>
    </dgm:pt>
    <dgm:pt modelId="{45F270AD-322C-4982-B88D-A44BDD395023}" type="sibTrans" cxnId="{EAA19077-289C-4CB2-AB27-ABE5D386CBA5}">
      <dgm:prSet/>
      <dgm:spPr/>
      <dgm:t>
        <a:bodyPr/>
        <a:lstStyle/>
        <a:p>
          <a:endParaRPr lang="en-US"/>
        </a:p>
      </dgm:t>
    </dgm:pt>
    <dgm:pt modelId="{C46BCD61-90A5-47B7-9CAF-F6B5F181FB61}">
      <dgm:prSet phldrT="[Text]" custT="1"/>
      <dgm:spPr>
        <a:xfrm rot="5400000">
          <a:off x="3841764" y="-1179239"/>
          <a:ext cx="696323" cy="6880078"/>
        </a:xfrm>
        <a:prstGeom prst="round2SameRect">
          <a:avLst/>
        </a:prstGeom>
        <a:solidFill>
          <a:srgbClr val="C0504D">
            <a:lumMod val="20000"/>
            <a:lumOff val="80000"/>
          </a:srgbClr>
        </a:solidFill>
        <a:ln w="25400" cap="flat" cmpd="sng" algn="ctr">
          <a:solidFill>
            <a:sysClr val="window" lastClr="FFFFFF">
              <a:lumMod val="50000"/>
            </a:sysClr>
          </a:solidFill>
          <a:prstDash val="solid"/>
        </a:ln>
        <a:effectLst/>
      </dgm:spPr>
      <dgm:t>
        <a:bodyPr/>
        <a:lstStyle/>
        <a:p>
          <a:pPr>
            <a:buChar char="•"/>
          </a:pPr>
          <a:r>
            <a:rPr lang="en-US" sz="1600" dirty="0">
              <a:solidFill>
                <a:sysClr val="windowText" lastClr="000000">
                  <a:lumMod val="95000"/>
                  <a:lumOff val="5000"/>
                </a:sysClr>
              </a:solidFill>
              <a:latin typeface="Times New Roman" panose="02020603050405020304" pitchFamily="18" charset="0"/>
              <a:ea typeface="+mn-ea"/>
              <a:cs typeface="Times New Roman" panose="02020603050405020304" pitchFamily="18" charset="0"/>
            </a:rPr>
            <a:t>Khả năng thực hiện mục tiêu, không nên đưa những mục tiêu xa với</a:t>
          </a:r>
        </a:p>
      </dgm:t>
    </dgm:pt>
    <dgm:pt modelId="{ED996864-A3C6-46D3-8491-686C8EA7414D}" type="parTrans" cxnId="{84B2BF1C-D6D0-458B-8FFB-407C3D8F09B9}">
      <dgm:prSet/>
      <dgm:spPr/>
      <dgm:t>
        <a:bodyPr/>
        <a:lstStyle/>
        <a:p>
          <a:endParaRPr lang="en-US"/>
        </a:p>
      </dgm:t>
    </dgm:pt>
    <dgm:pt modelId="{C59113A4-912A-4A6E-97D7-0FBA43EA2445}" type="sibTrans" cxnId="{84B2BF1C-D6D0-458B-8FFB-407C3D8F09B9}">
      <dgm:prSet/>
      <dgm:spPr/>
      <dgm:t>
        <a:bodyPr/>
        <a:lstStyle/>
        <a:p>
          <a:endParaRPr lang="en-US"/>
        </a:p>
      </dgm:t>
    </dgm:pt>
    <dgm:pt modelId="{14D847A4-47EE-4D61-92ED-CA2CDC77499B}">
      <dgm:prSet phldrT="[Text]" custT="1"/>
      <dgm:spPr>
        <a:xfrm rot="5400000">
          <a:off x="-160690" y="3981470"/>
          <a:ext cx="1071267" cy="749887"/>
        </a:xfrm>
        <a:prstGeom prst="chevron">
          <a:avLst/>
        </a:prstGeom>
        <a:solidFill>
          <a:srgbClr val="8064A2">
            <a:lumMod val="40000"/>
            <a:lumOff val="60000"/>
          </a:srgbClr>
        </a:solidFill>
        <a:ln w="25400" cap="flat" cmpd="sng" algn="ctr">
          <a:solidFill>
            <a:sysClr val="window" lastClr="FFFFFF">
              <a:lumMod val="50000"/>
            </a:sysClr>
          </a:solidFill>
          <a:prstDash val="solid"/>
        </a:ln>
        <a:effectLst/>
      </dgm:spPr>
      <dgm:t>
        <a:bodyPr/>
        <a:lstStyle/>
        <a:p>
          <a:pPr algn="ctr">
            <a:buNone/>
          </a:pPr>
          <a:r>
            <a:rPr lang="en-US" sz="2400" dirty="0">
              <a:solidFill>
                <a:srgbClr val="8064A2">
                  <a:lumMod val="50000"/>
                </a:srgbClr>
              </a:solidFill>
              <a:latin typeface="Times New Roman" panose="02020603050405020304" pitchFamily="18" charset="0"/>
              <a:ea typeface="+mn-ea"/>
              <a:cs typeface="Times New Roman" panose="02020603050405020304" pitchFamily="18" charset="0"/>
            </a:rPr>
            <a:t>T</a:t>
          </a:r>
        </a:p>
      </dgm:t>
    </dgm:pt>
    <dgm:pt modelId="{90FAEADF-462E-433B-893C-AA36A85BF2CD}" type="parTrans" cxnId="{2A8293C7-5CB3-4361-B9C7-56F14E2FF71B}">
      <dgm:prSet/>
      <dgm:spPr/>
      <dgm:t>
        <a:bodyPr/>
        <a:lstStyle/>
        <a:p>
          <a:endParaRPr lang="en-US"/>
        </a:p>
      </dgm:t>
    </dgm:pt>
    <dgm:pt modelId="{C2F01C82-B5A0-4669-ACA9-05D0F76D3505}" type="sibTrans" cxnId="{2A8293C7-5CB3-4361-B9C7-56F14E2FF71B}">
      <dgm:prSet/>
      <dgm:spPr/>
      <dgm:t>
        <a:bodyPr/>
        <a:lstStyle/>
        <a:p>
          <a:endParaRPr lang="en-US"/>
        </a:p>
      </dgm:t>
    </dgm:pt>
    <dgm:pt modelId="{E764BAF9-67BF-4884-B08A-448B0CE986ED}">
      <dgm:prSet phldrT="[Text]" custT="1"/>
      <dgm:spPr>
        <a:xfrm rot="5400000">
          <a:off x="-160690" y="3027399"/>
          <a:ext cx="1071267" cy="749887"/>
        </a:xfrm>
        <a:prstGeom prst="chevron">
          <a:avLst/>
        </a:prstGeom>
        <a:solidFill>
          <a:srgbClr val="F79646">
            <a:lumMod val="60000"/>
            <a:lumOff val="40000"/>
          </a:srgbClr>
        </a:solidFill>
        <a:ln w="25400" cap="flat" cmpd="sng" algn="ctr">
          <a:solidFill>
            <a:sysClr val="window" lastClr="FFFFFF">
              <a:lumMod val="50000"/>
            </a:sysClr>
          </a:solidFill>
          <a:prstDash val="solid"/>
        </a:ln>
        <a:effectLst/>
      </dgm:spPr>
      <dgm:t>
        <a:bodyPr/>
        <a:lstStyle/>
        <a:p>
          <a:pPr algn="ctr">
            <a:buNone/>
          </a:pPr>
          <a:r>
            <a:rPr lang="en-US" sz="2400" dirty="0">
              <a:solidFill>
                <a:srgbClr val="F79646">
                  <a:lumMod val="50000"/>
                </a:srgbClr>
              </a:solidFill>
              <a:latin typeface="Times New Roman" panose="02020603050405020304" pitchFamily="18" charset="0"/>
              <a:ea typeface="+mn-ea"/>
              <a:cs typeface="Times New Roman" panose="02020603050405020304" pitchFamily="18" charset="0"/>
            </a:rPr>
            <a:t>R</a:t>
          </a:r>
        </a:p>
      </dgm:t>
    </dgm:pt>
    <dgm:pt modelId="{30B7E985-C545-4C3E-9903-42D72C7BE70A}" type="parTrans" cxnId="{C2657062-33B8-4AC2-A988-5B617AC5E348}">
      <dgm:prSet/>
      <dgm:spPr/>
      <dgm:t>
        <a:bodyPr/>
        <a:lstStyle/>
        <a:p>
          <a:endParaRPr lang="en-US"/>
        </a:p>
      </dgm:t>
    </dgm:pt>
    <dgm:pt modelId="{DB79BF32-A5FD-4066-8788-8E90BA1D4DB9}" type="sibTrans" cxnId="{C2657062-33B8-4AC2-A988-5B617AC5E348}">
      <dgm:prSet/>
      <dgm:spPr/>
      <dgm:t>
        <a:bodyPr/>
        <a:lstStyle/>
        <a:p>
          <a:endParaRPr lang="en-US"/>
        </a:p>
      </dgm:t>
    </dgm:pt>
    <dgm:pt modelId="{72C8600F-BF48-40FC-A373-2102EB92EBA5}">
      <dgm:prSet phldrT="[Text]" custT="1"/>
      <dgm:spPr>
        <a:xfrm rot="5400000">
          <a:off x="3841764" y="-225168"/>
          <a:ext cx="696323" cy="6880078"/>
        </a:xfrm>
        <a:prstGeom prst="round2SameRect">
          <a:avLst/>
        </a:prstGeom>
        <a:solidFill>
          <a:srgbClr val="F79646">
            <a:lumMod val="60000"/>
            <a:lumOff val="40000"/>
          </a:srgbClr>
        </a:solidFill>
        <a:ln w="25400" cap="flat" cmpd="sng" algn="ctr">
          <a:solidFill>
            <a:sysClr val="window" lastClr="FFFFFF">
              <a:lumMod val="50000"/>
            </a:sysClr>
          </a:solidFill>
          <a:prstDash val="solid"/>
        </a:ln>
        <a:effectLst/>
      </dgm:spPr>
      <dgm:t>
        <a:bodyPr/>
        <a:lstStyle/>
        <a:p>
          <a:pPr>
            <a:buChar char="•"/>
          </a:pPr>
          <a:r>
            <a:rPr lang="en-US" sz="1600" dirty="0">
              <a:solidFill>
                <a:sysClr val="windowText" lastClr="000000">
                  <a:lumMod val="95000"/>
                  <a:lumOff val="5000"/>
                </a:sysClr>
              </a:solidFill>
              <a:latin typeface="Times New Roman" panose="02020603050405020304" pitchFamily="18" charset="0"/>
              <a:ea typeface="+mn-ea"/>
              <a:cs typeface="Times New Roman" panose="02020603050405020304" pitchFamily="18" charset="0"/>
            </a:rPr>
            <a:t>Phải phù hợp với thực tế</a:t>
          </a:r>
        </a:p>
      </dgm:t>
    </dgm:pt>
    <dgm:pt modelId="{F574433E-208A-4F27-A0CA-CB9FBCAD1216}" type="parTrans" cxnId="{E71392DA-0790-4E7E-BC11-A366377F5B36}">
      <dgm:prSet/>
      <dgm:spPr/>
      <dgm:t>
        <a:bodyPr/>
        <a:lstStyle/>
        <a:p>
          <a:endParaRPr lang="en-US"/>
        </a:p>
      </dgm:t>
    </dgm:pt>
    <dgm:pt modelId="{17FBA4BA-F8CF-4AA1-810F-178503F00844}" type="sibTrans" cxnId="{E71392DA-0790-4E7E-BC11-A366377F5B36}">
      <dgm:prSet/>
      <dgm:spPr/>
      <dgm:t>
        <a:bodyPr/>
        <a:lstStyle/>
        <a:p>
          <a:endParaRPr lang="en-US"/>
        </a:p>
      </dgm:t>
    </dgm:pt>
    <dgm:pt modelId="{AF282323-20F7-4512-8C05-4BDA1781A706}">
      <dgm:prSet phldrT="[Text]" custT="1"/>
      <dgm:spPr>
        <a:xfrm rot="5400000">
          <a:off x="3841764" y="-225168"/>
          <a:ext cx="696323" cy="6880078"/>
        </a:xfrm>
        <a:prstGeom prst="round2SameRect">
          <a:avLst/>
        </a:prstGeom>
        <a:solidFill>
          <a:srgbClr val="F79646">
            <a:lumMod val="60000"/>
            <a:lumOff val="40000"/>
          </a:srgbClr>
        </a:solidFill>
        <a:ln w="25400" cap="flat" cmpd="sng" algn="ctr">
          <a:solidFill>
            <a:sysClr val="window" lastClr="FFFFFF">
              <a:lumMod val="50000"/>
            </a:sysClr>
          </a:solidFill>
          <a:prstDash val="solid"/>
        </a:ln>
        <a:effectLst/>
      </dgm:spPr>
      <dgm:t>
        <a:bodyPr/>
        <a:lstStyle/>
        <a:p>
          <a:pPr>
            <a:buChar char="•"/>
          </a:pPr>
          <a:r>
            <a:rPr lang="en-US" sz="1600" b="1" dirty="0">
              <a:solidFill>
                <a:srgbClr val="F79646">
                  <a:lumMod val="50000"/>
                </a:srgbClr>
              </a:solidFill>
              <a:latin typeface="Times New Roman" panose="02020603050405020304" pitchFamily="18" charset="0"/>
              <a:ea typeface="+mn-ea"/>
              <a:cs typeface="Times New Roman" panose="02020603050405020304" pitchFamily="18" charset="0"/>
            </a:rPr>
            <a:t>REALISTIC – TÍNH THỰC TẾ</a:t>
          </a:r>
        </a:p>
      </dgm:t>
    </dgm:pt>
    <dgm:pt modelId="{1198B76C-94FE-4954-A40B-1FAC3DED36AB}" type="parTrans" cxnId="{026912DD-97BB-4D02-BB71-E67C92C2CBE4}">
      <dgm:prSet/>
      <dgm:spPr/>
      <dgm:t>
        <a:bodyPr/>
        <a:lstStyle/>
        <a:p>
          <a:endParaRPr lang="en-US"/>
        </a:p>
      </dgm:t>
    </dgm:pt>
    <dgm:pt modelId="{9282B636-6B18-4839-B4D9-E55C496F47E0}" type="sibTrans" cxnId="{026912DD-97BB-4D02-BB71-E67C92C2CBE4}">
      <dgm:prSet/>
      <dgm:spPr/>
      <dgm:t>
        <a:bodyPr/>
        <a:lstStyle/>
        <a:p>
          <a:endParaRPr lang="en-US"/>
        </a:p>
      </dgm:t>
    </dgm:pt>
    <dgm:pt modelId="{3FDDBB28-0AA5-4735-AD43-C35896A3D000}">
      <dgm:prSet phldrT="[Text]" custT="1"/>
      <dgm:spPr>
        <a:xfrm rot="5400000">
          <a:off x="3841764" y="728902"/>
          <a:ext cx="696323" cy="6880078"/>
        </a:xfrm>
        <a:prstGeom prst="round2SameRect">
          <a:avLst/>
        </a:prstGeom>
        <a:solidFill>
          <a:srgbClr val="8064A2">
            <a:lumMod val="40000"/>
            <a:lumOff val="60000"/>
          </a:srgbClr>
        </a:solidFill>
        <a:ln w="25400" cap="flat" cmpd="sng" algn="ctr">
          <a:solidFill>
            <a:sysClr val="window" lastClr="FFFFFF">
              <a:lumMod val="50000"/>
            </a:sysClr>
          </a:solidFill>
          <a:prstDash val="solid"/>
        </a:ln>
        <a:effectLst/>
      </dgm:spPr>
      <dgm:t>
        <a:bodyPr/>
        <a:lstStyle/>
        <a:p>
          <a:pPr>
            <a:buChar char="•"/>
          </a:pPr>
          <a:r>
            <a:rPr lang="en-US" sz="1600" dirty="0">
              <a:solidFill>
                <a:sysClr val="windowText" lastClr="000000">
                  <a:lumMod val="95000"/>
                  <a:lumOff val="5000"/>
                </a:sysClr>
              </a:solidFill>
              <a:latin typeface="Times New Roman" panose="02020603050405020304" pitchFamily="18" charset="0"/>
              <a:ea typeface="+mn-ea"/>
              <a:cs typeface="Times New Roman" panose="02020603050405020304" pitchFamily="18" charset="0"/>
            </a:rPr>
            <a:t>Chọn ra mốc TG cụ thể để hoàn thành mục tiêu. Sự trì hoãn chính là rào cản lớn nhất của thành công</a:t>
          </a:r>
        </a:p>
      </dgm:t>
    </dgm:pt>
    <dgm:pt modelId="{285B1708-6C6E-4950-BC2E-87B420822650}" type="parTrans" cxnId="{368CF6E5-7086-4EAE-8A4A-45465AF07665}">
      <dgm:prSet/>
      <dgm:spPr/>
      <dgm:t>
        <a:bodyPr/>
        <a:lstStyle/>
        <a:p>
          <a:endParaRPr lang="en-US"/>
        </a:p>
      </dgm:t>
    </dgm:pt>
    <dgm:pt modelId="{2B5AD7B7-FCC3-4F9E-8A58-DD63C73F11D3}" type="sibTrans" cxnId="{368CF6E5-7086-4EAE-8A4A-45465AF07665}">
      <dgm:prSet/>
      <dgm:spPr/>
      <dgm:t>
        <a:bodyPr/>
        <a:lstStyle/>
        <a:p>
          <a:endParaRPr lang="en-US"/>
        </a:p>
      </dgm:t>
    </dgm:pt>
    <dgm:pt modelId="{0CECD4AE-271B-4A8E-B4D7-2B0F332B956B}">
      <dgm:prSet phldrT="[Text]" custT="1"/>
      <dgm:spPr>
        <a:xfrm rot="5400000">
          <a:off x="3841764" y="728902"/>
          <a:ext cx="696323" cy="6880078"/>
        </a:xfrm>
        <a:prstGeom prst="round2SameRect">
          <a:avLst/>
        </a:prstGeom>
        <a:solidFill>
          <a:srgbClr val="8064A2">
            <a:lumMod val="40000"/>
            <a:lumOff val="60000"/>
          </a:srgbClr>
        </a:solidFill>
        <a:ln w="25400" cap="flat" cmpd="sng" algn="ctr">
          <a:solidFill>
            <a:sysClr val="window" lastClr="FFFFFF">
              <a:lumMod val="50000"/>
            </a:sysClr>
          </a:solidFill>
          <a:prstDash val="solid"/>
        </a:ln>
        <a:effectLst/>
      </dgm:spPr>
      <dgm:t>
        <a:bodyPr/>
        <a:lstStyle/>
        <a:p>
          <a:pPr>
            <a:buChar char="•"/>
          </a:pPr>
          <a:r>
            <a:rPr lang="en-US" sz="1600" b="1" dirty="0">
              <a:solidFill>
                <a:srgbClr val="8064A2">
                  <a:lumMod val="50000"/>
                </a:srgbClr>
              </a:solidFill>
              <a:latin typeface="Times New Roman" panose="02020603050405020304" pitchFamily="18" charset="0"/>
              <a:ea typeface="+mn-ea"/>
              <a:cs typeface="Times New Roman" panose="02020603050405020304" pitchFamily="18" charset="0"/>
            </a:rPr>
            <a:t>TIME BOUND – GIỚI HẠN TG</a:t>
          </a:r>
        </a:p>
      </dgm:t>
    </dgm:pt>
    <dgm:pt modelId="{7660E41E-23BA-4751-8F70-A71B1D58C19F}" type="parTrans" cxnId="{F794AB28-D552-4AEC-BD00-61658836D713}">
      <dgm:prSet/>
      <dgm:spPr/>
      <dgm:t>
        <a:bodyPr/>
        <a:lstStyle/>
        <a:p>
          <a:endParaRPr lang="en-US"/>
        </a:p>
      </dgm:t>
    </dgm:pt>
    <dgm:pt modelId="{3FE4CDFC-C6A7-4036-B7D8-B5F9E6558F85}" type="sibTrans" cxnId="{F794AB28-D552-4AEC-BD00-61658836D713}">
      <dgm:prSet/>
      <dgm:spPr/>
      <dgm:t>
        <a:bodyPr/>
        <a:lstStyle/>
        <a:p>
          <a:endParaRPr lang="en-US"/>
        </a:p>
      </dgm:t>
    </dgm:pt>
    <dgm:pt modelId="{C2CB7F28-B4F6-402F-859E-DA985F368B59}" type="pres">
      <dgm:prSet presAssocID="{222299E0-9401-4A19-868F-08531947C298}" presName="linearFlow" presStyleCnt="0">
        <dgm:presLayoutVars>
          <dgm:dir/>
          <dgm:animLvl val="lvl"/>
          <dgm:resizeHandles val="exact"/>
        </dgm:presLayoutVars>
      </dgm:prSet>
      <dgm:spPr/>
      <dgm:t>
        <a:bodyPr/>
        <a:lstStyle/>
        <a:p>
          <a:endParaRPr lang="en-US"/>
        </a:p>
      </dgm:t>
    </dgm:pt>
    <dgm:pt modelId="{854BE4A2-C954-4405-97FB-A33633FE4F64}" type="pres">
      <dgm:prSet presAssocID="{EDD7CCF1-F012-4E07-88AA-C64A13072E7E}" presName="composite" presStyleCnt="0"/>
      <dgm:spPr/>
    </dgm:pt>
    <dgm:pt modelId="{30435AA0-A689-44B4-AD27-F47F991F2A61}" type="pres">
      <dgm:prSet presAssocID="{EDD7CCF1-F012-4E07-88AA-C64A13072E7E}" presName="parentText" presStyleLbl="alignNode1" presStyleIdx="0" presStyleCnt="5" custLinFactX="-41156" custLinFactNeighborX="-100000" custLinFactNeighborY="-31412">
        <dgm:presLayoutVars>
          <dgm:chMax val="1"/>
          <dgm:bulletEnabled val="1"/>
        </dgm:presLayoutVars>
      </dgm:prSet>
      <dgm:spPr/>
      <dgm:t>
        <a:bodyPr/>
        <a:lstStyle/>
        <a:p>
          <a:endParaRPr lang="en-US"/>
        </a:p>
      </dgm:t>
    </dgm:pt>
    <dgm:pt modelId="{992157BF-481B-4CAA-8391-52F9E58094D0}" type="pres">
      <dgm:prSet presAssocID="{EDD7CCF1-F012-4E07-88AA-C64A13072E7E}" presName="descendantText" presStyleLbl="alignAcc1" presStyleIdx="0" presStyleCnt="5" custLinFactNeighborX="575" custLinFactNeighborY="1766">
        <dgm:presLayoutVars>
          <dgm:bulletEnabled val="1"/>
        </dgm:presLayoutVars>
      </dgm:prSet>
      <dgm:spPr/>
      <dgm:t>
        <a:bodyPr/>
        <a:lstStyle/>
        <a:p>
          <a:endParaRPr lang="en-US"/>
        </a:p>
      </dgm:t>
    </dgm:pt>
    <dgm:pt modelId="{AB41A71D-4D7D-4B1B-9E4F-2C8CF80EE743}" type="pres">
      <dgm:prSet presAssocID="{37E301FE-F3C7-4295-9180-4C71F91D8864}" presName="sp" presStyleCnt="0"/>
      <dgm:spPr/>
    </dgm:pt>
    <dgm:pt modelId="{F820D860-E745-41C0-AFE0-9A7C780914C4}" type="pres">
      <dgm:prSet presAssocID="{764A1076-C4F4-48F1-BAA7-A743744E9A8A}" presName="composite" presStyleCnt="0"/>
      <dgm:spPr/>
    </dgm:pt>
    <dgm:pt modelId="{C8A29473-570D-489B-B2DA-687135AF53FC}" type="pres">
      <dgm:prSet presAssocID="{764A1076-C4F4-48F1-BAA7-A743744E9A8A}" presName="parentText" presStyleLbl="alignNode1" presStyleIdx="1" presStyleCnt="5">
        <dgm:presLayoutVars>
          <dgm:chMax val="1"/>
          <dgm:bulletEnabled val="1"/>
        </dgm:presLayoutVars>
      </dgm:prSet>
      <dgm:spPr/>
      <dgm:t>
        <a:bodyPr/>
        <a:lstStyle/>
        <a:p>
          <a:endParaRPr lang="en-US"/>
        </a:p>
      </dgm:t>
    </dgm:pt>
    <dgm:pt modelId="{27BC1AD1-DA81-499E-9B29-E147D493915B}" type="pres">
      <dgm:prSet presAssocID="{764A1076-C4F4-48F1-BAA7-A743744E9A8A}" presName="descendantText" presStyleLbl="alignAcc1" presStyleIdx="1" presStyleCnt="5">
        <dgm:presLayoutVars>
          <dgm:bulletEnabled val="1"/>
        </dgm:presLayoutVars>
      </dgm:prSet>
      <dgm:spPr/>
      <dgm:t>
        <a:bodyPr/>
        <a:lstStyle/>
        <a:p>
          <a:endParaRPr lang="en-US"/>
        </a:p>
      </dgm:t>
    </dgm:pt>
    <dgm:pt modelId="{54EFCFB2-A7CC-4F62-918D-1468E0D397B1}" type="pres">
      <dgm:prSet presAssocID="{FC473B84-B362-42D0-8AE7-A6E63D8D19DD}" presName="sp" presStyleCnt="0"/>
      <dgm:spPr/>
    </dgm:pt>
    <dgm:pt modelId="{330DF776-3523-479B-943C-3C1F5524A47A}" type="pres">
      <dgm:prSet presAssocID="{77547150-4D9B-4131-A198-625325C545B7}" presName="composite" presStyleCnt="0"/>
      <dgm:spPr/>
    </dgm:pt>
    <dgm:pt modelId="{5BED5BEA-F8DE-4814-9094-49F962BD6568}" type="pres">
      <dgm:prSet presAssocID="{77547150-4D9B-4131-A198-625325C545B7}" presName="parentText" presStyleLbl="alignNode1" presStyleIdx="2" presStyleCnt="5">
        <dgm:presLayoutVars>
          <dgm:chMax val="1"/>
          <dgm:bulletEnabled val="1"/>
        </dgm:presLayoutVars>
      </dgm:prSet>
      <dgm:spPr/>
      <dgm:t>
        <a:bodyPr/>
        <a:lstStyle/>
        <a:p>
          <a:endParaRPr lang="en-US"/>
        </a:p>
      </dgm:t>
    </dgm:pt>
    <dgm:pt modelId="{BE58BB08-8C1C-4547-B44D-819189576BF8}" type="pres">
      <dgm:prSet presAssocID="{77547150-4D9B-4131-A198-625325C545B7}" presName="descendantText" presStyleLbl="alignAcc1" presStyleIdx="2" presStyleCnt="5">
        <dgm:presLayoutVars>
          <dgm:bulletEnabled val="1"/>
        </dgm:presLayoutVars>
      </dgm:prSet>
      <dgm:spPr/>
      <dgm:t>
        <a:bodyPr/>
        <a:lstStyle/>
        <a:p>
          <a:endParaRPr lang="en-US"/>
        </a:p>
      </dgm:t>
    </dgm:pt>
    <dgm:pt modelId="{96FB54C3-064C-413F-A32C-C8C20C65CB4F}" type="pres">
      <dgm:prSet presAssocID="{4A8B6379-6C93-47FB-B59C-7A93AB3AC5F6}" presName="sp" presStyleCnt="0"/>
      <dgm:spPr/>
    </dgm:pt>
    <dgm:pt modelId="{FDDCA78D-D55B-4571-B563-0D9474EC5712}" type="pres">
      <dgm:prSet presAssocID="{E764BAF9-67BF-4884-B08A-448B0CE986ED}" presName="composite" presStyleCnt="0"/>
      <dgm:spPr/>
    </dgm:pt>
    <dgm:pt modelId="{B0D55FA1-D4C8-42DC-88A2-2573B6D751C6}" type="pres">
      <dgm:prSet presAssocID="{E764BAF9-67BF-4884-B08A-448B0CE986ED}" presName="parentText" presStyleLbl="alignNode1" presStyleIdx="3" presStyleCnt="5">
        <dgm:presLayoutVars>
          <dgm:chMax val="1"/>
          <dgm:bulletEnabled val="1"/>
        </dgm:presLayoutVars>
      </dgm:prSet>
      <dgm:spPr/>
      <dgm:t>
        <a:bodyPr/>
        <a:lstStyle/>
        <a:p>
          <a:endParaRPr lang="en-US"/>
        </a:p>
      </dgm:t>
    </dgm:pt>
    <dgm:pt modelId="{C7CE1469-E632-4BFA-9C7D-AA7858DB5AA6}" type="pres">
      <dgm:prSet presAssocID="{E764BAF9-67BF-4884-B08A-448B0CE986ED}" presName="descendantText" presStyleLbl="alignAcc1" presStyleIdx="3" presStyleCnt="5">
        <dgm:presLayoutVars>
          <dgm:bulletEnabled val="1"/>
        </dgm:presLayoutVars>
      </dgm:prSet>
      <dgm:spPr/>
      <dgm:t>
        <a:bodyPr/>
        <a:lstStyle/>
        <a:p>
          <a:endParaRPr lang="en-US"/>
        </a:p>
      </dgm:t>
    </dgm:pt>
    <dgm:pt modelId="{1E15B2FA-8E30-4117-A6F3-6446FCEBB2DA}" type="pres">
      <dgm:prSet presAssocID="{DB79BF32-A5FD-4066-8788-8E90BA1D4DB9}" presName="sp" presStyleCnt="0"/>
      <dgm:spPr/>
    </dgm:pt>
    <dgm:pt modelId="{A07FABA2-405D-4355-B8A2-B052FB24E880}" type="pres">
      <dgm:prSet presAssocID="{14D847A4-47EE-4D61-92ED-CA2CDC77499B}" presName="composite" presStyleCnt="0"/>
      <dgm:spPr/>
    </dgm:pt>
    <dgm:pt modelId="{E941169D-62F8-4DC1-88D6-988291316205}" type="pres">
      <dgm:prSet presAssocID="{14D847A4-47EE-4D61-92ED-CA2CDC77499B}" presName="parentText" presStyleLbl="alignNode1" presStyleIdx="4" presStyleCnt="5">
        <dgm:presLayoutVars>
          <dgm:chMax val="1"/>
          <dgm:bulletEnabled val="1"/>
        </dgm:presLayoutVars>
      </dgm:prSet>
      <dgm:spPr/>
      <dgm:t>
        <a:bodyPr/>
        <a:lstStyle/>
        <a:p>
          <a:endParaRPr lang="en-US"/>
        </a:p>
      </dgm:t>
    </dgm:pt>
    <dgm:pt modelId="{8CB0ED52-A2F1-4844-8CFD-438CD5EC5736}" type="pres">
      <dgm:prSet presAssocID="{14D847A4-47EE-4D61-92ED-CA2CDC77499B}" presName="descendantText" presStyleLbl="alignAcc1" presStyleIdx="4" presStyleCnt="5">
        <dgm:presLayoutVars>
          <dgm:bulletEnabled val="1"/>
        </dgm:presLayoutVars>
      </dgm:prSet>
      <dgm:spPr/>
      <dgm:t>
        <a:bodyPr/>
        <a:lstStyle/>
        <a:p>
          <a:endParaRPr lang="en-US"/>
        </a:p>
      </dgm:t>
    </dgm:pt>
  </dgm:ptLst>
  <dgm:cxnLst>
    <dgm:cxn modelId="{E71392DA-0790-4E7E-BC11-A366377F5B36}" srcId="{E764BAF9-67BF-4884-B08A-448B0CE986ED}" destId="{72C8600F-BF48-40FC-A373-2102EB92EBA5}" srcOrd="1" destOrd="0" parTransId="{F574433E-208A-4F27-A0CA-CB9FBCAD1216}" sibTransId="{17FBA4BA-F8CF-4AA1-810F-178503F00844}"/>
    <dgm:cxn modelId="{2749EA65-101B-4C01-9765-30607EBBEDC4}" srcId="{764A1076-C4F4-48F1-BAA7-A743744E9A8A}" destId="{0E45D351-8CB3-4140-A40A-CF6642DFED4A}" srcOrd="0" destOrd="0" parTransId="{1E2A8710-70DF-4141-9E72-6686446E287C}" sibTransId="{F1399A5D-AE68-497A-A79F-E169E619DEEB}"/>
    <dgm:cxn modelId="{65EA7E1B-73C7-42EA-9A67-16702F9F26CE}" srcId="{222299E0-9401-4A19-868F-08531947C298}" destId="{EDD7CCF1-F012-4E07-88AA-C64A13072E7E}" srcOrd="0" destOrd="0" parTransId="{19B7750D-F8E2-4CFC-A628-CC0A06BD99FB}" sibTransId="{37E301FE-F3C7-4295-9180-4C71F91D8864}"/>
    <dgm:cxn modelId="{026912DD-97BB-4D02-BB71-E67C92C2CBE4}" srcId="{E764BAF9-67BF-4884-B08A-448B0CE986ED}" destId="{AF282323-20F7-4512-8C05-4BDA1781A706}" srcOrd="0" destOrd="0" parTransId="{1198B76C-94FE-4954-A40B-1FAC3DED36AB}" sibTransId="{9282B636-6B18-4839-B4D9-E55C496F47E0}"/>
    <dgm:cxn modelId="{8300A129-B84A-49E1-8559-96C713DCBAE7}" srcId="{EDD7CCF1-F012-4E07-88AA-C64A13072E7E}" destId="{42C90015-AE83-4817-9396-698321FC34CB}" srcOrd="1" destOrd="0" parTransId="{5DBF44F0-7CCE-45C6-B3C5-5A5567E6435E}" sibTransId="{B3978EBB-E013-4C60-9493-888182806414}"/>
    <dgm:cxn modelId="{F794AB28-D552-4AEC-BD00-61658836D713}" srcId="{14D847A4-47EE-4D61-92ED-CA2CDC77499B}" destId="{0CECD4AE-271B-4A8E-B4D7-2B0F332B956B}" srcOrd="0" destOrd="0" parTransId="{7660E41E-23BA-4751-8F70-A71B1D58C19F}" sibTransId="{3FE4CDFC-C6A7-4036-B7D8-B5F9E6558F85}"/>
    <dgm:cxn modelId="{D86DA81F-DF5D-4CF2-ACCA-D4874C3E8673}" type="presOf" srcId="{72C8600F-BF48-40FC-A373-2102EB92EBA5}" destId="{C7CE1469-E632-4BFA-9C7D-AA7858DB5AA6}" srcOrd="0" destOrd="1" presId="urn:microsoft.com/office/officeart/2005/8/layout/chevron2"/>
    <dgm:cxn modelId="{368CF6E5-7086-4EAE-8A4A-45465AF07665}" srcId="{14D847A4-47EE-4D61-92ED-CA2CDC77499B}" destId="{3FDDBB28-0AA5-4735-AD43-C35896A3D000}" srcOrd="1" destOrd="0" parTransId="{285B1708-6C6E-4950-BC2E-87B420822650}" sibTransId="{2B5AD7B7-FCC3-4F9E-8A58-DD63C73F11D3}"/>
    <dgm:cxn modelId="{3821D317-C522-4AB4-95A7-85167CD16C03}" type="presOf" srcId="{764A1076-C4F4-48F1-BAA7-A743744E9A8A}" destId="{C8A29473-570D-489B-B2DA-687135AF53FC}" srcOrd="0" destOrd="0" presId="urn:microsoft.com/office/officeart/2005/8/layout/chevron2"/>
    <dgm:cxn modelId="{670B1808-6AD3-4D01-A8B4-BA5B294507E8}" type="presOf" srcId="{AF282323-20F7-4512-8C05-4BDA1781A706}" destId="{C7CE1469-E632-4BFA-9C7D-AA7858DB5AA6}" srcOrd="0" destOrd="0" presId="urn:microsoft.com/office/officeart/2005/8/layout/chevron2"/>
    <dgm:cxn modelId="{84B2BF1C-D6D0-458B-8FFB-407C3D8F09B9}" srcId="{77547150-4D9B-4131-A198-625325C545B7}" destId="{C46BCD61-90A5-47B7-9CAF-F6B5F181FB61}" srcOrd="1" destOrd="0" parTransId="{ED996864-A3C6-46D3-8491-686C8EA7414D}" sibTransId="{C59113A4-912A-4A6E-97D7-0FBA43EA2445}"/>
    <dgm:cxn modelId="{5E41A9B7-5066-4376-8B5F-149281B7647D}" srcId="{EDD7CCF1-F012-4E07-88AA-C64A13072E7E}" destId="{8357F6CE-025C-4125-8A5D-007B8D2DBA80}" srcOrd="0" destOrd="0" parTransId="{C0741EDB-6295-49AB-A03A-5BDA35D08CC9}" sibTransId="{D604D112-7600-4939-BF07-5FAF31AF39D3}"/>
    <dgm:cxn modelId="{CAF1F424-988B-4022-973A-01F974B81C0A}" type="presOf" srcId="{EDD7CCF1-F012-4E07-88AA-C64A13072E7E}" destId="{30435AA0-A689-44B4-AD27-F47F991F2A61}" srcOrd="0" destOrd="0" presId="urn:microsoft.com/office/officeart/2005/8/layout/chevron2"/>
    <dgm:cxn modelId="{5B890BBF-8EC8-4FDE-B4F1-E1CAD0D2AF88}" srcId="{764A1076-C4F4-48F1-BAA7-A743744E9A8A}" destId="{EFB96D04-30CE-4E31-A30F-A4DFDFBD9E4A}" srcOrd="1" destOrd="0" parTransId="{B393D329-CDC0-44BF-A6A6-15845D79E85B}" sibTransId="{A86F712C-BDA5-43E8-A201-C66AD37DFD8C}"/>
    <dgm:cxn modelId="{1F44DC03-4C66-4D16-ACCA-82FD8C8F92B9}" type="presOf" srcId="{14D847A4-47EE-4D61-92ED-CA2CDC77499B}" destId="{E941169D-62F8-4DC1-88D6-988291316205}" srcOrd="0" destOrd="0" presId="urn:microsoft.com/office/officeart/2005/8/layout/chevron2"/>
    <dgm:cxn modelId="{118291A5-E8B2-43A5-9FF4-65AFFDA2EE80}" type="presOf" srcId="{E253FCA3-D2C0-447C-890C-AF756ED4E121}" destId="{BE58BB08-8C1C-4547-B44D-819189576BF8}" srcOrd="0" destOrd="0" presId="urn:microsoft.com/office/officeart/2005/8/layout/chevron2"/>
    <dgm:cxn modelId="{220FE63A-4313-42F5-A1C2-E28CF09AAF61}" type="presOf" srcId="{42C90015-AE83-4817-9396-698321FC34CB}" destId="{992157BF-481B-4CAA-8391-52F9E58094D0}" srcOrd="0" destOrd="1" presId="urn:microsoft.com/office/officeart/2005/8/layout/chevron2"/>
    <dgm:cxn modelId="{207291C4-63F5-4FD9-B241-48E3FAC46D33}" type="presOf" srcId="{77547150-4D9B-4131-A198-625325C545B7}" destId="{5BED5BEA-F8DE-4814-9094-49F962BD6568}" srcOrd="0" destOrd="0" presId="urn:microsoft.com/office/officeart/2005/8/layout/chevron2"/>
    <dgm:cxn modelId="{2A8293C7-5CB3-4361-B9C7-56F14E2FF71B}" srcId="{222299E0-9401-4A19-868F-08531947C298}" destId="{14D847A4-47EE-4D61-92ED-CA2CDC77499B}" srcOrd="4" destOrd="0" parTransId="{90FAEADF-462E-433B-893C-AA36A85BF2CD}" sibTransId="{C2F01C82-B5A0-4669-ACA9-05D0F76D3505}"/>
    <dgm:cxn modelId="{4077A1CB-F40A-49EB-AAA3-43C9B4996D7A}" srcId="{222299E0-9401-4A19-868F-08531947C298}" destId="{764A1076-C4F4-48F1-BAA7-A743744E9A8A}" srcOrd="1" destOrd="0" parTransId="{BDF75A99-3D68-4899-9FC5-8B147B800261}" sibTransId="{FC473B84-B362-42D0-8AE7-A6E63D8D19DD}"/>
    <dgm:cxn modelId="{02E00643-D6E9-48B2-ABF7-611B42303739}" type="presOf" srcId="{3FDDBB28-0AA5-4735-AD43-C35896A3D000}" destId="{8CB0ED52-A2F1-4844-8CFD-438CD5EC5736}" srcOrd="0" destOrd="1" presId="urn:microsoft.com/office/officeart/2005/8/layout/chevron2"/>
    <dgm:cxn modelId="{7D284D14-D0F6-4E77-A81D-8C3982E15E8F}" srcId="{222299E0-9401-4A19-868F-08531947C298}" destId="{77547150-4D9B-4131-A198-625325C545B7}" srcOrd="2" destOrd="0" parTransId="{A9DA3C6B-E062-4A5B-B440-0FDE48E700B8}" sibTransId="{4A8B6379-6C93-47FB-B59C-7A93AB3AC5F6}"/>
    <dgm:cxn modelId="{0511C4E5-3084-4EFA-AFDC-C6C701248369}" type="presOf" srcId="{0CECD4AE-271B-4A8E-B4D7-2B0F332B956B}" destId="{8CB0ED52-A2F1-4844-8CFD-438CD5EC5736}" srcOrd="0" destOrd="0" presId="urn:microsoft.com/office/officeart/2005/8/layout/chevron2"/>
    <dgm:cxn modelId="{D577BBAF-7EA7-4031-9D2D-DD4E6D7AB6AC}" type="presOf" srcId="{E764BAF9-67BF-4884-B08A-448B0CE986ED}" destId="{B0D55FA1-D4C8-42DC-88A2-2573B6D751C6}" srcOrd="0" destOrd="0" presId="urn:microsoft.com/office/officeart/2005/8/layout/chevron2"/>
    <dgm:cxn modelId="{744FCA1B-13AA-492E-8F87-C860282F429B}" type="presOf" srcId="{C46BCD61-90A5-47B7-9CAF-F6B5F181FB61}" destId="{BE58BB08-8C1C-4547-B44D-819189576BF8}" srcOrd="0" destOrd="1" presId="urn:microsoft.com/office/officeart/2005/8/layout/chevron2"/>
    <dgm:cxn modelId="{52E3EF23-9338-4BDE-BC3D-2026ADF0E72A}" type="presOf" srcId="{0E45D351-8CB3-4140-A40A-CF6642DFED4A}" destId="{27BC1AD1-DA81-499E-9B29-E147D493915B}" srcOrd="0" destOrd="0" presId="urn:microsoft.com/office/officeart/2005/8/layout/chevron2"/>
    <dgm:cxn modelId="{EAA19077-289C-4CB2-AB27-ABE5D386CBA5}" srcId="{77547150-4D9B-4131-A198-625325C545B7}" destId="{E253FCA3-D2C0-447C-890C-AF756ED4E121}" srcOrd="0" destOrd="0" parTransId="{A93C55CA-CCC7-4312-B4AD-55BF521EFBC1}" sibTransId="{45F270AD-322C-4982-B88D-A44BDD395023}"/>
    <dgm:cxn modelId="{60FD1314-F752-4096-855F-E6380D30093C}" type="presOf" srcId="{222299E0-9401-4A19-868F-08531947C298}" destId="{C2CB7F28-B4F6-402F-859E-DA985F368B59}" srcOrd="0" destOrd="0" presId="urn:microsoft.com/office/officeart/2005/8/layout/chevron2"/>
    <dgm:cxn modelId="{510A8CFB-563F-45EC-B288-A5F4628A67EA}" type="presOf" srcId="{8357F6CE-025C-4125-8A5D-007B8D2DBA80}" destId="{992157BF-481B-4CAA-8391-52F9E58094D0}" srcOrd="0" destOrd="0" presId="urn:microsoft.com/office/officeart/2005/8/layout/chevron2"/>
    <dgm:cxn modelId="{C2657062-33B8-4AC2-A988-5B617AC5E348}" srcId="{222299E0-9401-4A19-868F-08531947C298}" destId="{E764BAF9-67BF-4884-B08A-448B0CE986ED}" srcOrd="3" destOrd="0" parTransId="{30B7E985-C545-4C3E-9903-42D72C7BE70A}" sibTransId="{DB79BF32-A5FD-4066-8788-8E90BA1D4DB9}"/>
    <dgm:cxn modelId="{8B98B370-93AD-4B07-9964-FF26EE0140C3}" type="presOf" srcId="{EFB96D04-30CE-4E31-A30F-A4DFDFBD9E4A}" destId="{27BC1AD1-DA81-499E-9B29-E147D493915B}" srcOrd="0" destOrd="1" presId="urn:microsoft.com/office/officeart/2005/8/layout/chevron2"/>
    <dgm:cxn modelId="{76A857A2-3FA1-4C01-9DD1-5DFBCE42A4C7}" type="presParOf" srcId="{C2CB7F28-B4F6-402F-859E-DA985F368B59}" destId="{854BE4A2-C954-4405-97FB-A33633FE4F64}" srcOrd="0" destOrd="0" presId="urn:microsoft.com/office/officeart/2005/8/layout/chevron2"/>
    <dgm:cxn modelId="{F4ECDE36-637B-42D7-A8C6-480A8555487B}" type="presParOf" srcId="{854BE4A2-C954-4405-97FB-A33633FE4F64}" destId="{30435AA0-A689-44B4-AD27-F47F991F2A61}" srcOrd="0" destOrd="0" presId="urn:microsoft.com/office/officeart/2005/8/layout/chevron2"/>
    <dgm:cxn modelId="{36DE6908-40D8-4463-BECD-E3117A3C41E3}" type="presParOf" srcId="{854BE4A2-C954-4405-97FB-A33633FE4F64}" destId="{992157BF-481B-4CAA-8391-52F9E58094D0}" srcOrd="1" destOrd="0" presId="urn:microsoft.com/office/officeart/2005/8/layout/chevron2"/>
    <dgm:cxn modelId="{F44483C8-AF81-4167-A7B0-4C0707964C6D}" type="presParOf" srcId="{C2CB7F28-B4F6-402F-859E-DA985F368B59}" destId="{AB41A71D-4D7D-4B1B-9E4F-2C8CF80EE743}" srcOrd="1" destOrd="0" presId="urn:microsoft.com/office/officeart/2005/8/layout/chevron2"/>
    <dgm:cxn modelId="{AC580797-6A9C-4E4A-8614-6F0FB45A3D3C}" type="presParOf" srcId="{C2CB7F28-B4F6-402F-859E-DA985F368B59}" destId="{F820D860-E745-41C0-AFE0-9A7C780914C4}" srcOrd="2" destOrd="0" presId="urn:microsoft.com/office/officeart/2005/8/layout/chevron2"/>
    <dgm:cxn modelId="{9AF668F9-F79D-4E11-A21D-5D72856C482C}" type="presParOf" srcId="{F820D860-E745-41C0-AFE0-9A7C780914C4}" destId="{C8A29473-570D-489B-B2DA-687135AF53FC}" srcOrd="0" destOrd="0" presId="urn:microsoft.com/office/officeart/2005/8/layout/chevron2"/>
    <dgm:cxn modelId="{BF81EB54-4A08-4F18-91C9-90EAA086C012}" type="presParOf" srcId="{F820D860-E745-41C0-AFE0-9A7C780914C4}" destId="{27BC1AD1-DA81-499E-9B29-E147D493915B}" srcOrd="1" destOrd="0" presId="urn:microsoft.com/office/officeart/2005/8/layout/chevron2"/>
    <dgm:cxn modelId="{169CA30F-0B2E-4741-A439-95B38544F3F9}" type="presParOf" srcId="{C2CB7F28-B4F6-402F-859E-DA985F368B59}" destId="{54EFCFB2-A7CC-4F62-918D-1468E0D397B1}" srcOrd="3" destOrd="0" presId="urn:microsoft.com/office/officeart/2005/8/layout/chevron2"/>
    <dgm:cxn modelId="{BAB5D354-3E08-4CFB-8216-C5D9D4802205}" type="presParOf" srcId="{C2CB7F28-B4F6-402F-859E-DA985F368B59}" destId="{330DF776-3523-479B-943C-3C1F5524A47A}" srcOrd="4" destOrd="0" presId="urn:microsoft.com/office/officeart/2005/8/layout/chevron2"/>
    <dgm:cxn modelId="{3AC34A66-F23B-4311-ABED-A99137F15B5B}" type="presParOf" srcId="{330DF776-3523-479B-943C-3C1F5524A47A}" destId="{5BED5BEA-F8DE-4814-9094-49F962BD6568}" srcOrd="0" destOrd="0" presId="urn:microsoft.com/office/officeart/2005/8/layout/chevron2"/>
    <dgm:cxn modelId="{918F3C5B-830A-4ED4-9534-E9CD43B86F7F}" type="presParOf" srcId="{330DF776-3523-479B-943C-3C1F5524A47A}" destId="{BE58BB08-8C1C-4547-B44D-819189576BF8}" srcOrd="1" destOrd="0" presId="urn:microsoft.com/office/officeart/2005/8/layout/chevron2"/>
    <dgm:cxn modelId="{740A00F2-FC18-4F11-A04B-80312B95B67D}" type="presParOf" srcId="{C2CB7F28-B4F6-402F-859E-DA985F368B59}" destId="{96FB54C3-064C-413F-A32C-C8C20C65CB4F}" srcOrd="5" destOrd="0" presId="urn:microsoft.com/office/officeart/2005/8/layout/chevron2"/>
    <dgm:cxn modelId="{FD0087A7-4EC4-42B1-AAE9-E8E6AE8DA544}" type="presParOf" srcId="{C2CB7F28-B4F6-402F-859E-DA985F368B59}" destId="{FDDCA78D-D55B-4571-B563-0D9474EC5712}" srcOrd="6" destOrd="0" presId="urn:microsoft.com/office/officeart/2005/8/layout/chevron2"/>
    <dgm:cxn modelId="{F6670C1A-8FD8-4686-A867-97EA2973CC77}" type="presParOf" srcId="{FDDCA78D-D55B-4571-B563-0D9474EC5712}" destId="{B0D55FA1-D4C8-42DC-88A2-2573B6D751C6}" srcOrd="0" destOrd="0" presId="urn:microsoft.com/office/officeart/2005/8/layout/chevron2"/>
    <dgm:cxn modelId="{0DD2989C-B61D-437B-93A6-6B5E2AFB5E1B}" type="presParOf" srcId="{FDDCA78D-D55B-4571-B563-0D9474EC5712}" destId="{C7CE1469-E632-4BFA-9C7D-AA7858DB5AA6}" srcOrd="1" destOrd="0" presId="urn:microsoft.com/office/officeart/2005/8/layout/chevron2"/>
    <dgm:cxn modelId="{C69B813F-8B33-41FD-AF35-471CA04F8C27}" type="presParOf" srcId="{C2CB7F28-B4F6-402F-859E-DA985F368B59}" destId="{1E15B2FA-8E30-4117-A6F3-6446FCEBB2DA}" srcOrd="7" destOrd="0" presId="urn:microsoft.com/office/officeart/2005/8/layout/chevron2"/>
    <dgm:cxn modelId="{976B7A5C-796C-4841-BB16-C8FDA2F2579A}" type="presParOf" srcId="{C2CB7F28-B4F6-402F-859E-DA985F368B59}" destId="{A07FABA2-405D-4355-B8A2-B052FB24E880}" srcOrd="8" destOrd="0" presId="urn:microsoft.com/office/officeart/2005/8/layout/chevron2"/>
    <dgm:cxn modelId="{3174A4F5-8B82-4863-B6E2-503BB1F88AEE}" type="presParOf" srcId="{A07FABA2-405D-4355-B8A2-B052FB24E880}" destId="{E941169D-62F8-4DC1-88D6-988291316205}" srcOrd="0" destOrd="0" presId="urn:microsoft.com/office/officeart/2005/8/layout/chevron2"/>
    <dgm:cxn modelId="{AFE5E8A7-9350-4495-9A91-AD7998AB31CF}" type="presParOf" srcId="{A07FABA2-405D-4355-B8A2-B052FB24E880}" destId="{8CB0ED52-A2F1-4844-8CFD-438CD5EC5736}"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35AA0-A689-44B4-AD27-F47F991F2A61}">
      <dsp:nvSpPr>
        <dsp:cNvPr id="0" name=""/>
        <dsp:cNvSpPr/>
      </dsp:nvSpPr>
      <dsp:spPr>
        <a:xfrm rot="5400000">
          <a:off x="-160690" y="160690"/>
          <a:ext cx="1071267" cy="749887"/>
        </a:xfrm>
        <a:prstGeom prst="chevron">
          <a:avLst/>
        </a:prstGeom>
        <a:solidFill>
          <a:srgbClr val="9BBB59">
            <a:lumMod val="60000"/>
            <a:lumOff val="40000"/>
          </a:srgbClr>
        </a:solidFill>
        <a:ln w="25400" cap="flat" cmpd="sng" algn="ctr">
          <a:solidFill>
            <a:sysClr val="window" lastClr="FFFFFF">
              <a:lumMod val="5000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buNone/>
          </a:pPr>
          <a:r>
            <a:rPr lang="en-US" sz="2400" kern="1200" dirty="0">
              <a:solidFill>
                <a:srgbClr val="9BBB59">
                  <a:lumMod val="50000"/>
                </a:srgbClr>
              </a:solidFill>
              <a:latin typeface="Times New Roman" panose="02020603050405020304" pitchFamily="18" charset="0"/>
              <a:ea typeface="+mn-ea"/>
              <a:cs typeface="Times New Roman" panose="02020603050405020304" pitchFamily="18" charset="0"/>
            </a:rPr>
            <a:t>S</a:t>
          </a:r>
        </a:p>
      </dsp:txBody>
      <dsp:txXfrm rot="-5400000">
        <a:off x="1" y="374944"/>
        <a:ext cx="749887" cy="321380"/>
      </dsp:txXfrm>
    </dsp:sp>
    <dsp:sp modelId="{992157BF-481B-4CAA-8391-52F9E58094D0}">
      <dsp:nvSpPr>
        <dsp:cNvPr id="0" name=""/>
        <dsp:cNvSpPr/>
      </dsp:nvSpPr>
      <dsp:spPr>
        <a:xfrm rot="5400000">
          <a:off x="3841581" y="-3074894"/>
          <a:ext cx="696689" cy="6880078"/>
        </a:xfrm>
        <a:prstGeom prst="round2SameRect">
          <a:avLst/>
        </a:prstGeom>
        <a:solidFill>
          <a:srgbClr val="9BBB59">
            <a:lumMod val="60000"/>
            <a:lumOff val="40000"/>
          </a:srgbClr>
        </a:solidFill>
        <a:ln w="25400" cap="flat" cmpd="sng" algn="ctr">
          <a:solidFill>
            <a:sysClr val="window" lastClr="FFFFFF">
              <a:lumMod val="5000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rgbClr val="9BBB59">
                  <a:lumMod val="50000"/>
                </a:srgbClr>
              </a:solidFill>
              <a:latin typeface="Times New Roman" panose="02020603050405020304" pitchFamily="18" charset="0"/>
              <a:ea typeface="+mn-ea"/>
              <a:cs typeface="Times New Roman" panose="02020603050405020304" pitchFamily="18" charset="0"/>
            </a:rPr>
            <a:t>SPECIFIC – TÍNH CỤ THỂ</a:t>
          </a:r>
        </a:p>
        <a:p>
          <a:pPr marL="171450" lvl="1" indent="-171450" algn="l" defTabSz="711200">
            <a:lnSpc>
              <a:spcPct val="90000"/>
            </a:lnSpc>
            <a:spcBef>
              <a:spcPct val="0"/>
            </a:spcBef>
            <a:spcAft>
              <a:spcPct val="15000"/>
            </a:spcAft>
            <a:buChar char="••"/>
          </a:pPr>
          <a:r>
            <a:rPr lang="en-US" sz="1600" kern="1200" dirty="0">
              <a:solidFill>
                <a:sysClr val="windowText" lastClr="000000">
                  <a:lumMod val="95000"/>
                  <a:lumOff val="5000"/>
                </a:sysClr>
              </a:solidFill>
              <a:latin typeface="Times New Roman" panose="02020603050405020304" pitchFamily="18" charset="0"/>
              <a:ea typeface="+mn-ea"/>
              <a:cs typeface="Times New Roman" panose="02020603050405020304" pitchFamily="18" charset="0"/>
            </a:rPr>
            <a:t>Chỉ có những mục tiêu cụ thể mới giúp ta thực hiện được ước mơ của mình</a:t>
          </a:r>
        </a:p>
      </dsp:txBody>
      <dsp:txXfrm rot="-5400000">
        <a:off x="749887" y="50810"/>
        <a:ext cx="6846068" cy="628669"/>
      </dsp:txXfrm>
    </dsp:sp>
    <dsp:sp modelId="{C8A29473-570D-489B-B2DA-687135AF53FC}">
      <dsp:nvSpPr>
        <dsp:cNvPr id="0" name=""/>
        <dsp:cNvSpPr/>
      </dsp:nvSpPr>
      <dsp:spPr>
        <a:xfrm rot="5400000">
          <a:off x="-160690" y="1119257"/>
          <a:ext cx="1071267" cy="749887"/>
        </a:xfrm>
        <a:prstGeom prst="chevron">
          <a:avLst/>
        </a:prstGeom>
        <a:solidFill>
          <a:srgbClr val="1F497D">
            <a:lumMod val="40000"/>
            <a:lumOff val="60000"/>
          </a:srgbClr>
        </a:solidFill>
        <a:ln w="25400" cap="flat" cmpd="sng" algn="ctr">
          <a:solidFill>
            <a:sysClr val="window" lastClr="FFFFFF">
              <a:lumMod val="5000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buNone/>
          </a:pPr>
          <a:r>
            <a:rPr lang="en-US" sz="2400" kern="1200" dirty="0">
              <a:solidFill>
                <a:srgbClr val="1F497D">
                  <a:lumMod val="50000"/>
                </a:srgbClr>
              </a:solidFill>
              <a:latin typeface="Times New Roman" panose="02020603050405020304" pitchFamily="18" charset="0"/>
              <a:ea typeface="+mn-ea"/>
              <a:cs typeface="Times New Roman" panose="02020603050405020304" pitchFamily="18" charset="0"/>
            </a:rPr>
            <a:t>M</a:t>
          </a:r>
        </a:p>
      </dsp:txBody>
      <dsp:txXfrm rot="-5400000">
        <a:off x="1" y="1333511"/>
        <a:ext cx="749887" cy="321380"/>
      </dsp:txXfrm>
    </dsp:sp>
    <dsp:sp modelId="{27BC1AD1-DA81-499E-9B29-E147D493915B}">
      <dsp:nvSpPr>
        <dsp:cNvPr id="0" name=""/>
        <dsp:cNvSpPr/>
      </dsp:nvSpPr>
      <dsp:spPr>
        <a:xfrm rot="5400000">
          <a:off x="3841764" y="-2133310"/>
          <a:ext cx="696323" cy="6880078"/>
        </a:xfrm>
        <a:prstGeom prst="round2SameRect">
          <a:avLst/>
        </a:prstGeom>
        <a:solidFill>
          <a:srgbClr val="1F497D">
            <a:lumMod val="40000"/>
            <a:lumOff val="60000"/>
          </a:srgbClr>
        </a:solidFill>
        <a:ln w="25400" cap="flat" cmpd="sng" algn="ctr">
          <a:solidFill>
            <a:sysClr val="window" lastClr="FFFFFF">
              <a:lumMod val="5000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rgbClr val="1F497D">
                  <a:lumMod val="50000"/>
                </a:srgbClr>
              </a:solidFill>
              <a:latin typeface="Times New Roman" panose="02020603050405020304" pitchFamily="18" charset="0"/>
              <a:ea typeface="+mn-ea"/>
              <a:cs typeface="Times New Roman" panose="02020603050405020304" pitchFamily="18" charset="0"/>
            </a:rPr>
            <a:t>MEASURABLE – ĐO LƯỜNG ĐƯỢC</a:t>
          </a:r>
        </a:p>
        <a:p>
          <a:pPr marL="171450" lvl="1" indent="-171450" algn="l" defTabSz="711200">
            <a:lnSpc>
              <a:spcPct val="90000"/>
            </a:lnSpc>
            <a:spcBef>
              <a:spcPct val="0"/>
            </a:spcBef>
            <a:spcAft>
              <a:spcPct val="15000"/>
            </a:spcAft>
            <a:buChar char="••"/>
          </a:pPr>
          <a:r>
            <a:rPr lang="en-US" sz="1600" kern="1200" dirty="0">
              <a:solidFill>
                <a:sysClr val="windowText" lastClr="000000">
                  <a:lumMod val="95000"/>
                  <a:lumOff val="5000"/>
                </a:sysClr>
              </a:solidFill>
              <a:latin typeface="Times New Roman" panose="02020603050405020304" pitchFamily="18" charset="0"/>
              <a:ea typeface="+mn-ea"/>
              <a:cs typeface="Times New Roman" panose="02020603050405020304" pitchFamily="18" charset="0"/>
            </a:rPr>
            <a:t>Các mục tiêu gắn với những con số cụ thể để XĐ được khối lượng công việc cần hoàn thành</a:t>
          </a:r>
        </a:p>
      </dsp:txBody>
      <dsp:txXfrm rot="-5400000">
        <a:off x="749887" y="992559"/>
        <a:ext cx="6846086" cy="628339"/>
      </dsp:txXfrm>
    </dsp:sp>
    <dsp:sp modelId="{5BED5BEA-F8DE-4814-9094-49F962BD6568}">
      <dsp:nvSpPr>
        <dsp:cNvPr id="0" name=""/>
        <dsp:cNvSpPr/>
      </dsp:nvSpPr>
      <dsp:spPr>
        <a:xfrm rot="5400000">
          <a:off x="-160690" y="2073328"/>
          <a:ext cx="1071267" cy="749887"/>
        </a:xfrm>
        <a:prstGeom prst="chevron">
          <a:avLst/>
        </a:prstGeom>
        <a:solidFill>
          <a:srgbClr val="C0504D">
            <a:lumMod val="20000"/>
            <a:lumOff val="80000"/>
          </a:srgbClr>
        </a:solidFill>
        <a:ln w="25400" cap="flat" cmpd="sng" algn="ctr">
          <a:solidFill>
            <a:sysClr val="window" lastClr="FFFFFF">
              <a:lumMod val="5000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buNone/>
          </a:pPr>
          <a:r>
            <a:rPr lang="en-US" sz="2400" kern="1200" dirty="0">
              <a:solidFill>
                <a:srgbClr val="C0504D">
                  <a:lumMod val="75000"/>
                </a:srgbClr>
              </a:solidFill>
              <a:latin typeface="Times New Roman" panose="02020603050405020304" pitchFamily="18" charset="0"/>
              <a:ea typeface="+mn-ea"/>
              <a:cs typeface="Times New Roman" panose="02020603050405020304" pitchFamily="18" charset="0"/>
            </a:rPr>
            <a:t>A</a:t>
          </a:r>
        </a:p>
      </dsp:txBody>
      <dsp:txXfrm rot="-5400000">
        <a:off x="1" y="2287582"/>
        <a:ext cx="749887" cy="321380"/>
      </dsp:txXfrm>
    </dsp:sp>
    <dsp:sp modelId="{BE58BB08-8C1C-4547-B44D-819189576BF8}">
      <dsp:nvSpPr>
        <dsp:cNvPr id="0" name=""/>
        <dsp:cNvSpPr/>
      </dsp:nvSpPr>
      <dsp:spPr>
        <a:xfrm rot="5400000">
          <a:off x="3841764" y="-1179239"/>
          <a:ext cx="696323" cy="6880078"/>
        </a:xfrm>
        <a:prstGeom prst="round2SameRect">
          <a:avLst/>
        </a:prstGeom>
        <a:solidFill>
          <a:srgbClr val="C0504D">
            <a:lumMod val="20000"/>
            <a:lumOff val="80000"/>
          </a:srgbClr>
        </a:solidFill>
        <a:ln w="25400" cap="flat" cmpd="sng" algn="ctr">
          <a:solidFill>
            <a:sysClr val="window" lastClr="FFFFFF">
              <a:lumMod val="5000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rgbClr val="C0504D">
                  <a:lumMod val="75000"/>
                </a:srgbClr>
              </a:solidFill>
              <a:latin typeface="Times New Roman" panose="02020603050405020304" pitchFamily="18" charset="0"/>
              <a:ea typeface="+mn-ea"/>
              <a:cs typeface="Times New Roman" panose="02020603050405020304" pitchFamily="18" charset="0"/>
            </a:rPr>
            <a:t>ATTAINBLE – TÍNH KHẢ THI</a:t>
          </a:r>
        </a:p>
        <a:p>
          <a:pPr marL="171450" lvl="1" indent="-171450" algn="l" defTabSz="711200">
            <a:lnSpc>
              <a:spcPct val="90000"/>
            </a:lnSpc>
            <a:spcBef>
              <a:spcPct val="0"/>
            </a:spcBef>
            <a:spcAft>
              <a:spcPct val="15000"/>
            </a:spcAft>
            <a:buChar char="••"/>
          </a:pPr>
          <a:r>
            <a:rPr lang="en-US" sz="1600" kern="1200" dirty="0">
              <a:solidFill>
                <a:sysClr val="windowText" lastClr="000000">
                  <a:lumMod val="95000"/>
                  <a:lumOff val="5000"/>
                </a:sysClr>
              </a:solidFill>
              <a:latin typeface="Times New Roman" panose="02020603050405020304" pitchFamily="18" charset="0"/>
              <a:ea typeface="+mn-ea"/>
              <a:cs typeface="Times New Roman" panose="02020603050405020304" pitchFamily="18" charset="0"/>
            </a:rPr>
            <a:t>Khả năng thực hiện mục tiêu, không nên đưa những mục tiêu xa với</a:t>
          </a:r>
        </a:p>
      </dsp:txBody>
      <dsp:txXfrm rot="-5400000">
        <a:off x="749887" y="1946630"/>
        <a:ext cx="6846086" cy="628339"/>
      </dsp:txXfrm>
    </dsp:sp>
    <dsp:sp modelId="{B0D55FA1-D4C8-42DC-88A2-2573B6D751C6}">
      <dsp:nvSpPr>
        <dsp:cNvPr id="0" name=""/>
        <dsp:cNvSpPr/>
      </dsp:nvSpPr>
      <dsp:spPr>
        <a:xfrm rot="5400000">
          <a:off x="-160690" y="3027399"/>
          <a:ext cx="1071267" cy="749887"/>
        </a:xfrm>
        <a:prstGeom prst="chevron">
          <a:avLst/>
        </a:prstGeom>
        <a:solidFill>
          <a:srgbClr val="F79646">
            <a:lumMod val="60000"/>
            <a:lumOff val="40000"/>
          </a:srgbClr>
        </a:solidFill>
        <a:ln w="25400" cap="flat" cmpd="sng" algn="ctr">
          <a:solidFill>
            <a:sysClr val="window" lastClr="FFFFFF">
              <a:lumMod val="5000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buNone/>
          </a:pPr>
          <a:r>
            <a:rPr lang="en-US" sz="2400" kern="1200" dirty="0">
              <a:solidFill>
                <a:srgbClr val="F79646">
                  <a:lumMod val="50000"/>
                </a:srgbClr>
              </a:solidFill>
              <a:latin typeface="Times New Roman" panose="02020603050405020304" pitchFamily="18" charset="0"/>
              <a:ea typeface="+mn-ea"/>
              <a:cs typeface="Times New Roman" panose="02020603050405020304" pitchFamily="18" charset="0"/>
            </a:rPr>
            <a:t>R</a:t>
          </a:r>
        </a:p>
      </dsp:txBody>
      <dsp:txXfrm rot="-5400000">
        <a:off x="1" y="3241653"/>
        <a:ext cx="749887" cy="321380"/>
      </dsp:txXfrm>
    </dsp:sp>
    <dsp:sp modelId="{C7CE1469-E632-4BFA-9C7D-AA7858DB5AA6}">
      <dsp:nvSpPr>
        <dsp:cNvPr id="0" name=""/>
        <dsp:cNvSpPr/>
      </dsp:nvSpPr>
      <dsp:spPr>
        <a:xfrm rot="5400000">
          <a:off x="3841764" y="-225168"/>
          <a:ext cx="696323" cy="6880078"/>
        </a:xfrm>
        <a:prstGeom prst="round2SameRect">
          <a:avLst/>
        </a:prstGeom>
        <a:solidFill>
          <a:srgbClr val="F79646">
            <a:lumMod val="60000"/>
            <a:lumOff val="40000"/>
          </a:srgbClr>
        </a:solidFill>
        <a:ln w="25400" cap="flat" cmpd="sng" algn="ctr">
          <a:solidFill>
            <a:sysClr val="window" lastClr="FFFFFF">
              <a:lumMod val="5000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rgbClr val="F79646">
                  <a:lumMod val="50000"/>
                </a:srgbClr>
              </a:solidFill>
              <a:latin typeface="Times New Roman" panose="02020603050405020304" pitchFamily="18" charset="0"/>
              <a:ea typeface="+mn-ea"/>
              <a:cs typeface="Times New Roman" panose="02020603050405020304" pitchFamily="18" charset="0"/>
            </a:rPr>
            <a:t>REALISTIC – TÍNH THỰC TẾ</a:t>
          </a:r>
        </a:p>
        <a:p>
          <a:pPr marL="171450" lvl="1" indent="-171450" algn="l" defTabSz="711200">
            <a:lnSpc>
              <a:spcPct val="90000"/>
            </a:lnSpc>
            <a:spcBef>
              <a:spcPct val="0"/>
            </a:spcBef>
            <a:spcAft>
              <a:spcPct val="15000"/>
            </a:spcAft>
            <a:buChar char="••"/>
          </a:pPr>
          <a:r>
            <a:rPr lang="en-US" sz="1600" kern="1200" dirty="0">
              <a:solidFill>
                <a:sysClr val="windowText" lastClr="000000">
                  <a:lumMod val="95000"/>
                  <a:lumOff val="5000"/>
                </a:sysClr>
              </a:solidFill>
              <a:latin typeface="Times New Roman" panose="02020603050405020304" pitchFamily="18" charset="0"/>
              <a:ea typeface="+mn-ea"/>
              <a:cs typeface="Times New Roman" panose="02020603050405020304" pitchFamily="18" charset="0"/>
            </a:rPr>
            <a:t>Phải phù hợp với thực tế</a:t>
          </a:r>
        </a:p>
      </dsp:txBody>
      <dsp:txXfrm rot="-5400000">
        <a:off x="749887" y="2900701"/>
        <a:ext cx="6846086" cy="628339"/>
      </dsp:txXfrm>
    </dsp:sp>
    <dsp:sp modelId="{E941169D-62F8-4DC1-88D6-988291316205}">
      <dsp:nvSpPr>
        <dsp:cNvPr id="0" name=""/>
        <dsp:cNvSpPr/>
      </dsp:nvSpPr>
      <dsp:spPr>
        <a:xfrm rot="5400000">
          <a:off x="-160690" y="3981470"/>
          <a:ext cx="1071267" cy="749887"/>
        </a:xfrm>
        <a:prstGeom prst="chevron">
          <a:avLst/>
        </a:prstGeom>
        <a:solidFill>
          <a:srgbClr val="8064A2">
            <a:lumMod val="40000"/>
            <a:lumOff val="60000"/>
          </a:srgbClr>
        </a:solidFill>
        <a:ln w="25400" cap="flat" cmpd="sng" algn="ctr">
          <a:solidFill>
            <a:sysClr val="window" lastClr="FFFFFF">
              <a:lumMod val="5000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buNone/>
          </a:pPr>
          <a:r>
            <a:rPr lang="en-US" sz="2400" kern="1200" dirty="0">
              <a:solidFill>
                <a:srgbClr val="8064A2">
                  <a:lumMod val="50000"/>
                </a:srgbClr>
              </a:solidFill>
              <a:latin typeface="Times New Roman" panose="02020603050405020304" pitchFamily="18" charset="0"/>
              <a:ea typeface="+mn-ea"/>
              <a:cs typeface="Times New Roman" panose="02020603050405020304" pitchFamily="18" charset="0"/>
            </a:rPr>
            <a:t>T</a:t>
          </a:r>
        </a:p>
      </dsp:txBody>
      <dsp:txXfrm rot="-5400000">
        <a:off x="1" y="4195724"/>
        <a:ext cx="749887" cy="321380"/>
      </dsp:txXfrm>
    </dsp:sp>
    <dsp:sp modelId="{8CB0ED52-A2F1-4844-8CFD-438CD5EC5736}">
      <dsp:nvSpPr>
        <dsp:cNvPr id="0" name=""/>
        <dsp:cNvSpPr/>
      </dsp:nvSpPr>
      <dsp:spPr>
        <a:xfrm rot="5400000">
          <a:off x="3841764" y="728902"/>
          <a:ext cx="696323" cy="6880078"/>
        </a:xfrm>
        <a:prstGeom prst="round2SameRect">
          <a:avLst/>
        </a:prstGeom>
        <a:solidFill>
          <a:srgbClr val="8064A2">
            <a:lumMod val="40000"/>
            <a:lumOff val="60000"/>
          </a:srgbClr>
        </a:solidFill>
        <a:ln w="25400" cap="flat" cmpd="sng" algn="ctr">
          <a:solidFill>
            <a:sysClr val="window" lastClr="FFFFFF">
              <a:lumMod val="5000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rgbClr val="8064A2">
                  <a:lumMod val="50000"/>
                </a:srgbClr>
              </a:solidFill>
              <a:latin typeface="Times New Roman" panose="02020603050405020304" pitchFamily="18" charset="0"/>
              <a:ea typeface="+mn-ea"/>
              <a:cs typeface="Times New Roman" panose="02020603050405020304" pitchFamily="18" charset="0"/>
            </a:rPr>
            <a:t>TIME BOUND – GIỚI HẠN TG</a:t>
          </a:r>
        </a:p>
        <a:p>
          <a:pPr marL="171450" lvl="1" indent="-171450" algn="l" defTabSz="711200">
            <a:lnSpc>
              <a:spcPct val="90000"/>
            </a:lnSpc>
            <a:spcBef>
              <a:spcPct val="0"/>
            </a:spcBef>
            <a:spcAft>
              <a:spcPct val="15000"/>
            </a:spcAft>
            <a:buChar char="••"/>
          </a:pPr>
          <a:r>
            <a:rPr lang="en-US" sz="1600" kern="1200" dirty="0">
              <a:solidFill>
                <a:sysClr val="windowText" lastClr="000000">
                  <a:lumMod val="95000"/>
                  <a:lumOff val="5000"/>
                </a:sysClr>
              </a:solidFill>
              <a:latin typeface="Times New Roman" panose="02020603050405020304" pitchFamily="18" charset="0"/>
              <a:ea typeface="+mn-ea"/>
              <a:cs typeface="Times New Roman" panose="02020603050405020304" pitchFamily="18" charset="0"/>
            </a:rPr>
            <a:t>Chọn ra mốc TG cụ thể để hoàn thành mục tiêu. Sự trì hoãn chính là rào cản lớn nhất của thành công</a:t>
          </a:r>
        </a:p>
      </dsp:txBody>
      <dsp:txXfrm rot="-5400000">
        <a:off x="749887" y="3854771"/>
        <a:ext cx="6846086" cy="6283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ource Han Sans CN Medium" panose="020B0500000000000000" pitchFamily="34" charset="-128"/>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ource Han Sans CN Medium" panose="020B0500000000000000" pitchFamily="34" charset="-128"/>
              </a:defRPr>
            </a:lvl1pPr>
          </a:lstStyle>
          <a:p>
            <a:fld id="{8AADD754-F49E-4351-AAFE-19D83F43501C}" type="datetimeFigureOut">
              <a:rPr lang="en-US" smtClean="0"/>
              <a:pPr/>
              <a:t>1/7/2024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ource Han Sans CN Medium" panose="020B0500000000000000" pitchFamily="34" charset="-128"/>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ource Han Sans CN Medium" panose="020B0500000000000000" pitchFamily="34" charset="-128"/>
              </a:defRPr>
            </a:lvl1pPr>
          </a:lstStyle>
          <a:p>
            <a:fld id="{B78F6036-E835-44CB-A25A-34C755DFD5D4}" type="slidenum">
              <a:rPr lang="en-US" smtClean="0"/>
              <a:pPr/>
              <a:t>‹#›</a:t>
            </a:fld>
            <a:endParaRPr lang="en-US" dirty="0"/>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Han Sans CN Medium" panose="020B0500000000000000" pitchFamily="34" charset="-128"/>
        <a:ea typeface="+mn-ea"/>
        <a:cs typeface="+mn-cs"/>
      </a:defRPr>
    </a:lvl1pPr>
    <a:lvl2pPr marL="457200" algn="l" defTabSz="914400" rtl="0" eaLnBrk="1" latinLnBrk="0" hangingPunct="1">
      <a:defRPr sz="1200" b="0" i="0" kern="1200">
        <a:solidFill>
          <a:schemeClr val="tx1"/>
        </a:solidFill>
        <a:latin typeface="Source Han Sans CN Medium" panose="020B0500000000000000" pitchFamily="34" charset="-128"/>
        <a:ea typeface="+mn-ea"/>
        <a:cs typeface="+mn-cs"/>
      </a:defRPr>
    </a:lvl2pPr>
    <a:lvl3pPr marL="914400" algn="l" defTabSz="914400" rtl="0" eaLnBrk="1" latinLnBrk="0" hangingPunct="1">
      <a:defRPr sz="1200" b="0" i="0" kern="1200">
        <a:solidFill>
          <a:schemeClr val="tx1"/>
        </a:solidFill>
        <a:latin typeface="Source Han Sans CN Medium" panose="020B0500000000000000" pitchFamily="34" charset="-128"/>
        <a:ea typeface="+mn-ea"/>
        <a:cs typeface="+mn-cs"/>
      </a:defRPr>
    </a:lvl3pPr>
    <a:lvl4pPr marL="1371600" algn="l" defTabSz="914400" rtl="0" eaLnBrk="1" latinLnBrk="0" hangingPunct="1">
      <a:defRPr sz="1200" b="0" i="0" kern="1200">
        <a:solidFill>
          <a:schemeClr val="tx1"/>
        </a:solidFill>
        <a:latin typeface="Source Han Sans CN Medium" panose="020B0500000000000000" pitchFamily="34" charset="-128"/>
        <a:ea typeface="+mn-ea"/>
        <a:cs typeface="+mn-cs"/>
      </a:defRPr>
    </a:lvl4pPr>
    <a:lvl5pPr marL="1828800" algn="l" defTabSz="914400" rtl="0" eaLnBrk="1" latinLnBrk="0" hangingPunct="1">
      <a:defRPr sz="1200" b="0" i="0" kern="1200">
        <a:solidFill>
          <a:schemeClr val="tx1"/>
        </a:solidFill>
        <a:latin typeface="Source Han Sans CN Medium" panose="020B0500000000000000"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a:t>
            </a:fld>
            <a:endParaRPr lang="en-US">
              <a:solidFill>
                <a:prstClr val="black"/>
              </a:solidFill>
            </a:endParaRPr>
          </a:p>
        </p:txBody>
      </p:sp>
    </p:spTree>
    <p:extLst>
      <p:ext uri="{BB962C8B-B14F-4D97-AF65-F5344CB8AC3E}">
        <p14:creationId xmlns:p14="http://schemas.microsoft.com/office/powerpoint/2010/main" val="401052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https://www.youtube.com/watch?v=-DJtfSCaQJQ</a:t>
            </a:r>
            <a:endParaRPr lang="en-VN"/>
          </a:p>
        </p:txBody>
      </p:sp>
      <p:sp>
        <p:nvSpPr>
          <p:cNvPr id="4" name="Slide Number Placeholder 3"/>
          <p:cNvSpPr>
            <a:spLocks noGrp="1"/>
          </p:cNvSpPr>
          <p:nvPr>
            <p:ph type="sldNum" sz="quarter" idx="5"/>
          </p:nvPr>
        </p:nvSpPr>
        <p:spPr/>
        <p:txBody>
          <a:bodyPr/>
          <a:lstStyle/>
          <a:p>
            <a:fld id="{B78F6036-E835-44CB-A25A-34C755DFD5D4}" type="slidenum">
              <a:rPr lang="en-US" smtClean="0"/>
              <a:pPr/>
              <a:t>4</a:t>
            </a:fld>
            <a:endParaRPr lang="en-US" dirty="0"/>
          </a:p>
        </p:txBody>
      </p:sp>
    </p:spTree>
    <p:extLst>
      <p:ext uri="{BB962C8B-B14F-4D97-AF65-F5344CB8AC3E}">
        <p14:creationId xmlns:p14="http://schemas.microsoft.com/office/powerpoint/2010/main" val="16276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0E13E-1DB1-4170-B622-4927CC28847C}" type="slidenum">
              <a:rPr lang="zh-CN" altLang="en-US" smtClean="0"/>
              <a:t>6</a:t>
            </a:fld>
            <a:endParaRPr lang="zh-CN" altLang="en-US"/>
          </a:p>
        </p:txBody>
      </p:sp>
    </p:spTree>
    <p:extLst>
      <p:ext uri="{BB962C8B-B14F-4D97-AF65-F5344CB8AC3E}">
        <p14:creationId xmlns:p14="http://schemas.microsoft.com/office/powerpoint/2010/main" val="320895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9</a:t>
            </a:fld>
            <a:endParaRPr lang="en-US">
              <a:solidFill>
                <a:prstClr val="black"/>
              </a:solidFill>
            </a:endParaRPr>
          </a:p>
        </p:txBody>
      </p:sp>
    </p:spTree>
    <p:extLst>
      <p:ext uri="{BB962C8B-B14F-4D97-AF65-F5344CB8AC3E}">
        <p14:creationId xmlns:p14="http://schemas.microsoft.com/office/powerpoint/2010/main" val="341402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2433765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https://www.youtube.com/watch?v=c2D7s0f9Tb0</a:t>
            </a:r>
            <a:endParaRPr lang="en-VN"/>
          </a:p>
        </p:txBody>
      </p:sp>
      <p:sp>
        <p:nvSpPr>
          <p:cNvPr id="4" name="Slide Number Placeholder 3"/>
          <p:cNvSpPr>
            <a:spLocks noGrp="1"/>
          </p:cNvSpPr>
          <p:nvPr>
            <p:ph type="sldNum" sz="quarter" idx="5"/>
          </p:nvPr>
        </p:nvSpPr>
        <p:spPr/>
        <p:txBody>
          <a:bodyPr/>
          <a:lstStyle/>
          <a:p>
            <a:fld id="{B78F6036-E835-44CB-A25A-34C755DFD5D4}" type="slidenum">
              <a:rPr lang="en-US" smtClean="0"/>
              <a:pPr/>
              <a:t>14</a:t>
            </a:fld>
            <a:endParaRPr lang="en-US" dirty="0"/>
          </a:p>
        </p:txBody>
      </p:sp>
    </p:spTree>
    <p:extLst>
      <p:ext uri="{BB962C8B-B14F-4D97-AF65-F5344CB8AC3E}">
        <p14:creationId xmlns:p14="http://schemas.microsoft.com/office/powerpoint/2010/main" val="2363513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15</a:t>
            </a:fld>
            <a:endParaRPr lang="en-US">
              <a:solidFill>
                <a:prstClr val="black"/>
              </a:solidFill>
            </a:endParaRPr>
          </a:p>
        </p:txBody>
      </p:sp>
    </p:spTree>
    <p:extLst>
      <p:ext uri="{BB962C8B-B14F-4D97-AF65-F5344CB8AC3E}">
        <p14:creationId xmlns:p14="http://schemas.microsoft.com/office/powerpoint/2010/main" val="254230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17</a:t>
            </a:fld>
            <a:endParaRPr lang="en-US">
              <a:solidFill>
                <a:prstClr val="black"/>
              </a:solidFill>
            </a:endParaRPr>
          </a:p>
        </p:txBody>
      </p:sp>
    </p:spTree>
    <p:extLst>
      <p:ext uri="{BB962C8B-B14F-4D97-AF65-F5344CB8AC3E}">
        <p14:creationId xmlns:p14="http://schemas.microsoft.com/office/powerpoint/2010/main" val="1020599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1995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CEB1B6A-AEF1-4ACD-BD61-958570690F55}" type="datetimeFigureOut">
              <a:rPr lang="zh-CN" altLang="en-US" smtClean="0"/>
              <a:t>2024/1/7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242444409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EB1B6A-AEF1-4ACD-BD61-958570690F55}"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9332708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EB1B6A-AEF1-4ACD-BD61-958570690F55}" type="datetimeFigureOut">
              <a:rPr lang="zh-CN" altLang="en-US" smtClean="0"/>
              <a:t>2024/1/7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6167154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143538206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6898779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6895165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24015415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6419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09714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5381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6"/>
            <a:ext cx="9144000" cy="5142147"/>
          </a:xfrm>
          <a:prstGeom prst="rect">
            <a:avLst/>
          </a:prstGeom>
        </p:spPr>
      </p:pic>
    </p:spTree>
    <p:extLst>
      <p:ext uri="{BB962C8B-B14F-4D97-AF65-F5344CB8AC3E}">
        <p14:creationId xmlns:p14="http://schemas.microsoft.com/office/powerpoint/2010/main" val="318032719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6061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1127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3238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8115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44770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17724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0540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5321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62269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37201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7314040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25389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6320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15539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72186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2275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 name="等腰三角形 2"/>
          <p:cNvSpPr/>
          <p:nvPr userDrawn="1"/>
        </p:nvSpPr>
        <p:spPr>
          <a:xfrm rot="5400000">
            <a:off x="122554" y="186387"/>
            <a:ext cx="384721" cy="3316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
        <p:nvSpPr>
          <p:cNvPr id="30" name="等腰三角形 29"/>
          <p:cNvSpPr/>
          <p:nvPr userDrawn="1"/>
        </p:nvSpPr>
        <p:spPr>
          <a:xfrm rot="5400000">
            <a:off x="232772" y="187189"/>
            <a:ext cx="204609"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6906642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sp>
        <p:nvSpPr>
          <p:cNvPr id="3" name="等腰三角形 2"/>
          <p:cNvSpPr/>
          <p:nvPr userDrawn="1"/>
        </p:nvSpPr>
        <p:spPr>
          <a:xfrm rot="5400000">
            <a:off x="122554" y="186387"/>
            <a:ext cx="384721" cy="3316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
        <p:nvSpPr>
          <p:cNvPr id="30" name="等腰三角形 29"/>
          <p:cNvSpPr/>
          <p:nvPr userDrawn="1"/>
        </p:nvSpPr>
        <p:spPr>
          <a:xfrm rot="5400000">
            <a:off x="232772" y="187189"/>
            <a:ext cx="204609"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15574837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节标题">
    <p:spTree>
      <p:nvGrpSpPr>
        <p:cNvPr id="1" name=""/>
        <p:cNvGrpSpPr/>
        <p:nvPr/>
      </p:nvGrpSpPr>
      <p:grpSpPr>
        <a:xfrm>
          <a:off x="0" y="0"/>
          <a:ext cx="0" cy="0"/>
          <a:chOff x="0" y="0"/>
          <a:chExt cx="0" cy="0"/>
        </a:xfrm>
      </p:grpSpPr>
      <p:sp>
        <p:nvSpPr>
          <p:cNvPr id="3" name="等腰三角形 2"/>
          <p:cNvSpPr/>
          <p:nvPr userDrawn="1"/>
        </p:nvSpPr>
        <p:spPr>
          <a:xfrm rot="5400000">
            <a:off x="122554" y="186387"/>
            <a:ext cx="384721" cy="3316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
        <p:nvSpPr>
          <p:cNvPr id="30" name="等腰三角形 29"/>
          <p:cNvSpPr/>
          <p:nvPr userDrawn="1"/>
        </p:nvSpPr>
        <p:spPr>
          <a:xfrm rot="5400000">
            <a:off x="232772" y="187189"/>
            <a:ext cx="204609"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99224764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节标题">
    <p:spTree>
      <p:nvGrpSpPr>
        <p:cNvPr id="1" name=""/>
        <p:cNvGrpSpPr/>
        <p:nvPr/>
      </p:nvGrpSpPr>
      <p:grpSpPr>
        <a:xfrm>
          <a:off x="0" y="0"/>
          <a:ext cx="0" cy="0"/>
          <a:chOff x="0" y="0"/>
          <a:chExt cx="0" cy="0"/>
        </a:xfrm>
      </p:grpSpPr>
      <p:sp>
        <p:nvSpPr>
          <p:cNvPr id="3" name="等腰三角形 2"/>
          <p:cNvSpPr/>
          <p:nvPr userDrawn="1"/>
        </p:nvSpPr>
        <p:spPr>
          <a:xfrm rot="5400000">
            <a:off x="122554" y="186387"/>
            <a:ext cx="384721" cy="3316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
        <p:nvSpPr>
          <p:cNvPr id="30" name="等腰三角形 29"/>
          <p:cNvSpPr/>
          <p:nvPr userDrawn="1"/>
        </p:nvSpPr>
        <p:spPr>
          <a:xfrm rot="5400000">
            <a:off x="232772" y="187189"/>
            <a:ext cx="204609"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341823539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节标题">
    <p:spTree>
      <p:nvGrpSpPr>
        <p:cNvPr id="1" name=""/>
        <p:cNvGrpSpPr/>
        <p:nvPr/>
      </p:nvGrpSpPr>
      <p:grpSpPr>
        <a:xfrm>
          <a:off x="0" y="0"/>
          <a:ext cx="0" cy="0"/>
          <a:chOff x="0" y="0"/>
          <a:chExt cx="0" cy="0"/>
        </a:xfrm>
      </p:grpSpPr>
      <p:sp>
        <p:nvSpPr>
          <p:cNvPr id="7" name="文本框 6"/>
          <p:cNvSpPr txBox="1"/>
          <p:nvPr userDrawn="1"/>
        </p:nvSpPr>
        <p:spPr>
          <a:xfrm>
            <a:off x="480743" y="142809"/>
            <a:ext cx="1327608" cy="384721"/>
          </a:xfrm>
          <a:prstGeom prst="rect">
            <a:avLst/>
          </a:prstGeom>
          <a:noFill/>
        </p:spPr>
        <p:txBody>
          <a:bodyPr wrap="none" rtlCol="0">
            <a:spAutoFit/>
          </a:bodyPr>
          <a:lstStyle/>
          <a:p>
            <a:r>
              <a:rPr lang="en-US" altLang="zh-CN" sz="1900" b="0" i="0" dirty="0">
                <a:latin typeface="Source Han Sans CN Medium" panose="020B0500000000000000" pitchFamily="34" charset="-128"/>
                <a:ea typeface="Source Han Sans CN Medium" panose="020B0500000000000000" pitchFamily="34" charset="-128"/>
              </a:rPr>
              <a:t>Financing</a:t>
            </a:r>
            <a:endParaRPr lang="zh-CN" altLang="en-US" sz="1900" b="0" i="0" dirty="0">
              <a:latin typeface="Source Han Sans CN Medium" panose="020B0500000000000000" pitchFamily="34" charset="-128"/>
              <a:ea typeface="Source Han Sans CN Medium" panose="020B0500000000000000" pitchFamily="34" charset="-128"/>
            </a:endParaRPr>
          </a:p>
        </p:txBody>
      </p:sp>
      <p:sp>
        <p:nvSpPr>
          <p:cNvPr id="3" name="等腰三角形 2"/>
          <p:cNvSpPr/>
          <p:nvPr userDrawn="1"/>
        </p:nvSpPr>
        <p:spPr>
          <a:xfrm rot="5400000">
            <a:off x="122554" y="186387"/>
            <a:ext cx="384721" cy="3316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
        <p:nvSpPr>
          <p:cNvPr id="30" name="等腰三角形 29"/>
          <p:cNvSpPr/>
          <p:nvPr userDrawn="1"/>
        </p:nvSpPr>
        <p:spPr>
          <a:xfrm rot="5400000">
            <a:off x="232772" y="187189"/>
            <a:ext cx="204609"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260898411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77581592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0CEB1B6A-AEF1-4ACD-BD61-958570690F55}" type="datetimeFigureOut">
              <a:rPr lang="zh-CN" altLang="en-US" smtClean="0"/>
              <a:pPr/>
              <a:t>2024/1/7</a:t>
            </a:fld>
            <a:endParaRPr lang="zh-CN" altLang="en-US" dirty="0"/>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BB6CB991-6BD3-42F2-8A94-1903E9425430}" type="slidenum">
              <a:rPr lang="zh-CN" altLang="en-US" smtClean="0"/>
              <a:pPr/>
              <a:t>‹#›</a:t>
            </a:fld>
            <a:endParaRPr lang="zh-CN" altLang="en-US" dirty="0"/>
          </a:p>
        </p:txBody>
      </p:sp>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674" r:id="rId1"/>
    <p:sldLayoutId id="2147483685" r:id="rId2"/>
    <p:sldLayoutId id="2147483675" r:id="rId3"/>
    <p:sldLayoutId id="2147483676" r:id="rId4"/>
    <p:sldLayoutId id="2147483711" r:id="rId5"/>
    <p:sldLayoutId id="2147483712" r:id="rId6"/>
    <p:sldLayoutId id="2147483713" r:id="rId7"/>
    <p:sldLayoutId id="2147483714"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Source Han Sans CN Medium" panose="020B0500000000000000" pitchFamily="34" charset="-128"/>
          <a:ea typeface="Source Han Sans CN Medium" panose="020B05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Han Sans CN Medium" panose="020B0500000000000000" pitchFamily="34" charset="-128"/>
          <a:ea typeface="Source Han Sans CN Medium" panose="020B05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Han Sans CN Medium" panose="020B0500000000000000" pitchFamily="34" charset="-128"/>
          <a:ea typeface="Source Han Sans CN Medium" panose="020B05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A36550-F5CE-4D44-9F55-9ADA72DF0D69}"/>
              </a:ext>
            </a:extLst>
          </p:cNvPr>
          <p:cNvSpPr txBox="1"/>
          <p:nvPr/>
        </p:nvSpPr>
        <p:spPr>
          <a:xfrm>
            <a:off x="311597" y="1454204"/>
            <a:ext cx="8704141" cy="2893660"/>
          </a:xfrm>
          <a:prstGeom prst="rect">
            <a:avLst/>
          </a:prstGeom>
          <a:noFill/>
        </p:spPr>
        <p:txBody>
          <a:bodyPr lIns="51229" tIns="25614" rIns="51229" bIns="25614">
            <a:spAutoFit/>
          </a:bodyPr>
          <a:lstStyle/>
          <a:p>
            <a:pPr algn="ctr" eaLnBrk="1" hangingPunct="1">
              <a:defRPr/>
            </a:pPr>
            <a:r>
              <a:rPr lang="x-none" sz="2689" b="1" dirty="0">
                <a:solidFill>
                  <a:schemeClr val="accent1">
                    <a:lumMod val="75000"/>
                  </a:schemeClr>
                </a:solidFill>
                <a:latin typeface="Times New Roman" pitchFamily="18" charset="0"/>
                <a:cs typeface="Times New Roman" pitchFamily="18" charset="0"/>
              </a:rPr>
              <a:t>BÀI GIẢNG TRỰC TUYẾN </a:t>
            </a:r>
          </a:p>
          <a:p>
            <a:pPr algn="ctr" eaLnBrk="1" hangingPunct="1">
              <a:defRPr/>
            </a:pPr>
            <a:r>
              <a:rPr lang="x-none" sz="2689" b="1">
                <a:solidFill>
                  <a:srgbClr val="C00000"/>
                </a:solidFill>
                <a:latin typeface="Times New Roman" pitchFamily="18" charset="0"/>
                <a:cs typeface="Times New Roman" pitchFamily="18" charset="0"/>
              </a:rPr>
              <a:t>MÔN</a:t>
            </a:r>
            <a:r>
              <a:rPr lang="en-US" sz="2689" b="1">
                <a:solidFill>
                  <a:srgbClr val="C00000"/>
                </a:solidFill>
                <a:latin typeface="Times New Roman" pitchFamily="18" charset="0"/>
                <a:cs typeface="Times New Roman" pitchFamily="18" charset="0"/>
              </a:rPr>
              <a:t>: GDCD 8</a:t>
            </a:r>
            <a:endParaRPr lang="en-US" sz="2689" b="1" dirty="0">
              <a:solidFill>
                <a:srgbClr val="C00000"/>
              </a:solidFill>
              <a:latin typeface="Times New Roman" pitchFamily="18" charset="0"/>
              <a:cs typeface="Times New Roman" pitchFamily="18" charset="0"/>
            </a:endParaRPr>
          </a:p>
          <a:p>
            <a:pPr algn="ctr">
              <a:defRPr/>
            </a:pPr>
            <a:r>
              <a:rPr lang="en-US" sz="2689" b="1">
                <a:solidFill>
                  <a:srgbClr val="C00000"/>
                </a:solidFill>
                <a:latin typeface="Times New Roman" pitchFamily="18" charset="0"/>
                <a:cs typeface="Times New Roman" pitchFamily="18" charset="0"/>
              </a:rPr>
              <a:t>Bài </a:t>
            </a:r>
            <a:r>
              <a:rPr lang="en-US" sz="2689" b="1" smtClean="0">
                <a:solidFill>
                  <a:srgbClr val="C00000"/>
                </a:solidFill>
                <a:latin typeface="Times New Roman" pitchFamily="18" charset="0"/>
                <a:cs typeface="Times New Roman" pitchFamily="18" charset="0"/>
              </a:rPr>
              <a:t>6 </a:t>
            </a:r>
            <a:r>
              <a:rPr lang="en-US" sz="2689" b="1">
                <a:solidFill>
                  <a:srgbClr val="C00000"/>
                </a:solidFill>
                <a:latin typeface="Times New Roman" pitchFamily="18" charset="0"/>
                <a:cs typeface="Times New Roman" pitchFamily="18" charset="0"/>
              </a:rPr>
              <a:t>- Tiết 1</a:t>
            </a:r>
          </a:p>
          <a:p>
            <a:pPr algn="ctr" eaLnBrk="1" hangingPunct="1">
              <a:defRPr/>
            </a:pPr>
            <a:endParaRPr lang="en-US" sz="2689" b="1">
              <a:solidFill>
                <a:srgbClr val="C00000"/>
              </a:solidFill>
              <a:latin typeface="Times New Roman" pitchFamily="18" charset="0"/>
              <a:cs typeface="Times New Roman" pitchFamily="18" charset="0"/>
            </a:endParaRPr>
          </a:p>
          <a:p>
            <a:pPr algn="ctr"/>
            <a:r>
              <a:rPr lang="en-US" sz="2931" b="1">
                <a:solidFill>
                  <a:srgbClr val="002060"/>
                </a:solidFill>
                <a:latin typeface="Arial "/>
                <a:ea typeface="Arial "/>
                <a:cs typeface="Arial Unicode MS" panose="020B0604020202020204" pitchFamily="34" charset="-128"/>
              </a:rPr>
              <a:t> </a:t>
            </a:r>
            <a:r>
              <a:rPr lang="en-US" sz="2931" b="1" smtClean="0">
                <a:solidFill>
                  <a:srgbClr val="002060"/>
                </a:solidFill>
                <a:latin typeface="Arial "/>
                <a:ea typeface="Arial "/>
                <a:cs typeface="Arial Unicode MS" panose="020B0604020202020204" pitchFamily="34" charset="-128"/>
              </a:rPr>
              <a:t>XÁC ĐỊNH MỤC TIÊU CÁ NHÂN</a:t>
            </a:r>
            <a:endParaRPr lang="en-US" sz="2931" b="1">
              <a:solidFill>
                <a:srgbClr val="002060"/>
              </a:solidFill>
              <a:latin typeface="Arial "/>
              <a:ea typeface="Arial "/>
              <a:cs typeface="Arial Unicode MS" panose="020B0604020202020204" pitchFamily="34" charset="-128"/>
            </a:endParaRPr>
          </a:p>
          <a:p>
            <a:pPr algn="ctr" eaLnBrk="1" hangingPunct="1">
              <a:defRPr/>
            </a:pPr>
            <a:endParaRPr lang="en-US" sz="2390" b="1">
              <a:solidFill>
                <a:srgbClr val="002060"/>
              </a:solidFill>
              <a:latin typeface="Times New Roman" pitchFamily="18" charset="0"/>
              <a:cs typeface="Times New Roman" pitchFamily="18" charset="0"/>
            </a:endParaRPr>
          </a:p>
          <a:p>
            <a:pPr algn="ctr" eaLnBrk="1" hangingPunct="1">
              <a:defRPr/>
            </a:pPr>
            <a:r>
              <a:rPr lang="en-US" sz="2390" b="1">
                <a:solidFill>
                  <a:srgbClr val="002060"/>
                </a:solidFill>
                <a:latin typeface="Times New Roman" pitchFamily="18" charset="0"/>
                <a:cs typeface="Times New Roman" pitchFamily="18" charset="0"/>
              </a:rPr>
              <a:t>GV: Nguyễn Thị Bích Thuận</a:t>
            </a:r>
            <a:endParaRPr lang="x-none" sz="2390" b="1" dirty="0">
              <a:solidFill>
                <a:srgbClr val="00206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46A9B784-3AFD-514B-93D8-FC3AF4947775}"/>
              </a:ext>
            </a:extLst>
          </p:cNvPr>
          <p:cNvSpPr txBox="1"/>
          <p:nvPr/>
        </p:nvSpPr>
        <p:spPr>
          <a:xfrm>
            <a:off x="2799155" y="143129"/>
            <a:ext cx="3554853" cy="362134"/>
          </a:xfrm>
          <a:prstGeom prst="rect">
            <a:avLst/>
          </a:prstGeom>
          <a:noFill/>
        </p:spPr>
        <p:txBody>
          <a:bodyPr wrap="none" lIns="51229" tIns="25614" rIns="51229" bIns="25614">
            <a:spAutoFit/>
          </a:bodyPr>
          <a:lstStyle/>
          <a:p>
            <a:pPr eaLnBrk="1" hangingPunct="1">
              <a:defRPr/>
            </a:pPr>
            <a:r>
              <a:rPr lang="x-none" sz="2017" b="1" dirty="0">
                <a:solidFill>
                  <a:schemeClr val="accent1">
                    <a:lumMod val="50000"/>
                  </a:schemeClr>
                </a:solidFill>
                <a:latin typeface="Times New Roman" pitchFamily="18" charset="0"/>
                <a:cs typeface="Times New Roman" pitchFamily="18" charset="0"/>
              </a:rPr>
              <a:t>TRƯỜNG THCS LONG BIÊN</a:t>
            </a:r>
          </a:p>
        </p:txBody>
      </p:sp>
      <p:pic>
        <p:nvPicPr>
          <p:cNvPr id="3076" name="图片 21"/>
          <p:cNvPicPr>
            <a:picLocks noChangeAspect="1"/>
          </p:cNvPicPr>
          <p:nvPr/>
        </p:nvPicPr>
        <p:blipFill>
          <a:blip r:embed="rId2" cstate="print">
            <a:extLst>
              <a:ext uri="{28A0092B-C50C-407E-A947-70E740481C1C}">
                <a14:useLocalDpi xmlns:a14="http://schemas.microsoft.com/office/drawing/2010/main" val="0"/>
              </a:ext>
            </a:extLst>
          </a:blip>
          <a:srcRect t="77119"/>
          <a:stretch>
            <a:fillRect/>
          </a:stretch>
        </p:blipFill>
        <p:spPr bwMode="auto">
          <a:xfrm>
            <a:off x="18335" y="4226012"/>
            <a:ext cx="9107330" cy="91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8" y="458565"/>
            <a:ext cx="1077938" cy="9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0664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Tm="3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1">
            <a:extLst>
              <a:ext uri="{FF2B5EF4-FFF2-40B4-BE49-F238E27FC236}">
                <a16:creationId xmlns:a16="http://schemas.microsoft.com/office/drawing/2014/main" id="{7407A750-E9C6-445F-AD49-848013E210DF}"/>
              </a:ext>
            </a:extLst>
          </p:cNvPr>
          <p:cNvSpPr txBox="1"/>
          <p:nvPr/>
        </p:nvSpPr>
        <p:spPr>
          <a:xfrm>
            <a:off x="1294458" y="3617654"/>
            <a:ext cx="1584835" cy="661720"/>
          </a:xfrm>
          <a:prstGeom prst="rect">
            <a:avLst/>
          </a:prstGeom>
          <a:noFill/>
        </p:spPr>
        <p:txBody>
          <a:bodyPr wrap="square" lIns="0" rIns="0" bIns="0" rtlCol="0">
            <a:spAutoFit/>
          </a:bodyPr>
          <a:lstStyle/>
          <a:p>
            <a:pPr algn="ctr"/>
            <a:r>
              <a:rPr lang="en-US" sz="2000">
                <a:latin typeface="Times New Roman" panose="02020603050405020304" pitchFamily="18" charset="0"/>
                <a:cs typeface="Times New Roman" panose="02020603050405020304" pitchFamily="18" charset="0"/>
              </a:rPr>
              <a:t>Biết trượt pa-tanh</a:t>
            </a:r>
            <a:r>
              <a:rPr lang="en-VN" sz="2000">
                <a:effectLst/>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endParaRPr>
          </a:p>
        </p:txBody>
      </p:sp>
      <p:sp>
        <p:nvSpPr>
          <p:cNvPr id="12" name="TextBox 23">
            <a:extLst>
              <a:ext uri="{FF2B5EF4-FFF2-40B4-BE49-F238E27FC236}">
                <a16:creationId xmlns:a16="http://schemas.microsoft.com/office/drawing/2014/main" id="{57623DD2-50A7-49CA-8789-3A498B9FC654}"/>
              </a:ext>
            </a:extLst>
          </p:cNvPr>
          <p:cNvSpPr txBox="1"/>
          <p:nvPr/>
        </p:nvSpPr>
        <p:spPr>
          <a:xfrm>
            <a:off x="3693114" y="3617654"/>
            <a:ext cx="1478430" cy="661720"/>
          </a:xfrm>
          <a:prstGeom prst="rect">
            <a:avLst/>
          </a:prstGeom>
          <a:noFill/>
        </p:spPr>
        <p:txBody>
          <a:bodyPr wrap="square" lIns="0" rIns="0" bIns="0" rtlCol="0">
            <a:spAutoFit/>
          </a:bodyPr>
          <a:lstStyle/>
          <a:p>
            <a:pPr algn="ctr"/>
            <a:r>
              <a:rPr lang="en-US" sz="2000">
                <a:latin typeface="Times New Roman" panose="02020603050405020304" pitchFamily="18" charset="0"/>
                <a:cs typeface="Times New Roman" panose="02020603050405020304" pitchFamily="18" charset="0"/>
              </a:rPr>
              <a:t>Tự tin thuyết trình trước lớp</a:t>
            </a:r>
            <a:r>
              <a:rPr lang="en-VN" sz="2000">
                <a:effectLst/>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endParaRPr>
          </a:p>
        </p:txBody>
      </p:sp>
      <p:sp>
        <p:nvSpPr>
          <p:cNvPr id="13" name="TextBox 24">
            <a:extLst>
              <a:ext uri="{FF2B5EF4-FFF2-40B4-BE49-F238E27FC236}">
                <a16:creationId xmlns:a16="http://schemas.microsoft.com/office/drawing/2014/main" id="{1AA1B271-01EF-4A4B-AA06-F2CE335C6AAC}"/>
              </a:ext>
            </a:extLst>
          </p:cNvPr>
          <p:cNvSpPr txBox="1"/>
          <p:nvPr/>
        </p:nvSpPr>
        <p:spPr>
          <a:xfrm>
            <a:off x="6059522" y="3617653"/>
            <a:ext cx="1790019" cy="1277273"/>
          </a:xfrm>
          <a:prstGeom prst="rect">
            <a:avLst/>
          </a:prstGeom>
          <a:noFill/>
        </p:spPr>
        <p:txBody>
          <a:bodyPr wrap="square" lIns="0" rIns="0" bIns="0" rtlCol="0">
            <a:spAutoFit/>
          </a:bodyPr>
          <a:lstStyle/>
          <a:p>
            <a:pPr algn="ctr"/>
            <a:r>
              <a:rPr lang="en-US" sz="2000">
                <a:latin typeface="Times New Roman" panose="02020603050405020304" pitchFamily="18" charset="0"/>
                <a:cs typeface="Times New Roman" panose="02020603050405020304" pitchFamily="18" charset="0"/>
              </a:rPr>
              <a:t> Khám phá các di sản của địa phương nơi em sinh sống</a:t>
            </a:r>
            <a:r>
              <a:rPr lang="en-VN" sz="2000">
                <a:effectLst/>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endParaRPr>
          </a:p>
        </p:txBody>
      </p:sp>
      <p:sp>
        <p:nvSpPr>
          <p:cNvPr id="18" name="TextBox 16">
            <a:extLst>
              <a:ext uri="{FF2B5EF4-FFF2-40B4-BE49-F238E27FC236}">
                <a16:creationId xmlns:a16="http://schemas.microsoft.com/office/drawing/2014/main" id="{07DB70F5-7EAF-437D-8898-2E03CDA349A7}"/>
              </a:ext>
            </a:extLst>
          </p:cNvPr>
          <p:cNvSpPr txBox="1"/>
          <p:nvPr/>
        </p:nvSpPr>
        <p:spPr>
          <a:xfrm>
            <a:off x="1443700" y="2044503"/>
            <a:ext cx="1186560" cy="461537"/>
          </a:xfrm>
          <a:prstGeom prst="rect">
            <a:avLst/>
          </a:prstGeom>
          <a:noFill/>
        </p:spPr>
        <p:txBody>
          <a:bodyPr wrap="square" rtlCol="0">
            <a:spAutoFit/>
          </a:bodyPr>
          <a:lstStyle/>
          <a:p>
            <a:pPr algn="ctr"/>
            <a:r>
              <a:rPr lang="en-US" sz="2399"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rPr>
              <a:t>1</a:t>
            </a:r>
          </a:p>
        </p:txBody>
      </p:sp>
      <p:sp>
        <p:nvSpPr>
          <p:cNvPr id="19" name="TextBox 17">
            <a:extLst>
              <a:ext uri="{FF2B5EF4-FFF2-40B4-BE49-F238E27FC236}">
                <a16:creationId xmlns:a16="http://schemas.microsoft.com/office/drawing/2014/main" id="{2651CFE5-4794-402C-A714-950D6F9E0ACD}"/>
              </a:ext>
            </a:extLst>
          </p:cNvPr>
          <p:cNvSpPr txBox="1"/>
          <p:nvPr/>
        </p:nvSpPr>
        <p:spPr>
          <a:xfrm>
            <a:off x="3758412" y="2052044"/>
            <a:ext cx="1186560" cy="461537"/>
          </a:xfrm>
          <a:prstGeom prst="rect">
            <a:avLst/>
          </a:prstGeom>
          <a:noFill/>
        </p:spPr>
        <p:txBody>
          <a:bodyPr wrap="square" rtlCol="0">
            <a:spAutoFit/>
          </a:bodyPr>
          <a:lstStyle/>
          <a:p>
            <a:pPr algn="ctr"/>
            <a:r>
              <a:rPr lang="en-US" sz="2399"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rPr>
              <a:t>2</a:t>
            </a:r>
          </a:p>
        </p:txBody>
      </p:sp>
      <p:sp>
        <p:nvSpPr>
          <p:cNvPr id="20" name="TextBox 18">
            <a:extLst>
              <a:ext uri="{FF2B5EF4-FFF2-40B4-BE49-F238E27FC236}">
                <a16:creationId xmlns:a16="http://schemas.microsoft.com/office/drawing/2014/main" id="{C89E8AA9-F5BB-444C-9C27-409A2285FEEA}"/>
              </a:ext>
            </a:extLst>
          </p:cNvPr>
          <p:cNvSpPr txBox="1"/>
          <p:nvPr/>
        </p:nvSpPr>
        <p:spPr>
          <a:xfrm>
            <a:off x="6059522" y="2054901"/>
            <a:ext cx="1186560" cy="461537"/>
          </a:xfrm>
          <a:prstGeom prst="rect">
            <a:avLst/>
          </a:prstGeom>
          <a:noFill/>
        </p:spPr>
        <p:txBody>
          <a:bodyPr wrap="square" rtlCol="0">
            <a:spAutoFit/>
          </a:bodyPr>
          <a:lstStyle/>
          <a:p>
            <a:pPr algn="ctr"/>
            <a:r>
              <a:rPr lang="en-US" sz="2399"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rPr>
              <a:t>3</a:t>
            </a:r>
          </a:p>
        </p:txBody>
      </p:sp>
      <p:grpSp>
        <p:nvGrpSpPr>
          <p:cNvPr id="2" name="组合 1">
            <a:extLst>
              <a:ext uri="{FF2B5EF4-FFF2-40B4-BE49-F238E27FC236}">
                <a16:creationId xmlns:a16="http://schemas.microsoft.com/office/drawing/2014/main" id="{16C1D853-655A-4D89-B506-F4537FB0837A}"/>
              </a:ext>
            </a:extLst>
          </p:cNvPr>
          <p:cNvGrpSpPr/>
          <p:nvPr/>
        </p:nvGrpSpPr>
        <p:grpSpPr>
          <a:xfrm>
            <a:off x="1058467" y="1434281"/>
            <a:ext cx="7138232" cy="2042528"/>
            <a:chOff x="1411289" y="1912375"/>
            <a:chExt cx="9517643" cy="2723370"/>
          </a:xfrm>
          <a:solidFill>
            <a:schemeClr val="accent2"/>
          </a:solidFill>
        </p:grpSpPr>
        <p:sp>
          <p:nvSpPr>
            <p:cNvPr id="15" name="Freeform 2">
              <a:extLst>
                <a:ext uri="{FF2B5EF4-FFF2-40B4-BE49-F238E27FC236}">
                  <a16:creationId xmlns:a16="http://schemas.microsoft.com/office/drawing/2014/main" id="{61065860-EC3F-4E36-A519-A344964A42F5}"/>
                </a:ext>
              </a:extLst>
            </p:cNvPr>
            <p:cNvSpPr>
              <a:spLocks noChangeArrowheads="1"/>
            </p:cNvSpPr>
            <p:nvPr/>
          </p:nvSpPr>
          <p:spPr bwMode="auto">
            <a:xfrm>
              <a:off x="1411289" y="1912375"/>
              <a:ext cx="2517273" cy="2491442"/>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grpFill/>
            <a:ln>
              <a:noFill/>
            </a:ln>
            <a:effectLst/>
          </p:spPr>
          <p:txBody>
            <a:bodyPr wrap="none" anchor="ctr"/>
            <a:lstStyle/>
            <a:p>
              <a:endParaRPr lang="en-US" sz="135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endParaRPr>
            </a:p>
          </p:txBody>
        </p:sp>
        <p:sp>
          <p:nvSpPr>
            <p:cNvPr id="16" name="Freeform 2">
              <a:extLst>
                <a:ext uri="{FF2B5EF4-FFF2-40B4-BE49-F238E27FC236}">
                  <a16:creationId xmlns:a16="http://schemas.microsoft.com/office/drawing/2014/main" id="{A6E1B803-69F5-43D7-8A18-A9693D6D45B7}"/>
                </a:ext>
              </a:extLst>
            </p:cNvPr>
            <p:cNvSpPr>
              <a:spLocks noChangeArrowheads="1"/>
            </p:cNvSpPr>
            <p:nvPr/>
          </p:nvSpPr>
          <p:spPr bwMode="auto">
            <a:xfrm>
              <a:off x="4497463" y="1912375"/>
              <a:ext cx="2517273" cy="2491442"/>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chemeClr val="accent1"/>
            </a:solidFill>
            <a:ln>
              <a:noFill/>
            </a:ln>
            <a:effectLst/>
          </p:spPr>
          <p:txBody>
            <a:bodyPr wrap="none" anchor="ctr"/>
            <a:lstStyle/>
            <a:p>
              <a:endParaRPr lang="en-US" sz="135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endParaRPr>
            </a:p>
          </p:txBody>
        </p:sp>
        <p:sp>
          <p:nvSpPr>
            <p:cNvPr id="17" name="Freeform 2">
              <a:extLst>
                <a:ext uri="{FF2B5EF4-FFF2-40B4-BE49-F238E27FC236}">
                  <a16:creationId xmlns:a16="http://schemas.microsoft.com/office/drawing/2014/main" id="{F239CF5B-FE63-4828-9C8F-FBD1E9DA4057}"/>
                </a:ext>
              </a:extLst>
            </p:cNvPr>
            <p:cNvSpPr>
              <a:spLocks noChangeArrowheads="1"/>
            </p:cNvSpPr>
            <p:nvPr/>
          </p:nvSpPr>
          <p:spPr bwMode="auto">
            <a:xfrm>
              <a:off x="7570536" y="1912375"/>
              <a:ext cx="2517273" cy="2491442"/>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grpFill/>
            <a:ln>
              <a:noFill/>
            </a:ln>
            <a:effectLst/>
          </p:spPr>
          <p:txBody>
            <a:bodyPr wrap="none" anchor="ctr"/>
            <a:lstStyle/>
            <a:p>
              <a:endParaRPr lang="en-US" sz="135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endParaRPr>
            </a:p>
          </p:txBody>
        </p:sp>
        <p:sp>
          <p:nvSpPr>
            <p:cNvPr id="21" name="Oval 29">
              <a:extLst>
                <a:ext uri="{FF2B5EF4-FFF2-40B4-BE49-F238E27FC236}">
                  <a16:creationId xmlns:a16="http://schemas.microsoft.com/office/drawing/2014/main" id="{2A07F0B3-7C09-4704-B2C6-8A7EC6E12849}"/>
                </a:ext>
              </a:extLst>
            </p:cNvPr>
            <p:cNvSpPr/>
            <p:nvPr/>
          </p:nvSpPr>
          <p:spPr>
            <a:xfrm>
              <a:off x="3839057" y="3687787"/>
              <a:ext cx="922267" cy="92226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endParaRPr>
            </a:p>
          </p:txBody>
        </p:sp>
        <p:sp>
          <p:nvSpPr>
            <p:cNvPr id="22" name="Oval 35">
              <a:extLst>
                <a:ext uri="{FF2B5EF4-FFF2-40B4-BE49-F238E27FC236}">
                  <a16:creationId xmlns:a16="http://schemas.microsoft.com/office/drawing/2014/main" id="{43842151-A2BC-49B4-85F9-BE81B79162CF}"/>
                </a:ext>
              </a:extLst>
            </p:cNvPr>
            <p:cNvSpPr/>
            <p:nvPr/>
          </p:nvSpPr>
          <p:spPr>
            <a:xfrm>
              <a:off x="6895392" y="3687787"/>
              <a:ext cx="922267" cy="92226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endParaRPr>
            </a:p>
          </p:txBody>
        </p:sp>
        <p:sp>
          <p:nvSpPr>
            <p:cNvPr id="32" name="Oval 38">
              <a:extLst>
                <a:ext uri="{FF2B5EF4-FFF2-40B4-BE49-F238E27FC236}">
                  <a16:creationId xmlns:a16="http://schemas.microsoft.com/office/drawing/2014/main" id="{D967F970-72A0-40BA-B5EB-567D66A8DD34}"/>
                </a:ext>
              </a:extLst>
            </p:cNvPr>
            <p:cNvSpPr/>
            <p:nvPr/>
          </p:nvSpPr>
          <p:spPr>
            <a:xfrm>
              <a:off x="10006664" y="3713481"/>
              <a:ext cx="922268" cy="92226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endParaRPr>
            </a:p>
          </p:txBody>
        </p:sp>
      </p:grpSp>
      <p:sp>
        <p:nvSpPr>
          <p:cNvPr id="33" name="TextBox 29">
            <a:extLst>
              <a:ext uri="{FF2B5EF4-FFF2-40B4-BE49-F238E27FC236}">
                <a16:creationId xmlns:a16="http://schemas.microsoft.com/office/drawing/2014/main" id="{C223A5C3-BA94-427C-954C-AD5EDF3A2CB6}"/>
              </a:ext>
            </a:extLst>
          </p:cNvPr>
          <p:cNvSpPr txBox="1"/>
          <p:nvPr/>
        </p:nvSpPr>
        <p:spPr>
          <a:xfrm>
            <a:off x="7500857" y="2681753"/>
            <a:ext cx="657771" cy="392255"/>
          </a:xfrm>
          <a:prstGeom prst="rect">
            <a:avLst/>
          </a:prstGeom>
          <a:noFill/>
        </p:spPr>
        <p:txBody>
          <a:bodyPr wrap="square" lIns="68549" tIns="34274" rIns="68549" bIns="34274" rtlCol="0">
            <a:spAutoFit/>
          </a:bodyPr>
          <a:lstStyle/>
          <a:p>
            <a:pPr algn="ctr"/>
            <a:endParaRPr lang="ru-RU" sz="2099"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endParaRPr>
          </a:p>
        </p:txBody>
      </p:sp>
      <p:sp>
        <p:nvSpPr>
          <p:cNvPr id="24" name="Freeform 33">
            <a:extLst>
              <a:ext uri="{FF2B5EF4-FFF2-40B4-BE49-F238E27FC236}">
                <a16:creationId xmlns:a16="http://schemas.microsoft.com/office/drawing/2014/main" id="{328EBF5C-05CC-4154-A2A2-08CBE8041EF4}"/>
              </a:ext>
            </a:extLst>
          </p:cNvPr>
          <p:cNvSpPr>
            <a:spLocks noEditPoints="1"/>
          </p:cNvSpPr>
          <p:nvPr/>
        </p:nvSpPr>
        <p:spPr bwMode="auto">
          <a:xfrm>
            <a:off x="5342583" y="2930462"/>
            <a:ext cx="350549" cy="326163"/>
          </a:xfrm>
          <a:custGeom>
            <a:avLst/>
            <a:gdLst>
              <a:gd name="T0" fmla="*/ 508 w 690"/>
              <a:gd name="T1" fmla="*/ 406 h 642"/>
              <a:gd name="T2" fmla="*/ 542 w 690"/>
              <a:gd name="T3" fmla="*/ 308 h 642"/>
              <a:gd name="T4" fmla="*/ 544 w 690"/>
              <a:gd name="T5" fmla="*/ 272 h 642"/>
              <a:gd name="T6" fmla="*/ 532 w 690"/>
              <a:gd name="T7" fmla="*/ 190 h 642"/>
              <a:gd name="T8" fmla="*/ 498 w 690"/>
              <a:gd name="T9" fmla="*/ 120 h 642"/>
              <a:gd name="T10" fmla="*/ 446 w 690"/>
              <a:gd name="T11" fmla="*/ 62 h 642"/>
              <a:gd name="T12" fmla="*/ 378 w 690"/>
              <a:gd name="T13" fmla="*/ 20 h 642"/>
              <a:gd name="T14" fmla="*/ 300 w 690"/>
              <a:gd name="T15" fmla="*/ 0 h 642"/>
              <a:gd name="T16" fmla="*/ 244 w 690"/>
              <a:gd name="T17" fmla="*/ 0 h 642"/>
              <a:gd name="T18" fmla="*/ 166 w 690"/>
              <a:gd name="T19" fmla="*/ 20 h 642"/>
              <a:gd name="T20" fmla="*/ 98 w 690"/>
              <a:gd name="T21" fmla="*/ 62 h 642"/>
              <a:gd name="T22" fmla="*/ 46 w 690"/>
              <a:gd name="T23" fmla="*/ 120 h 642"/>
              <a:gd name="T24" fmla="*/ 12 w 690"/>
              <a:gd name="T25" fmla="*/ 190 h 642"/>
              <a:gd name="T26" fmla="*/ 0 w 690"/>
              <a:gd name="T27" fmla="*/ 272 h 642"/>
              <a:gd name="T28" fmla="*/ 4 w 690"/>
              <a:gd name="T29" fmla="*/ 326 h 642"/>
              <a:gd name="T30" fmla="*/ 32 w 690"/>
              <a:gd name="T31" fmla="*/ 402 h 642"/>
              <a:gd name="T32" fmla="*/ 80 w 690"/>
              <a:gd name="T33" fmla="*/ 464 h 642"/>
              <a:gd name="T34" fmla="*/ 142 w 690"/>
              <a:gd name="T35" fmla="*/ 512 h 642"/>
              <a:gd name="T36" fmla="*/ 216 w 690"/>
              <a:gd name="T37" fmla="*/ 538 h 642"/>
              <a:gd name="T38" fmla="*/ 272 w 690"/>
              <a:gd name="T39" fmla="*/ 544 h 642"/>
              <a:gd name="T40" fmla="*/ 342 w 690"/>
              <a:gd name="T41" fmla="*/ 536 h 642"/>
              <a:gd name="T42" fmla="*/ 406 w 690"/>
              <a:gd name="T43" fmla="*/ 508 h 642"/>
              <a:gd name="T44" fmla="*/ 618 w 690"/>
              <a:gd name="T45" fmla="*/ 638 h 642"/>
              <a:gd name="T46" fmla="*/ 628 w 690"/>
              <a:gd name="T47" fmla="*/ 642 h 642"/>
              <a:gd name="T48" fmla="*/ 652 w 690"/>
              <a:gd name="T49" fmla="*/ 634 h 642"/>
              <a:gd name="T50" fmla="*/ 676 w 690"/>
              <a:gd name="T51" fmla="*/ 610 h 642"/>
              <a:gd name="T52" fmla="*/ 690 w 690"/>
              <a:gd name="T53" fmla="*/ 576 h 642"/>
              <a:gd name="T54" fmla="*/ 686 w 690"/>
              <a:gd name="T55" fmla="*/ 562 h 642"/>
              <a:gd name="T56" fmla="*/ 272 w 690"/>
              <a:gd name="T57" fmla="*/ 446 h 642"/>
              <a:gd name="T58" fmla="*/ 220 w 690"/>
              <a:gd name="T59" fmla="*/ 438 h 642"/>
              <a:gd name="T60" fmla="*/ 174 w 690"/>
              <a:gd name="T61" fmla="*/ 416 h 642"/>
              <a:gd name="T62" fmla="*/ 138 w 690"/>
              <a:gd name="T63" fmla="*/ 382 h 642"/>
              <a:gd name="T64" fmla="*/ 110 w 690"/>
              <a:gd name="T65" fmla="*/ 340 h 642"/>
              <a:gd name="T66" fmla="*/ 98 w 690"/>
              <a:gd name="T67" fmla="*/ 290 h 642"/>
              <a:gd name="T68" fmla="*/ 98 w 690"/>
              <a:gd name="T69" fmla="*/ 254 h 642"/>
              <a:gd name="T70" fmla="*/ 110 w 690"/>
              <a:gd name="T71" fmla="*/ 204 h 642"/>
              <a:gd name="T72" fmla="*/ 138 w 690"/>
              <a:gd name="T73" fmla="*/ 160 h 642"/>
              <a:gd name="T74" fmla="*/ 174 w 690"/>
              <a:gd name="T75" fmla="*/ 128 h 642"/>
              <a:gd name="T76" fmla="*/ 220 w 690"/>
              <a:gd name="T77" fmla="*/ 106 h 642"/>
              <a:gd name="T78" fmla="*/ 272 w 690"/>
              <a:gd name="T79" fmla="*/ 98 h 642"/>
              <a:gd name="T80" fmla="*/ 306 w 690"/>
              <a:gd name="T81" fmla="*/ 100 h 642"/>
              <a:gd name="T82" fmla="*/ 354 w 690"/>
              <a:gd name="T83" fmla="*/ 118 h 642"/>
              <a:gd name="T84" fmla="*/ 396 w 690"/>
              <a:gd name="T85" fmla="*/ 148 h 642"/>
              <a:gd name="T86" fmla="*/ 426 w 690"/>
              <a:gd name="T87" fmla="*/ 188 h 642"/>
              <a:gd name="T88" fmla="*/ 442 w 690"/>
              <a:gd name="T89" fmla="*/ 236 h 642"/>
              <a:gd name="T90" fmla="*/ 446 w 690"/>
              <a:gd name="T91" fmla="*/ 272 h 642"/>
              <a:gd name="T92" fmla="*/ 438 w 690"/>
              <a:gd name="T93" fmla="*/ 324 h 642"/>
              <a:gd name="T94" fmla="*/ 416 w 690"/>
              <a:gd name="T95" fmla="*/ 370 h 642"/>
              <a:gd name="T96" fmla="*/ 382 w 690"/>
              <a:gd name="T97" fmla="*/ 406 h 642"/>
              <a:gd name="T98" fmla="*/ 340 w 690"/>
              <a:gd name="T99" fmla="*/ 432 h 642"/>
              <a:gd name="T100" fmla="*/ 290 w 690"/>
              <a:gd name="T101" fmla="*/ 44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0" h="642">
                <a:moveTo>
                  <a:pt x="686" y="562"/>
                </a:moveTo>
                <a:lnTo>
                  <a:pt x="508" y="406"/>
                </a:lnTo>
                <a:lnTo>
                  <a:pt x="508" y="406"/>
                </a:lnTo>
                <a:lnTo>
                  <a:pt x="524" y="376"/>
                </a:lnTo>
                <a:lnTo>
                  <a:pt x="534" y="342"/>
                </a:lnTo>
                <a:lnTo>
                  <a:pt x="542" y="308"/>
                </a:lnTo>
                <a:lnTo>
                  <a:pt x="544" y="290"/>
                </a:lnTo>
                <a:lnTo>
                  <a:pt x="544" y="272"/>
                </a:lnTo>
                <a:lnTo>
                  <a:pt x="544" y="272"/>
                </a:lnTo>
                <a:lnTo>
                  <a:pt x="542" y="244"/>
                </a:lnTo>
                <a:lnTo>
                  <a:pt x="538" y="216"/>
                </a:lnTo>
                <a:lnTo>
                  <a:pt x="532" y="190"/>
                </a:lnTo>
                <a:lnTo>
                  <a:pt x="522" y="166"/>
                </a:lnTo>
                <a:lnTo>
                  <a:pt x="512" y="142"/>
                </a:lnTo>
                <a:lnTo>
                  <a:pt x="498" y="120"/>
                </a:lnTo>
                <a:lnTo>
                  <a:pt x="482" y="98"/>
                </a:lnTo>
                <a:lnTo>
                  <a:pt x="464" y="80"/>
                </a:lnTo>
                <a:lnTo>
                  <a:pt x="446" y="62"/>
                </a:lnTo>
                <a:lnTo>
                  <a:pt x="424" y="46"/>
                </a:lnTo>
                <a:lnTo>
                  <a:pt x="402" y="32"/>
                </a:lnTo>
                <a:lnTo>
                  <a:pt x="378" y="20"/>
                </a:lnTo>
                <a:lnTo>
                  <a:pt x="352" y="12"/>
                </a:lnTo>
                <a:lnTo>
                  <a:pt x="326" y="4"/>
                </a:lnTo>
                <a:lnTo>
                  <a:pt x="300" y="0"/>
                </a:lnTo>
                <a:lnTo>
                  <a:pt x="272" y="0"/>
                </a:lnTo>
                <a:lnTo>
                  <a:pt x="272" y="0"/>
                </a:lnTo>
                <a:lnTo>
                  <a:pt x="244" y="0"/>
                </a:lnTo>
                <a:lnTo>
                  <a:pt x="216" y="4"/>
                </a:lnTo>
                <a:lnTo>
                  <a:pt x="190" y="12"/>
                </a:lnTo>
                <a:lnTo>
                  <a:pt x="166" y="20"/>
                </a:lnTo>
                <a:lnTo>
                  <a:pt x="142" y="32"/>
                </a:lnTo>
                <a:lnTo>
                  <a:pt x="120" y="46"/>
                </a:lnTo>
                <a:lnTo>
                  <a:pt x="98" y="62"/>
                </a:lnTo>
                <a:lnTo>
                  <a:pt x="80" y="80"/>
                </a:lnTo>
                <a:lnTo>
                  <a:pt x="62" y="98"/>
                </a:lnTo>
                <a:lnTo>
                  <a:pt x="46" y="120"/>
                </a:lnTo>
                <a:lnTo>
                  <a:pt x="32" y="142"/>
                </a:lnTo>
                <a:lnTo>
                  <a:pt x="20" y="166"/>
                </a:lnTo>
                <a:lnTo>
                  <a:pt x="12" y="190"/>
                </a:lnTo>
                <a:lnTo>
                  <a:pt x="4" y="216"/>
                </a:lnTo>
                <a:lnTo>
                  <a:pt x="0" y="244"/>
                </a:lnTo>
                <a:lnTo>
                  <a:pt x="0" y="272"/>
                </a:lnTo>
                <a:lnTo>
                  <a:pt x="0" y="272"/>
                </a:lnTo>
                <a:lnTo>
                  <a:pt x="0" y="300"/>
                </a:lnTo>
                <a:lnTo>
                  <a:pt x="4" y="326"/>
                </a:lnTo>
                <a:lnTo>
                  <a:pt x="12" y="352"/>
                </a:lnTo>
                <a:lnTo>
                  <a:pt x="20" y="378"/>
                </a:lnTo>
                <a:lnTo>
                  <a:pt x="32" y="402"/>
                </a:lnTo>
                <a:lnTo>
                  <a:pt x="46" y="424"/>
                </a:lnTo>
                <a:lnTo>
                  <a:pt x="62" y="446"/>
                </a:lnTo>
                <a:lnTo>
                  <a:pt x="80" y="464"/>
                </a:lnTo>
                <a:lnTo>
                  <a:pt x="98" y="482"/>
                </a:lnTo>
                <a:lnTo>
                  <a:pt x="120" y="498"/>
                </a:lnTo>
                <a:lnTo>
                  <a:pt x="142" y="512"/>
                </a:lnTo>
                <a:lnTo>
                  <a:pt x="166" y="522"/>
                </a:lnTo>
                <a:lnTo>
                  <a:pt x="190" y="532"/>
                </a:lnTo>
                <a:lnTo>
                  <a:pt x="216" y="538"/>
                </a:lnTo>
                <a:lnTo>
                  <a:pt x="244" y="542"/>
                </a:lnTo>
                <a:lnTo>
                  <a:pt x="272" y="544"/>
                </a:lnTo>
                <a:lnTo>
                  <a:pt x="272" y="544"/>
                </a:lnTo>
                <a:lnTo>
                  <a:pt x="296" y="544"/>
                </a:lnTo>
                <a:lnTo>
                  <a:pt x="320" y="540"/>
                </a:lnTo>
                <a:lnTo>
                  <a:pt x="342" y="536"/>
                </a:lnTo>
                <a:lnTo>
                  <a:pt x="364" y="528"/>
                </a:lnTo>
                <a:lnTo>
                  <a:pt x="386" y="520"/>
                </a:lnTo>
                <a:lnTo>
                  <a:pt x="406" y="508"/>
                </a:lnTo>
                <a:lnTo>
                  <a:pt x="426" y="496"/>
                </a:lnTo>
                <a:lnTo>
                  <a:pt x="444" y="484"/>
                </a:lnTo>
                <a:lnTo>
                  <a:pt x="618" y="638"/>
                </a:lnTo>
                <a:lnTo>
                  <a:pt x="618" y="638"/>
                </a:lnTo>
                <a:lnTo>
                  <a:pt x="622" y="642"/>
                </a:lnTo>
                <a:lnTo>
                  <a:pt x="628" y="642"/>
                </a:lnTo>
                <a:lnTo>
                  <a:pt x="634" y="642"/>
                </a:lnTo>
                <a:lnTo>
                  <a:pt x="640" y="640"/>
                </a:lnTo>
                <a:lnTo>
                  <a:pt x="652" y="634"/>
                </a:lnTo>
                <a:lnTo>
                  <a:pt x="664" y="624"/>
                </a:lnTo>
                <a:lnTo>
                  <a:pt x="676" y="610"/>
                </a:lnTo>
                <a:lnTo>
                  <a:pt x="676" y="610"/>
                </a:lnTo>
                <a:lnTo>
                  <a:pt x="686" y="596"/>
                </a:lnTo>
                <a:lnTo>
                  <a:pt x="690" y="584"/>
                </a:lnTo>
                <a:lnTo>
                  <a:pt x="690" y="576"/>
                </a:lnTo>
                <a:lnTo>
                  <a:pt x="690" y="572"/>
                </a:lnTo>
                <a:lnTo>
                  <a:pt x="688" y="566"/>
                </a:lnTo>
                <a:lnTo>
                  <a:pt x="686" y="562"/>
                </a:lnTo>
                <a:lnTo>
                  <a:pt x="686" y="562"/>
                </a:lnTo>
                <a:close/>
                <a:moveTo>
                  <a:pt x="272" y="446"/>
                </a:moveTo>
                <a:lnTo>
                  <a:pt x="272" y="446"/>
                </a:lnTo>
                <a:lnTo>
                  <a:pt x="254" y="446"/>
                </a:lnTo>
                <a:lnTo>
                  <a:pt x="236" y="442"/>
                </a:lnTo>
                <a:lnTo>
                  <a:pt x="220" y="438"/>
                </a:lnTo>
                <a:lnTo>
                  <a:pt x="204" y="432"/>
                </a:lnTo>
                <a:lnTo>
                  <a:pt x="188" y="426"/>
                </a:lnTo>
                <a:lnTo>
                  <a:pt x="174" y="416"/>
                </a:lnTo>
                <a:lnTo>
                  <a:pt x="160" y="406"/>
                </a:lnTo>
                <a:lnTo>
                  <a:pt x="148" y="396"/>
                </a:lnTo>
                <a:lnTo>
                  <a:pt x="138" y="382"/>
                </a:lnTo>
                <a:lnTo>
                  <a:pt x="128" y="370"/>
                </a:lnTo>
                <a:lnTo>
                  <a:pt x="118" y="354"/>
                </a:lnTo>
                <a:lnTo>
                  <a:pt x="110" y="340"/>
                </a:lnTo>
                <a:lnTo>
                  <a:pt x="106" y="324"/>
                </a:lnTo>
                <a:lnTo>
                  <a:pt x="100" y="306"/>
                </a:lnTo>
                <a:lnTo>
                  <a:pt x="98" y="290"/>
                </a:lnTo>
                <a:lnTo>
                  <a:pt x="98" y="272"/>
                </a:lnTo>
                <a:lnTo>
                  <a:pt x="98" y="272"/>
                </a:lnTo>
                <a:lnTo>
                  <a:pt x="98" y="254"/>
                </a:lnTo>
                <a:lnTo>
                  <a:pt x="100" y="236"/>
                </a:lnTo>
                <a:lnTo>
                  <a:pt x="106" y="220"/>
                </a:lnTo>
                <a:lnTo>
                  <a:pt x="110" y="204"/>
                </a:lnTo>
                <a:lnTo>
                  <a:pt x="118" y="188"/>
                </a:lnTo>
                <a:lnTo>
                  <a:pt x="128" y="174"/>
                </a:lnTo>
                <a:lnTo>
                  <a:pt x="138" y="160"/>
                </a:lnTo>
                <a:lnTo>
                  <a:pt x="148" y="148"/>
                </a:lnTo>
                <a:lnTo>
                  <a:pt x="160" y="138"/>
                </a:lnTo>
                <a:lnTo>
                  <a:pt x="174" y="128"/>
                </a:lnTo>
                <a:lnTo>
                  <a:pt x="188" y="118"/>
                </a:lnTo>
                <a:lnTo>
                  <a:pt x="204" y="110"/>
                </a:lnTo>
                <a:lnTo>
                  <a:pt x="220" y="106"/>
                </a:lnTo>
                <a:lnTo>
                  <a:pt x="236" y="100"/>
                </a:lnTo>
                <a:lnTo>
                  <a:pt x="254" y="98"/>
                </a:lnTo>
                <a:lnTo>
                  <a:pt x="272" y="98"/>
                </a:lnTo>
                <a:lnTo>
                  <a:pt x="272" y="98"/>
                </a:lnTo>
                <a:lnTo>
                  <a:pt x="290" y="98"/>
                </a:lnTo>
                <a:lnTo>
                  <a:pt x="306" y="100"/>
                </a:lnTo>
                <a:lnTo>
                  <a:pt x="324" y="106"/>
                </a:lnTo>
                <a:lnTo>
                  <a:pt x="340" y="110"/>
                </a:lnTo>
                <a:lnTo>
                  <a:pt x="354" y="118"/>
                </a:lnTo>
                <a:lnTo>
                  <a:pt x="370" y="128"/>
                </a:lnTo>
                <a:lnTo>
                  <a:pt x="382" y="138"/>
                </a:lnTo>
                <a:lnTo>
                  <a:pt x="396" y="148"/>
                </a:lnTo>
                <a:lnTo>
                  <a:pt x="406" y="160"/>
                </a:lnTo>
                <a:lnTo>
                  <a:pt x="416" y="174"/>
                </a:lnTo>
                <a:lnTo>
                  <a:pt x="426" y="188"/>
                </a:lnTo>
                <a:lnTo>
                  <a:pt x="432" y="204"/>
                </a:lnTo>
                <a:lnTo>
                  <a:pt x="438" y="220"/>
                </a:lnTo>
                <a:lnTo>
                  <a:pt x="442" y="236"/>
                </a:lnTo>
                <a:lnTo>
                  <a:pt x="446" y="254"/>
                </a:lnTo>
                <a:lnTo>
                  <a:pt x="446" y="272"/>
                </a:lnTo>
                <a:lnTo>
                  <a:pt x="446" y="272"/>
                </a:lnTo>
                <a:lnTo>
                  <a:pt x="446" y="290"/>
                </a:lnTo>
                <a:lnTo>
                  <a:pt x="442" y="306"/>
                </a:lnTo>
                <a:lnTo>
                  <a:pt x="438" y="324"/>
                </a:lnTo>
                <a:lnTo>
                  <a:pt x="432" y="340"/>
                </a:lnTo>
                <a:lnTo>
                  <a:pt x="426" y="354"/>
                </a:lnTo>
                <a:lnTo>
                  <a:pt x="416" y="370"/>
                </a:lnTo>
                <a:lnTo>
                  <a:pt x="406" y="382"/>
                </a:lnTo>
                <a:lnTo>
                  <a:pt x="396" y="396"/>
                </a:lnTo>
                <a:lnTo>
                  <a:pt x="382" y="406"/>
                </a:lnTo>
                <a:lnTo>
                  <a:pt x="370" y="416"/>
                </a:lnTo>
                <a:lnTo>
                  <a:pt x="354" y="426"/>
                </a:lnTo>
                <a:lnTo>
                  <a:pt x="340" y="432"/>
                </a:lnTo>
                <a:lnTo>
                  <a:pt x="324" y="438"/>
                </a:lnTo>
                <a:lnTo>
                  <a:pt x="306" y="442"/>
                </a:lnTo>
                <a:lnTo>
                  <a:pt x="290" y="446"/>
                </a:lnTo>
                <a:lnTo>
                  <a:pt x="272" y="446"/>
                </a:lnTo>
                <a:lnTo>
                  <a:pt x="272" y="446"/>
                </a:lnTo>
                <a:close/>
              </a:path>
            </a:pathLst>
          </a:custGeom>
          <a:solidFill>
            <a:schemeClr val="bg1"/>
          </a:solidFill>
          <a:ln>
            <a:noFill/>
          </a:ln>
        </p:spPr>
        <p:txBody>
          <a:bodyPr vert="horz" wrap="square" lIns="68564" tIns="34282" rIns="68564" bIns="3428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endParaRPr>
          </a:p>
        </p:txBody>
      </p:sp>
      <p:grpSp>
        <p:nvGrpSpPr>
          <p:cNvPr id="25" name="Group 40">
            <a:extLst>
              <a:ext uri="{FF2B5EF4-FFF2-40B4-BE49-F238E27FC236}">
                <a16:creationId xmlns:a16="http://schemas.microsoft.com/office/drawing/2014/main" id="{CBCFF98C-30F1-41F3-9967-F7C23733B143}"/>
              </a:ext>
            </a:extLst>
          </p:cNvPr>
          <p:cNvGrpSpPr/>
          <p:nvPr/>
        </p:nvGrpSpPr>
        <p:grpSpPr>
          <a:xfrm>
            <a:off x="7662503" y="2962263"/>
            <a:ext cx="369439" cy="264248"/>
            <a:chOff x="3962400" y="3128963"/>
            <a:chExt cx="914400" cy="654050"/>
          </a:xfrm>
          <a:solidFill>
            <a:schemeClr val="bg1"/>
          </a:solidFill>
        </p:grpSpPr>
        <p:sp>
          <p:nvSpPr>
            <p:cNvPr id="30" name="Freeform 57">
              <a:extLst>
                <a:ext uri="{FF2B5EF4-FFF2-40B4-BE49-F238E27FC236}">
                  <a16:creationId xmlns:a16="http://schemas.microsoft.com/office/drawing/2014/main" id="{934D6EF4-C471-4FC5-89D8-2D1A7350984C}"/>
                </a:ext>
              </a:extLst>
            </p:cNvPr>
            <p:cNvSpPr>
              <a:spLocks noEditPoints="1"/>
            </p:cNvSpPr>
            <p:nvPr/>
          </p:nvSpPr>
          <p:spPr bwMode="auto">
            <a:xfrm>
              <a:off x="3962400" y="3128963"/>
              <a:ext cx="914400" cy="654050"/>
            </a:xfrm>
            <a:custGeom>
              <a:avLst/>
              <a:gdLst>
                <a:gd name="T0" fmla="*/ 444 w 576"/>
                <a:gd name="T1" fmla="*/ 48 h 412"/>
                <a:gd name="T2" fmla="*/ 442 w 576"/>
                <a:gd name="T3" fmla="*/ 48 h 412"/>
                <a:gd name="T4" fmla="*/ 426 w 576"/>
                <a:gd name="T5" fmla="*/ 16 h 412"/>
                <a:gd name="T6" fmla="*/ 416 w 576"/>
                <a:gd name="T7" fmla="*/ 4 h 412"/>
                <a:gd name="T8" fmla="*/ 402 w 576"/>
                <a:gd name="T9" fmla="*/ 0 h 412"/>
                <a:gd name="T10" fmla="*/ 180 w 576"/>
                <a:gd name="T11" fmla="*/ 0 h 412"/>
                <a:gd name="T12" fmla="*/ 166 w 576"/>
                <a:gd name="T13" fmla="*/ 4 h 412"/>
                <a:gd name="T14" fmla="*/ 154 w 576"/>
                <a:gd name="T15" fmla="*/ 16 h 412"/>
                <a:gd name="T16" fmla="*/ 138 w 576"/>
                <a:gd name="T17" fmla="*/ 48 h 412"/>
                <a:gd name="T18" fmla="*/ 18 w 576"/>
                <a:gd name="T19" fmla="*/ 48 h 412"/>
                <a:gd name="T20" fmla="*/ 10 w 576"/>
                <a:gd name="T21" fmla="*/ 50 h 412"/>
                <a:gd name="T22" fmla="*/ 2 w 576"/>
                <a:gd name="T23" fmla="*/ 60 h 412"/>
                <a:gd name="T24" fmla="*/ 0 w 576"/>
                <a:gd name="T25" fmla="*/ 394 h 412"/>
                <a:gd name="T26" fmla="*/ 2 w 576"/>
                <a:gd name="T27" fmla="*/ 400 h 412"/>
                <a:gd name="T28" fmla="*/ 10 w 576"/>
                <a:gd name="T29" fmla="*/ 410 h 412"/>
                <a:gd name="T30" fmla="*/ 558 w 576"/>
                <a:gd name="T31" fmla="*/ 412 h 412"/>
                <a:gd name="T32" fmla="*/ 566 w 576"/>
                <a:gd name="T33" fmla="*/ 410 h 412"/>
                <a:gd name="T34" fmla="*/ 574 w 576"/>
                <a:gd name="T35" fmla="*/ 400 h 412"/>
                <a:gd name="T36" fmla="*/ 576 w 576"/>
                <a:gd name="T37" fmla="*/ 66 h 412"/>
                <a:gd name="T38" fmla="*/ 574 w 576"/>
                <a:gd name="T39" fmla="*/ 60 h 412"/>
                <a:gd name="T40" fmla="*/ 566 w 576"/>
                <a:gd name="T41" fmla="*/ 50 h 412"/>
                <a:gd name="T42" fmla="*/ 558 w 576"/>
                <a:gd name="T43" fmla="*/ 48 h 412"/>
                <a:gd name="T44" fmla="*/ 288 w 576"/>
                <a:gd name="T45" fmla="*/ 362 h 412"/>
                <a:gd name="T46" fmla="*/ 260 w 576"/>
                <a:gd name="T47" fmla="*/ 358 h 412"/>
                <a:gd name="T48" fmla="*/ 236 w 576"/>
                <a:gd name="T49" fmla="*/ 352 h 412"/>
                <a:gd name="T50" fmla="*/ 212 w 576"/>
                <a:gd name="T51" fmla="*/ 338 h 412"/>
                <a:gd name="T52" fmla="*/ 192 w 576"/>
                <a:gd name="T53" fmla="*/ 322 h 412"/>
                <a:gd name="T54" fmla="*/ 176 w 576"/>
                <a:gd name="T55" fmla="*/ 302 h 412"/>
                <a:gd name="T56" fmla="*/ 164 w 576"/>
                <a:gd name="T57" fmla="*/ 278 h 412"/>
                <a:gd name="T58" fmla="*/ 156 w 576"/>
                <a:gd name="T59" fmla="*/ 254 h 412"/>
                <a:gd name="T60" fmla="*/ 152 w 576"/>
                <a:gd name="T61" fmla="*/ 226 h 412"/>
                <a:gd name="T62" fmla="*/ 154 w 576"/>
                <a:gd name="T63" fmla="*/ 212 h 412"/>
                <a:gd name="T64" fmla="*/ 158 w 576"/>
                <a:gd name="T65" fmla="*/ 186 h 412"/>
                <a:gd name="T66" fmla="*/ 168 w 576"/>
                <a:gd name="T67" fmla="*/ 162 h 412"/>
                <a:gd name="T68" fmla="*/ 184 w 576"/>
                <a:gd name="T69" fmla="*/ 140 h 412"/>
                <a:gd name="T70" fmla="*/ 202 w 576"/>
                <a:gd name="T71" fmla="*/ 122 h 412"/>
                <a:gd name="T72" fmla="*/ 224 w 576"/>
                <a:gd name="T73" fmla="*/ 106 h 412"/>
                <a:gd name="T74" fmla="*/ 248 w 576"/>
                <a:gd name="T75" fmla="*/ 96 h 412"/>
                <a:gd name="T76" fmla="*/ 274 w 576"/>
                <a:gd name="T77" fmla="*/ 92 h 412"/>
                <a:gd name="T78" fmla="*/ 288 w 576"/>
                <a:gd name="T79" fmla="*/ 90 h 412"/>
                <a:gd name="T80" fmla="*/ 316 w 576"/>
                <a:gd name="T81" fmla="*/ 94 h 412"/>
                <a:gd name="T82" fmla="*/ 340 w 576"/>
                <a:gd name="T83" fmla="*/ 102 h 412"/>
                <a:gd name="T84" fmla="*/ 364 w 576"/>
                <a:gd name="T85" fmla="*/ 114 h 412"/>
                <a:gd name="T86" fmla="*/ 384 w 576"/>
                <a:gd name="T87" fmla="*/ 130 h 412"/>
                <a:gd name="T88" fmla="*/ 400 w 576"/>
                <a:gd name="T89" fmla="*/ 150 h 412"/>
                <a:gd name="T90" fmla="*/ 414 w 576"/>
                <a:gd name="T91" fmla="*/ 174 h 412"/>
                <a:gd name="T92" fmla="*/ 422 w 576"/>
                <a:gd name="T93" fmla="*/ 198 h 412"/>
                <a:gd name="T94" fmla="*/ 424 w 576"/>
                <a:gd name="T95" fmla="*/ 226 h 412"/>
                <a:gd name="T96" fmla="*/ 424 w 576"/>
                <a:gd name="T97" fmla="*/ 240 h 412"/>
                <a:gd name="T98" fmla="*/ 418 w 576"/>
                <a:gd name="T99" fmla="*/ 266 h 412"/>
                <a:gd name="T100" fmla="*/ 408 w 576"/>
                <a:gd name="T101" fmla="*/ 290 h 412"/>
                <a:gd name="T102" fmla="*/ 392 w 576"/>
                <a:gd name="T103" fmla="*/ 312 h 412"/>
                <a:gd name="T104" fmla="*/ 374 w 576"/>
                <a:gd name="T105" fmla="*/ 330 h 412"/>
                <a:gd name="T106" fmla="*/ 352 w 576"/>
                <a:gd name="T107" fmla="*/ 346 h 412"/>
                <a:gd name="T108" fmla="*/ 328 w 576"/>
                <a:gd name="T109" fmla="*/ 356 h 412"/>
                <a:gd name="T110" fmla="*/ 302 w 576"/>
                <a:gd name="T111" fmla="*/ 362 h 412"/>
                <a:gd name="T112" fmla="*/ 288 w 576"/>
                <a:gd name="T113" fmla="*/ 36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6" h="412">
                  <a:moveTo>
                    <a:pt x="558" y="48"/>
                  </a:moveTo>
                  <a:lnTo>
                    <a:pt x="444" y="48"/>
                  </a:lnTo>
                  <a:lnTo>
                    <a:pt x="444" y="48"/>
                  </a:lnTo>
                  <a:lnTo>
                    <a:pt x="442" y="48"/>
                  </a:lnTo>
                  <a:lnTo>
                    <a:pt x="426" y="16"/>
                  </a:lnTo>
                  <a:lnTo>
                    <a:pt x="426" y="16"/>
                  </a:lnTo>
                  <a:lnTo>
                    <a:pt x="422" y="10"/>
                  </a:lnTo>
                  <a:lnTo>
                    <a:pt x="416" y="4"/>
                  </a:lnTo>
                  <a:lnTo>
                    <a:pt x="408" y="2"/>
                  </a:lnTo>
                  <a:lnTo>
                    <a:pt x="402" y="0"/>
                  </a:lnTo>
                  <a:lnTo>
                    <a:pt x="180" y="0"/>
                  </a:lnTo>
                  <a:lnTo>
                    <a:pt x="180" y="0"/>
                  </a:lnTo>
                  <a:lnTo>
                    <a:pt x="172" y="2"/>
                  </a:lnTo>
                  <a:lnTo>
                    <a:pt x="166" y="4"/>
                  </a:lnTo>
                  <a:lnTo>
                    <a:pt x="158" y="10"/>
                  </a:lnTo>
                  <a:lnTo>
                    <a:pt x="154" y="16"/>
                  </a:lnTo>
                  <a:lnTo>
                    <a:pt x="138" y="48"/>
                  </a:lnTo>
                  <a:lnTo>
                    <a:pt x="138" y="48"/>
                  </a:lnTo>
                  <a:lnTo>
                    <a:pt x="138" y="48"/>
                  </a:lnTo>
                  <a:lnTo>
                    <a:pt x="18" y="48"/>
                  </a:lnTo>
                  <a:lnTo>
                    <a:pt x="18" y="48"/>
                  </a:lnTo>
                  <a:lnTo>
                    <a:pt x="10" y="50"/>
                  </a:lnTo>
                  <a:lnTo>
                    <a:pt x="6" y="54"/>
                  </a:lnTo>
                  <a:lnTo>
                    <a:pt x="2" y="60"/>
                  </a:lnTo>
                  <a:lnTo>
                    <a:pt x="0" y="66"/>
                  </a:lnTo>
                  <a:lnTo>
                    <a:pt x="0" y="394"/>
                  </a:lnTo>
                  <a:lnTo>
                    <a:pt x="0" y="394"/>
                  </a:lnTo>
                  <a:lnTo>
                    <a:pt x="2" y="400"/>
                  </a:lnTo>
                  <a:lnTo>
                    <a:pt x="6" y="406"/>
                  </a:lnTo>
                  <a:lnTo>
                    <a:pt x="10" y="410"/>
                  </a:lnTo>
                  <a:lnTo>
                    <a:pt x="18" y="412"/>
                  </a:lnTo>
                  <a:lnTo>
                    <a:pt x="558" y="412"/>
                  </a:lnTo>
                  <a:lnTo>
                    <a:pt x="558" y="412"/>
                  </a:lnTo>
                  <a:lnTo>
                    <a:pt x="566" y="410"/>
                  </a:lnTo>
                  <a:lnTo>
                    <a:pt x="570" y="406"/>
                  </a:lnTo>
                  <a:lnTo>
                    <a:pt x="574" y="400"/>
                  </a:lnTo>
                  <a:lnTo>
                    <a:pt x="576" y="394"/>
                  </a:lnTo>
                  <a:lnTo>
                    <a:pt x="576" y="66"/>
                  </a:lnTo>
                  <a:lnTo>
                    <a:pt x="576" y="66"/>
                  </a:lnTo>
                  <a:lnTo>
                    <a:pt x="574" y="60"/>
                  </a:lnTo>
                  <a:lnTo>
                    <a:pt x="570" y="54"/>
                  </a:lnTo>
                  <a:lnTo>
                    <a:pt x="566" y="50"/>
                  </a:lnTo>
                  <a:lnTo>
                    <a:pt x="558" y="48"/>
                  </a:lnTo>
                  <a:lnTo>
                    <a:pt x="558" y="48"/>
                  </a:lnTo>
                  <a:close/>
                  <a:moveTo>
                    <a:pt x="288" y="362"/>
                  </a:moveTo>
                  <a:lnTo>
                    <a:pt x="288" y="362"/>
                  </a:lnTo>
                  <a:lnTo>
                    <a:pt x="274" y="362"/>
                  </a:lnTo>
                  <a:lnTo>
                    <a:pt x="260" y="358"/>
                  </a:lnTo>
                  <a:lnTo>
                    <a:pt x="248" y="356"/>
                  </a:lnTo>
                  <a:lnTo>
                    <a:pt x="236" y="352"/>
                  </a:lnTo>
                  <a:lnTo>
                    <a:pt x="224" y="346"/>
                  </a:lnTo>
                  <a:lnTo>
                    <a:pt x="212" y="338"/>
                  </a:lnTo>
                  <a:lnTo>
                    <a:pt x="202" y="330"/>
                  </a:lnTo>
                  <a:lnTo>
                    <a:pt x="192" y="322"/>
                  </a:lnTo>
                  <a:lnTo>
                    <a:pt x="184" y="312"/>
                  </a:lnTo>
                  <a:lnTo>
                    <a:pt x="176" y="302"/>
                  </a:lnTo>
                  <a:lnTo>
                    <a:pt x="168" y="290"/>
                  </a:lnTo>
                  <a:lnTo>
                    <a:pt x="164" y="278"/>
                  </a:lnTo>
                  <a:lnTo>
                    <a:pt x="158" y="266"/>
                  </a:lnTo>
                  <a:lnTo>
                    <a:pt x="156" y="254"/>
                  </a:lnTo>
                  <a:lnTo>
                    <a:pt x="154" y="240"/>
                  </a:lnTo>
                  <a:lnTo>
                    <a:pt x="152" y="226"/>
                  </a:lnTo>
                  <a:lnTo>
                    <a:pt x="152" y="226"/>
                  </a:lnTo>
                  <a:lnTo>
                    <a:pt x="154" y="212"/>
                  </a:lnTo>
                  <a:lnTo>
                    <a:pt x="156" y="198"/>
                  </a:lnTo>
                  <a:lnTo>
                    <a:pt x="158" y="186"/>
                  </a:lnTo>
                  <a:lnTo>
                    <a:pt x="164" y="174"/>
                  </a:lnTo>
                  <a:lnTo>
                    <a:pt x="168" y="162"/>
                  </a:lnTo>
                  <a:lnTo>
                    <a:pt x="176" y="150"/>
                  </a:lnTo>
                  <a:lnTo>
                    <a:pt x="184" y="140"/>
                  </a:lnTo>
                  <a:lnTo>
                    <a:pt x="192" y="130"/>
                  </a:lnTo>
                  <a:lnTo>
                    <a:pt x="202" y="122"/>
                  </a:lnTo>
                  <a:lnTo>
                    <a:pt x="212" y="114"/>
                  </a:lnTo>
                  <a:lnTo>
                    <a:pt x="224" y="106"/>
                  </a:lnTo>
                  <a:lnTo>
                    <a:pt x="236" y="102"/>
                  </a:lnTo>
                  <a:lnTo>
                    <a:pt x="248" y="96"/>
                  </a:lnTo>
                  <a:lnTo>
                    <a:pt x="260" y="94"/>
                  </a:lnTo>
                  <a:lnTo>
                    <a:pt x="274" y="92"/>
                  </a:lnTo>
                  <a:lnTo>
                    <a:pt x="288" y="90"/>
                  </a:lnTo>
                  <a:lnTo>
                    <a:pt x="288" y="90"/>
                  </a:lnTo>
                  <a:lnTo>
                    <a:pt x="302" y="92"/>
                  </a:lnTo>
                  <a:lnTo>
                    <a:pt x="316" y="94"/>
                  </a:lnTo>
                  <a:lnTo>
                    <a:pt x="328" y="96"/>
                  </a:lnTo>
                  <a:lnTo>
                    <a:pt x="340" y="102"/>
                  </a:lnTo>
                  <a:lnTo>
                    <a:pt x="352" y="106"/>
                  </a:lnTo>
                  <a:lnTo>
                    <a:pt x="364" y="114"/>
                  </a:lnTo>
                  <a:lnTo>
                    <a:pt x="374" y="122"/>
                  </a:lnTo>
                  <a:lnTo>
                    <a:pt x="384" y="130"/>
                  </a:lnTo>
                  <a:lnTo>
                    <a:pt x="392" y="140"/>
                  </a:lnTo>
                  <a:lnTo>
                    <a:pt x="400" y="150"/>
                  </a:lnTo>
                  <a:lnTo>
                    <a:pt x="408" y="162"/>
                  </a:lnTo>
                  <a:lnTo>
                    <a:pt x="414" y="174"/>
                  </a:lnTo>
                  <a:lnTo>
                    <a:pt x="418" y="186"/>
                  </a:lnTo>
                  <a:lnTo>
                    <a:pt x="422" y="198"/>
                  </a:lnTo>
                  <a:lnTo>
                    <a:pt x="424" y="212"/>
                  </a:lnTo>
                  <a:lnTo>
                    <a:pt x="424" y="226"/>
                  </a:lnTo>
                  <a:lnTo>
                    <a:pt x="424" y="226"/>
                  </a:lnTo>
                  <a:lnTo>
                    <a:pt x="424" y="240"/>
                  </a:lnTo>
                  <a:lnTo>
                    <a:pt x="422" y="254"/>
                  </a:lnTo>
                  <a:lnTo>
                    <a:pt x="418" y="266"/>
                  </a:lnTo>
                  <a:lnTo>
                    <a:pt x="414" y="278"/>
                  </a:lnTo>
                  <a:lnTo>
                    <a:pt x="408" y="290"/>
                  </a:lnTo>
                  <a:lnTo>
                    <a:pt x="400" y="302"/>
                  </a:lnTo>
                  <a:lnTo>
                    <a:pt x="392" y="312"/>
                  </a:lnTo>
                  <a:lnTo>
                    <a:pt x="384" y="322"/>
                  </a:lnTo>
                  <a:lnTo>
                    <a:pt x="374" y="330"/>
                  </a:lnTo>
                  <a:lnTo>
                    <a:pt x="364" y="338"/>
                  </a:lnTo>
                  <a:lnTo>
                    <a:pt x="352" y="346"/>
                  </a:lnTo>
                  <a:lnTo>
                    <a:pt x="340" y="352"/>
                  </a:lnTo>
                  <a:lnTo>
                    <a:pt x="328" y="356"/>
                  </a:lnTo>
                  <a:lnTo>
                    <a:pt x="316" y="358"/>
                  </a:lnTo>
                  <a:lnTo>
                    <a:pt x="302" y="362"/>
                  </a:lnTo>
                  <a:lnTo>
                    <a:pt x="288" y="362"/>
                  </a:lnTo>
                  <a:lnTo>
                    <a:pt x="288" y="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endParaRPr>
            </a:p>
          </p:txBody>
        </p:sp>
        <p:sp>
          <p:nvSpPr>
            <p:cNvPr id="31" name="Freeform 58">
              <a:extLst>
                <a:ext uri="{FF2B5EF4-FFF2-40B4-BE49-F238E27FC236}">
                  <a16:creationId xmlns:a16="http://schemas.microsoft.com/office/drawing/2014/main" id="{8EBD5B76-B413-4601-AB09-4A41CAB418DA}"/>
                </a:ext>
              </a:extLst>
            </p:cNvPr>
            <p:cNvSpPr/>
            <p:nvPr/>
          </p:nvSpPr>
          <p:spPr bwMode="auto">
            <a:xfrm>
              <a:off x="4279900" y="3348038"/>
              <a:ext cx="279400" cy="279400"/>
            </a:xfrm>
            <a:custGeom>
              <a:avLst/>
              <a:gdLst>
                <a:gd name="T0" fmla="*/ 88 w 176"/>
                <a:gd name="T1" fmla="*/ 0 h 176"/>
                <a:gd name="T2" fmla="*/ 88 w 176"/>
                <a:gd name="T3" fmla="*/ 0 h 176"/>
                <a:gd name="T4" fmla="*/ 70 w 176"/>
                <a:gd name="T5" fmla="*/ 2 h 176"/>
                <a:gd name="T6" fmla="*/ 54 w 176"/>
                <a:gd name="T7" fmla="*/ 8 h 176"/>
                <a:gd name="T8" fmla="*/ 40 w 176"/>
                <a:gd name="T9" fmla="*/ 16 h 176"/>
                <a:gd name="T10" fmla="*/ 26 w 176"/>
                <a:gd name="T11" fmla="*/ 26 h 176"/>
                <a:gd name="T12" fmla="*/ 16 w 176"/>
                <a:gd name="T13" fmla="*/ 40 h 176"/>
                <a:gd name="T14" fmla="*/ 8 w 176"/>
                <a:gd name="T15" fmla="*/ 54 h 176"/>
                <a:gd name="T16" fmla="*/ 2 w 176"/>
                <a:gd name="T17" fmla="*/ 70 h 176"/>
                <a:gd name="T18" fmla="*/ 0 w 176"/>
                <a:gd name="T19" fmla="*/ 88 h 176"/>
                <a:gd name="T20" fmla="*/ 0 w 176"/>
                <a:gd name="T21" fmla="*/ 88 h 176"/>
                <a:gd name="T22" fmla="*/ 2 w 176"/>
                <a:gd name="T23" fmla="*/ 106 h 176"/>
                <a:gd name="T24" fmla="*/ 8 w 176"/>
                <a:gd name="T25" fmla="*/ 122 h 176"/>
                <a:gd name="T26" fmla="*/ 16 w 176"/>
                <a:gd name="T27" fmla="*/ 138 h 176"/>
                <a:gd name="T28" fmla="*/ 26 w 176"/>
                <a:gd name="T29" fmla="*/ 150 h 176"/>
                <a:gd name="T30" fmla="*/ 40 w 176"/>
                <a:gd name="T31" fmla="*/ 160 h 176"/>
                <a:gd name="T32" fmla="*/ 54 w 176"/>
                <a:gd name="T33" fmla="*/ 168 h 176"/>
                <a:gd name="T34" fmla="*/ 70 w 176"/>
                <a:gd name="T35" fmla="*/ 174 h 176"/>
                <a:gd name="T36" fmla="*/ 88 w 176"/>
                <a:gd name="T37" fmla="*/ 176 h 176"/>
                <a:gd name="T38" fmla="*/ 88 w 176"/>
                <a:gd name="T39" fmla="*/ 176 h 176"/>
                <a:gd name="T40" fmla="*/ 106 w 176"/>
                <a:gd name="T41" fmla="*/ 174 h 176"/>
                <a:gd name="T42" fmla="*/ 122 w 176"/>
                <a:gd name="T43" fmla="*/ 168 h 176"/>
                <a:gd name="T44" fmla="*/ 138 w 176"/>
                <a:gd name="T45" fmla="*/ 160 h 176"/>
                <a:gd name="T46" fmla="*/ 150 w 176"/>
                <a:gd name="T47" fmla="*/ 150 h 176"/>
                <a:gd name="T48" fmla="*/ 160 w 176"/>
                <a:gd name="T49" fmla="*/ 138 h 176"/>
                <a:gd name="T50" fmla="*/ 168 w 176"/>
                <a:gd name="T51" fmla="*/ 122 h 176"/>
                <a:gd name="T52" fmla="*/ 174 w 176"/>
                <a:gd name="T53" fmla="*/ 106 h 176"/>
                <a:gd name="T54" fmla="*/ 176 w 176"/>
                <a:gd name="T55" fmla="*/ 88 h 176"/>
                <a:gd name="T56" fmla="*/ 176 w 176"/>
                <a:gd name="T57" fmla="*/ 88 h 176"/>
                <a:gd name="T58" fmla="*/ 174 w 176"/>
                <a:gd name="T59" fmla="*/ 70 h 176"/>
                <a:gd name="T60" fmla="*/ 168 w 176"/>
                <a:gd name="T61" fmla="*/ 54 h 176"/>
                <a:gd name="T62" fmla="*/ 160 w 176"/>
                <a:gd name="T63" fmla="*/ 40 h 176"/>
                <a:gd name="T64" fmla="*/ 150 w 176"/>
                <a:gd name="T65" fmla="*/ 26 h 176"/>
                <a:gd name="T66" fmla="*/ 138 w 176"/>
                <a:gd name="T67" fmla="*/ 16 h 176"/>
                <a:gd name="T68" fmla="*/ 122 w 176"/>
                <a:gd name="T69" fmla="*/ 8 h 176"/>
                <a:gd name="T70" fmla="*/ 106 w 176"/>
                <a:gd name="T71" fmla="*/ 2 h 176"/>
                <a:gd name="T72" fmla="*/ 88 w 176"/>
                <a:gd name="T73" fmla="*/ 0 h 176"/>
                <a:gd name="T74" fmla="*/ 88 w 176"/>
                <a:gd name="T7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0"/>
                  </a:moveTo>
                  <a:lnTo>
                    <a:pt x="88" y="0"/>
                  </a:lnTo>
                  <a:lnTo>
                    <a:pt x="70" y="2"/>
                  </a:lnTo>
                  <a:lnTo>
                    <a:pt x="54" y="8"/>
                  </a:lnTo>
                  <a:lnTo>
                    <a:pt x="40" y="16"/>
                  </a:lnTo>
                  <a:lnTo>
                    <a:pt x="26" y="26"/>
                  </a:lnTo>
                  <a:lnTo>
                    <a:pt x="16" y="40"/>
                  </a:lnTo>
                  <a:lnTo>
                    <a:pt x="8" y="54"/>
                  </a:lnTo>
                  <a:lnTo>
                    <a:pt x="2" y="70"/>
                  </a:lnTo>
                  <a:lnTo>
                    <a:pt x="0" y="88"/>
                  </a:lnTo>
                  <a:lnTo>
                    <a:pt x="0" y="88"/>
                  </a:lnTo>
                  <a:lnTo>
                    <a:pt x="2" y="106"/>
                  </a:lnTo>
                  <a:lnTo>
                    <a:pt x="8" y="122"/>
                  </a:lnTo>
                  <a:lnTo>
                    <a:pt x="16" y="138"/>
                  </a:lnTo>
                  <a:lnTo>
                    <a:pt x="26" y="150"/>
                  </a:lnTo>
                  <a:lnTo>
                    <a:pt x="40" y="160"/>
                  </a:lnTo>
                  <a:lnTo>
                    <a:pt x="54" y="168"/>
                  </a:lnTo>
                  <a:lnTo>
                    <a:pt x="70" y="174"/>
                  </a:lnTo>
                  <a:lnTo>
                    <a:pt x="88" y="176"/>
                  </a:lnTo>
                  <a:lnTo>
                    <a:pt x="88" y="176"/>
                  </a:lnTo>
                  <a:lnTo>
                    <a:pt x="106" y="174"/>
                  </a:lnTo>
                  <a:lnTo>
                    <a:pt x="122" y="168"/>
                  </a:lnTo>
                  <a:lnTo>
                    <a:pt x="138" y="160"/>
                  </a:lnTo>
                  <a:lnTo>
                    <a:pt x="150" y="150"/>
                  </a:lnTo>
                  <a:lnTo>
                    <a:pt x="160" y="138"/>
                  </a:lnTo>
                  <a:lnTo>
                    <a:pt x="168" y="122"/>
                  </a:lnTo>
                  <a:lnTo>
                    <a:pt x="174" y="106"/>
                  </a:lnTo>
                  <a:lnTo>
                    <a:pt x="176" y="88"/>
                  </a:lnTo>
                  <a:lnTo>
                    <a:pt x="176" y="88"/>
                  </a:lnTo>
                  <a:lnTo>
                    <a:pt x="174" y="70"/>
                  </a:lnTo>
                  <a:lnTo>
                    <a:pt x="168" y="54"/>
                  </a:lnTo>
                  <a:lnTo>
                    <a:pt x="160" y="40"/>
                  </a:lnTo>
                  <a:lnTo>
                    <a:pt x="150" y="26"/>
                  </a:lnTo>
                  <a:lnTo>
                    <a:pt x="138" y="16"/>
                  </a:lnTo>
                  <a:lnTo>
                    <a:pt x="122" y="8"/>
                  </a:lnTo>
                  <a:lnTo>
                    <a:pt x="106" y="2"/>
                  </a:lnTo>
                  <a:lnTo>
                    <a:pt x="88" y="0"/>
                  </a:lnTo>
                  <a:lnTo>
                    <a:pt x="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endParaRPr>
            </a:p>
          </p:txBody>
        </p:sp>
      </p:grpSp>
      <p:grpSp>
        <p:nvGrpSpPr>
          <p:cNvPr id="26" name="Group 80">
            <a:extLst>
              <a:ext uri="{FF2B5EF4-FFF2-40B4-BE49-F238E27FC236}">
                <a16:creationId xmlns:a16="http://schemas.microsoft.com/office/drawing/2014/main" id="{8C38C6DD-E8D8-40C4-9545-5888CF4ADF2C}"/>
              </a:ext>
            </a:extLst>
          </p:cNvPr>
          <p:cNvGrpSpPr/>
          <p:nvPr/>
        </p:nvGrpSpPr>
        <p:grpSpPr>
          <a:xfrm>
            <a:off x="3056053" y="2925954"/>
            <a:ext cx="338180" cy="350345"/>
            <a:chOff x="2927350" y="3395663"/>
            <a:chExt cx="882650" cy="914400"/>
          </a:xfrm>
          <a:solidFill>
            <a:schemeClr val="bg1"/>
          </a:solidFill>
        </p:grpSpPr>
        <p:sp>
          <p:nvSpPr>
            <p:cNvPr id="27" name="Freeform 157">
              <a:extLst>
                <a:ext uri="{FF2B5EF4-FFF2-40B4-BE49-F238E27FC236}">
                  <a16:creationId xmlns:a16="http://schemas.microsoft.com/office/drawing/2014/main" id="{502A0C5E-7221-44EB-A92F-F02743C86965}"/>
                </a:ext>
              </a:extLst>
            </p:cNvPr>
            <p:cNvSpPr/>
            <p:nvPr/>
          </p:nvSpPr>
          <p:spPr bwMode="auto">
            <a:xfrm>
              <a:off x="2927350" y="4043363"/>
              <a:ext cx="882650" cy="266700"/>
            </a:xfrm>
            <a:custGeom>
              <a:avLst/>
              <a:gdLst>
                <a:gd name="T0" fmla="*/ 278 w 556"/>
                <a:gd name="T1" fmla="*/ 40 h 168"/>
                <a:gd name="T2" fmla="*/ 276 w 556"/>
                <a:gd name="T3" fmla="*/ 40 h 168"/>
                <a:gd name="T4" fmla="*/ 276 w 556"/>
                <a:gd name="T5" fmla="*/ 40 h 168"/>
                <a:gd name="T6" fmla="*/ 220 w 556"/>
                <a:gd name="T7" fmla="*/ 38 h 168"/>
                <a:gd name="T8" fmla="*/ 166 w 556"/>
                <a:gd name="T9" fmla="*/ 34 h 168"/>
                <a:gd name="T10" fmla="*/ 116 w 556"/>
                <a:gd name="T11" fmla="*/ 30 h 168"/>
                <a:gd name="T12" fmla="*/ 72 w 556"/>
                <a:gd name="T13" fmla="*/ 22 h 168"/>
                <a:gd name="T14" fmla="*/ 72 w 556"/>
                <a:gd name="T15" fmla="*/ 22 h 168"/>
                <a:gd name="T16" fmla="*/ 38 w 556"/>
                <a:gd name="T17" fmla="*/ 16 h 168"/>
                <a:gd name="T18" fmla="*/ 20 w 556"/>
                <a:gd name="T19" fmla="*/ 10 h 168"/>
                <a:gd name="T20" fmla="*/ 0 w 556"/>
                <a:gd name="T21" fmla="*/ 2 h 168"/>
                <a:gd name="T22" fmla="*/ 0 w 556"/>
                <a:gd name="T23" fmla="*/ 114 h 168"/>
                <a:gd name="T24" fmla="*/ 0 w 556"/>
                <a:gd name="T25" fmla="*/ 114 h 168"/>
                <a:gd name="T26" fmla="*/ 2 w 556"/>
                <a:gd name="T27" fmla="*/ 120 h 168"/>
                <a:gd name="T28" fmla="*/ 6 w 556"/>
                <a:gd name="T29" fmla="*/ 126 h 168"/>
                <a:gd name="T30" fmla="*/ 12 w 556"/>
                <a:gd name="T31" fmla="*/ 130 h 168"/>
                <a:gd name="T32" fmla="*/ 22 w 556"/>
                <a:gd name="T33" fmla="*/ 136 h 168"/>
                <a:gd name="T34" fmla="*/ 48 w 556"/>
                <a:gd name="T35" fmla="*/ 144 h 168"/>
                <a:gd name="T36" fmla="*/ 82 w 556"/>
                <a:gd name="T37" fmla="*/ 152 h 168"/>
                <a:gd name="T38" fmla="*/ 122 w 556"/>
                <a:gd name="T39" fmla="*/ 160 h 168"/>
                <a:gd name="T40" fmla="*/ 168 w 556"/>
                <a:gd name="T41" fmla="*/ 164 h 168"/>
                <a:gd name="T42" fmla="*/ 220 w 556"/>
                <a:gd name="T43" fmla="*/ 168 h 168"/>
                <a:gd name="T44" fmla="*/ 276 w 556"/>
                <a:gd name="T45" fmla="*/ 168 h 168"/>
                <a:gd name="T46" fmla="*/ 276 w 556"/>
                <a:gd name="T47" fmla="*/ 168 h 168"/>
                <a:gd name="T48" fmla="*/ 278 w 556"/>
                <a:gd name="T49" fmla="*/ 168 h 168"/>
                <a:gd name="T50" fmla="*/ 278 w 556"/>
                <a:gd name="T51" fmla="*/ 168 h 168"/>
                <a:gd name="T52" fmla="*/ 334 w 556"/>
                <a:gd name="T53" fmla="*/ 168 h 168"/>
                <a:gd name="T54" fmla="*/ 386 w 556"/>
                <a:gd name="T55" fmla="*/ 164 h 168"/>
                <a:gd name="T56" fmla="*/ 434 w 556"/>
                <a:gd name="T57" fmla="*/ 158 h 168"/>
                <a:gd name="T58" fmla="*/ 474 w 556"/>
                <a:gd name="T59" fmla="*/ 152 h 168"/>
                <a:gd name="T60" fmla="*/ 508 w 556"/>
                <a:gd name="T61" fmla="*/ 144 h 168"/>
                <a:gd name="T62" fmla="*/ 534 w 556"/>
                <a:gd name="T63" fmla="*/ 136 h 168"/>
                <a:gd name="T64" fmla="*/ 544 w 556"/>
                <a:gd name="T65" fmla="*/ 130 h 168"/>
                <a:gd name="T66" fmla="*/ 550 w 556"/>
                <a:gd name="T67" fmla="*/ 126 h 168"/>
                <a:gd name="T68" fmla="*/ 554 w 556"/>
                <a:gd name="T69" fmla="*/ 120 h 168"/>
                <a:gd name="T70" fmla="*/ 556 w 556"/>
                <a:gd name="T71" fmla="*/ 114 h 168"/>
                <a:gd name="T72" fmla="*/ 556 w 556"/>
                <a:gd name="T73" fmla="*/ 0 h 168"/>
                <a:gd name="T74" fmla="*/ 556 w 556"/>
                <a:gd name="T75" fmla="*/ 0 h 168"/>
                <a:gd name="T76" fmla="*/ 536 w 556"/>
                <a:gd name="T77" fmla="*/ 8 h 168"/>
                <a:gd name="T78" fmla="*/ 516 w 556"/>
                <a:gd name="T79" fmla="*/ 14 h 168"/>
                <a:gd name="T80" fmla="*/ 484 w 556"/>
                <a:gd name="T81" fmla="*/ 22 h 168"/>
                <a:gd name="T82" fmla="*/ 484 w 556"/>
                <a:gd name="T83" fmla="*/ 22 h 168"/>
                <a:gd name="T84" fmla="*/ 438 w 556"/>
                <a:gd name="T85" fmla="*/ 30 h 168"/>
                <a:gd name="T86" fmla="*/ 390 w 556"/>
                <a:gd name="T87" fmla="*/ 34 h 168"/>
                <a:gd name="T88" fmla="*/ 336 w 556"/>
                <a:gd name="T89" fmla="*/ 38 h 168"/>
                <a:gd name="T90" fmla="*/ 278 w 556"/>
                <a:gd name="T91" fmla="*/ 40 h 168"/>
                <a:gd name="T92" fmla="*/ 278 w 556"/>
                <a:gd name="T93" fmla="*/ 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6" h="168">
                  <a:moveTo>
                    <a:pt x="278" y="40"/>
                  </a:moveTo>
                  <a:lnTo>
                    <a:pt x="276" y="40"/>
                  </a:lnTo>
                  <a:lnTo>
                    <a:pt x="276" y="40"/>
                  </a:lnTo>
                  <a:lnTo>
                    <a:pt x="220" y="38"/>
                  </a:lnTo>
                  <a:lnTo>
                    <a:pt x="166" y="34"/>
                  </a:lnTo>
                  <a:lnTo>
                    <a:pt x="116" y="30"/>
                  </a:lnTo>
                  <a:lnTo>
                    <a:pt x="72" y="22"/>
                  </a:lnTo>
                  <a:lnTo>
                    <a:pt x="72" y="22"/>
                  </a:lnTo>
                  <a:lnTo>
                    <a:pt x="38" y="16"/>
                  </a:lnTo>
                  <a:lnTo>
                    <a:pt x="20" y="10"/>
                  </a:lnTo>
                  <a:lnTo>
                    <a:pt x="0" y="2"/>
                  </a:lnTo>
                  <a:lnTo>
                    <a:pt x="0" y="114"/>
                  </a:lnTo>
                  <a:lnTo>
                    <a:pt x="0" y="114"/>
                  </a:lnTo>
                  <a:lnTo>
                    <a:pt x="2" y="120"/>
                  </a:lnTo>
                  <a:lnTo>
                    <a:pt x="6" y="126"/>
                  </a:lnTo>
                  <a:lnTo>
                    <a:pt x="12" y="130"/>
                  </a:lnTo>
                  <a:lnTo>
                    <a:pt x="22" y="136"/>
                  </a:lnTo>
                  <a:lnTo>
                    <a:pt x="48" y="144"/>
                  </a:lnTo>
                  <a:lnTo>
                    <a:pt x="82" y="152"/>
                  </a:lnTo>
                  <a:lnTo>
                    <a:pt x="122" y="160"/>
                  </a:lnTo>
                  <a:lnTo>
                    <a:pt x="168" y="164"/>
                  </a:lnTo>
                  <a:lnTo>
                    <a:pt x="220" y="168"/>
                  </a:lnTo>
                  <a:lnTo>
                    <a:pt x="276" y="168"/>
                  </a:lnTo>
                  <a:lnTo>
                    <a:pt x="276" y="168"/>
                  </a:lnTo>
                  <a:lnTo>
                    <a:pt x="278" y="168"/>
                  </a:lnTo>
                  <a:lnTo>
                    <a:pt x="278" y="168"/>
                  </a:lnTo>
                  <a:lnTo>
                    <a:pt x="334" y="168"/>
                  </a:lnTo>
                  <a:lnTo>
                    <a:pt x="386" y="164"/>
                  </a:lnTo>
                  <a:lnTo>
                    <a:pt x="434" y="158"/>
                  </a:lnTo>
                  <a:lnTo>
                    <a:pt x="474" y="152"/>
                  </a:lnTo>
                  <a:lnTo>
                    <a:pt x="508" y="144"/>
                  </a:lnTo>
                  <a:lnTo>
                    <a:pt x="534" y="136"/>
                  </a:lnTo>
                  <a:lnTo>
                    <a:pt x="544" y="130"/>
                  </a:lnTo>
                  <a:lnTo>
                    <a:pt x="550" y="126"/>
                  </a:lnTo>
                  <a:lnTo>
                    <a:pt x="554" y="120"/>
                  </a:lnTo>
                  <a:lnTo>
                    <a:pt x="556" y="114"/>
                  </a:lnTo>
                  <a:lnTo>
                    <a:pt x="556" y="0"/>
                  </a:lnTo>
                  <a:lnTo>
                    <a:pt x="556" y="0"/>
                  </a:lnTo>
                  <a:lnTo>
                    <a:pt x="536" y="8"/>
                  </a:lnTo>
                  <a:lnTo>
                    <a:pt x="516" y="14"/>
                  </a:lnTo>
                  <a:lnTo>
                    <a:pt x="484" y="22"/>
                  </a:lnTo>
                  <a:lnTo>
                    <a:pt x="484" y="22"/>
                  </a:lnTo>
                  <a:lnTo>
                    <a:pt x="438" y="30"/>
                  </a:lnTo>
                  <a:lnTo>
                    <a:pt x="390" y="34"/>
                  </a:lnTo>
                  <a:lnTo>
                    <a:pt x="336" y="38"/>
                  </a:lnTo>
                  <a:lnTo>
                    <a:pt x="278" y="40"/>
                  </a:lnTo>
                  <a:lnTo>
                    <a:pt x="27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endParaRPr>
            </a:p>
          </p:txBody>
        </p:sp>
        <p:sp>
          <p:nvSpPr>
            <p:cNvPr id="28" name="Freeform 158">
              <a:extLst>
                <a:ext uri="{FF2B5EF4-FFF2-40B4-BE49-F238E27FC236}">
                  <a16:creationId xmlns:a16="http://schemas.microsoft.com/office/drawing/2014/main" id="{0B69B5EA-0C2F-4655-8AC3-27731E774999}"/>
                </a:ext>
              </a:extLst>
            </p:cNvPr>
            <p:cNvSpPr/>
            <p:nvPr/>
          </p:nvSpPr>
          <p:spPr bwMode="auto">
            <a:xfrm>
              <a:off x="2927350" y="3763963"/>
              <a:ext cx="882650" cy="269875"/>
            </a:xfrm>
            <a:custGeom>
              <a:avLst/>
              <a:gdLst>
                <a:gd name="T0" fmla="*/ 278 w 556"/>
                <a:gd name="T1" fmla="*/ 38 h 170"/>
                <a:gd name="T2" fmla="*/ 276 w 556"/>
                <a:gd name="T3" fmla="*/ 38 h 170"/>
                <a:gd name="T4" fmla="*/ 276 w 556"/>
                <a:gd name="T5" fmla="*/ 38 h 170"/>
                <a:gd name="T6" fmla="*/ 220 w 556"/>
                <a:gd name="T7" fmla="*/ 36 h 170"/>
                <a:gd name="T8" fmla="*/ 166 w 556"/>
                <a:gd name="T9" fmla="*/ 34 h 170"/>
                <a:gd name="T10" fmla="*/ 116 w 556"/>
                <a:gd name="T11" fmla="*/ 28 h 170"/>
                <a:gd name="T12" fmla="*/ 72 w 556"/>
                <a:gd name="T13" fmla="*/ 20 h 170"/>
                <a:gd name="T14" fmla="*/ 72 w 556"/>
                <a:gd name="T15" fmla="*/ 20 h 170"/>
                <a:gd name="T16" fmla="*/ 38 w 556"/>
                <a:gd name="T17" fmla="*/ 14 h 170"/>
                <a:gd name="T18" fmla="*/ 20 w 556"/>
                <a:gd name="T19" fmla="*/ 8 h 170"/>
                <a:gd name="T20" fmla="*/ 0 w 556"/>
                <a:gd name="T21" fmla="*/ 0 h 170"/>
                <a:gd name="T22" fmla="*/ 0 w 556"/>
                <a:gd name="T23" fmla="*/ 0 h 170"/>
                <a:gd name="T24" fmla="*/ 0 w 556"/>
                <a:gd name="T25" fmla="*/ 0 h 170"/>
                <a:gd name="T26" fmla="*/ 0 w 556"/>
                <a:gd name="T27" fmla="*/ 116 h 170"/>
                <a:gd name="T28" fmla="*/ 0 w 556"/>
                <a:gd name="T29" fmla="*/ 116 h 170"/>
                <a:gd name="T30" fmla="*/ 2 w 556"/>
                <a:gd name="T31" fmla="*/ 122 h 170"/>
                <a:gd name="T32" fmla="*/ 6 w 556"/>
                <a:gd name="T33" fmla="*/ 126 h 170"/>
                <a:gd name="T34" fmla="*/ 12 w 556"/>
                <a:gd name="T35" fmla="*/ 132 h 170"/>
                <a:gd name="T36" fmla="*/ 22 w 556"/>
                <a:gd name="T37" fmla="*/ 136 h 170"/>
                <a:gd name="T38" fmla="*/ 48 w 556"/>
                <a:gd name="T39" fmla="*/ 146 h 170"/>
                <a:gd name="T40" fmla="*/ 82 w 556"/>
                <a:gd name="T41" fmla="*/ 154 h 170"/>
                <a:gd name="T42" fmla="*/ 122 w 556"/>
                <a:gd name="T43" fmla="*/ 160 h 170"/>
                <a:gd name="T44" fmla="*/ 168 w 556"/>
                <a:gd name="T45" fmla="*/ 164 h 170"/>
                <a:gd name="T46" fmla="*/ 220 w 556"/>
                <a:gd name="T47" fmla="*/ 168 h 170"/>
                <a:gd name="T48" fmla="*/ 276 w 556"/>
                <a:gd name="T49" fmla="*/ 170 h 170"/>
                <a:gd name="T50" fmla="*/ 276 w 556"/>
                <a:gd name="T51" fmla="*/ 170 h 170"/>
                <a:gd name="T52" fmla="*/ 278 w 556"/>
                <a:gd name="T53" fmla="*/ 170 h 170"/>
                <a:gd name="T54" fmla="*/ 278 w 556"/>
                <a:gd name="T55" fmla="*/ 170 h 170"/>
                <a:gd name="T56" fmla="*/ 334 w 556"/>
                <a:gd name="T57" fmla="*/ 168 h 170"/>
                <a:gd name="T58" fmla="*/ 386 w 556"/>
                <a:gd name="T59" fmla="*/ 164 h 170"/>
                <a:gd name="T60" fmla="*/ 434 w 556"/>
                <a:gd name="T61" fmla="*/ 160 h 170"/>
                <a:gd name="T62" fmla="*/ 474 w 556"/>
                <a:gd name="T63" fmla="*/ 154 h 170"/>
                <a:gd name="T64" fmla="*/ 508 w 556"/>
                <a:gd name="T65" fmla="*/ 146 h 170"/>
                <a:gd name="T66" fmla="*/ 534 w 556"/>
                <a:gd name="T67" fmla="*/ 136 h 170"/>
                <a:gd name="T68" fmla="*/ 544 w 556"/>
                <a:gd name="T69" fmla="*/ 132 h 170"/>
                <a:gd name="T70" fmla="*/ 550 w 556"/>
                <a:gd name="T71" fmla="*/ 126 h 170"/>
                <a:gd name="T72" fmla="*/ 554 w 556"/>
                <a:gd name="T73" fmla="*/ 120 h 170"/>
                <a:gd name="T74" fmla="*/ 556 w 556"/>
                <a:gd name="T75" fmla="*/ 116 h 170"/>
                <a:gd name="T76" fmla="*/ 556 w 556"/>
                <a:gd name="T77" fmla="*/ 0 h 170"/>
                <a:gd name="T78" fmla="*/ 556 w 556"/>
                <a:gd name="T79" fmla="*/ 0 h 170"/>
                <a:gd name="T80" fmla="*/ 556 w 556"/>
                <a:gd name="T81" fmla="*/ 0 h 170"/>
                <a:gd name="T82" fmla="*/ 556 w 556"/>
                <a:gd name="T83" fmla="*/ 0 h 170"/>
                <a:gd name="T84" fmla="*/ 536 w 556"/>
                <a:gd name="T85" fmla="*/ 8 h 170"/>
                <a:gd name="T86" fmla="*/ 516 w 556"/>
                <a:gd name="T87" fmla="*/ 14 h 170"/>
                <a:gd name="T88" fmla="*/ 484 w 556"/>
                <a:gd name="T89" fmla="*/ 20 h 170"/>
                <a:gd name="T90" fmla="*/ 484 w 556"/>
                <a:gd name="T91" fmla="*/ 20 h 170"/>
                <a:gd name="T92" fmla="*/ 438 w 556"/>
                <a:gd name="T93" fmla="*/ 28 h 170"/>
                <a:gd name="T94" fmla="*/ 390 w 556"/>
                <a:gd name="T95" fmla="*/ 32 h 170"/>
                <a:gd name="T96" fmla="*/ 336 w 556"/>
                <a:gd name="T97" fmla="*/ 36 h 170"/>
                <a:gd name="T98" fmla="*/ 278 w 556"/>
                <a:gd name="T99" fmla="*/ 38 h 170"/>
                <a:gd name="T100" fmla="*/ 278 w 556"/>
                <a:gd name="T101" fmla="*/ 3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6" h="170">
                  <a:moveTo>
                    <a:pt x="278" y="38"/>
                  </a:moveTo>
                  <a:lnTo>
                    <a:pt x="276" y="38"/>
                  </a:lnTo>
                  <a:lnTo>
                    <a:pt x="276" y="38"/>
                  </a:lnTo>
                  <a:lnTo>
                    <a:pt x="220" y="36"/>
                  </a:lnTo>
                  <a:lnTo>
                    <a:pt x="166" y="34"/>
                  </a:lnTo>
                  <a:lnTo>
                    <a:pt x="116" y="28"/>
                  </a:lnTo>
                  <a:lnTo>
                    <a:pt x="72" y="20"/>
                  </a:lnTo>
                  <a:lnTo>
                    <a:pt x="72" y="20"/>
                  </a:lnTo>
                  <a:lnTo>
                    <a:pt x="38" y="14"/>
                  </a:lnTo>
                  <a:lnTo>
                    <a:pt x="20" y="8"/>
                  </a:lnTo>
                  <a:lnTo>
                    <a:pt x="0" y="0"/>
                  </a:lnTo>
                  <a:lnTo>
                    <a:pt x="0" y="0"/>
                  </a:lnTo>
                  <a:lnTo>
                    <a:pt x="0" y="0"/>
                  </a:lnTo>
                  <a:lnTo>
                    <a:pt x="0" y="116"/>
                  </a:lnTo>
                  <a:lnTo>
                    <a:pt x="0" y="116"/>
                  </a:lnTo>
                  <a:lnTo>
                    <a:pt x="2" y="122"/>
                  </a:lnTo>
                  <a:lnTo>
                    <a:pt x="6" y="126"/>
                  </a:lnTo>
                  <a:lnTo>
                    <a:pt x="12" y="132"/>
                  </a:lnTo>
                  <a:lnTo>
                    <a:pt x="22" y="136"/>
                  </a:lnTo>
                  <a:lnTo>
                    <a:pt x="48" y="146"/>
                  </a:lnTo>
                  <a:lnTo>
                    <a:pt x="82" y="154"/>
                  </a:lnTo>
                  <a:lnTo>
                    <a:pt x="122" y="160"/>
                  </a:lnTo>
                  <a:lnTo>
                    <a:pt x="168" y="164"/>
                  </a:lnTo>
                  <a:lnTo>
                    <a:pt x="220" y="168"/>
                  </a:lnTo>
                  <a:lnTo>
                    <a:pt x="276" y="170"/>
                  </a:lnTo>
                  <a:lnTo>
                    <a:pt x="276" y="170"/>
                  </a:lnTo>
                  <a:lnTo>
                    <a:pt x="278" y="170"/>
                  </a:lnTo>
                  <a:lnTo>
                    <a:pt x="278" y="170"/>
                  </a:lnTo>
                  <a:lnTo>
                    <a:pt x="334" y="168"/>
                  </a:lnTo>
                  <a:lnTo>
                    <a:pt x="386" y="164"/>
                  </a:lnTo>
                  <a:lnTo>
                    <a:pt x="434" y="160"/>
                  </a:lnTo>
                  <a:lnTo>
                    <a:pt x="474" y="154"/>
                  </a:lnTo>
                  <a:lnTo>
                    <a:pt x="508" y="146"/>
                  </a:lnTo>
                  <a:lnTo>
                    <a:pt x="534" y="136"/>
                  </a:lnTo>
                  <a:lnTo>
                    <a:pt x="544" y="132"/>
                  </a:lnTo>
                  <a:lnTo>
                    <a:pt x="550" y="126"/>
                  </a:lnTo>
                  <a:lnTo>
                    <a:pt x="554" y="120"/>
                  </a:lnTo>
                  <a:lnTo>
                    <a:pt x="556" y="116"/>
                  </a:lnTo>
                  <a:lnTo>
                    <a:pt x="556" y="0"/>
                  </a:lnTo>
                  <a:lnTo>
                    <a:pt x="556" y="0"/>
                  </a:lnTo>
                  <a:lnTo>
                    <a:pt x="556" y="0"/>
                  </a:lnTo>
                  <a:lnTo>
                    <a:pt x="556" y="0"/>
                  </a:lnTo>
                  <a:lnTo>
                    <a:pt x="536" y="8"/>
                  </a:lnTo>
                  <a:lnTo>
                    <a:pt x="516" y="14"/>
                  </a:lnTo>
                  <a:lnTo>
                    <a:pt x="484" y="20"/>
                  </a:lnTo>
                  <a:lnTo>
                    <a:pt x="484" y="20"/>
                  </a:lnTo>
                  <a:lnTo>
                    <a:pt x="438" y="28"/>
                  </a:lnTo>
                  <a:lnTo>
                    <a:pt x="390" y="32"/>
                  </a:lnTo>
                  <a:lnTo>
                    <a:pt x="336" y="36"/>
                  </a:lnTo>
                  <a:lnTo>
                    <a:pt x="278" y="38"/>
                  </a:lnTo>
                  <a:lnTo>
                    <a:pt x="278"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endParaRPr>
            </a:p>
          </p:txBody>
        </p:sp>
        <p:sp>
          <p:nvSpPr>
            <p:cNvPr id="29" name="Freeform 159">
              <a:extLst>
                <a:ext uri="{FF2B5EF4-FFF2-40B4-BE49-F238E27FC236}">
                  <a16:creationId xmlns:a16="http://schemas.microsoft.com/office/drawing/2014/main" id="{D16F8694-846C-4684-845B-1A05EBD82E0D}"/>
                </a:ext>
              </a:extLst>
            </p:cNvPr>
            <p:cNvSpPr/>
            <p:nvPr/>
          </p:nvSpPr>
          <p:spPr bwMode="auto">
            <a:xfrm>
              <a:off x="2927350" y="3395663"/>
              <a:ext cx="882650" cy="355600"/>
            </a:xfrm>
            <a:custGeom>
              <a:avLst/>
              <a:gdLst>
                <a:gd name="T0" fmla="*/ 276 w 556"/>
                <a:gd name="T1" fmla="*/ 224 h 224"/>
                <a:gd name="T2" fmla="*/ 276 w 556"/>
                <a:gd name="T3" fmla="*/ 224 h 224"/>
                <a:gd name="T4" fmla="*/ 278 w 556"/>
                <a:gd name="T5" fmla="*/ 224 h 224"/>
                <a:gd name="T6" fmla="*/ 278 w 556"/>
                <a:gd name="T7" fmla="*/ 224 h 224"/>
                <a:gd name="T8" fmla="*/ 334 w 556"/>
                <a:gd name="T9" fmla="*/ 222 h 224"/>
                <a:gd name="T10" fmla="*/ 386 w 556"/>
                <a:gd name="T11" fmla="*/ 218 h 224"/>
                <a:gd name="T12" fmla="*/ 434 w 556"/>
                <a:gd name="T13" fmla="*/ 214 h 224"/>
                <a:gd name="T14" fmla="*/ 474 w 556"/>
                <a:gd name="T15" fmla="*/ 208 h 224"/>
                <a:gd name="T16" fmla="*/ 508 w 556"/>
                <a:gd name="T17" fmla="*/ 200 h 224"/>
                <a:gd name="T18" fmla="*/ 534 w 556"/>
                <a:gd name="T19" fmla="*/ 190 h 224"/>
                <a:gd name="T20" fmla="*/ 544 w 556"/>
                <a:gd name="T21" fmla="*/ 186 h 224"/>
                <a:gd name="T22" fmla="*/ 550 w 556"/>
                <a:gd name="T23" fmla="*/ 180 h 224"/>
                <a:gd name="T24" fmla="*/ 554 w 556"/>
                <a:gd name="T25" fmla="*/ 174 h 224"/>
                <a:gd name="T26" fmla="*/ 556 w 556"/>
                <a:gd name="T27" fmla="*/ 170 h 224"/>
                <a:gd name="T28" fmla="*/ 556 w 556"/>
                <a:gd name="T29" fmla="*/ 54 h 224"/>
                <a:gd name="T30" fmla="*/ 556 w 556"/>
                <a:gd name="T31" fmla="*/ 54 h 224"/>
                <a:gd name="T32" fmla="*/ 554 w 556"/>
                <a:gd name="T33" fmla="*/ 48 h 224"/>
                <a:gd name="T34" fmla="*/ 550 w 556"/>
                <a:gd name="T35" fmla="*/ 42 h 224"/>
                <a:gd name="T36" fmla="*/ 544 w 556"/>
                <a:gd name="T37" fmla="*/ 38 h 224"/>
                <a:gd name="T38" fmla="*/ 534 w 556"/>
                <a:gd name="T39" fmla="*/ 32 h 224"/>
                <a:gd name="T40" fmla="*/ 508 w 556"/>
                <a:gd name="T41" fmla="*/ 24 h 224"/>
                <a:gd name="T42" fmla="*/ 474 w 556"/>
                <a:gd name="T43" fmla="*/ 16 h 224"/>
                <a:gd name="T44" fmla="*/ 434 w 556"/>
                <a:gd name="T45" fmla="*/ 10 h 224"/>
                <a:gd name="T46" fmla="*/ 388 w 556"/>
                <a:gd name="T47" fmla="*/ 4 h 224"/>
                <a:gd name="T48" fmla="*/ 336 w 556"/>
                <a:gd name="T49" fmla="*/ 2 h 224"/>
                <a:gd name="T50" fmla="*/ 280 w 556"/>
                <a:gd name="T51" fmla="*/ 0 h 224"/>
                <a:gd name="T52" fmla="*/ 280 w 556"/>
                <a:gd name="T53" fmla="*/ 0 h 224"/>
                <a:gd name="T54" fmla="*/ 278 w 556"/>
                <a:gd name="T55" fmla="*/ 0 h 224"/>
                <a:gd name="T56" fmla="*/ 278 w 556"/>
                <a:gd name="T57" fmla="*/ 0 h 224"/>
                <a:gd name="T58" fmla="*/ 222 w 556"/>
                <a:gd name="T59" fmla="*/ 2 h 224"/>
                <a:gd name="T60" fmla="*/ 170 w 556"/>
                <a:gd name="T61" fmla="*/ 4 h 224"/>
                <a:gd name="T62" fmla="*/ 122 w 556"/>
                <a:gd name="T63" fmla="*/ 10 h 224"/>
                <a:gd name="T64" fmla="*/ 82 w 556"/>
                <a:gd name="T65" fmla="*/ 16 h 224"/>
                <a:gd name="T66" fmla="*/ 48 w 556"/>
                <a:gd name="T67" fmla="*/ 24 h 224"/>
                <a:gd name="T68" fmla="*/ 22 w 556"/>
                <a:gd name="T69" fmla="*/ 34 h 224"/>
                <a:gd name="T70" fmla="*/ 12 w 556"/>
                <a:gd name="T71" fmla="*/ 38 h 224"/>
                <a:gd name="T72" fmla="*/ 6 w 556"/>
                <a:gd name="T73" fmla="*/ 44 h 224"/>
                <a:gd name="T74" fmla="*/ 2 w 556"/>
                <a:gd name="T75" fmla="*/ 48 h 224"/>
                <a:gd name="T76" fmla="*/ 0 w 556"/>
                <a:gd name="T77" fmla="*/ 54 h 224"/>
                <a:gd name="T78" fmla="*/ 0 w 556"/>
                <a:gd name="T79" fmla="*/ 170 h 224"/>
                <a:gd name="T80" fmla="*/ 0 w 556"/>
                <a:gd name="T81" fmla="*/ 170 h 224"/>
                <a:gd name="T82" fmla="*/ 2 w 556"/>
                <a:gd name="T83" fmla="*/ 176 h 224"/>
                <a:gd name="T84" fmla="*/ 6 w 556"/>
                <a:gd name="T85" fmla="*/ 180 h 224"/>
                <a:gd name="T86" fmla="*/ 12 w 556"/>
                <a:gd name="T87" fmla="*/ 186 h 224"/>
                <a:gd name="T88" fmla="*/ 22 w 556"/>
                <a:gd name="T89" fmla="*/ 190 h 224"/>
                <a:gd name="T90" fmla="*/ 48 w 556"/>
                <a:gd name="T91" fmla="*/ 200 h 224"/>
                <a:gd name="T92" fmla="*/ 82 w 556"/>
                <a:gd name="T93" fmla="*/ 208 h 224"/>
                <a:gd name="T94" fmla="*/ 122 w 556"/>
                <a:gd name="T95" fmla="*/ 214 h 224"/>
                <a:gd name="T96" fmla="*/ 168 w 556"/>
                <a:gd name="T97" fmla="*/ 220 h 224"/>
                <a:gd name="T98" fmla="*/ 220 w 556"/>
                <a:gd name="T99" fmla="*/ 222 h 224"/>
                <a:gd name="T100" fmla="*/ 276 w 556"/>
                <a:gd name="T101" fmla="*/ 224 h 224"/>
                <a:gd name="T102" fmla="*/ 276 w 556"/>
                <a:gd name="T103"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6" h="224">
                  <a:moveTo>
                    <a:pt x="276" y="224"/>
                  </a:moveTo>
                  <a:lnTo>
                    <a:pt x="276" y="224"/>
                  </a:lnTo>
                  <a:lnTo>
                    <a:pt x="278" y="224"/>
                  </a:lnTo>
                  <a:lnTo>
                    <a:pt x="278" y="224"/>
                  </a:lnTo>
                  <a:lnTo>
                    <a:pt x="334" y="222"/>
                  </a:lnTo>
                  <a:lnTo>
                    <a:pt x="386" y="218"/>
                  </a:lnTo>
                  <a:lnTo>
                    <a:pt x="434" y="214"/>
                  </a:lnTo>
                  <a:lnTo>
                    <a:pt x="474" y="208"/>
                  </a:lnTo>
                  <a:lnTo>
                    <a:pt x="508" y="200"/>
                  </a:lnTo>
                  <a:lnTo>
                    <a:pt x="534" y="190"/>
                  </a:lnTo>
                  <a:lnTo>
                    <a:pt x="544" y="186"/>
                  </a:lnTo>
                  <a:lnTo>
                    <a:pt x="550" y="180"/>
                  </a:lnTo>
                  <a:lnTo>
                    <a:pt x="554" y="174"/>
                  </a:lnTo>
                  <a:lnTo>
                    <a:pt x="556" y="170"/>
                  </a:lnTo>
                  <a:lnTo>
                    <a:pt x="556" y="54"/>
                  </a:lnTo>
                  <a:lnTo>
                    <a:pt x="556" y="54"/>
                  </a:lnTo>
                  <a:lnTo>
                    <a:pt x="554" y="48"/>
                  </a:lnTo>
                  <a:lnTo>
                    <a:pt x="550" y="42"/>
                  </a:lnTo>
                  <a:lnTo>
                    <a:pt x="544" y="38"/>
                  </a:lnTo>
                  <a:lnTo>
                    <a:pt x="534" y="32"/>
                  </a:lnTo>
                  <a:lnTo>
                    <a:pt x="508" y="24"/>
                  </a:lnTo>
                  <a:lnTo>
                    <a:pt x="474" y="16"/>
                  </a:lnTo>
                  <a:lnTo>
                    <a:pt x="434" y="10"/>
                  </a:lnTo>
                  <a:lnTo>
                    <a:pt x="388" y="4"/>
                  </a:lnTo>
                  <a:lnTo>
                    <a:pt x="336" y="2"/>
                  </a:lnTo>
                  <a:lnTo>
                    <a:pt x="280" y="0"/>
                  </a:lnTo>
                  <a:lnTo>
                    <a:pt x="280" y="0"/>
                  </a:lnTo>
                  <a:lnTo>
                    <a:pt x="278" y="0"/>
                  </a:lnTo>
                  <a:lnTo>
                    <a:pt x="278" y="0"/>
                  </a:lnTo>
                  <a:lnTo>
                    <a:pt x="222" y="2"/>
                  </a:lnTo>
                  <a:lnTo>
                    <a:pt x="170" y="4"/>
                  </a:lnTo>
                  <a:lnTo>
                    <a:pt x="122" y="10"/>
                  </a:lnTo>
                  <a:lnTo>
                    <a:pt x="82" y="16"/>
                  </a:lnTo>
                  <a:lnTo>
                    <a:pt x="48" y="24"/>
                  </a:lnTo>
                  <a:lnTo>
                    <a:pt x="22" y="34"/>
                  </a:lnTo>
                  <a:lnTo>
                    <a:pt x="12" y="38"/>
                  </a:lnTo>
                  <a:lnTo>
                    <a:pt x="6" y="44"/>
                  </a:lnTo>
                  <a:lnTo>
                    <a:pt x="2" y="48"/>
                  </a:lnTo>
                  <a:lnTo>
                    <a:pt x="0" y="54"/>
                  </a:lnTo>
                  <a:lnTo>
                    <a:pt x="0" y="170"/>
                  </a:lnTo>
                  <a:lnTo>
                    <a:pt x="0" y="170"/>
                  </a:lnTo>
                  <a:lnTo>
                    <a:pt x="2" y="176"/>
                  </a:lnTo>
                  <a:lnTo>
                    <a:pt x="6" y="180"/>
                  </a:lnTo>
                  <a:lnTo>
                    <a:pt x="12" y="186"/>
                  </a:lnTo>
                  <a:lnTo>
                    <a:pt x="22" y="190"/>
                  </a:lnTo>
                  <a:lnTo>
                    <a:pt x="48" y="200"/>
                  </a:lnTo>
                  <a:lnTo>
                    <a:pt x="82" y="208"/>
                  </a:lnTo>
                  <a:lnTo>
                    <a:pt x="122" y="214"/>
                  </a:lnTo>
                  <a:lnTo>
                    <a:pt x="168" y="220"/>
                  </a:lnTo>
                  <a:lnTo>
                    <a:pt x="220" y="222"/>
                  </a:lnTo>
                  <a:lnTo>
                    <a:pt x="276" y="224"/>
                  </a:lnTo>
                  <a:lnTo>
                    <a:pt x="276"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endParaRPr>
            </a:p>
          </p:txBody>
        </p:sp>
      </p:grpSp>
      <p:sp>
        <p:nvSpPr>
          <p:cNvPr id="3" name="文本框 6">
            <a:extLst>
              <a:ext uri="{FF2B5EF4-FFF2-40B4-BE49-F238E27FC236}">
                <a16:creationId xmlns:a16="http://schemas.microsoft.com/office/drawing/2014/main" id="{A0894F33-5E95-6B8A-8F2F-97D63909954A}"/>
              </a:ext>
            </a:extLst>
          </p:cNvPr>
          <p:cNvSpPr txBox="1"/>
          <p:nvPr/>
        </p:nvSpPr>
        <p:spPr>
          <a:xfrm>
            <a:off x="480742" y="142809"/>
            <a:ext cx="8663257" cy="384721"/>
          </a:xfrm>
          <a:prstGeom prst="rect">
            <a:avLst/>
          </a:prstGeom>
          <a:noFill/>
        </p:spPr>
        <p:txBody>
          <a:bodyPr wrap="square" rtlCol="0">
            <a:spAutoFit/>
          </a:bodyPr>
          <a:lstStyle/>
          <a:p>
            <a:r>
              <a:rPr lang="en-US" altLang="zh-CN" sz="1900" b="0" i="0" dirty="0">
                <a:latin typeface="Times New Roman" panose="02020603050405020304" pitchFamily="18" charset="0"/>
                <a:ea typeface="Source Han Sans CN Medium" panose="020B0500000000000000" pitchFamily="34" charset="-128"/>
                <a:cs typeface="Times New Roman" panose="02020603050405020304" pitchFamily="18" charset="0"/>
              </a:rPr>
              <a:t>VIẾT LẠI MỤC TIÊU THEO CÁC BƯỚC SMART TRONG VD SAU</a:t>
            </a:r>
            <a:endParaRPr lang="zh-CN" altLang="en-US" sz="1900" b="0" i="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1064577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C3E832F5-A834-D702-D721-FC4C61BF94C7}"/>
              </a:ext>
            </a:extLst>
          </p:cNvPr>
          <p:cNvGraphicFramePr>
            <a:graphicFrameLocks noGrp="1"/>
          </p:cNvGraphicFramePr>
          <p:nvPr>
            <p:extLst>
              <p:ext uri="{D42A27DB-BD31-4B8C-83A1-F6EECF244321}">
                <p14:modId xmlns:p14="http://schemas.microsoft.com/office/powerpoint/2010/main" val="510588198"/>
              </p:ext>
            </p:extLst>
          </p:nvPr>
        </p:nvGraphicFramePr>
        <p:xfrm>
          <a:off x="777103" y="661556"/>
          <a:ext cx="7377898" cy="4178301"/>
        </p:xfrm>
        <a:graphic>
          <a:graphicData uri="http://schemas.openxmlformats.org/drawingml/2006/table">
            <a:tbl>
              <a:tblPr firstRow="1" firstCol="1" bandRow="1">
                <a:tableStyleId>{5C22544A-7EE6-4342-B048-85BDC9FD1C3A}</a:tableStyleId>
              </a:tblPr>
              <a:tblGrid>
                <a:gridCol w="1042992">
                  <a:extLst>
                    <a:ext uri="{9D8B030D-6E8A-4147-A177-3AD203B41FA5}">
                      <a16:colId xmlns:a16="http://schemas.microsoft.com/office/drawing/2014/main" val="2875483462"/>
                    </a:ext>
                  </a:extLst>
                </a:gridCol>
                <a:gridCol w="6334906">
                  <a:extLst>
                    <a:ext uri="{9D8B030D-6E8A-4147-A177-3AD203B41FA5}">
                      <a16:colId xmlns:a16="http://schemas.microsoft.com/office/drawing/2014/main" val="467942757"/>
                    </a:ext>
                  </a:extLst>
                </a:gridCol>
              </a:tblGrid>
              <a:tr h="1305925">
                <a:tc>
                  <a:txBody>
                    <a:bodyPr/>
                    <a:lstStyle/>
                    <a:p>
                      <a:pPr algn="ctr">
                        <a:lnSpc>
                          <a:spcPct val="100000"/>
                        </a:lnSpc>
                        <a:spcAft>
                          <a:spcPts val="0"/>
                        </a:spcAft>
                      </a:pPr>
                      <a:r>
                        <a:rPr lang="en-US" sz="1300" kern="0">
                          <a:effectLst/>
                          <a:latin typeface="Times New Roman" panose="02020603050405020304" pitchFamily="18" charset="0"/>
                          <a:cs typeface="Times New Roman" panose="02020603050405020304" pitchFamily="18" charset="0"/>
                        </a:rPr>
                        <a:t>Bước 1</a:t>
                      </a:r>
                      <a:endParaRPr lang="en-VN"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26005" marT="26005" marB="26005" anchor="ctr"/>
                </a:tc>
                <a:tc>
                  <a:txBody>
                    <a:bodyPr/>
                    <a:lstStyle/>
                    <a:p>
                      <a:pPr>
                        <a:lnSpc>
                          <a:spcPct val="100000"/>
                        </a:lnSpc>
                        <a:spcAft>
                          <a:spcPts val="0"/>
                        </a:spcAft>
                      </a:pPr>
                      <a:r>
                        <a:rPr lang="en-US" sz="1300" kern="0">
                          <a:effectLst/>
                          <a:latin typeface="Times New Roman" panose="02020603050405020304" pitchFamily="18" charset="0"/>
                          <a:cs typeface="Times New Roman" panose="02020603050405020304" pitchFamily="18" charset="0"/>
                        </a:rPr>
                        <a:t>-  Xin bố mẹ tiền học và mua giày trượt pa-tanh</a:t>
                      </a:r>
                      <a:endParaRPr lang="en-VN" sz="1300" kern="100">
                        <a:effectLst/>
                        <a:latin typeface="Times New Roman" panose="02020603050405020304" pitchFamily="18" charset="0"/>
                        <a:cs typeface="Times New Roman" panose="02020603050405020304" pitchFamily="18" charset="0"/>
                      </a:endParaRPr>
                    </a:p>
                    <a:p>
                      <a:pPr>
                        <a:lnSpc>
                          <a:spcPct val="100000"/>
                        </a:lnSpc>
                        <a:spcAft>
                          <a:spcPts val="0"/>
                        </a:spcAft>
                      </a:pPr>
                      <a:r>
                        <a:rPr lang="en-US" sz="1300" kern="0">
                          <a:effectLst/>
                          <a:latin typeface="Times New Roman" panose="02020603050405020304" pitchFamily="18" charset="0"/>
                          <a:cs typeface="Times New Roman" panose="02020603050405020304" pitchFamily="18" charset="0"/>
                        </a:rPr>
                        <a:t>- Đăng kí khóa học trượt pa-tanh</a:t>
                      </a:r>
                      <a:endParaRPr lang="en-VN" sz="1300" kern="100">
                        <a:effectLst/>
                        <a:latin typeface="Times New Roman" panose="02020603050405020304" pitchFamily="18" charset="0"/>
                        <a:cs typeface="Times New Roman" panose="02020603050405020304" pitchFamily="18" charset="0"/>
                      </a:endParaRPr>
                    </a:p>
                    <a:p>
                      <a:pPr>
                        <a:lnSpc>
                          <a:spcPct val="100000"/>
                        </a:lnSpc>
                        <a:spcAft>
                          <a:spcPts val="0"/>
                        </a:spcAft>
                      </a:pPr>
                      <a:r>
                        <a:rPr lang="en-US" sz="1300" kern="0">
                          <a:effectLst/>
                          <a:latin typeface="Times New Roman" panose="02020603050405020304" pitchFamily="18" charset="0"/>
                          <a:cs typeface="Times New Roman" panose="02020603050405020304" pitchFamily="18" charset="0"/>
                        </a:rPr>
                        <a:t>-  Mua giày trượt pa-tanh</a:t>
                      </a:r>
                      <a:endParaRPr lang="en-VN" sz="1300" kern="100">
                        <a:effectLst/>
                        <a:latin typeface="Times New Roman" panose="02020603050405020304" pitchFamily="18" charset="0"/>
                        <a:cs typeface="Times New Roman" panose="02020603050405020304" pitchFamily="18" charset="0"/>
                      </a:endParaRPr>
                    </a:p>
                    <a:p>
                      <a:pPr>
                        <a:lnSpc>
                          <a:spcPct val="100000"/>
                        </a:lnSpc>
                        <a:spcAft>
                          <a:spcPts val="0"/>
                        </a:spcAft>
                      </a:pPr>
                      <a:r>
                        <a:rPr lang="en-US" sz="1300" kern="0">
                          <a:effectLst/>
                          <a:latin typeface="Times New Roman" panose="02020603050405020304" pitchFamily="18" charset="0"/>
                          <a:cs typeface="Times New Roman" panose="02020603050405020304" pitchFamily="18" charset="0"/>
                        </a:rPr>
                        <a:t>- Rủ bạn học cùng</a:t>
                      </a:r>
                      <a:endParaRPr lang="en-VN" sz="1300" kern="100">
                        <a:effectLst/>
                        <a:latin typeface="Times New Roman" panose="02020603050405020304" pitchFamily="18" charset="0"/>
                        <a:cs typeface="Times New Roman" panose="02020603050405020304" pitchFamily="18" charset="0"/>
                      </a:endParaRPr>
                    </a:p>
                    <a:p>
                      <a:pPr>
                        <a:lnSpc>
                          <a:spcPct val="100000"/>
                        </a:lnSpc>
                        <a:spcAft>
                          <a:spcPts val="0"/>
                        </a:spcAft>
                      </a:pPr>
                      <a:r>
                        <a:rPr lang="en-US" sz="1300" kern="0">
                          <a:effectLst/>
                          <a:latin typeface="Times New Roman" panose="02020603050405020304" pitchFamily="18" charset="0"/>
                          <a:cs typeface="Times New Roman" panose="02020603050405020304" pitchFamily="18" charset="0"/>
                        </a:rPr>
                        <a:t>- Sắp xếp thời gian để học và tập trượt pa-tanh</a:t>
                      </a:r>
                      <a:endParaRPr lang="en-VN" sz="1300" kern="100">
                        <a:effectLst/>
                        <a:latin typeface="Times New Roman" panose="02020603050405020304" pitchFamily="18" charset="0"/>
                        <a:cs typeface="Times New Roman" panose="02020603050405020304" pitchFamily="18" charset="0"/>
                      </a:endParaRPr>
                    </a:p>
                    <a:p>
                      <a:pPr>
                        <a:lnSpc>
                          <a:spcPct val="100000"/>
                        </a:lnSpc>
                        <a:spcAft>
                          <a:spcPts val="0"/>
                        </a:spcAft>
                      </a:pPr>
                      <a:r>
                        <a:rPr lang="en-US" sz="1300" kern="0">
                          <a:effectLst/>
                          <a:latin typeface="Times New Roman" panose="02020603050405020304" pitchFamily="18" charset="0"/>
                          <a:cs typeface="Times New Roman" panose="02020603050405020304" pitchFamily="18" charset="0"/>
                        </a:rPr>
                        <a:t>- Xem clip hướng dẫn tập</a:t>
                      </a:r>
                      <a:endParaRPr lang="en-VN"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6005" marR="0" marT="26005" marB="26005" anchor="ctr"/>
                </a:tc>
                <a:extLst>
                  <a:ext uri="{0D108BD9-81ED-4DB2-BD59-A6C34878D82A}">
                    <a16:rowId xmlns:a16="http://schemas.microsoft.com/office/drawing/2014/main" val="3598726139"/>
                  </a:ext>
                </a:extLst>
              </a:tr>
              <a:tr h="899564">
                <a:tc>
                  <a:txBody>
                    <a:bodyPr/>
                    <a:lstStyle/>
                    <a:p>
                      <a:pPr algn="ctr">
                        <a:lnSpc>
                          <a:spcPct val="100000"/>
                        </a:lnSpc>
                        <a:spcAft>
                          <a:spcPts val="0"/>
                        </a:spcAft>
                      </a:pPr>
                      <a:r>
                        <a:rPr lang="en-US" sz="1300" kern="0">
                          <a:effectLst/>
                          <a:latin typeface="Times New Roman" panose="02020603050405020304" pitchFamily="18" charset="0"/>
                          <a:cs typeface="Times New Roman" panose="02020603050405020304" pitchFamily="18" charset="0"/>
                        </a:rPr>
                        <a:t>Bước 2</a:t>
                      </a:r>
                      <a:endParaRPr lang="en-VN"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26005" marT="26005" marB="26005" anchor="ctr"/>
                </a:tc>
                <a:tc>
                  <a:txBody>
                    <a:bodyPr/>
                    <a:lstStyle/>
                    <a:p>
                      <a:pPr>
                        <a:lnSpc>
                          <a:spcPct val="100000"/>
                        </a:lnSpc>
                        <a:spcAft>
                          <a:spcPts val="0"/>
                        </a:spcAft>
                      </a:pPr>
                      <a:r>
                        <a:rPr lang="en-US" sz="1300" kern="0">
                          <a:effectLst/>
                          <a:latin typeface="Times New Roman" panose="02020603050405020304" pitchFamily="18" charset="0"/>
                          <a:cs typeface="Times New Roman" panose="02020603050405020304" pitchFamily="18" charset="0"/>
                        </a:rPr>
                        <a:t>Ba công việc cần ưu tiên làm trước:</a:t>
                      </a:r>
                      <a:endParaRPr lang="en-VN" sz="1300" kern="100">
                        <a:effectLst/>
                        <a:latin typeface="Times New Roman" panose="02020603050405020304" pitchFamily="18" charset="0"/>
                        <a:cs typeface="Times New Roman" panose="02020603050405020304" pitchFamily="18" charset="0"/>
                      </a:endParaRPr>
                    </a:p>
                    <a:p>
                      <a:pPr>
                        <a:lnSpc>
                          <a:spcPct val="100000"/>
                        </a:lnSpc>
                        <a:spcAft>
                          <a:spcPts val="0"/>
                        </a:spcAft>
                      </a:pPr>
                      <a:r>
                        <a:rPr lang="en-US" sz="1300" kern="0">
                          <a:effectLst/>
                          <a:latin typeface="Times New Roman" panose="02020603050405020304" pitchFamily="18" charset="0"/>
                          <a:cs typeface="Times New Roman" panose="02020603050405020304" pitchFamily="18" charset="0"/>
                        </a:rPr>
                        <a:t>- Xin bố mẹ tiền học và mua giày trượt pa-tanh</a:t>
                      </a:r>
                      <a:endParaRPr lang="en-VN" sz="1300" kern="100">
                        <a:effectLst/>
                        <a:latin typeface="Times New Roman" panose="02020603050405020304" pitchFamily="18" charset="0"/>
                        <a:cs typeface="Times New Roman" panose="02020603050405020304" pitchFamily="18" charset="0"/>
                      </a:endParaRPr>
                    </a:p>
                    <a:p>
                      <a:pPr>
                        <a:lnSpc>
                          <a:spcPct val="100000"/>
                        </a:lnSpc>
                        <a:spcAft>
                          <a:spcPts val="0"/>
                        </a:spcAft>
                      </a:pPr>
                      <a:r>
                        <a:rPr lang="en-US" sz="1300" kern="0">
                          <a:effectLst/>
                          <a:latin typeface="Times New Roman" panose="02020603050405020304" pitchFamily="18" charset="0"/>
                          <a:cs typeface="Times New Roman" panose="02020603050405020304" pitchFamily="18" charset="0"/>
                        </a:rPr>
                        <a:t>- Sắp xếp thời gian để học và tập trượt pa-tanh</a:t>
                      </a:r>
                      <a:endParaRPr lang="en-VN" sz="1300" kern="100">
                        <a:effectLst/>
                        <a:latin typeface="Times New Roman" panose="02020603050405020304" pitchFamily="18" charset="0"/>
                        <a:cs typeface="Times New Roman" panose="02020603050405020304" pitchFamily="18" charset="0"/>
                      </a:endParaRPr>
                    </a:p>
                    <a:p>
                      <a:pPr>
                        <a:lnSpc>
                          <a:spcPct val="100000"/>
                        </a:lnSpc>
                        <a:spcAft>
                          <a:spcPts val="0"/>
                        </a:spcAft>
                      </a:pPr>
                      <a:r>
                        <a:rPr lang="en-US" sz="1300" kern="0">
                          <a:effectLst/>
                          <a:latin typeface="Times New Roman" panose="02020603050405020304" pitchFamily="18" charset="0"/>
                          <a:cs typeface="Times New Roman" panose="02020603050405020304" pitchFamily="18" charset="0"/>
                        </a:rPr>
                        <a:t>- Mua giày trượt pa-tanh</a:t>
                      </a:r>
                      <a:endParaRPr lang="en-VN"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6005" marR="0" marT="26005" marB="26005" anchor="ctr"/>
                </a:tc>
                <a:extLst>
                  <a:ext uri="{0D108BD9-81ED-4DB2-BD59-A6C34878D82A}">
                    <a16:rowId xmlns:a16="http://schemas.microsoft.com/office/drawing/2014/main" val="2099348510"/>
                  </a:ext>
                </a:extLst>
              </a:tr>
              <a:tr h="493203">
                <a:tc>
                  <a:txBody>
                    <a:bodyPr/>
                    <a:lstStyle/>
                    <a:p>
                      <a:pPr algn="ctr">
                        <a:lnSpc>
                          <a:spcPct val="100000"/>
                        </a:lnSpc>
                        <a:spcAft>
                          <a:spcPts val="0"/>
                        </a:spcAft>
                      </a:pPr>
                      <a:r>
                        <a:rPr lang="en-US" sz="1300" kern="0">
                          <a:effectLst/>
                          <a:latin typeface="Times New Roman" panose="02020603050405020304" pitchFamily="18" charset="0"/>
                          <a:cs typeface="Times New Roman" panose="02020603050405020304" pitchFamily="18" charset="0"/>
                        </a:rPr>
                        <a:t>Bước 3</a:t>
                      </a:r>
                      <a:endParaRPr lang="en-VN"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26005" marT="26005" marB="26005" anchor="ctr"/>
                </a:tc>
                <a:tc>
                  <a:txBody>
                    <a:bodyPr/>
                    <a:lstStyle/>
                    <a:p>
                      <a:pPr>
                        <a:lnSpc>
                          <a:spcPct val="100000"/>
                        </a:lnSpc>
                        <a:spcAft>
                          <a:spcPts val="0"/>
                        </a:spcAft>
                      </a:pPr>
                      <a:r>
                        <a:rPr lang="en-US" sz="1300" kern="0">
                          <a:effectLst/>
                          <a:latin typeface="Times New Roman" panose="02020603050405020304" pitchFamily="18" charset="0"/>
                          <a:cs typeface="Times New Roman" panose="02020603050405020304" pitchFamily="18" charset="0"/>
                        </a:rPr>
                        <a:t>- Thời gian cần thiết: mỗi tuần học một buổi, mỗi buổi 45 phút</a:t>
                      </a:r>
                      <a:endParaRPr lang="en-VN" sz="1300" kern="100">
                        <a:effectLst/>
                        <a:latin typeface="Times New Roman" panose="02020603050405020304" pitchFamily="18" charset="0"/>
                        <a:cs typeface="Times New Roman" panose="02020603050405020304" pitchFamily="18" charset="0"/>
                      </a:endParaRPr>
                    </a:p>
                    <a:p>
                      <a:pPr>
                        <a:lnSpc>
                          <a:spcPct val="100000"/>
                        </a:lnSpc>
                        <a:spcAft>
                          <a:spcPts val="0"/>
                        </a:spcAft>
                      </a:pPr>
                      <a:r>
                        <a:rPr lang="en-US" sz="1300" kern="0">
                          <a:effectLst/>
                          <a:latin typeface="Times New Roman" panose="02020603050405020304" pitchFamily="18" charset="0"/>
                          <a:cs typeface="Times New Roman" panose="02020603050405020304" pitchFamily="18" charset="0"/>
                        </a:rPr>
                        <a:t>- Nguồn lực cần thiết: tài chính, thời gian, bạn bè học và tập cùng, nếu có</a:t>
                      </a:r>
                      <a:endParaRPr lang="en-VN"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6005" marR="0" marT="26005" marB="26005" anchor="ctr"/>
                </a:tc>
                <a:extLst>
                  <a:ext uri="{0D108BD9-81ED-4DB2-BD59-A6C34878D82A}">
                    <a16:rowId xmlns:a16="http://schemas.microsoft.com/office/drawing/2014/main" val="389233657"/>
                  </a:ext>
                </a:extLst>
              </a:tr>
              <a:tr h="290022">
                <a:tc>
                  <a:txBody>
                    <a:bodyPr/>
                    <a:lstStyle/>
                    <a:p>
                      <a:pPr algn="ctr">
                        <a:lnSpc>
                          <a:spcPct val="100000"/>
                        </a:lnSpc>
                        <a:spcAft>
                          <a:spcPts val="0"/>
                        </a:spcAft>
                      </a:pPr>
                      <a:r>
                        <a:rPr lang="en-US" sz="1300" kern="0">
                          <a:effectLst/>
                          <a:latin typeface="Times New Roman" panose="02020603050405020304" pitchFamily="18" charset="0"/>
                          <a:cs typeface="Times New Roman" panose="02020603050405020304" pitchFamily="18" charset="0"/>
                        </a:rPr>
                        <a:t>Bước 4</a:t>
                      </a:r>
                      <a:endParaRPr lang="en-VN"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26005" marT="26005" marB="26005" anchor="ctr"/>
                </a:tc>
                <a:tc>
                  <a:txBody>
                    <a:bodyPr/>
                    <a:lstStyle/>
                    <a:p>
                      <a:pPr>
                        <a:lnSpc>
                          <a:spcPct val="100000"/>
                        </a:lnSpc>
                        <a:spcAft>
                          <a:spcPts val="0"/>
                        </a:spcAft>
                      </a:pPr>
                      <a:r>
                        <a:rPr lang="en-US" sz="1300" kern="0">
                          <a:effectLst/>
                          <a:latin typeface="Times New Roman" panose="02020603050405020304" pitchFamily="18" charset="0"/>
                          <a:cs typeface="Times New Roman" panose="02020603050405020304" pitchFamily="18" charset="0"/>
                        </a:rPr>
                        <a:t>Đánh giá sự tiến bộ của mình sau mỗi buổi tập.</a:t>
                      </a:r>
                      <a:endParaRPr lang="en-VN"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6005" marR="0" marT="26005" marB="26005" anchor="ctr"/>
                </a:tc>
                <a:extLst>
                  <a:ext uri="{0D108BD9-81ED-4DB2-BD59-A6C34878D82A}">
                    <a16:rowId xmlns:a16="http://schemas.microsoft.com/office/drawing/2014/main" val="901133807"/>
                  </a:ext>
                </a:extLst>
              </a:tr>
              <a:tr h="696384">
                <a:tc>
                  <a:txBody>
                    <a:bodyPr/>
                    <a:lstStyle/>
                    <a:p>
                      <a:pPr algn="ctr">
                        <a:lnSpc>
                          <a:spcPct val="100000"/>
                        </a:lnSpc>
                        <a:spcAft>
                          <a:spcPts val="0"/>
                        </a:spcAft>
                      </a:pPr>
                      <a:r>
                        <a:rPr lang="en-US" sz="1300" kern="0">
                          <a:effectLst/>
                          <a:latin typeface="Times New Roman" panose="02020603050405020304" pitchFamily="18" charset="0"/>
                          <a:cs typeface="Times New Roman" panose="02020603050405020304" pitchFamily="18" charset="0"/>
                        </a:rPr>
                        <a:t>Bước 5</a:t>
                      </a:r>
                      <a:endParaRPr lang="en-VN"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26005" marT="26005" marB="26005" anchor="ctr"/>
                </a:tc>
                <a:tc>
                  <a:txBody>
                    <a:bodyPr/>
                    <a:lstStyle/>
                    <a:p>
                      <a:pPr>
                        <a:lnSpc>
                          <a:spcPct val="100000"/>
                        </a:lnSpc>
                        <a:spcAft>
                          <a:spcPts val="0"/>
                        </a:spcAft>
                      </a:pPr>
                      <a:r>
                        <a:rPr lang="en-US" sz="1300" kern="0">
                          <a:effectLst/>
                          <a:latin typeface="Times New Roman" panose="02020603050405020304" pitchFamily="18" charset="0"/>
                          <a:cs typeface="Times New Roman" panose="02020603050405020304" pitchFamily="18" charset="0"/>
                        </a:rPr>
                        <a:t>Điều chỉnh thời gian tập, số lượng buổi tập tùy theo thời gian và kế hoạch học tập ở trường và nguồn lực tài chính (nếu không đủ tiền đăng kí học có thể tự xem các clip hướng dẫn và tự tập theo, nếu không đủ tiền mua giày mới có thể mua lại giày đã qua sử dụng,...).</a:t>
                      </a:r>
                      <a:endParaRPr lang="en-VN"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6005" marR="0" marT="26005" marB="26005" anchor="ctr"/>
                </a:tc>
                <a:extLst>
                  <a:ext uri="{0D108BD9-81ED-4DB2-BD59-A6C34878D82A}">
                    <a16:rowId xmlns:a16="http://schemas.microsoft.com/office/drawing/2014/main" val="4219036527"/>
                  </a:ext>
                </a:extLst>
              </a:tr>
              <a:tr h="493203">
                <a:tc>
                  <a:txBody>
                    <a:bodyPr/>
                    <a:lstStyle/>
                    <a:p>
                      <a:pPr algn="ctr">
                        <a:lnSpc>
                          <a:spcPct val="100000"/>
                        </a:lnSpc>
                        <a:spcAft>
                          <a:spcPts val="0"/>
                        </a:spcAft>
                      </a:pPr>
                      <a:r>
                        <a:rPr lang="en-US" sz="1300" kern="0">
                          <a:effectLst/>
                          <a:latin typeface="Times New Roman" panose="02020603050405020304" pitchFamily="18" charset="0"/>
                          <a:cs typeface="Times New Roman" panose="02020603050405020304" pitchFamily="18" charset="0"/>
                        </a:rPr>
                        <a:t>Bước 6</a:t>
                      </a:r>
                      <a:endParaRPr lang="en-VN"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26005" marT="26005" marB="26005" anchor="ctr"/>
                </a:tc>
                <a:tc>
                  <a:txBody>
                    <a:bodyPr/>
                    <a:lstStyle/>
                    <a:p>
                      <a:pPr>
                        <a:lnSpc>
                          <a:spcPct val="100000"/>
                        </a:lnSpc>
                        <a:spcAft>
                          <a:spcPts val="0"/>
                        </a:spcAft>
                      </a:pPr>
                      <a:r>
                        <a:rPr lang="en-US" sz="1300" kern="0">
                          <a:effectLst/>
                          <a:latin typeface="Times New Roman" panose="02020603050405020304" pitchFamily="18" charset="0"/>
                          <a:cs typeface="Times New Roman" panose="02020603050405020304" pitchFamily="18" charset="0"/>
                        </a:rPr>
                        <a:t>Cam kết thực hiện kế hoạch bằng cách viết ra giấy, dán lên bảng kế hoạch, nhờ bố mẹ nhắc nhở, động viên,...</a:t>
                      </a:r>
                      <a:endParaRPr lang="en-VN" sz="1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6005" marR="0" marT="26005" marB="26005" anchor="ctr"/>
                </a:tc>
                <a:extLst>
                  <a:ext uri="{0D108BD9-81ED-4DB2-BD59-A6C34878D82A}">
                    <a16:rowId xmlns:a16="http://schemas.microsoft.com/office/drawing/2014/main" val="3641335136"/>
                  </a:ext>
                </a:extLst>
              </a:tr>
            </a:tbl>
          </a:graphicData>
        </a:graphic>
      </p:graphicFrame>
      <p:sp>
        <p:nvSpPr>
          <p:cNvPr id="3" name="文本框 1">
            <a:extLst>
              <a:ext uri="{FF2B5EF4-FFF2-40B4-BE49-F238E27FC236}">
                <a16:creationId xmlns:a16="http://schemas.microsoft.com/office/drawing/2014/main" id="{62EBA85D-057D-267A-A2AF-60817449A2AE}"/>
              </a:ext>
            </a:extLst>
          </p:cNvPr>
          <p:cNvSpPr txBox="1"/>
          <p:nvPr/>
        </p:nvSpPr>
        <p:spPr>
          <a:xfrm>
            <a:off x="1492631" y="46192"/>
            <a:ext cx="6158738" cy="523220"/>
          </a:xfrm>
          <a:prstGeom prst="rect">
            <a:avLst/>
          </a:prstGeom>
          <a:solidFill>
            <a:schemeClr val="accent2"/>
          </a:solid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Biết trượt pa-tanh</a:t>
            </a:r>
            <a:r>
              <a:rPr lang="en-VN" sz="2800">
                <a:effectLst/>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endParaRPr>
          </a:p>
        </p:txBody>
      </p:sp>
    </p:spTree>
    <p:extLst>
      <p:ext uri="{BB962C8B-B14F-4D97-AF65-F5344CB8AC3E}">
        <p14:creationId xmlns:p14="http://schemas.microsoft.com/office/powerpoint/2010/main" val="1766232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F5EEB27-8F16-67EA-250D-5ED589A7FB70}"/>
              </a:ext>
            </a:extLst>
          </p:cNvPr>
          <p:cNvGraphicFramePr>
            <a:graphicFrameLocks noGrp="1"/>
          </p:cNvGraphicFramePr>
          <p:nvPr>
            <p:extLst>
              <p:ext uri="{D42A27DB-BD31-4B8C-83A1-F6EECF244321}">
                <p14:modId xmlns:p14="http://schemas.microsoft.com/office/powerpoint/2010/main" val="3642644992"/>
              </p:ext>
            </p:extLst>
          </p:nvPr>
        </p:nvGraphicFramePr>
        <p:xfrm>
          <a:off x="990600" y="75190"/>
          <a:ext cx="7772400" cy="5085259"/>
        </p:xfrm>
        <a:graphic>
          <a:graphicData uri="http://schemas.openxmlformats.org/drawingml/2006/table">
            <a:tbl>
              <a:tblPr firstRow="1" firstCol="1" bandRow="1">
                <a:tableStyleId>{5C22544A-7EE6-4342-B048-85BDC9FD1C3A}</a:tableStyleId>
              </a:tblPr>
              <a:tblGrid>
                <a:gridCol w="1066800">
                  <a:extLst>
                    <a:ext uri="{9D8B030D-6E8A-4147-A177-3AD203B41FA5}">
                      <a16:colId xmlns:a16="http://schemas.microsoft.com/office/drawing/2014/main" val="1358520360"/>
                    </a:ext>
                  </a:extLst>
                </a:gridCol>
                <a:gridCol w="6705600">
                  <a:extLst>
                    <a:ext uri="{9D8B030D-6E8A-4147-A177-3AD203B41FA5}">
                      <a16:colId xmlns:a16="http://schemas.microsoft.com/office/drawing/2014/main" val="1575971620"/>
                    </a:ext>
                  </a:extLst>
                </a:gridCol>
              </a:tblGrid>
              <a:tr h="1110301">
                <a:tc>
                  <a:txBody>
                    <a:bodyPr/>
                    <a:lstStyle/>
                    <a:p>
                      <a:pPr algn="ctr">
                        <a:lnSpc>
                          <a:spcPct val="107000"/>
                        </a:lnSpc>
                        <a:spcAft>
                          <a:spcPts val="0"/>
                        </a:spcAft>
                      </a:pPr>
                      <a:r>
                        <a:rPr lang="en-US" sz="1400" kern="0">
                          <a:effectLst/>
                          <a:latin typeface="Times New Roman" panose="02020603050405020304" pitchFamily="18" charset="0"/>
                          <a:cs typeface="Times New Roman" panose="02020603050405020304" pitchFamily="18" charset="0"/>
                        </a:rPr>
                        <a:t>Bước 1</a:t>
                      </a:r>
                      <a:endParaRPr lang="en-V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24277" marT="24277" marB="24277" anchor="ctr"/>
                </a:tc>
                <a:tc>
                  <a:txBody>
                    <a:bodyPr/>
                    <a:lstStyle/>
                    <a:p>
                      <a:pPr algn="just">
                        <a:lnSpc>
                          <a:spcPct val="107000"/>
                        </a:lnSpc>
                        <a:spcAft>
                          <a:spcPts val="0"/>
                        </a:spcAft>
                      </a:pPr>
                      <a:r>
                        <a:rPr lang="en-US" sz="1400" kern="0">
                          <a:effectLst/>
                          <a:latin typeface="Times New Roman" panose="02020603050405020304" pitchFamily="18" charset="0"/>
                          <a:cs typeface="Times New Roman" panose="02020603050405020304" pitchFamily="18" charset="0"/>
                        </a:rPr>
                        <a:t>- Lựa chọn chủ đề thuyết trình</a:t>
                      </a:r>
                      <a:endParaRPr lang="en-VN" sz="1400" kern="1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400" kern="0">
                          <a:effectLst/>
                          <a:latin typeface="Times New Roman" panose="02020603050405020304" pitchFamily="18" charset="0"/>
                          <a:cs typeface="Times New Roman" panose="02020603050405020304" pitchFamily="18" charset="0"/>
                        </a:rPr>
                        <a:t>- Viết ra trước nội dung thuyết trình để tập</a:t>
                      </a:r>
                      <a:endParaRPr lang="en-VN" sz="1400" kern="1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400" kern="0">
                          <a:effectLst/>
                          <a:latin typeface="Times New Roman" panose="02020603050405020304" pitchFamily="18" charset="0"/>
                          <a:cs typeface="Times New Roman" panose="02020603050405020304" pitchFamily="18" charset="0"/>
                        </a:rPr>
                        <a:t>- Dành thời gian mỗi ngày hoặc mỗi tuần tập thuyết trình 30 phút</a:t>
                      </a:r>
                      <a:endParaRPr lang="en-VN" sz="1400" kern="1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400" kern="0">
                          <a:effectLst/>
                          <a:latin typeface="Times New Roman" panose="02020603050405020304" pitchFamily="18" charset="0"/>
                          <a:cs typeface="Times New Roman" panose="02020603050405020304" pitchFamily="18" charset="0"/>
                        </a:rPr>
                        <a:t>- Tập thuyết trình trước nhóm bạn thân quen hoặc gia đình</a:t>
                      </a:r>
                      <a:endParaRPr lang="en-VN" sz="1400" kern="1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400" kern="0">
                          <a:effectLst/>
                          <a:latin typeface="Times New Roman" panose="02020603050405020304" pitchFamily="18" charset="0"/>
                          <a:cs typeface="Times New Roman" panose="02020603050405020304" pitchFamily="18" charset="0"/>
                        </a:rPr>
                        <a:t>- Ghi âm/ ghi hình lại lúc thuyết trình để rút kinh nghiệm</a:t>
                      </a:r>
                      <a:endParaRPr lang="en-VN" sz="1400" kern="1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400" kern="0">
                          <a:effectLst/>
                          <a:latin typeface="Times New Roman" panose="02020603050405020304" pitchFamily="18" charset="0"/>
                          <a:cs typeface="Times New Roman" panose="02020603050405020304" pitchFamily="18" charset="0"/>
                        </a:rPr>
                        <a:t>- Xem clip các diễn giả thuyết trình để học hỏi kinh nghiệm</a:t>
                      </a:r>
                      <a:endParaRPr lang="en-VN" sz="1400" kern="1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400" kern="0">
                          <a:effectLst/>
                          <a:latin typeface="Times New Roman" panose="02020603050405020304" pitchFamily="18" charset="0"/>
                          <a:cs typeface="Times New Roman" panose="02020603050405020304" pitchFamily="18" charset="0"/>
                        </a:rPr>
                        <a:t>- Đăng kí khóa học kĩ năng thuyết trình.</a:t>
                      </a:r>
                      <a:endParaRPr lang="en-V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4277" marR="0" marT="24277" marB="24277" anchor="ctr"/>
                </a:tc>
                <a:extLst>
                  <a:ext uri="{0D108BD9-81ED-4DB2-BD59-A6C34878D82A}">
                    <a16:rowId xmlns:a16="http://schemas.microsoft.com/office/drawing/2014/main" val="4143165467"/>
                  </a:ext>
                </a:extLst>
              </a:tr>
              <a:tr h="470942">
                <a:tc>
                  <a:txBody>
                    <a:bodyPr/>
                    <a:lstStyle/>
                    <a:p>
                      <a:pPr algn="ctr">
                        <a:lnSpc>
                          <a:spcPct val="107000"/>
                        </a:lnSpc>
                        <a:spcAft>
                          <a:spcPts val="0"/>
                        </a:spcAft>
                      </a:pPr>
                      <a:r>
                        <a:rPr lang="en-US" sz="1400" kern="0">
                          <a:effectLst/>
                          <a:latin typeface="Times New Roman" panose="02020603050405020304" pitchFamily="18" charset="0"/>
                          <a:cs typeface="Times New Roman" panose="02020603050405020304" pitchFamily="18" charset="0"/>
                        </a:rPr>
                        <a:t>Bước 2</a:t>
                      </a:r>
                      <a:endParaRPr lang="en-V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24277" marT="24277" marB="24277" anchor="ctr"/>
                </a:tc>
                <a:tc>
                  <a:txBody>
                    <a:bodyPr/>
                    <a:lstStyle/>
                    <a:p>
                      <a:pPr algn="just">
                        <a:lnSpc>
                          <a:spcPct val="107000"/>
                        </a:lnSpc>
                        <a:spcAft>
                          <a:spcPts val="0"/>
                        </a:spcAft>
                      </a:pPr>
                      <a:r>
                        <a:rPr lang="en-US" sz="1400" kern="0">
                          <a:effectLst/>
                          <a:latin typeface="Times New Roman" panose="02020603050405020304" pitchFamily="18" charset="0"/>
                          <a:cs typeface="Times New Roman" panose="02020603050405020304" pitchFamily="18" charset="0"/>
                        </a:rPr>
                        <a:t>- Lựa chọn chủ đề thuyết trình</a:t>
                      </a:r>
                      <a:endParaRPr lang="en-VN" sz="1400" kern="1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400" kern="0">
                          <a:effectLst/>
                          <a:latin typeface="Times New Roman" panose="02020603050405020304" pitchFamily="18" charset="0"/>
                          <a:cs typeface="Times New Roman" panose="02020603050405020304" pitchFamily="18" charset="0"/>
                        </a:rPr>
                        <a:t>- Viết ra trước nội dung thuyết trình để tập</a:t>
                      </a:r>
                      <a:endParaRPr lang="en-VN" sz="1400" kern="1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400" kern="0">
                          <a:effectLst/>
                          <a:latin typeface="Times New Roman" panose="02020603050405020304" pitchFamily="18" charset="0"/>
                          <a:cs typeface="Times New Roman" panose="02020603050405020304" pitchFamily="18" charset="0"/>
                        </a:rPr>
                        <a:t>- Dành thời gian mỗi ngày hoặc mỗi tuần tập thuyết trình 30 phút.</a:t>
                      </a:r>
                      <a:endParaRPr lang="en-V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4277" marR="0" marT="24277" marB="24277" anchor="ctr"/>
                </a:tc>
                <a:extLst>
                  <a:ext uri="{0D108BD9-81ED-4DB2-BD59-A6C34878D82A}">
                    <a16:rowId xmlns:a16="http://schemas.microsoft.com/office/drawing/2014/main" val="104543769"/>
                  </a:ext>
                </a:extLst>
              </a:tr>
              <a:tr h="419151">
                <a:tc>
                  <a:txBody>
                    <a:bodyPr/>
                    <a:lstStyle/>
                    <a:p>
                      <a:pPr algn="ctr">
                        <a:lnSpc>
                          <a:spcPct val="107000"/>
                        </a:lnSpc>
                        <a:spcAft>
                          <a:spcPts val="0"/>
                        </a:spcAft>
                      </a:pPr>
                      <a:r>
                        <a:rPr lang="en-US" sz="1400" kern="0">
                          <a:effectLst/>
                          <a:latin typeface="Times New Roman" panose="02020603050405020304" pitchFamily="18" charset="0"/>
                          <a:cs typeface="Times New Roman" panose="02020603050405020304" pitchFamily="18" charset="0"/>
                        </a:rPr>
                        <a:t>Bước 3</a:t>
                      </a:r>
                      <a:endParaRPr lang="en-V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24277" marT="24277" marB="24277" anchor="ctr"/>
                </a:tc>
                <a:tc>
                  <a:txBody>
                    <a:bodyPr/>
                    <a:lstStyle/>
                    <a:p>
                      <a:pPr algn="just">
                        <a:lnSpc>
                          <a:spcPct val="107000"/>
                        </a:lnSpc>
                        <a:spcAft>
                          <a:spcPts val="0"/>
                        </a:spcAft>
                      </a:pPr>
                      <a:r>
                        <a:rPr lang="en-US" sz="1400" kern="0">
                          <a:effectLst/>
                          <a:latin typeface="Times New Roman" panose="02020603050405020304" pitchFamily="18" charset="0"/>
                          <a:cs typeface="Times New Roman" panose="02020603050405020304" pitchFamily="18" charset="0"/>
                        </a:rPr>
                        <a:t>Thời gian: Mỗi tuần ba buổi tập thuyết trình, mỗi buổi tập 15-30 phút.</a:t>
                      </a:r>
                      <a:endParaRPr lang="en-VN" sz="1400" kern="1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400" kern="0">
                          <a:effectLst/>
                          <a:latin typeface="Times New Roman" panose="02020603050405020304" pitchFamily="18" charset="0"/>
                          <a:cs typeface="Times New Roman" panose="02020603050405020304" pitchFamily="18" charset="0"/>
                        </a:rPr>
                        <a:t>Nguồn lực cần thiết: thời gian, tài chính cho việc đăng kí khóa học (nếu cần thiết), thiết bị kết nối internet để xem thêm các clip.</a:t>
                      </a:r>
                      <a:endParaRPr lang="en-V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4277" marR="0" marT="24277" marB="24277" anchor="ctr"/>
                </a:tc>
                <a:extLst>
                  <a:ext uri="{0D108BD9-81ED-4DB2-BD59-A6C34878D82A}">
                    <a16:rowId xmlns:a16="http://schemas.microsoft.com/office/drawing/2014/main" val="6823506"/>
                  </a:ext>
                </a:extLst>
              </a:tr>
              <a:tr h="475409">
                <a:tc>
                  <a:txBody>
                    <a:bodyPr/>
                    <a:lstStyle/>
                    <a:p>
                      <a:pPr algn="ctr">
                        <a:lnSpc>
                          <a:spcPct val="107000"/>
                        </a:lnSpc>
                        <a:spcAft>
                          <a:spcPts val="0"/>
                        </a:spcAft>
                      </a:pPr>
                      <a:r>
                        <a:rPr lang="en-US" sz="1400" kern="0">
                          <a:effectLst/>
                          <a:latin typeface="Times New Roman" panose="02020603050405020304" pitchFamily="18" charset="0"/>
                          <a:cs typeface="Times New Roman" panose="02020603050405020304" pitchFamily="18" charset="0"/>
                        </a:rPr>
                        <a:t>Bước 4</a:t>
                      </a:r>
                      <a:endParaRPr lang="en-V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24277" marT="24277" marB="24277" anchor="ctr"/>
                </a:tc>
                <a:tc>
                  <a:txBody>
                    <a:bodyPr/>
                    <a:lstStyle/>
                    <a:p>
                      <a:pPr algn="just">
                        <a:lnSpc>
                          <a:spcPct val="107000"/>
                        </a:lnSpc>
                        <a:spcAft>
                          <a:spcPts val="0"/>
                        </a:spcAft>
                      </a:pPr>
                      <a:r>
                        <a:rPr lang="en-US" sz="1400" kern="0">
                          <a:effectLst/>
                          <a:latin typeface="Times New Roman" panose="02020603050405020304" pitchFamily="18" charset="0"/>
                          <a:cs typeface="Times New Roman" panose="02020603050405020304" pitchFamily="18" charset="0"/>
                        </a:rPr>
                        <a:t>Đánh giá việc thực hiện mục tiêu của bản thân bằng cách xem thời gian mình dành cho việc chuẩn bị và tập luyện, xem lại các bản ghi âm, ghi hình để đánh giá sự tiến bộ hoặc nhờ gia đình, bạn bè xem mình thuyết trình và phản hồi giúp.</a:t>
                      </a:r>
                      <a:endParaRPr lang="en-V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4277" marR="0" marT="24277" marB="24277" anchor="ctr"/>
                </a:tc>
                <a:extLst>
                  <a:ext uri="{0D108BD9-81ED-4DB2-BD59-A6C34878D82A}">
                    <a16:rowId xmlns:a16="http://schemas.microsoft.com/office/drawing/2014/main" val="3117990537"/>
                  </a:ext>
                </a:extLst>
              </a:tr>
              <a:tr h="527199">
                <a:tc>
                  <a:txBody>
                    <a:bodyPr/>
                    <a:lstStyle/>
                    <a:p>
                      <a:pPr algn="ctr">
                        <a:lnSpc>
                          <a:spcPct val="107000"/>
                        </a:lnSpc>
                        <a:spcAft>
                          <a:spcPts val="0"/>
                        </a:spcAft>
                      </a:pPr>
                      <a:r>
                        <a:rPr lang="en-US" sz="1400" kern="0">
                          <a:effectLst/>
                          <a:latin typeface="Times New Roman" panose="02020603050405020304" pitchFamily="18" charset="0"/>
                          <a:cs typeface="Times New Roman" panose="02020603050405020304" pitchFamily="18" charset="0"/>
                        </a:rPr>
                        <a:t>Bước 5</a:t>
                      </a:r>
                      <a:endParaRPr lang="en-V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24277" marT="24277" marB="24277" anchor="ctr"/>
                </a:tc>
                <a:tc>
                  <a:txBody>
                    <a:bodyPr/>
                    <a:lstStyle/>
                    <a:p>
                      <a:pPr algn="just">
                        <a:lnSpc>
                          <a:spcPct val="107000"/>
                        </a:lnSpc>
                        <a:spcAft>
                          <a:spcPts val="0"/>
                        </a:spcAft>
                      </a:pPr>
                      <a:r>
                        <a:rPr lang="en-US" sz="1400" kern="0">
                          <a:effectLst/>
                          <a:latin typeface="Times New Roman" panose="02020603050405020304" pitchFamily="18" charset="0"/>
                          <a:cs typeface="Times New Roman" panose="02020603050405020304" pitchFamily="18" charset="0"/>
                        </a:rPr>
                        <a:t>Điều chỉnh cách thực hiện: Nếu tự làm, tự tập mà thấy khó khăn, có thể thay đổi cách làm như: đăng kí khóa học, nhờ thầy cô, anh chị đi trước hướng dẫn, nhờ bạn bè phản hồi,...</a:t>
                      </a:r>
                      <a:endParaRPr lang="en-VN" sz="1400" kern="1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400" kern="0">
                          <a:effectLst/>
                          <a:latin typeface="Times New Roman" panose="02020603050405020304" pitchFamily="18" charset="0"/>
                          <a:cs typeface="Times New Roman" panose="02020603050405020304" pitchFamily="18" charset="0"/>
                        </a:rPr>
                        <a:t>Tự đánh giá bản thân sau mỗi tuần thực hiện kế hoạch.</a:t>
                      </a:r>
                      <a:endParaRPr lang="en-V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4277" marR="0" marT="24277" marB="24277" anchor="ctr"/>
                </a:tc>
                <a:extLst>
                  <a:ext uri="{0D108BD9-81ED-4DB2-BD59-A6C34878D82A}">
                    <a16:rowId xmlns:a16="http://schemas.microsoft.com/office/drawing/2014/main" val="865491940"/>
                  </a:ext>
                </a:extLst>
              </a:tr>
              <a:tr h="259311">
                <a:tc>
                  <a:txBody>
                    <a:bodyPr/>
                    <a:lstStyle/>
                    <a:p>
                      <a:pPr algn="ctr">
                        <a:lnSpc>
                          <a:spcPct val="107000"/>
                        </a:lnSpc>
                        <a:spcAft>
                          <a:spcPts val="0"/>
                        </a:spcAft>
                      </a:pPr>
                      <a:r>
                        <a:rPr lang="en-US" sz="1400" kern="0">
                          <a:effectLst/>
                          <a:latin typeface="Times New Roman" panose="02020603050405020304" pitchFamily="18" charset="0"/>
                          <a:cs typeface="Times New Roman" panose="02020603050405020304" pitchFamily="18" charset="0"/>
                        </a:rPr>
                        <a:t>Bước 6</a:t>
                      </a:r>
                      <a:endParaRPr lang="en-V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24277" marT="24277" marB="24277" anchor="ctr"/>
                </a:tc>
                <a:tc>
                  <a:txBody>
                    <a:bodyPr/>
                    <a:lstStyle/>
                    <a:p>
                      <a:pPr algn="just">
                        <a:lnSpc>
                          <a:spcPct val="107000"/>
                        </a:lnSpc>
                        <a:spcAft>
                          <a:spcPts val="0"/>
                        </a:spcAft>
                      </a:pPr>
                      <a:r>
                        <a:rPr lang="en-US" sz="1400" kern="0">
                          <a:effectLst/>
                          <a:latin typeface="Times New Roman" panose="02020603050405020304" pitchFamily="18" charset="0"/>
                          <a:cs typeface="Times New Roman" panose="02020603050405020304" pitchFamily="18" charset="0"/>
                        </a:rPr>
                        <a:t>Cam kết thực hiện kế hoạch bằng cách viết ra giấy, dán lên bảng kế hoạch, nhờ bố mẹ nhắc nhở, động viên,...</a:t>
                      </a:r>
                      <a:endParaRPr lang="en-V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4277" marR="0" marT="24277" marB="24277" anchor="ctr"/>
                </a:tc>
                <a:extLst>
                  <a:ext uri="{0D108BD9-81ED-4DB2-BD59-A6C34878D82A}">
                    <a16:rowId xmlns:a16="http://schemas.microsoft.com/office/drawing/2014/main" val="2876786856"/>
                  </a:ext>
                </a:extLst>
              </a:tr>
            </a:tbl>
          </a:graphicData>
        </a:graphic>
      </p:graphicFrame>
      <p:sp>
        <p:nvSpPr>
          <p:cNvPr id="3" name="文本框 1">
            <a:extLst>
              <a:ext uri="{FF2B5EF4-FFF2-40B4-BE49-F238E27FC236}">
                <a16:creationId xmlns:a16="http://schemas.microsoft.com/office/drawing/2014/main" id="{CFE7B322-0F75-E170-0B7E-D13E95536DED}"/>
              </a:ext>
            </a:extLst>
          </p:cNvPr>
          <p:cNvSpPr txBox="1"/>
          <p:nvPr/>
        </p:nvSpPr>
        <p:spPr>
          <a:xfrm rot="16200000">
            <a:off x="-1859813" y="2310141"/>
            <a:ext cx="4993122" cy="523220"/>
          </a:xfrm>
          <a:prstGeom prst="rect">
            <a:avLst/>
          </a:prstGeom>
          <a:solidFill>
            <a:schemeClr val="accent2"/>
          </a:solidFill>
        </p:spPr>
        <p:txBody>
          <a:bodyPr wrap="square" rtlCol="0">
            <a:spAutoFit/>
          </a:bodyPr>
          <a:lstStyle/>
          <a:p>
            <a:pPr algn="ctr"/>
            <a:r>
              <a:rPr lang="vi-VN" sz="2800">
                <a:latin typeface="Times New Roman" panose="02020603050405020304" pitchFamily="18" charset="0"/>
                <a:cs typeface="Times New Roman" panose="02020603050405020304" pitchFamily="18" charset="0"/>
              </a:rPr>
              <a:t>Tự tin thuyết trình trước lớp</a:t>
            </a:r>
            <a:endParaRPr lang="en-US" sz="2800" dirty="0">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endParaRPr>
          </a:p>
        </p:txBody>
      </p:sp>
    </p:spTree>
    <p:extLst>
      <p:ext uri="{BB962C8B-B14F-4D97-AF65-F5344CB8AC3E}">
        <p14:creationId xmlns:p14="http://schemas.microsoft.com/office/powerpoint/2010/main" val="776051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61EFDAE-BA12-AB90-4DC6-C65C5713286B}"/>
              </a:ext>
            </a:extLst>
          </p:cNvPr>
          <p:cNvGraphicFramePr>
            <a:graphicFrameLocks noGrp="1"/>
          </p:cNvGraphicFramePr>
          <p:nvPr>
            <p:extLst>
              <p:ext uri="{D42A27DB-BD31-4B8C-83A1-F6EECF244321}">
                <p14:modId xmlns:p14="http://schemas.microsoft.com/office/powerpoint/2010/main" val="2554875027"/>
              </p:ext>
            </p:extLst>
          </p:nvPr>
        </p:nvGraphicFramePr>
        <p:xfrm>
          <a:off x="152400" y="666750"/>
          <a:ext cx="8686800" cy="4191856"/>
        </p:xfrm>
        <a:graphic>
          <a:graphicData uri="http://schemas.openxmlformats.org/drawingml/2006/table">
            <a:tbl>
              <a:tblPr firstRow="1" firstCol="1" bandRow="1">
                <a:tableStyleId>{5C22544A-7EE6-4342-B048-85BDC9FD1C3A}</a:tableStyleId>
              </a:tblPr>
              <a:tblGrid>
                <a:gridCol w="1219200">
                  <a:extLst>
                    <a:ext uri="{9D8B030D-6E8A-4147-A177-3AD203B41FA5}">
                      <a16:colId xmlns:a16="http://schemas.microsoft.com/office/drawing/2014/main" val="1006715098"/>
                    </a:ext>
                  </a:extLst>
                </a:gridCol>
                <a:gridCol w="7467600">
                  <a:extLst>
                    <a:ext uri="{9D8B030D-6E8A-4147-A177-3AD203B41FA5}">
                      <a16:colId xmlns:a16="http://schemas.microsoft.com/office/drawing/2014/main" val="2963416853"/>
                    </a:ext>
                  </a:extLst>
                </a:gridCol>
              </a:tblGrid>
              <a:tr h="1161443">
                <a:tc>
                  <a:txBody>
                    <a:bodyPr/>
                    <a:lstStyle/>
                    <a:p>
                      <a:pPr algn="ctr">
                        <a:lnSpc>
                          <a:spcPct val="107000"/>
                        </a:lnSpc>
                        <a:spcAft>
                          <a:spcPts val="0"/>
                        </a:spcAft>
                      </a:pPr>
                      <a:r>
                        <a:rPr lang="en-US" sz="1200" kern="0">
                          <a:effectLst/>
                          <a:latin typeface="Times New Roman" panose="02020603050405020304" pitchFamily="18" charset="0"/>
                          <a:cs typeface="Times New Roman" panose="02020603050405020304" pitchFamily="18" charset="0"/>
                        </a:rPr>
                        <a:t>Bước 1</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23143" marT="23143" marB="23143" anchor="ctr"/>
                </a:tc>
                <a:tc>
                  <a:txBody>
                    <a:bodyPr/>
                    <a:lstStyle/>
                    <a:p>
                      <a:pPr>
                        <a:lnSpc>
                          <a:spcPct val="107000"/>
                        </a:lnSpc>
                        <a:spcAft>
                          <a:spcPts val="0"/>
                        </a:spcAft>
                      </a:pPr>
                      <a:r>
                        <a:rPr lang="en-US" sz="1200" kern="0">
                          <a:effectLst/>
                          <a:latin typeface="Times New Roman" panose="02020603050405020304" pitchFamily="18" charset="0"/>
                          <a:cs typeface="Times New Roman" panose="02020603050405020304" pitchFamily="18" charset="0"/>
                        </a:rPr>
                        <a:t>- Tìm hiểu về các di sản địa phương nơi em sinh sống</a:t>
                      </a:r>
                      <a:endParaRPr lang="en-VN" sz="1200" kern="10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1200" kern="0">
                          <a:effectLst/>
                          <a:latin typeface="Times New Roman" panose="02020603050405020304" pitchFamily="18" charset="0"/>
                          <a:cs typeface="Times New Roman" panose="02020603050405020304" pitchFamily="18" charset="0"/>
                        </a:rPr>
                        <a:t>- Nghiên cứu cách thức di chuyển</a:t>
                      </a:r>
                      <a:endParaRPr lang="en-VN" sz="1200" kern="10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1200" kern="0">
                          <a:effectLst/>
                          <a:latin typeface="Times New Roman" panose="02020603050405020304" pitchFamily="18" charset="0"/>
                          <a:cs typeface="Times New Roman" panose="02020603050405020304" pitchFamily="18" charset="0"/>
                        </a:rPr>
                        <a:t>-  Lên kế hoạch tài chính</a:t>
                      </a:r>
                      <a:endParaRPr lang="en-VN" sz="1200" kern="10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1200" kern="0">
                          <a:effectLst/>
                          <a:latin typeface="Times New Roman" panose="02020603050405020304" pitchFamily="18" charset="0"/>
                          <a:cs typeface="Times New Roman" panose="02020603050405020304" pitchFamily="18" charset="0"/>
                        </a:rPr>
                        <a:t>- Lựa chọn cách thức di chuyển, cùng lập nhóm bạn bè để khám phá các di sản địa phương</a:t>
                      </a:r>
                      <a:endParaRPr lang="en-VN" sz="1200" kern="10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1200" kern="0">
                          <a:effectLst/>
                          <a:latin typeface="Times New Roman" panose="02020603050405020304" pitchFamily="18" charset="0"/>
                          <a:cs typeface="Times New Roman" panose="02020603050405020304" pitchFamily="18" charset="0"/>
                        </a:rPr>
                        <a:t>- Lên kế hoạch thời gian cho từng chuyến đi</a:t>
                      </a:r>
                      <a:endParaRPr lang="en-VN" sz="1200" kern="10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1200" kern="0">
                          <a:effectLst/>
                          <a:latin typeface="Times New Roman" panose="02020603050405020304" pitchFamily="18" charset="0"/>
                          <a:cs typeface="Times New Roman" panose="02020603050405020304" pitchFamily="18" charset="0"/>
                        </a:rPr>
                        <a:t>- Chia sẻ với bố mẹ, người thân, tìm sự hỗ trợ, ủng hộ</a:t>
                      </a:r>
                      <a:endParaRPr lang="en-VN" sz="1200" kern="10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1200" kern="0">
                          <a:effectLst/>
                          <a:latin typeface="Times New Roman" panose="02020603050405020304" pitchFamily="18" charset="0"/>
                          <a:cs typeface="Times New Roman" panose="02020603050405020304" pitchFamily="18" charset="0"/>
                        </a:rPr>
                        <a:t>- Tìm bạn đồng hành</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3143" marR="0" marT="23143" marB="23143" anchor="ctr"/>
                </a:tc>
                <a:extLst>
                  <a:ext uri="{0D108BD9-81ED-4DB2-BD59-A6C34878D82A}">
                    <a16:rowId xmlns:a16="http://schemas.microsoft.com/office/drawing/2014/main" val="2912082312"/>
                  </a:ext>
                </a:extLst>
              </a:tr>
              <a:tr h="601319">
                <a:tc>
                  <a:txBody>
                    <a:bodyPr/>
                    <a:lstStyle/>
                    <a:p>
                      <a:pPr algn="ctr">
                        <a:lnSpc>
                          <a:spcPct val="107000"/>
                        </a:lnSpc>
                        <a:spcAft>
                          <a:spcPts val="0"/>
                        </a:spcAft>
                      </a:pPr>
                      <a:r>
                        <a:rPr lang="en-US" sz="1200" kern="0">
                          <a:effectLst/>
                          <a:latin typeface="Times New Roman" panose="02020603050405020304" pitchFamily="18" charset="0"/>
                          <a:cs typeface="Times New Roman" panose="02020603050405020304" pitchFamily="18" charset="0"/>
                        </a:rPr>
                        <a:t>Bước 2</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23143" marT="23143" marB="23143" anchor="ctr"/>
                </a:tc>
                <a:tc>
                  <a:txBody>
                    <a:bodyPr/>
                    <a:lstStyle/>
                    <a:p>
                      <a:pPr>
                        <a:lnSpc>
                          <a:spcPct val="107000"/>
                        </a:lnSpc>
                        <a:spcAft>
                          <a:spcPts val="0"/>
                        </a:spcAft>
                      </a:pPr>
                      <a:r>
                        <a:rPr lang="en-US" sz="1200" kern="0">
                          <a:effectLst/>
                          <a:latin typeface="Times New Roman" panose="02020603050405020304" pitchFamily="18" charset="0"/>
                          <a:cs typeface="Times New Roman" panose="02020603050405020304" pitchFamily="18" charset="0"/>
                        </a:rPr>
                        <a:t>Lựa chọn những công việc ưu tiên cần thực hiện trước:</a:t>
                      </a:r>
                      <a:endParaRPr lang="en-VN" sz="1200" kern="10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1200" kern="0">
                          <a:effectLst/>
                          <a:latin typeface="Times New Roman" panose="02020603050405020304" pitchFamily="18" charset="0"/>
                          <a:cs typeface="Times New Roman" panose="02020603050405020304" pitchFamily="18" charset="0"/>
                        </a:rPr>
                        <a:t>- Tìm hiểu và lựa chọn địa điểm</a:t>
                      </a:r>
                      <a:endParaRPr lang="en-VN" sz="1200" kern="10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1200" kern="0">
                          <a:effectLst/>
                          <a:latin typeface="Times New Roman" panose="02020603050405020304" pitchFamily="18" charset="0"/>
                          <a:cs typeface="Times New Roman" panose="02020603050405020304" pitchFamily="18" charset="0"/>
                        </a:rPr>
                        <a:t>- Lên kế hoạch cho từng địa điểm, từng chuyến đi</a:t>
                      </a:r>
                      <a:endParaRPr lang="en-VN" sz="1200" kern="10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1200" kern="0">
                          <a:effectLst/>
                          <a:latin typeface="Times New Roman" panose="02020603050405020304" pitchFamily="18" charset="0"/>
                          <a:cs typeface="Times New Roman" panose="02020603050405020304" pitchFamily="18" charset="0"/>
                        </a:rPr>
                        <a:t>-  Chia sẻ và tìm sự hỗ trợ, ủng hộ, đồng hành.</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3143" marR="0" marT="23143" marB="23143" anchor="ctr"/>
                </a:tc>
                <a:extLst>
                  <a:ext uri="{0D108BD9-81ED-4DB2-BD59-A6C34878D82A}">
                    <a16:rowId xmlns:a16="http://schemas.microsoft.com/office/drawing/2014/main" val="3127676875"/>
                  </a:ext>
                </a:extLst>
              </a:tr>
              <a:tr h="502575">
                <a:tc>
                  <a:txBody>
                    <a:bodyPr/>
                    <a:lstStyle/>
                    <a:p>
                      <a:pPr algn="ctr">
                        <a:lnSpc>
                          <a:spcPct val="107000"/>
                        </a:lnSpc>
                        <a:spcAft>
                          <a:spcPts val="0"/>
                        </a:spcAft>
                      </a:pPr>
                      <a:r>
                        <a:rPr lang="en-US" sz="1200" kern="0">
                          <a:effectLst/>
                          <a:latin typeface="Times New Roman" panose="02020603050405020304" pitchFamily="18" charset="0"/>
                          <a:cs typeface="Times New Roman" panose="02020603050405020304" pitchFamily="18" charset="0"/>
                        </a:rPr>
                        <a:t>Bước 3</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23143" marT="23143" marB="23143" anchor="ctr"/>
                </a:tc>
                <a:tc>
                  <a:txBody>
                    <a:bodyPr/>
                    <a:lstStyle/>
                    <a:p>
                      <a:pPr>
                        <a:lnSpc>
                          <a:spcPct val="107000"/>
                        </a:lnSpc>
                        <a:spcAft>
                          <a:spcPts val="0"/>
                        </a:spcAft>
                      </a:pPr>
                      <a:r>
                        <a:rPr lang="en-US" sz="1200" kern="0">
                          <a:effectLst/>
                          <a:latin typeface="Times New Roman" panose="02020603050405020304" pitchFamily="18" charset="0"/>
                          <a:cs typeface="Times New Roman" panose="02020603050405020304" pitchFamily="18" charset="0"/>
                        </a:rPr>
                        <a:t>Thời gian: Kế hoạch trong vòng 2 năm, lên kế hoạch từng năm.</a:t>
                      </a:r>
                      <a:endParaRPr lang="en-VN" sz="1200" kern="10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1200" kern="0">
                          <a:effectLst/>
                          <a:latin typeface="Times New Roman" panose="02020603050405020304" pitchFamily="18" charset="0"/>
                          <a:cs typeface="Times New Roman" panose="02020603050405020304" pitchFamily="18" charset="0"/>
                        </a:rPr>
                        <a:t>Nguồn lực: sự hỗ trợ, ủng hộ của gia đình, bạn đồng hành, tài chính cá nhân, các kĩ năng cơ bản như giao tiếp, tìm hiểu, nghiên cứu địa điểm, kĩ năng lập kế hoạch, kĩ năng hoạch định tài chính,...</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3143" marR="0" marT="23143" marB="23143" anchor="ctr"/>
                </a:tc>
                <a:extLst>
                  <a:ext uri="{0D108BD9-81ED-4DB2-BD59-A6C34878D82A}">
                    <a16:rowId xmlns:a16="http://schemas.microsoft.com/office/drawing/2014/main" val="2550490573"/>
                  </a:ext>
                </a:extLst>
              </a:tr>
              <a:tr h="399573">
                <a:tc>
                  <a:txBody>
                    <a:bodyPr/>
                    <a:lstStyle/>
                    <a:p>
                      <a:pPr algn="ctr">
                        <a:lnSpc>
                          <a:spcPct val="107000"/>
                        </a:lnSpc>
                        <a:spcAft>
                          <a:spcPts val="0"/>
                        </a:spcAft>
                      </a:pPr>
                      <a:r>
                        <a:rPr lang="en-US" sz="1200" kern="0">
                          <a:effectLst/>
                          <a:latin typeface="Times New Roman" panose="02020603050405020304" pitchFamily="18" charset="0"/>
                          <a:cs typeface="Times New Roman" panose="02020603050405020304" pitchFamily="18" charset="0"/>
                        </a:rPr>
                        <a:t>Bước 4</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23143" marT="23143" marB="23143" anchor="ctr"/>
                </a:tc>
                <a:tc>
                  <a:txBody>
                    <a:bodyPr/>
                    <a:lstStyle/>
                    <a:p>
                      <a:pPr>
                        <a:lnSpc>
                          <a:spcPct val="107000"/>
                        </a:lnSpc>
                        <a:spcAft>
                          <a:spcPts val="0"/>
                        </a:spcAft>
                      </a:pPr>
                      <a:r>
                        <a:rPr lang="en-US" sz="1200" kern="0">
                          <a:effectLst/>
                          <a:latin typeface="Times New Roman" panose="02020603050405020304" pitchFamily="18" charset="0"/>
                          <a:cs typeface="Times New Roman" panose="02020603050405020304" pitchFamily="18" charset="0"/>
                        </a:rPr>
                        <a:t>Với kế hoạch dài hạn, đánh giá theo từng năm, mỗi năm đã thực hiện được phần nào của kế hoạch.</a:t>
                      </a:r>
                      <a:endParaRPr lang="en-VN" sz="1200" kern="10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1200" kern="0">
                          <a:effectLst/>
                          <a:latin typeface="Times New Roman" panose="02020603050405020304" pitchFamily="18" charset="0"/>
                          <a:cs typeface="Times New Roman" panose="02020603050405020304" pitchFamily="18" charset="0"/>
                        </a:rPr>
                        <a:t>Liệt kê những việc đã làm được và những việc tiếp tục cần làm.</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3143" marR="0" marT="23143" marB="23143" anchor="ctr"/>
                </a:tc>
                <a:extLst>
                  <a:ext uri="{0D108BD9-81ED-4DB2-BD59-A6C34878D82A}">
                    <a16:rowId xmlns:a16="http://schemas.microsoft.com/office/drawing/2014/main" val="491140894"/>
                  </a:ext>
                </a:extLst>
              </a:tr>
              <a:tr h="350201">
                <a:tc>
                  <a:txBody>
                    <a:bodyPr/>
                    <a:lstStyle/>
                    <a:p>
                      <a:pPr algn="ctr">
                        <a:lnSpc>
                          <a:spcPct val="107000"/>
                        </a:lnSpc>
                        <a:spcAft>
                          <a:spcPts val="0"/>
                        </a:spcAft>
                      </a:pPr>
                      <a:r>
                        <a:rPr lang="en-US" sz="1200" kern="0">
                          <a:effectLst/>
                          <a:latin typeface="Times New Roman" panose="02020603050405020304" pitchFamily="18" charset="0"/>
                          <a:cs typeface="Times New Roman" panose="02020603050405020304" pitchFamily="18" charset="0"/>
                        </a:rPr>
                        <a:t>Bước 5</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23143" marT="23143" marB="23143" anchor="ctr"/>
                </a:tc>
                <a:tc>
                  <a:txBody>
                    <a:bodyPr/>
                    <a:lstStyle/>
                    <a:p>
                      <a:pPr>
                        <a:lnSpc>
                          <a:spcPct val="107000"/>
                        </a:lnSpc>
                        <a:spcAft>
                          <a:spcPts val="0"/>
                        </a:spcAft>
                      </a:pPr>
                      <a:r>
                        <a:rPr lang="en-US" sz="1200" kern="0">
                          <a:effectLst/>
                          <a:latin typeface="Times New Roman" panose="02020603050405020304" pitchFamily="18" charset="0"/>
                          <a:cs typeface="Times New Roman" panose="02020603050405020304" pitchFamily="18" charset="0"/>
                        </a:rPr>
                        <a:t>Điều chỉnh cách thức thực hiện, ví dụ sau 1 năm, có thể sở thích thay đổi, thay đổi địa điểm, có thể kết hợp với các hoạt động khác như chương trình giao lưu, tình nguyện tại một huyện nào đó và kết hợp khám phá di sản địa phương.</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3143" marR="0" marT="23143" marB="23143" anchor="ctr"/>
                </a:tc>
                <a:extLst>
                  <a:ext uri="{0D108BD9-81ED-4DB2-BD59-A6C34878D82A}">
                    <a16:rowId xmlns:a16="http://schemas.microsoft.com/office/drawing/2014/main" val="527948514"/>
                  </a:ext>
                </a:extLst>
              </a:tr>
              <a:tr h="247199">
                <a:tc>
                  <a:txBody>
                    <a:bodyPr/>
                    <a:lstStyle/>
                    <a:p>
                      <a:pPr algn="ctr">
                        <a:lnSpc>
                          <a:spcPct val="107000"/>
                        </a:lnSpc>
                        <a:spcAft>
                          <a:spcPts val="0"/>
                        </a:spcAft>
                      </a:pPr>
                      <a:r>
                        <a:rPr lang="en-US" sz="1200" kern="0">
                          <a:effectLst/>
                          <a:latin typeface="Times New Roman" panose="02020603050405020304" pitchFamily="18" charset="0"/>
                          <a:cs typeface="Times New Roman" panose="02020603050405020304" pitchFamily="18" charset="0"/>
                        </a:rPr>
                        <a:t>Bước 6</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23143" marT="23143" marB="23143" anchor="ctr"/>
                </a:tc>
                <a:tc>
                  <a:txBody>
                    <a:bodyPr/>
                    <a:lstStyle/>
                    <a:p>
                      <a:pPr>
                        <a:lnSpc>
                          <a:spcPct val="107000"/>
                        </a:lnSpc>
                        <a:spcAft>
                          <a:spcPts val="0"/>
                        </a:spcAft>
                      </a:pPr>
                      <a:r>
                        <a:rPr lang="en-US" sz="1200" kern="0">
                          <a:effectLst/>
                          <a:latin typeface="Times New Roman" panose="02020603050405020304" pitchFamily="18" charset="0"/>
                          <a:cs typeface="Times New Roman" panose="02020603050405020304" pitchFamily="18" charset="0"/>
                        </a:rPr>
                        <a:t>Cam kết thực hiện kế hoạch bằng cách viết ra giấy, dán lên bảng kế hoạch, nhờ bố mẹ nhắc nhở, động viên, có bạn đồng hành cùng lên kế hoạch.</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3143" marR="0" marT="23143" marB="23143" anchor="ctr"/>
                </a:tc>
                <a:extLst>
                  <a:ext uri="{0D108BD9-81ED-4DB2-BD59-A6C34878D82A}">
                    <a16:rowId xmlns:a16="http://schemas.microsoft.com/office/drawing/2014/main" val="1347056476"/>
                  </a:ext>
                </a:extLst>
              </a:tr>
            </a:tbl>
          </a:graphicData>
        </a:graphic>
      </p:graphicFrame>
      <p:sp>
        <p:nvSpPr>
          <p:cNvPr id="3" name="文本框 1">
            <a:extLst>
              <a:ext uri="{FF2B5EF4-FFF2-40B4-BE49-F238E27FC236}">
                <a16:creationId xmlns:a16="http://schemas.microsoft.com/office/drawing/2014/main" id="{35101E5E-3AC2-40FA-08B4-304D0C4DDE73}"/>
              </a:ext>
            </a:extLst>
          </p:cNvPr>
          <p:cNvSpPr txBox="1"/>
          <p:nvPr/>
        </p:nvSpPr>
        <p:spPr>
          <a:xfrm>
            <a:off x="1999239" y="102212"/>
            <a:ext cx="4993122" cy="523220"/>
          </a:xfrm>
          <a:prstGeom prst="rect">
            <a:avLst/>
          </a:prstGeom>
          <a:solidFill>
            <a:schemeClr val="accent2"/>
          </a:solidFill>
        </p:spPr>
        <p:txBody>
          <a:bodyPr wrap="square" rtlCol="0">
            <a:spAutoFit/>
          </a:bodyPr>
          <a:lstStyle/>
          <a:p>
            <a:pPr algn="ctr"/>
            <a:r>
              <a:rPr lang="vi-VN" sz="2800">
                <a:latin typeface="Times New Roman" panose="02020603050405020304" pitchFamily="18" charset="0"/>
                <a:cs typeface="Times New Roman" panose="02020603050405020304" pitchFamily="18" charset="0"/>
              </a:rPr>
              <a:t>Khám phá di sản địa phương</a:t>
            </a:r>
            <a:endParaRPr lang="en-US" sz="2800" dirty="0">
              <a:latin typeface="Times New Roman" panose="02020603050405020304" pitchFamily="18" charset="0"/>
              <a:ea typeface="Source Han Sans CN Medium" panose="020B0500000000000000" pitchFamily="34" charset="-128"/>
              <a:cs typeface="Times New Roman" panose="02020603050405020304" pitchFamily="18" charset="0"/>
              <a:sym typeface="Noto Serif CJK SC" panose="02020400000000000000" pitchFamily="18" charset="-122"/>
            </a:endParaRPr>
          </a:p>
        </p:txBody>
      </p:sp>
    </p:spTree>
    <p:extLst>
      <p:ext uri="{BB962C8B-B14F-4D97-AF65-F5344CB8AC3E}">
        <p14:creationId xmlns:p14="http://schemas.microsoft.com/office/powerpoint/2010/main" val="3637579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5178" y="252089"/>
            <a:ext cx="8373644" cy="4639322"/>
          </a:xfrm>
          <a:prstGeom prst="rect">
            <a:avLst/>
          </a:prstGeom>
        </p:spPr>
      </p:pic>
    </p:spTree>
    <p:extLst>
      <p:ext uri="{BB962C8B-B14F-4D97-AF65-F5344CB8AC3E}">
        <p14:creationId xmlns:p14="http://schemas.microsoft.com/office/powerpoint/2010/main" val="1614107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3168213" y="0"/>
            <a:ext cx="1658240" cy="1415120"/>
            <a:chOff x="3213103" y="0"/>
            <a:chExt cx="1658240" cy="1415120"/>
          </a:xfrm>
        </p:grpSpPr>
        <p:cxnSp>
          <p:nvCxnSpPr>
            <p:cNvPr id="4" name="直接连接符 3"/>
            <p:cNvCxnSpPr/>
            <p:nvPr/>
          </p:nvCxnSpPr>
          <p:spPr>
            <a:xfrm flipV="1">
              <a:off x="3213103" y="0"/>
              <a:ext cx="0" cy="1257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052969" y="0"/>
              <a:ext cx="0" cy="10972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871343" y="0"/>
              <a:ext cx="0" cy="14151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1417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2103D0-FF1D-B55B-FF59-555C70C1F459}"/>
              </a:ext>
            </a:extLst>
          </p:cNvPr>
          <p:cNvSpPr txBox="1"/>
          <p:nvPr/>
        </p:nvSpPr>
        <p:spPr>
          <a:xfrm>
            <a:off x="1752600" y="1962151"/>
            <a:ext cx="5562600" cy="954107"/>
          </a:xfrm>
          <a:prstGeom prst="rect">
            <a:avLst/>
          </a:prstGeom>
          <a:noFill/>
        </p:spPr>
        <p:txBody>
          <a:bodyPr wrap="square" rtlCol="0">
            <a:spAutoFit/>
          </a:bodyPr>
          <a:lstStyle/>
          <a:p>
            <a:pPr algn="ctr"/>
            <a:r>
              <a:rPr lang="en-US" sz="2800" smtClean="0">
                <a:solidFill>
                  <a:srgbClr val="FFC000"/>
                </a:solidFill>
              </a:rPr>
              <a:t>TRÌNH BÀY</a:t>
            </a:r>
            <a:r>
              <a:rPr lang="en-VN" sz="2800" smtClean="0">
                <a:solidFill>
                  <a:srgbClr val="FFC000"/>
                </a:solidFill>
              </a:rPr>
              <a:t> </a:t>
            </a:r>
            <a:r>
              <a:rPr lang="en-VN" sz="2800">
                <a:solidFill>
                  <a:srgbClr val="FFC000"/>
                </a:solidFill>
              </a:rPr>
              <a:t>MỤC TIÊU CÁ NHÂN CỦA EM TRONG NĂM HỌC NÀY</a:t>
            </a:r>
          </a:p>
        </p:txBody>
      </p:sp>
      <p:sp>
        <p:nvSpPr>
          <p:cNvPr id="3" name="文本框 8"/>
          <p:cNvSpPr txBox="1"/>
          <p:nvPr/>
        </p:nvSpPr>
        <p:spPr>
          <a:xfrm>
            <a:off x="2286000" y="276820"/>
            <a:ext cx="3897221" cy="923330"/>
          </a:xfrm>
          <a:prstGeom prst="rect">
            <a:avLst/>
          </a:prstGeom>
          <a:noFill/>
        </p:spPr>
        <p:txBody>
          <a:bodyPr wrap="none" rtlCol="0">
            <a:spAutoFit/>
          </a:bodyPr>
          <a:lstStyle/>
          <a:p>
            <a:pPr algn="ctr"/>
            <a:r>
              <a:rPr lang="en-US" altLang="zh-CN" sz="54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rPr>
              <a:t>VẬN DỤNG</a:t>
            </a:r>
            <a:endParaRPr lang="zh-CN" altLang="en-US" sz="54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888158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3168213" y="0"/>
            <a:ext cx="0" cy="1257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008079" y="0"/>
            <a:ext cx="0" cy="10972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826453" y="0"/>
            <a:ext cx="0" cy="14151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E828EE14-77AF-421C-B7EB-95FA11103B17}"/>
              </a:ext>
            </a:extLst>
          </p:cNvPr>
          <p:cNvSpPr txBox="1"/>
          <p:nvPr/>
        </p:nvSpPr>
        <p:spPr>
          <a:xfrm>
            <a:off x="2225386" y="1733550"/>
            <a:ext cx="4416595" cy="830997"/>
          </a:xfrm>
          <a:prstGeom prst="rect">
            <a:avLst/>
          </a:prstGeom>
          <a:noFill/>
        </p:spPr>
        <p:txBody>
          <a:bodyPr wrap="none" rtlCol="0">
            <a:spAutoFit/>
          </a:bodyPr>
          <a:lstStyle/>
          <a:p>
            <a:pPr algn="ctr"/>
            <a:r>
              <a:rPr lang="en-US" altLang="zh-CN" sz="4800" b="1">
                <a:solidFill>
                  <a:schemeClr val="bg1"/>
                </a:solidFill>
                <a:latin typeface="Source Han Sans CN Heavy" panose="020B0500000000000000" pitchFamily="34" charset="-128"/>
                <a:ea typeface="Source Han Sans CN Heavy" panose="020B0500000000000000" pitchFamily="34" charset="-128"/>
              </a:rPr>
              <a:t>Thank You All</a:t>
            </a:r>
            <a:endParaRPr lang="zh-CN" altLang="en-US" sz="4800" b="1" dirty="0">
              <a:solidFill>
                <a:schemeClr val="bg1"/>
              </a:solidFill>
              <a:latin typeface="Source Han Sans CN Heavy" panose="020B0500000000000000" pitchFamily="34" charset="-128"/>
              <a:ea typeface="Source Han Sans CN Heavy" panose="020B0500000000000000" pitchFamily="34" charset="-128"/>
            </a:endParaRPr>
          </a:p>
        </p:txBody>
      </p:sp>
      <p:sp>
        <p:nvSpPr>
          <p:cNvPr id="11" name="矩形 10">
            <a:extLst>
              <a:ext uri="{FF2B5EF4-FFF2-40B4-BE49-F238E27FC236}">
                <a16:creationId xmlns:a16="http://schemas.microsoft.com/office/drawing/2014/main" id="{5D038621-DDE1-49A0-A002-FB931F300ABB}"/>
              </a:ext>
            </a:extLst>
          </p:cNvPr>
          <p:cNvSpPr/>
          <p:nvPr/>
        </p:nvSpPr>
        <p:spPr>
          <a:xfrm>
            <a:off x="3262521" y="1194387"/>
            <a:ext cx="2342308" cy="400110"/>
          </a:xfrm>
          <a:prstGeom prst="rect">
            <a:avLst/>
          </a:prstGeom>
        </p:spPr>
        <p:txBody>
          <a:bodyPr wrap="none">
            <a:spAutoFit/>
          </a:bodyPr>
          <a:lstStyle/>
          <a:p>
            <a:pPr algn="ctr"/>
            <a:r>
              <a:rPr lang="en-US" altLang="zh-CN" sz="2000" dirty="0">
                <a:solidFill>
                  <a:schemeClr val="accent2"/>
                </a:solidFill>
                <a:latin typeface="Source Han Sans CN Medium" panose="020B0500000000000000" pitchFamily="34" charset="-128"/>
                <a:ea typeface="Source Han Sans CN Medium" panose="020B0500000000000000" pitchFamily="34" charset="-128"/>
              </a:rPr>
              <a:t>Education Course</a:t>
            </a:r>
            <a:endParaRPr lang="zh-CN" altLang="en-US" sz="2000" dirty="0">
              <a:solidFill>
                <a:schemeClr val="accent2"/>
              </a:solidFill>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2036357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00A0E1A-3568-6E4C-A436-B25C42AC4FB2}"/>
              </a:ext>
            </a:extLst>
          </p:cNvPr>
          <p:cNvGrpSpPr/>
          <p:nvPr/>
        </p:nvGrpSpPr>
        <p:grpSpPr>
          <a:xfrm>
            <a:off x="1258133" y="1611690"/>
            <a:ext cx="7128253" cy="1569660"/>
            <a:chOff x="1258133" y="1611690"/>
            <a:chExt cx="7128253" cy="1569660"/>
          </a:xfrm>
        </p:grpSpPr>
        <p:sp>
          <p:nvSpPr>
            <p:cNvPr id="12" name="文本框 11"/>
            <p:cNvSpPr txBox="1"/>
            <p:nvPr/>
          </p:nvSpPr>
          <p:spPr>
            <a:xfrm>
              <a:off x="1258133" y="1611690"/>
              <a:ext cx="1595310" cy="1569660"/>
            </a:xfrm>
            <a:prstGeom prst="rect">
              <a:avLst/>
            </a:prstGeom>
            <a:noFill/>
            <a:ln>
              <a:noFill/>
            </a:ln>
          </p:spPr>
          <p:txBody>
            <a:bodyPr wrap="none" rtlCol="0">
              <a:spAutoFit/>
            </a:bodyPr>
            <a:lstStyle/>
            <a:p>
              <a:pPr algn="ctr"/>
              <a:r>
                <a:rPr lang="en-US" altLang="zh-CN" sz="9600" b="1" dirty="0">
                  <a:solidFill>
                    <a:schemeClr val="accent2"/>
                  </a:solidFill>
                  <a:latin typeface="Source Han Sans CN Heavy" panose="020B0500000000000000" pitchFamily="34" charset="-128"/>
                  <a:ea typeface="Source Han Sans CN Heavy" panose="020B0500000000000000" pitchFamily="34" charset="-128"/>
                </a:rPr>
                <a:t>03</a:t>
              </a:r>
              <a:endParaRPr lang="zh-CN" altLang="en-US" sz="9600" b="1" dirty="0">
                <a:solidFill>
                  <a:schemeClr val="accent2"/>
                </a:solidFill>
                <a:latin typeface="Source Han Sans CN Heavy" panose="020B0500000000000000" pitchFamily="34" charset="-128"/>
                <a:ea typeface="Source Han Sans CN Heavy" panose="020B0500000000000000" pitchFamily="34" charset="-128"/>
              </a:endParaRPr>
            </a:p>
          </p:txBody>
        </p:sp>
        <p:sp>
          <p:nvSpPr>
            <p:cNvPr id="26" name="文本框 12"/>
            <p:cNvSpPr txBox="1">
              <a:spLocks noChangeArrowheads="1"/>
            </p:cNvSpPr>
            <p:nvPr/>
          </p:nvSpPr>
          <p:spPr bwMode="auto">
            <a:xfrm>
              <a:off x="2853443" y="1733550"/>
              <a:ext cx="55329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buFont typeface="Arial" charset="0"/>
                <a:defRPr>
                  <a:solidFill>
                    <a:schemeClr val="tx1"/>
                  </a:solidFill>
                  <a:latin typeface="Calibri" pitchFamily="34" charset="0"/>
                  <a:ea typeface="宋体" pitchFamily="2" charset="-122"/>
                </a:defRPr>
              </a:lvl6pPr>
              <a:lvl7pPr eaLnBrk="0" hangingPunct="0">
                <a:buFont typeface="Arial" charset="0"/>
                <a:defRPr>
                  <a:solidFill>
                    <a:schemeClr val="tx1"/>
                  </a:solidFill>
                  <a:latin typeface="Calibri" pitchFamily="34" charset="0"/>
                  <a:ea typeface="宋体" pitchFamily="2" charset="-122"/>
                </a:defRPr>
              </a:lvl7pPr>
              <a:lvl8pPr eaLnBrk="0" hangingPunct="0">
                <a:buFont typeface="Arial" charset="0"/>
                <a:defRPr>
                  <a:solidFill>
                    <a:schemeClr val="tx1"/>
                  </a:solidFill>
                  <a:latin typeface="Calibri" pitchFamily="34" charset="0"/>
                  <a:ea typeface="宋体" pitchFamily="2" charset="-122"/>
                </a:defRPr>
              </a:lvl8pPr>
              <a:lvl9pPr eaLnBrk="0" hangingPunct="0">
                <a:buFont typeface="Arial" charset="0"/>
                <a:defRPr>
                  <a:solidFill>
                    <a:schemeClr val="tx1"/>
                  </a:solidFill>
                  <a:latin typeface="Calibri" pitchFamily="34" charset="0"/>
                  <a:ea typeface="宋体" pitchFamily="2" charset="-122"/>
                </a:defRPr>
              </a:lvl9pPr>
            </a:lstStyle>
            <a:p>
              <a:pPr fontAlgn="base">
                <a:spcBef>
                  <a:spcPct val="0"/>
                </a:spcBef>
                <a:spcAft>
                  <a:spcPct val="0"/>
                </a:spcAft>
                <a:buFont typeface="Arial" charset="0"/>
                <a:buNone/>
              </a:pPr>
              <a:r>
                <a:rPr lang="en-US" altLang="zh-CN" sz="36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rPr>
                <a:t>CÁCH XÁC ĐỊNH </a:t>
              </a:r>
            </a:p>
            <a:p>
              <a:pPr fontAlgn="base">
                <a:spcBef>
                  <a:spcPct val="0"/>
                </a:spcBef>
                <a:spcAft>
                  <a:spcPct val="0"/>
                </a:spcAft>
                <a:buFont typeface="Arial" charset="0"/>
                <a:buNone/>
              </a:pPr>
              <a:r>
                <a:rPr lang="en-US" altLang="zh-CN" sz="36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rPr>
                <a:t>MỤC TIÊU CÁ NHÂN</a:t>
              </a:r>
              <a:endParaRPr lang="zh-CN" altLang="en-US" sz="36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grpSp>
    </p:spTree>
    <p:extLst>
      <p:ext uri="{BB962C8B-B14F-4D97-AF65-F5344CB8AC3E}">
        <p14:creationId xmlns:p14="http://schemas.microsoft.com/office/powerpoint/2010/main" val="1734062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0CA08EE-7A12-7A69-3CA7-DBF21BF310B7}"/>
              </a:ext>
            </a:extLst>
          </p:cNvPr>
          <p:cNvGraphicFramePr/>
          <p:nvPr>
            <p:extLst>
              <p:ext uri="{D42A27DB-BD31-4B8C-83A1-F6EECF244321}">
                <p14:modId xmlns:p14="http://schemas.microsoft.com/office/powerpoint/2010/main" val="3057665487"/>
              </p:ext>
            </p:extLst>
          </p:nvPr>
        </p:nvGraphicFramePr>
        <p:xfrm>
          <a:off x="990600" y="123478"/>
          <a:ext cx="762996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1">
            <a:extLst>
              <a:ext uri="{FF2B5EF4-FFF2-40B4-BE49-F238E27FC236}">
                <a16:creationId xmlns:a16="http://schemas.microsoft.com/office/drawing/2014/main" id="{86844D39-83AD-B83B-AF83-4AA0F9587D2B}"/>
              </a:ext>
            </a:extLst>
          </p:cNvPr>
          <p:cNvSpPr txBox="1"/>
          <p:nvPr/>
        </p:nvSpPr>
        <p:spPr>
          <a:xfrm rot="16200000">
            <a:off x="-1729403" y="2220385"/>
            <a:ext cx="4505674" cy="369332"/>
          </a:xfrm>
          <a:prstGeom prst="rect">
            <a:avLst/>
          </a:prstGeom>
          <a:solidFill>
            <a:schemeClr val="accent2"/>
          </a:solidFill>
        </p:spPr>
        <p:txBody>
          <a:bodyPr wrap="square" rtlCol="0">
            <a:spAutoFit/>
          </a:bodyPr>
          <a:lstStyle/>
          <a:p>
            <a:pPr algn="ctr"/>
            <a:r>
              <a:rPr lang="vi-VN" altLang="zh-CN" b="1" dirty="0">
                <a:solidFill>
                  <a:schemeClr val="accent3"/>
                </a:solidFill>
                <a:latin typeface="Constantia" panose="02030602050306030303" pitchFamily="18" charset="0"/>
                <a:ea typeface="Elsie" panose="02000000000000000000" charset="0"/>
                <a:cs typeface="Elsie" panose="02000000000000000000" charset="0"/>
                <a:sym typeface="Arial" panose="020B0604020202020204"/>
              </a:rPr>
              <a:t>CÁCH XÁC ĐỊNH MỤC TIÊU CÁ NHÂN</a:t>
            </a:r>
            <a:endParaRPr lang="zh-CN" altLang="en-US" b="1" dirty="0">
              <a:solidFill>
                <a:schemeClr val="accent3"/>
              </a:solidFill>
              <a:latin typeface="Constantia" panose="02030602050306030303" pitchFamily="18" charset="0"/>
              <a:ea typeface="Elsie" panose="02000000000000000000" charset="0"/>
              <a:cs typeface="Elsie" panose="02000000000000000000" charset="0"/>
              <a:sym typeface="Arial" panose="020B0604020202020204"/>
            </a:endParaRPr>
          </a:p>
        </p:txBody>
      </p:sp>
    </p:spTree>
    <p:extLst>
      <p:ext uri="{BB962C8B-B14F-4D97-AF65-F5344CB8AC3E}">
        <p14:creationId xmlns:p14="http://schemas.microsoft.com/office/powerpoint/2010/main" val="2964990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66800" y="666750"/>
            <a:ext cx="6667746" cy="3768391"/>
          </a:xfrm>
          <a:prstGeom prst="rect">
            <a:avLst/>
          </a:prstGeom>
        </p:spPr>
      </p:pic>
    </p:spTree>
    <p:extLst>
      <p:ext uri="{BB962C8B-B14F-4D97-AF65-F5344CB8AC3E}">
        <p14:creationId xmlns:p14="http://schemas.microsoft.com/office/powerpoint/2010/main" val="3492953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485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olorful rectangular box with text&#10;&#10;Description automatically generated with medium confidence">
            <a:extLst>
              <a:ext uri="{FF2B5EF4-FFF2-40B4-BE49-F238E27FC236}">
                <a16:creationId xmlns:a16="http://schemas.microsoft.com/office/drawing/2014/main" id="{E7DC2AE5-9D33-722D-7DFA-3817EF722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82600"/>
            <a:ext cx="5947756" cy="4178299"/>
          </a:xfrm>
          <a:prstGeom prst="rect">
            <a:avLst/>
          </a:prstGeom>
        </p:spPr>
      </p:pic>
      <p:sp>
        <p:nvSpPr>
          <p:cNvPr id="4" name="文本框 1">
            <a:extLst>
              <a:ext uri="{FF2B5EF4-FFF2-40B4-BE49-F238E27FC236}">
                <a16:creationId xmlns:a16="http://schemas.microsoft.com/office/drawing/2014/main" id="{7BBCEB55-22EE-12AE-7091-A4CE27A4EF3A}"/>
              </a:ext>
            </a:extLst>
          </p:cNvPr>
          <p:cNvSpPr txBox="1"/>
          <p:nvPr/>
        </p:nvSpPr>
        <p:spPr>
          <a:xfrm rot="16200000">
            <a:off x="-1270825" y="2387084"/>
            <a:ext cx="4423410" cy="369332"/>
          </a:xfrm>
          <a:prstGeom prst="rect">
            <a:avLst/>
          </a:prstGeom>
          <a:solidFill>
            <a:schemeClr val="accent2"/>
          </a:solidFill>
        </p:spPr>
        <p:txBody>
          <a:bodyPr wrap="square" rtlCol="0">
            <a:spAutoFit/>
          </a:bodyPr>
          <a:lstStyle/>
          <a:p>
            <a:pPr algn="ctr"/>
            <a:r>
              <a:rPr lang="vi-VN" altLang="zh-CN" b="1" dirty="0">
                <a:solidFill>
                  <a:schemeClr val="accent3"/>
                </a:solidFill>
                <a:latin typeface="Consolas" panose="020B0609020204030204" pitchFamily="49" charset="0"/>
                <a:ea typeface="Elsie" panose="02000000000000000000" charset="0"/>
                <a:cs typeface="Elsie" panose="02000000000000000000" charset="0"/>
                <a:sym typeface="Arial" panose="020B0604020202020204"/>
              </a:rPr>
              <a:t>CÁCH XÁC ĐỊNH MỤC TIÊU CÁ NHÂN</a:t>
            </a:r>
            <a:endParaRPr lang="zh-CN" altLang="en-US" b="1" dirty="0">
              <a:solidFill>
                <a:schemeClr val="accent3"/>
              </a:solidFill>
              <a:latin typeface="Consolas" panose="020B0609020204030204" pitchFamily="49" charset="0"/>
              <a:ea typeface="Elsie" panose="02000000000000000000" charset="0"/>
              <a:cs typeface="Elsie" panose="02000000000000000000" charset="0"/>
              <a:sym typeface="Arial" panose="020B0604020202020204"/>
            </a:endParaRPr>
          </a:p>
        </p:txBody>
      </p:sp>
    </p:spTree>
    <p:extLst>
      <p:ext uri="{BB962C8B-B14F-4D97-AF65-F5344CB8AC3E}">
        <p14:creationId xmlns:p14="http://schemas.microsoft.com/office/powerpoint/2010/main" val="2170205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1602586"/>
            <a:ext cx="538316" cy="2815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95000"/>
                </a:schemeClr>
              </a:solidFill>
              <a:latin typeface="Arial" panose="020B0604020202020204"/>
              <a:ea typeface="Elsie" panose="02000000000000000000" charset="0"/>
              <a:sym typeface="Arial" panose="020B0604020202020204"/>
            </a:endParaRPr>
          </a:p>
        </p:txBody>
      </p:sp>
      <p:sp>
        <p:nvSpPr>
          <p:cNvPr id="10" name="矩形 9"/>
          <p:cNvSpPr/>
          <p:nvPr/>
        </p:nvSpPr>
        <p:spPr>
          <a:xfrm>
            <a:off x="330974" y="1200150"/>
            <a:ext cx="7320395" cy="3562350"/>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95000"/>
                </a:schemeClr>
              </a:solidFill>
              <a:latin typeface="Arial" panose="020B0604020202020204"/>
              <a:ea typeface="Elsie" panose="02000000000000000000" charset="0"/>
              <a:sym typeface="Arial" panose="020B0604020202020204"/>
            </a:endParaRPr>
          </a:p>
        </p:txBody>
      </p:sp>
      <p:sp>
        <p:nvSpPr>
          <p:cNvPr id="6" name="矩形 5"/>
          <p:cNvSpPr/>
          <p:nvPr/>
        </p:nvSpPr>
        <p:spPr>
          <a:xfrm>
            <a:off x="526529" y="1446050"/>
            <a:ext cx="6929283" cy="3416320"/>
          </a:xfrm>
          <a:prstGeom prst="rect">
            <a:avLst/>
          </a:prstGeom>
        </p:spPr>
        <p:txBody>
          <a:bodyPr wrap="square">
            <a:spAutoFit/>
          </a:bodyPr>
          <a:lstStyle/>
          <a:p>
            <a:pPr marL="0" indent="0" algn="just">
              <a:buNone/>
            </a:pPr>
            <a:r>
              <a:rPr lang="en-US" sz="2400" dirty="0">
                <a:solidFill>
                  <a:schemeClr val="bg1"/>
                </a:solidFill>
                <a:latin typeface="Times New Roman" panose="02020603050405020304" pitchFamily="18" charset="0"/>
                <a:cs typeface="Times New Roman" panose="02020603050405020304" pitchFamily="18" charset="0"/>
              </a:rPr>
              <a:t>Khi học Tiểu học, Hoàng từng 5 năm liền đạt danh hiệu HSG. Nhưng lên lớp 6, kết quả học tập của Hoàng không tốt, nhất là môn Toán. Các bài kiểm tra môn Toán liên tiếp đầu năm học, Hoàng chỉ đạt điểm 5. Hoàng rất buồn nhưng chưa biết làm cách nào để có thể học tốt hơn. Em hãy giúp Hoàng đặt mục tiêu và lên kế hoạch hành động để nâng cao thành tích học tập ở môn Toán theo gợi ý sau đây: </a:t>
            </a:r>
            <a:endParaRPr lang="vi-VN" sz="2400" dirty="0">
              <a:solidFill>
                <a:schemeClr val="bg1"/>
              </a:solidFill>
              <a:latin typeface="Times New Roman" panose="02020603050405020304" pitchFamily="18" charset="0"/>
              <a:cs typeface="Times New Roman" panose="02020603050405020304" pitchFamily="18" charset="0"/>
            </a:endParaRPr>
          </a:p>
          <a:p>
            <a:pPr algn="just"/>
            <a:endParaRPr lang="vi-VN" sz="2400" dirty="0">
              <a:solidFill>
                <a:schemeClr val="bg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1492631" y="281130"/>
            <a:ext cx="6158738" cy="368300"/>
          </a:xfrm>
          <a:prstGeom prst="rect">
            <a:avLst/>
          </a:prstGeom>
          <a:solidFill>
            <a:schemeClr val="accent2"/>
          </a:solidFill>
        </p:spPr>
        <p:txBody>
          <a:bodyPr wrap="square" rtlCol="0">
            <a:spAutoFit/>
          </a:bodyPr>
          <a:lstStyle/>
          <a:p>
            <a:pPr algn="ctr"/>
            <a:r>
              <a:rPr lang="vi-VN" altLang="zh-CN" b="1" dirty="0">
                <a:solidFill>
                  <a:schemeClr val="accent3"/>
                </a:solidFill>
                <a:latin typeface="Consolas" panose="020B0609020204030204" pitchFamily="49" charset="0"/>
                <a:ea typeface="Elsie" panose="02000000000000000000" charset="0"/>
                <a:cs typeface="Elsie" panose="02000000000000000000" charset="0"/>
                <a:sym typeface="Arial" panose="020B0604020202020204"/>
              </a:rPr>
              <a:t>VÍ DỤ:</a:t>
            </a:r>
            <a:endParaRPr lang="zh-CN" altLang="en-US" b="1" dirty="0">
              <a:solidFill>
                <a:schemeClr val="accent3"/>
              </a:solidFill>
              <a:latin typeface="Consolas" panose="020B0609020204030204" pitchFamily="49" charset="0"/>
              <a:ea typeface="Elsie" panose="02000000000000000000" charset="0"/>
              <a:cs typeface="Elsie" panose="02000000000000000000" charset="0"/>
              <a:sym typeface="Arial" panose="020B0604020202020204"/>
            </a:endParaRPr>
          </a:p>
        </p:txBody>
      </p:sp>
    </p:spTree>
    <p:extLst>
      <p:ext uri="{BB962C8B-B14F-4D97-AF65-F5344CB8AC3E}">
        <p14:creationId xmlns:p14="http://schemas.microsoft.com/office/powerpoint/2010/main" val="1988413858"/>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5C07942-D25B-A2FA-4E01-CD231FB95961}"/>
              </a:ext>
            </a:extLst>
          </p:cNvPr>
          <p:cNvGraphicFramePr>
            <a:graphicFrameLocks noGrp="1"/>
          </p:cNvGraphicFramePr>
          <p:nvPr>
            <p:extLst>
              <p:ext uri="{D42A27DB-BD31-4B8C-83A1-F6EECF244321}">
                <p14:modId xmlns:p14="http://schemas.microsoft.com/office/powerpoint/2010/main" val="2606498194"/>
              </p:ext>
            </p:extLst>
          </p:nvPr>
        </p:nvGraphicFramePr>
        <p:xfrm>
          <a:off x="683568" y="411510"/>
          <a:ext cx="7992888" cy="4076600"/>
        </p:xfrm>
        <a:graphic>
          <a:graphicData uri="http://schemas.openxmlformats.org/drawingml/2006/table">
            <a:tbl>
              <a:tblPr firstRow="1" firstCol="1" bandRow="1"/>
              <a:tblGrid>
                <a:gridCol w="4651859">
                  <a:extLst>
                    <a:ext uri="{9D8B030D-6E8A-4147-A177-3AD203B41FA5}">
                      <a16:colId xmlns:a16="http://schemas.microsoft.com/office/drawing/2014/main" val="3912752157"/>
                    </a:ext>
                  </a:extLst>
                </a:gridCol>
                <a:gridCol w="3341029">
                  <a:extLst>
                    <a:ext uri="{9D8B030D-6E8A-4147-A177-3AD203B41FA5}">
                      <a16:colId xmlns:a16="http://schemas.microsoft.com/office/drawing/2014/main" val="4236207573"/>
                    </a:ext>
                  </a:extLst>
                </a:gridCol>
              </a:tblGrid>
              <a:tr h="178636">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457200" algn="ctr">
                        <a:lnSpc>
                          <a:spcPct val="150000"/>
                        </a:lnSpc>
                        <a:spcAft>
                          <a:spcPts val="0"/>
                        </a:spcAft>
                      </a:pPr>
                      <a:r>
                        <a:rPr lang="en-US" sz="1800">
                          <a:solidFill>
                            <a:schemeClr val="tx1">
                              <a:lumMod val="95000"/>
                              <a:lumOff val="5000"/>
                            </a:schemeClr>
                          </a:solidFill>
                          <a:effectLst/>
                          <a:latin typeface="Times New Roman" panose="02020603050405020304" pitchFamily="18" charset="0"/>
                          <a:cs typeface="Times New Roman" panose="02020603050405020304" pitchFamily="18" charset="0"/>
                        </a:rPr>
                        <a:t>Mục tiêu</a:t>
                      </a:r>
                      <a:endParaRPr lang="vi-VN" sz="1800">
                        <a:solidFill>
                          <a:schemeClr val="tx1">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719" marR="48719"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vi-VN"/>
                    </a:p>
                  </a:txBody>
                  <a:tcPr/>
                </a:tc>
                <a:extLst>
                  <a:ext uri="{0D108BD9-81ED-4DB2-BD59-A6C34878D82A}">
                    <a16:rowId xmlns:a16="http://schemas.microsoft.com/office/drawing/2014/main" val="3716317147"/>
                  </a:ext>
                </a:extLst>
              </a:tr>
              <a:tr h="107181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457200" algn="just">
                        <a:lnSpc>
                          <a:spcPct val="150000"/>
                        </a:lnSpc>
                        <a:spcAft>
                          <a:spcPts val="0"/>
                        </a:spcAft>
                      </a:pPr>
                      <a:r>
                        <a:rPr lang="en-US" sz="1800" dirty="0">
                          <a:solidFill>
                            <a:schemeClr val="tx1">
                              <a:lumMod val="95000"/>
                              <a:lumOff val="5000"/>
                            </a:schemeClr>
                          </a:solidFill>
                          <a:effectLst/>
                          <a:latin typeface="Times New Roman" panose="02020603050405020304" pitchFamily="18" charset="0"/>
                          <a:cs typeface="Times New Roman" panose="02020603050405020304" pitchFamily="18" charset="0"/>
                        </a:rPr>
                        <a:t>Mục tiêu dài hạn (Điểm tổng kết cuối năm): </a:t>
                      </a:r>
                      <a:endParaRPr lang="vi-VN" sz="18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457200" algn="just">
                        <a:lnSpc>
                          <a:spcPct val="150000"/>
                        </a:lnSpc>
                        <a:spcAft>
                          <a:spcPts val="0"/>
                        </a:spcAft>
                      </a:pPr>
                      <a:r>
                        <a:rPr lang="en-US" sz="1800" dirty="0">
                          <a:solidFill>
                            <a:schemeClr val="tx1">
                              <a:lumMod val="95000"/>
                              <a:lumOff val="5000"/>
                            </a:schemeClr>
                          </a:solidFill>
                          <a:effectLst/>
                          <a:latin typeface="Times New Roman" panose="02020603050405020304" pitchFamily="18" charset="0"/>
                          <a:cs typeface="Times New Roman" panose="02020603050405020304" pitchFamily="18" charset="0"/>
                        </a:rPr>
                        <a:t>Mục tiêu trung hạn (Điểm tổng kết HKI):</a:t>
                      </a:r>
                      <a:endParaRPr lang="vi-VN" sz="18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457200" algn="just">
                        <a:lnSpc>
                          <a:spcPct val="150000"/>
                        </a:lnSpc>
                        <a:spcAft>
                          <a:spcPts val="0"/>
                        </a:spcAft>
                      </a:pPr>
                      <a:r>
                        <a:rPr lang="en-US" sz="1800" dirty="0">
                          <a:solidFill>
                            <a:schemeClr val="tx1">
                              <a:lumMod val="95000"/>
                              <a:lumOff val="5000"/>
                            </a:schemeClr>
                          </a:solidFill>
                          <a:effectLst/>
                          <a:latin typeface="Times New Roman" panose="02020603050405020304" pitchFamily="18" charset="0"/>
                          <a:cs typeface="Times New Roman" panose="02020603050405020304" pitchFamily="18" charset="0"/>
                        </a:rPr>
                        <a:t>Mục tiêu ngắn hạn (Điểm kiểm tra 1 tiết gần nhất):</a:t>
                      </a:r>
                      <a:endParaRPr lang="vi-VN" sz="1800" dirty="0">
                        <a:solidFill>
                          <a:schemeClr val="tx1">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719" marR="48719"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vi-VN"/>
                    </a:p>
                  </a:txBody>
                  <a:tcPr/>
                </a:tc>
                <a:extLst>
                  <a:ext uri="{0D108BD9-81ED-4DB2-BD59-A6C34878D82A}">
                    <a16:rowId xmlns:a16="http://schemas.microsoft.com/office/drawing/2014/main" val="3852031257"/>
                  </a:ext>
                </a:extLst>
              </a:tr>
              <a:tr h="178636">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457200" algn="ctr">
                        <a:lnSpc>
                          <a:spcPct val="150000"/>
                        </a:lnSpc>
                        <a:spcAft>
                          <a:spcPts val="0"/>
                        </a:spcAft>
                      </a:pPr>
                      <a:r>
                        <a:rPr lang="en-US" sz="1800">
                          <a:solidFill>
                            <a:schemeClr val="tx1">
                              <a:lumMod val="95000"/>
                              <a:lumOff val="5000"/>
                            </a:schemeClr>
                          </a:solidFill>
                          <a:effectLst/>
                          <a:latin typeface="Times New Roman" panose="02020603050405020304" pitchFamily="18" charset="0"/>
                          <a:cs typeface="Times New Roman" panose="02020603050405020304" pitchFamily="18" charset="0"/>
                        </a:rPr>
                        <a:t>Kế hoạch hành động</a:t>
                      </a:r>
                      <a:endParaRPr lang="vi-VN" sz="1800">
                        <a:solidFill>
                          <a:schemeClr val="tx1">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719" marR="4871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vi-VN"/>
                    </a:p>
                  </a:txBody>
                  <a:tcPr/>
                </a:tc>
                <a:extLst>
                  <a:ext uri="{0D108BD9-81ED-4DB2-BD59-A6C34878D82A}">
                    <a16:rowId xmlns:a16="http://schemas.microsoft.com/office/drawing/2014/main" val="3990461753"/>
                  </a:ext>
                </a:extLst>
              </a:tr>
              <a:tr h="35727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457200" algn="just">
                        <a:lnSpc>
                          <a:spcPct val="150000"/>
                        </a:lnSpc>
                        <a:spcAft>
                          <a:spcPts val="0"/>
                        </a:spcAft>
                      </a:pPr>
                      <a:r>
                        <a:rPr lang="en-US" sz="1800">
                          <a:solidFill>
                            <a:schemeClr val="tx1">
                              <a:lumMod val="95000"/>
                              <a:lumOff val="5000"/>
                            </a:schemeClr>
                          </a:solidFill>
                          <a:effectLst/>
                          <a:latin typeface="Times New Roman" panose="02020603050405020304" pitchFamily="18" charset="0"/>
                          <a:cs typeface="Times New Roman" panose="02020603050405020304" pitchFamily="18" charset="0"/>
                        </a:rPr>
                        <a:t>TG học toán mỗi ngày</a:t>
                      </a:r>
                      <a:endParaRPr lang="vi-VN" sz="1800">
                        <a:solidFill>
                          <a:schemeClr val="tx1">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719" marR="4871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algn="just">
                        <a:lnSpc>
                          <a:spcPct val="150000"/>
                        </a:lnSpc>
                        <a:spcAft>
                          <a:spcPts val="0"/>
                        </a:spcAft>
                      </a:pPr>
                      <a:r>
                        <a:rPr lang="en-US" sz="180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vi-VN" sz="1800">
                        <a:solidFill>
                          <a:schemeClr val="tx1">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719" marR="4871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68814557"/>
                  </a:ext>
                </a:extLst>
              </a:tr>
              <a:tr h="53590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457200" algn="just">
                        <a:lnSpc>
                          <a:spcPct val="150000"/>
                        </a:lnSpc>
                        <a:spcAft>
                          <a:spcPts val="0"/>
                        </a:spcAft>
                      </a:pPr>
                      <a:r>
                        <a:rPr lang="en-US" sz="1800">
                          <a:solidFill>
                            <a:schemeClr val="tx1">
                              <a:lumMod val="95000"/>
                              <a:lumOff val="5000"/>
                            </a:schemeClr>
                          </a:solidFill>
                          <a:effectLst/>
                          <a:latin typeface="Times New Roman" panose="02020603050405020304" pitchFamily="18" charset="0"/>
                          <a:cs typeface="Times New Roman" panose="02020603050405020304" pitchFamily="18" charset="0"/>
                        </a:rPr>
                        <a:t>Số lượng BT toán phải làm mỗi ngày</a:t>
                      </a:r>
                      <a:endParaRPr lang="vi-VN" sz="1800">
                        <a:solidFill>
                          <a:schemeClr val="tx1">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719" marR="4871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algn="just">
                        <a:lnSpc>
                          <a:spcPct val="150000"/>
                        </a:lnSpc>
                        <a:spcAft>
                          <a:spcPts val="0"/>
                        </a:spcAft>
                      </a:pPr>
                      <a:r>
                        <a:rPr lang="en-US" sz="180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vi-VN" sz="1800">
                        <a:solidFill>
                          <a:schemeClr val="tx1">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719" marR="4871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2621601144"/>
                  </a:ext>
                </a:extLst>
              </a:tr>
              <a:tr h="10718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457200" algn="just">
                        <a:lnSpc>
                          <a:spcPct val="150000"/>
                        </a:lnSpc>
                        <a:spcAft>
                          <a:spcPts val="0"/>
                        </a:spcAft>
                      </a:pPr>
                      <a:r>
                        <a:rPr lang="en-US" sz="1800">
                          <a:solidFill>
                            <a:schemeClr val="tx1">
                              <a:lumMod val="95000"/>
                              <a:lumOff val="5000"/>
                            </a:schemeClr>
                          </a:solidFill>
                          <a:effectLst/>
                          <a:latin typeface="Times New Roman" panose="02020603050405020304" pitchFamily="18" charset="0"/>
                          <a:cs typeface="Times New Roman" panose="02020603050405020304" pitchFamily="18" charset="0"/>
                        </a:rPr>
                        <a:t>Những người có thể giúp đỡ khi gặp khó khăn trong việc thực hiện mục tiêu</a:t>
                      </a:r>
                      <a:endParaRPr lang="vi-VN" sz="1800">
                        <a:solidFill>
                          <a:schemeClr val="tx1">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719" marR="4871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algn="just">
                        <a:lnSpc>
                          <a:spcPct val="150000"/>
                        </a:lnSpc>
                        <a:spcAft>
                          <a:spcPts val="0"/>
                        </a:spcAft>
                      </a:pPr>
                      <a:r>
                        <a:rPr lang="en-US" sz="1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vi-VN" sz="1800" dirty="0">
                        <a:solidFill>
                          <a:schemeClr val="tx1">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719" marR="4871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3052182877"/>
                  </a:ext>
                </a:extLst>
              </a:tr>
            </a:tbl>
          </a:graphicData>
        </a:graphic>
      </p:graphicFrame>
    </p:spTree>
    <p:extLst>
      <p:ext uri="{BB962C8B-B14F-4D97-AF65-F5344CB8AC3E}">
        <p14:creationId xmlns:p14="http://schemas.microsoft.com/office/powerpoint/2010/main" val="2647530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99964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iagram of a person's life&#10;&#10;Description automatically generated with medium confidence">
            <a:extLst>
              <a:ext uri="{FF2B5EF4-FFF2-40B4-BE49-F238E27FC236}">
                <a16:creationId xmlns:a16="http://schemas.microsoft.com/office/drawing/2014/main" id="{289A1125-A19D-C633-93E1-D6630E6CD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1017556"/>
            <a:ext cx="8458200" cy="3108388"/>
          </a:xfrm>
          <a:prstGeom prst="rect">
            <a:avLst/>
          </a:prstGeom>
        </p:spPr>
      </p:pic>
    </p:spTree>
    <p:extLst>
      <p:ext uri="{BB962C8B-B14F-4D97-AF65-F5344CB8AC3E}">
        <p14:creationId xmlns:p14="http://schemas.microsoft.com/office/powerpoint/2010/main" val="3117124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8"/>
          <p:cNvSpPr txBox="1"/>
          <p:nvPr/>
        </p:nvSpPr>
        <p:spPr>
          <a:xfrm>
            <a:off x="2356676" y="1733550"/>
            <a:ext cx="4154022" cy="923330"/>
          </a:xfrm>
          <a:prstGeom prst="rect">
            <a:avLst/>
          </a:prstGeom>
          <a:noFill/>
        </p:spPr>
        <p:txBody>
          <a:bodyPr wrap="none" rtlCol="0">
            <a:spAutoFit/>
          </a:bodyPr>
          <a:lstStyle/>
          <a:p>
            <a:pPr algn="ctr"/>
            <a:r>
              <a:rPr lang="en-US" altLang="zh-CN" sz="54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rPr>
              <a:t>LUYỆN TẬP</a:t>
            </a:r>
            <a:endParaRPr lang="zh-CN" altLang="en-US" sz="54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grpSp>
        <p:nvGrpSpPr>
          <p:cNvPr id="8" name="组合 7"/>
          <p:cNvGrpSpPr/>
          <p:nvPr/>
        </p:nvGrpSpPr>
        <p:grpSpPr>
          <a:xfrm>
            <a:off x="3168213" y="0"/>
            <a:ext cx="1658240" cy="1415120"/>
            <a:chOff x="3213103" y="0"/>
            <a:chExt cx="1658240" cy="1415120"/>
          </a:xfrm>
        </p:grpSpPr>
        <p:cxnSp>
          <p:nvCxnSpPr>
            <p:cNvPr id="4" name="直接连接符 3"/>
            <p:cNvCxnSpPr/>
            <p:nvPr/>
          </p:nvCxnSpPr>
          <p:spPr>
            <a:xfrm flipV="1">
              <a:off x="3213103" y="0"/>
              <a:ext cx="0" cy="1257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052969" y="0"/>
              <a:ext cx="0" cy="10972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871343" y="0"/>
              <a:ext cx="0" cy="14151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5043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Scale>
                                      <p:cBhvr>
                                        <p:cTn id="1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
                                        </p:tgtEl>
                                        <p:attrNameLst>
                                          <p:attrName>ppt_x</p:attrName>
                                          <p:attrName>ppt_y</p:attrName>
                                        </p:attrNameLst>
                                      </p:cBhvr>
                                    </p:animMotion>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PASSING_SCORE" val="100.000000"/>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F:\VIP专区4月份上传文件\134"/>
</p:tagLst>
</file>

<file path=ppt/theme/theme1.xml><?xml version="1.0" encoding="utf-8"?>
<a:theme xmlns:a="http://schemas.openxmlformats.org/drawingml/2006/main" name="Office 主题">
  <a:themeElements>
    <a:clrScheme name="自定义 23">
      <a:dk1>
        <a:srgbClr val="000000"/>
      </a:dk1>
      <a:lt1>
        <a:srgbClr val="FFFFFF"/>
      </a:lt1>
      <a:dk2>
        <a:srgbClr val="000000"/>
      </a:dk2>
      <a:lt2>
        <a:srgbClr val="FFFFFF"/>
      </a:lt2>
      <a:accent1>
        <a:srgbClr val="336951"/>
      </a:accent1>
      <a:accent2>
        <a:srgbClr val="A3D157"/>
      </a:accent2>
      <a:accent3>
        <a:srgbClr val="336951"/>
      </a:accent3>
      <a:accent4>
        <a:srgbClr val="A3D157"/>
      </a:accent4>
      <a:accent5>
        <a:srgbClr val="336951"/>
      </a:accent5>
      <a:accent6>
        <a:srgbClr val="A3D157"/>
      </a:accent6>
      <a:hlink>
        <a:srgbClr val="336951"/>
      </a:hlink>
      <a:folHlink>
        <a:srgbClr val="A3D157"/>
      </a:folHlink>
    </a:clrScheme>
    <a:fontScheme name="自定义 1">
      <a:majorFont>
        <a:latin typeface="Calibri"/>
        <a:ea typeface="字魂35号-经典雅黑"/>
        <a:cs typeface=""/>
      </a:majorFont>
      <a:minorFont>
        <a:latin typeface="Calibr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981</Words>
  <Application>Microsoft Office PowerPoint</Application>
  <PresentationFormat>On-screen Show (16:9)</PresentationFormat>
  <Paragraphs>132</Paragraphs>
  <Slides>17</Slides>
  <Notes>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Arial Unicode MS</vt:lpstr>
      <vt:lpstr>SimSun</vt:lpstr>
      <vt:lpstr>SimSun</vt:lpstr>
      <vt:lpstr>Arial</vt:lpstr>
      <vt:lpstr>Arial </vt:lpstr>
      <vt:lpstr>Calibri</vt:lpstr>
      <vt:lpstr>Consolas</vt:lpstr>
      <vt:lpstr>Constantia</vt:lpstr>
      <vt:lpstr>Elsie</vt:lpstr>
      <vt:lpstr>Noto Serif CJK SC</vt:lpstr>
      <vt:lpstr>Source Han Sans CN Heavy</vt:lpstr>
      <vt:lpstr>Source Han Sans CN Medium</vt:lpstr>
      <vt:lpstr>Times New Roman</vt:lpstr>
      <vt:lpstr>字魂35号-经典雅黑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
  <cp:revision>1</cp:revision>
  <dcterms:created xsi:type="dcterms:W3CDTF">2019-03-06T05:01:54Z</dcterms:created>
  <dcterms:modified xsi:type="dcterms:W3CDTF">2024-01-07T14:20:36Z</dcterms:modified>
</cp:coreProperties>
</file>