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3" r:id="rId2"/>
    <p:sldId id="377" r:id="rId3"/>
    <p:sldId id="259" r:id="rId4"/>
    <p:sldId id="271" r:id="rId5"/>
    <p:sldId id="378" r:id="rId6"/>
    <p:sldId id="379" r:id="rId7"/>
    <p:sldId id="380" r:id="rId8"/>
    <p:sldId id="260" r:id="rId9"/>
    <p:sldId id="272" r:id="rId10"/>
    <p:sldId id="267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Fraunces" panose="020B0604020202020204" charset="0"/>
      <p:regular r:id="rId16"/>
    </p:embeddedFont>
    <p:embeddedFont>
      <p:font typeface="Fraunces Bold" panose="020B0604020202020204" charset="0"/>
      <p:regular r:id="rId17"/>
      <p:bold r:id="rId18"/>
    </p:embeddedFont>
    <p:embeddedFont>
      <p:font typeface="Roboto Condensed" panose="02000000000000000000" pitchFamily="2" charset="0"/>
      <p:regular r:id="rId19"/>
      <p:bold r:id="rId20"/>
      <p:italic r:id="rId21"/>
      <p:boldItalic r:id="rId22"/>
    </p:embeddedFont>
    <p:embeddedFont>
      <p:font typeface="Roboto Condensed Bold" panose="02000000000000000000" charset="0"/>
      <p:regular r:id="rId23"/>
      <p:bold r:id="rId24"/>
      <p:italic r:id="rId25"/>
      <p:boldItalic r:id="rId26"/>
    </p:embeddedFont>
    <p:embeddedFont>
      <p:font typeface="Roboto Condensed Italics" panose="020B0604020202020204" charset="0"/>
      <p:regular r:id="rId27"/>
      <p:bold r:id="rId28"/>
      <p:italic r:id="rId29"/>
      <p:boldItalic r:id="rId30"/>
    </p:embeddedFont>
    <p:embeddedFont>
      <p:font typeface="UTM Aquarelle" panose="02040603050506020204" pitchFamily="18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B6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48" autoAdjust="0"/>
  </p:normalViewPr>
  <p:slideViewPr>
    <p:cSldViewPr>
      <p:cViewPr varScale="1">
        <p:scale>
          <a:sx n="41" d="100"/>
          <a:sy n="41" d="100"/>
        </p:scale>
        <p:origin x="204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663037-1935-D943-9F73-02A223286D04}" type="doc">
      <dgm:prSet loTypeId="urn:microsoft.com/office/officeart/2005/8/layout/vList2" loCatId="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04A6C04-4CA4-5A4C-8138-6140BD5CEBFB}">
      <dgm:prSet phldrT="[Text]" custT="1"/>
      <dgm:spPr/>
      <dgm:t>
        <a:bodyPr/>
        <a:lstStyle/>
        <a:p>
          <a:r>
            <a:rPr lang="en-US" sz="4000" dirty="0">
              <a:latin typeface="Roboto Condensed"/>
            </a:rPr>
            <a:t>- </a:t>
          </a:r>
          <a:r>
            <a:rPr lang="en-US" sz="4000" dirty="0" err="1">
              <a:latin typeface="Roboto Condensed"/>
            </a:rPr>
            <a:t>Dùng</a:t>
          </a:r>
          <a:r>
            <a:rPr lang="en-US" sz="4000" dirty="0">
              <a:latin typeface="Roboto Condensed"/>
            </a:rPr>
            <a:t> </a:t>
          </a:r>
          <a:r>
            <a:rPr lang="en-US" sz="4000" b="1" dirty="0" err="1">
              <a:solidFill>
                <a:srgbClr val="FF0000"/>
              </a:solidFill>
              <a:latin typeface="Roboto Condensed"/>
            </a:rPr>
            <a:t>ngôi</a:t>
          </a:r>
          <a:r>
            <a:rPr lang="en-US" sz="4000" b="1" dirty="0">
              <a:solidFill>
                <a:srgbClr val="FF0000"/>
              </a:solidFill>
              <a:latin typeface="Roboto Condensed"/>
            </a:rPr>
            <a:t> </a:t>
          </a:r>
          <a:r>
            <a:rPr lang="en-US" sz="4000" b="1" dirty="0" err="1">
              <a:solidFill>
                <a:srgbClr val="FF0000"/>
              </a:solidFill>
              <a:latin typeface="Roboto Condensed"/>
            </a:rPr>
            <a:t>kể</a:t>
          </a:r>
          <a:r>
            <a:rPr lang="en-US" sz="4000" b="1" dirty="0">
              <a:solidFill>
                <a:srgbClr val="FF0000"/>
              </a:solidFill>
              <a:latin typeface="Roboto Condensed"/>
            </a:rPr>
            <a:t> </a:t>
          </a:r>
          <a:r>
            <a:rPr lang="en-US" sz="4000" b="1" dirty="0" err="1">
              <a:solidFill>
                <a:srgbClr val="FF0000"/>
              </a:solidFill>
              <a:latin typeface="Roboto Condensed"/>
            </a:rPr>
            <a:t>thứ</a:t>
          </a:r>
          <a:r>
            <a:rPr lang="en-US" sz="4000" b="1" dirty="0">
              <a:solidFill>
                <a:srgbClr val="FF0000"/>
              </a:solidFill>
              <a:latin typeface="Roboto Condensed"/>
            </a:rPr>
            <a:t> </a:t>
          </a:r>
          <a:r>
            <a:rPr lang="en-US" sz="4000" b="1" dirty="0" err="1">
              <a:solidFill>
                <a:srgbClr val="FF0000"/>
              </a:solidFill>
              <a:latin typeface="Roboto Condensed"/>
            </a:rPr>
            <a:t>nhất</a:t>
          </a:r>
          <a:r>
            <a:rPr lang="en-US" sz="4000" b="1" dirty="0">
              <a:solidFill>
                <a:srgbClr val="FF0000"/>
              </a:solidFill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để</a:t>
          </a:r>
          <a:r>
            <a:rPr lang="en-US" sz="4000" dirty="0">
              <a:latin typeface="Roboto Condensed"/>
            </a:rPr>
            <a:t> chia </a:t>
          </a:r>
          <a:r>
            <a:rPr lang="en-US" sz="4000" dirty="0" err="1">
              <a:latin typeface="Roboto Condensed"/>
            </a:rPr>
            <a:t>sẻ</a:t>
          </a:r>
          <a:r>
            <a:rPr lang="en-US" sz="4000" dirty="0"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trải</a:t>
          </a:r>
          <a:r>
            <a:rPr lang="en-US" sz="4000" dirty="0"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nghiệm</a:t>
          </a:r>
          <a:r>
            <a:rPr lang="en-US" sz="4000" dirty="0"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của</a:t>
          </a:r>
          <a:r>
            <a:rPr lang="en-US" sz="4000" dirty="0"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bản</a:t>
          </a:r>
          <a:r>
            <a:rPr lang="en-US" sz="4000" dirty="0"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thân</a:t>
          </a:r>
          <a:endParaRPr lang="en-US" sz="4000" dirty="0"/>
        </a:p>
      </dgm:t>
    </dgm:pt>
    <dgm:pt modelId="{45C10AF7-C5E8-B543-9A4F-F2996999B843}" type="parTrans" cxnId="{5021DBFB-9FF9-A84D-BD98-D117B12234C7}">
      <dgm:prSet/>
      <dgm:spPr/>
      <dgm:t>
        <a:bodyPr/>
        <a:lstStyle/>
        <a:p>
          <a:endParaRPr lang="en-US" sz="1600"/>
        </a:p>
      </dgm:t>
    </dgm:pt>
    <dgm:pt modelId="{BEF461CE-5853-2A4D-9724-F82568E8D422}" type="sibTrans" cxnId="{5021DBFB-9FF9-A84D-BD98-D117B12234C7}">
      <dgm:prSet/>
      <dgm:spPr/>
      <dgm:t>
        <a:bodyPr/>
        <a:lstStyle/>
        <a:p>
          <a:endParaRPr lang="en-US" sz="1600"/>
        </a:p>
      </dgm:t>
    </dgm:pt>
    <dgm:pt modelId="{489EF95F-46D0-064E-B4DF-173F480F621E}">
      <dgm:prSet custT="1"/>
      <dgm:spPr/>
      <dgm:t>
        <a:bodyPr/>
        <a:lstStyle/>
        <a:p>
          <a:r>
            <a:rPr lang="en-US" sz="4000" dirty="0">
              <a:latin typeface="Roboto Condensed"/>
            </a:rPr>
            <a:t>- </a:t>
          </a:r>
          <a:r>
            <a:rPr lang="en-US" sz="4000" b="1" dirty="0" err="1">
              <a:solidFill>
                <a:srgbClr val="FF0000"/>
              </a:solidFill>
              <a:latin typeface="Roboto Condensed"/>
            </a:rPr>
            <a:t>Giới</a:t>
          </a:r>
          <a:r>
            <a:rPr lang="en-US" sz="4000" b="1" dirty="0">
              <a:solidFill>
                <a:srgbClr val="FF0000"/>
              </a:solidFill>
              <a:latin typeface="Roboto Condensed"/>
            </a:rPr>
            <a:t> </a:t>
          </a:r>
          <a:r>
            <a:rPr lang="en-US" sz="4000" b="1" dirty="0" err="1">
              <a:solidFill>
                <a:srgbClr val="FF0000"/>
              </a:solidFill>
              <a:latin typeface="Roboto Condensed"/>
            </a:rPr>
            <a:t>thiệu</a:t>
          </a:r>
          <a:r>
            <a:rPr lang="en-US" sz="4000" b="1" dirty="0">
              <a:solidFill>
                <a:srgbClr val="FF0000"/>
              </a:solidFill>
              <a:latin typeface="Roboto Condensed"/>
            </a:rPr>
            <a:t> </a:t>
          </a:r>
          <a:r>
            <a:rPr lang="en-US" sz="4000" b="1" dirty="0" err="1">
              <a:solidFill>
                <a:srgbClr val="FF0000"/>
              </a:solidFill>
              <a:latin typeface="Roboto Condensed"/>
            </a:rPr>
            <a:t>được</a:t>
          </a:r>
          <a:r>
            <a:rPr lang="en-US" sz="4000" b="1" dirty="0">
              <a:solidFill>
                <a:srgbClr val="FF0000"/>
              </a:solidFill>
              <a:latin typeface="Roboto Condensed"/>
            </a:rPr>
            <a:t> </a:t>
          </a:r>
          <a:r>
            <a:rPr lang="en-US" sz="4000" b="1" dirty="0" err="1">
              <a:solidFill>
                <a:srgbClr val="FF0000"/>
              </a:solidFill>
              <a:latin typeface="Roboto Condensed"/>
            </a:rPr>
            <a:t>trải</a:t>
          </a:r>
          <a:r>
            <a:rPr lang="en-US" sz="4000" b="1" dirty="0">
              <a:solidFill>
                <a:srgbClr val="FF0000"/>
              </a:solidFill>
              <a:latin typeface="Roboto Condensed"/>
            </a:rPr>
            <a:t> </a:t>
          </a:r>
          <a:r>
            <a:rPr lang="en-US" sz="4000" b="1" dirty="0" err="1">
              <a:solidFill>
                <a:srgbClr val="FF0000"/>
              </a:solidFill>
              <a:latin typeface="Roboto Condensed"/>
            </a:rPr>
            <a:t>nghiệm</a:t>
          </a:r>
          <a:r>
            <a:rPr lang="en-US" sz="4000" b="1" dirty="0">
              <a:solidFill>
                <a:srgbClr val="FF0000"/>
              </a:solidFill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đáng</a:t>
          </a:r>
          <a:r>
            <a:rPr lang="en-US" sz="4000" dirty="0"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nhớ</a:t>
          </a:r>
          <a:r>
            <a:rPr lang="en-US" sz="4000" dirty="0"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mà</a:t>
          </a:r>
          <a:r>
            <a:rPr lang="en-US" sz="4000" dirty="0"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em</a:t>
          </a:r>
          <a:r>
            <a:rPr lang="en-US" sz="4000" dirty="0"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trực</a:t>
          </a:r>
          <a:r>
            <a:rPr lang="en-US" sz="4000" dirty="0"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tiếp</a:t>
          </a:r>
          <a:r>
            <a:rPr lang="en-US" sz="4000" dirty="0"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tham</a:t>
          </a:r>
          <a:r>
            <a:rPr lang="en-US" sz="4000" dirty="0">
              <a:latin typeface="Roboto Condensed"/>
            </a:rPr>
            <a:t> </a:t>
          </a:r>
          <a:r>
            <a:rPr lang="en-US" sz="4000" dirty="0" err="1">
              <a:latin typeface="Roboto Condensed"/>
            </a:rPr>
            <a:t>gia</a:t>
          </a:r>
          <a:endParaRPr lang="en-US" sz="4000" dirty="0">
            <a:latin typeface="Roboto Condensed"/>
          </a:endParaRPr>
        </a:p>
      </dgm:t>
    </dgm:pt>
    <dgm:pt modelId="{29795331-C966-A643-AA4B-70918F84B5AC}" type="parTrans" cxnId="{6717C30C-CBAF-2C4F-82EB-01FE668E7BFD}">
      <dgm:prSet/>
      <dgm:spPr/>
      <dgm:t>
        <a:bodyPr/>
        <a:lstStyle/>
        <a:p>
          <a:endParaRPr lang="en-US" sz="1600"/>
        </a:p>
      </dgm:t>
    </dgm:pt>
    <dgm:pt modelId="{658E3F2A-B38E-D348-A85F-5D67C6C57E23}" type="sibTrans" cxnId="{6717C30C-CBAF-2C4F-82EB-01FE668E7BFD}">
      <dgm:prSet/>
      <dgm:spPr/>
      <dgm:t>
        <a:bodyPr/>
        <a:lstStyle/>
        <a:p>
          <a:endParaRPr lang="en-US" sz="1600"/>
        </a:p>
      </dgm:t>
    </dgm:pt>
    <dgm:pt modelId="{570B9D72-A182-FD4B-BDE2-1462D324BAEE}">
      <dgm:prSet custT="1"/>
      <dgm:spPr/>
      <dgm:t>
        <a:bodyPr/>
        <a:lstStyle/>
        <a:p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- </a:t>
          </a:r>
          <a:r>
            <a:rPr lang="en-US" sz="4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Ghi</a:t>
          </a:r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lại</a:t>
          </a:r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các</a:t>
          </a:r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 chi </a:t>
          </a:r>
          <a:r>
            <a:rPr lang="en-US" sz="4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tiết</a:t>
          </a:r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: </a:t>
          </a:r>
          <a:r>
            <a:rPr lang="en-US" sz="4000" b="1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thời</a:t>
          </a:r>
          <a:r>
            <a:rPr lang="en-US" sz="40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b="1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gian</a:t>
          </a:r>
          <a:r>
            <a:rPr lang="en-US" sz="40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, </a:t>
          </a:r>
          <a:r>
            <a:rPr lang="en-US" sz="4000" b="1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địa</a:t>
          </a:r>
          <a:r>
            <a:rPr lang="en-US" sz="40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b="1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điểm</a:t>
          </a:r>
          <a:r>
            <a:rPr lang="en-US" sz="40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, con </a:t>
          </a:r>
          <a:r>
            <a:rPr lang="en-US" sz="4000" b="1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người</a:t>
          </a:r>
          <a:r>
            <a:rPr lang="en-US" sz="40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, </a:t>
          </a:r>
          <a:r>
            <a:rPr lang="en-US" sz="4000" b="1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hành</a:t>
          </a:r>
          <a:r>
            <a:rPr lang="en-US" sz="40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b="1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động</a:t>
          </a:r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,…</a:t>
          </a:r>
        </a:p>
      </dgm:t>
    </dgm:pt>
    <dgm:pt modelId="{804936B9-5FBB-8447-9A13-4ADC508F3393}" type="parTrans" cxnId="{3EA7E245-5DB1-CA40-AF4F-05892193EBF5}">
      <dgm:prSet/>
      <dgm:spPr/>
      <dgm:t>
        <a:bodyPr/>
        <a:lstStyle/>
        <a:p>
          <a:endParaRPr lang="en-US" sz="1600"/>
        </a:p>
      </dgm:t>
    </dgm:pt>
    <dgm:pt modelId="{754C163C-830C-7B43-8C36-24F7E915A9A1}" type="sibTrans" cxnId="{3EA7E245-5DB1-CA40-AF4F-05892193EBF5}">
      <dgm:prSet/>
      <dgm:spPr/>
      <dgm:t>
        <a:bodyPr/>
        <a:lstStyle/>
        <a:p>
          <a:endParaRPr lang="en-US" sz="1600"/>
        </a:p>
      </dgm:t>
    </dgm:pt>
    <dgm:pt modelId="{25B1FBD3-A31F-274A-9AFC-5B0096083F27}">
      <dgm:prSet custT="1"/>
      <dgm:spPr/>
      <dgm:t>
        <a:bodyPr/>
        <a:lstStyle/>
        <a:p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- </a:t>
          </a:r>
          <a:r>
            <a:rPr lang="en-US" sz="4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Thể</a:t>
          </a:r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hiện</a:t>
          </a:r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được</a:t>
          </a:r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b="1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cảm</a:t>
          </a:r>
          <a:r>
            <a:rPr lang="en-US" sz="40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b="1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xúc</a:t>
          </a:r>
          <a:r>
            <a:rPr lang="en-US" sz="40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b="1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của</a:t>
          </a:r>
          <a:r>
            <a:rPr lang="en-US" sz="40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b="1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người</a:t>
          </a:r>
          <a:r>
            <a:rPr lang="en-US" sz="40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b="1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viết</a:t>
          </a:r>
          <a:r>
            <a:rPr lang="en-US" sz="40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trước</a:t>
          </a:r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sự</a:t>
          </a:r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việc</a:t>
          </a:r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được</a:t>
          </a:r>
          <a:r>
            <a:rPr lang="en-US" sz="40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kể</a:t>
          </a:r>
          <a:endParaRPr lang="en-US" sz="4000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EBDB663A-7EFD-904B-90F7-9EB31185D536}" type="parTrans" cxnId="{2E6209B5-1A9B-2A40-9E4D-DACD0DE1BAD8}">
      <dgm:prSet/>
      <dgm:spPr/>
      <dgm:t>
        <a:bodyPr/>
        <a:lstStyle/>
        <a:p>
          <a:endParaRPr lang="en-US" sz="1600"/>
        </a:p>
      </dgm:t>
    </dgm:pt>
    <dgm:pt modelId="{3A3EBA1F-2F72-3749-B76D-67A2917F743B}" type="sibTrans" cxnId="{2E6209B5-1A9B-2A40-9E4D-DACD0DE1BAD8}">
      <dgm:prSet/>
      <dgm:spPr/>
      <dgm:t>
        <a:bodyPr/>
        <a:lstStyle/>
        <a:p>
          <a:endParaRPr lang="en-US" sz="1600"/>
        </a:p>
      </dgm:t>
    </dgm:pt>
    <dgm:pt modelId="{74508886-7688-A048-8D51-3D53C5F892F0}" type="pres">
      <dgm:prSet presAssocID="{5C663037-1935-D943-9F73-02A223286D04}" presName="linear" presStyleCnt="0">
        <dgm:presLayoutVars>
          <dgm:animLvl val="lvl"/>
          <dgm:resizeHandles val="exact"/>
        </dgm:presLayoutVars>
      </dgm:prSet>
      <dgm:spPr/>
    </dgm:pt>
    <dgm:pt modelId="{07604F2C-404A-7647-B3B1-ABB69A146A60}" type="pres">
      <dgm:prSet presAssocID="{304A6C04-4CA4-5A4C-8138-6140BD5CEBF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34A513E-ECFB-C14D-B2F9-2EA505AC295E}" type="pres">
      <dgm:prSet presAssocID="{BEF461CE-5853-2A4D-9724-F82568E8D422}" presName="spacer" presStyleCnt="0"/>
      <dgm:spPr/>
    </dgm:pt>
    <dgm:pt modelId="{BF9A14B7-C8A0-4B4E-A482-BCAE83DA45E3}" type="pres">
      <dgm:prSet presAssocID="{489EF95F-46D0-064E-B4DF-173F480F621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814FC1B-87D4-274F-AA38-085F9719B58B}" type="pres">
      <dgm:prSet presAssocID="{658E3F2A-B38E-D348-A85F-5D67C6C57E23}" presName="spacer" presStyleCnt="0"/>
      <dgm:spPr/>
    </dgm:pt>
    <dgm:pt modelId="{75966B7F-FCA4-A442-B6CC-D7BADA63ACEF}" type="pres">
      <dgm:prSet presAssocID="{570B9D72-A182-FD4B-BDE2-1462D324BAE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6E8C043-26F0-4B45-B0FE-64A86E2F72EB}" type="pres">
      <dgm:prSet presAssocID="{754C163C-830C-7B43-8C36-24F7E915A9A1}" presName="spacer" presStyleCnt="0"/>
      <dgm:spPr/>
    </dgm:pt>
    <dgm:pt modelId="{FECBA0E9-6F9F-AC49-BB20-CD48939347DA}" type="pres">
      <dgm:prSet presAssocID="{25B1FBD3-A31F-274A-9AFC-5B0096083F2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717C30C-CBAF-2C4F-82EB-01FE668E7BFD}" srcId="{5C663037-1935-D943-9F73-02A223286D04}" destId="{489EF95F-46D0-064E-B4DF-173F480F621E}" srcOrd="1" destOrd="0" parTransId="{29795331-C966-A643-AA4B-70918F84B5AC}" sibTransId="{658E3F2A-B38E-D348-A85F-5D67C6C57E23}"/>
    <dgm:cxn modelId="{5CDB2440-0BD1-7D41-8BD0-2D641D7D7895}" type="presOf" srcId="{489EF95F-46D0-064E-B4DF-173F480F621E}" destId="{BF9A14B7-C8A0-4B4E-A482-BCAE83DA45E3}" srcOrd="0" destOrd="0" presId="urn:microsoft.com/office/officeart/2005/8/layout/vList2"/>
    <dgm:cxn modelId="{3EA7E245-5DB1-CA40-AF4F-05892193EBF5}" srcId="{5C663037-1935-D943-9F73-02A223286D04}" destId="{570B9D72-A182-FD4B-BDE2-1462D324BAEE}" srcOrd="2" destOrd="0" parTransId="{804936B9-5FBB-8447-9A13-4ADC508F3393}" sibTransId="{754C163C-830C-7B43-8C36-24F7E915A9A1}"/>
    <dgm:cxn modelId="{5B53137B-80A7-C945-B45D-FABE5D4EDEC0}" type="presOf" srcId="{570B9D72-A182-FD4B-BDE2-1462D324BAEE}" destId="{75966B7F-FCA4-A442-B6CC-D7BADA63ACEF}" srcOrd="0" destOrd="0" presId="urn:microsoft.com/office/officeart/2005/8/layout/vList2"/>
    <dgm:cxn modelId="{21EB9897-0086-6C4A-9576-532A83A753C8}" type="presOf" srcId="{5C663037-1935-D943-9F73-02A223286D04}" destId="{74508886-7688-A048-8D51-3D53C5F892F0}" srcOrd="0" destOrd="0" presId="urn:microsoft.com/office/officeart/2005/8/layout/vList2"/>
    <dgm:cxn modelId="{2E6209B5-1A9B-2A40-9E4D-DACD0DE1BAD8}" srcId="{5C663037-1935-D943-9F73-02A223286D04}" destId="{25B1FBD3-A31F-274A-9AFC-5B0096083F27}" srcOrd="3" destOrd="0" parTransId="{EBDB663A-7EFD-904B-90F7-9EB31185D536}" sibTransId="{3A3EBA1F-2F72-3749-B76D-67A2917F743B}"/>
    <dgm:cxn modelId="{35F6E3C1-B501-7D43-8E76-F9ACCF14BB86}" type="presOf" srcId="{304A6C04-4CA4-5A4C-8138-6140BD5CEBFB}" destId="{07604F2C-404A-7647-B3B1-ABB69A146A60}" srcOrd="0" destOrd="0" presId="urn:microsoft.com/office/officeart/2005/8/layout/vList2"/>
    <dgm:cxn modelId="{130380DA-5968-764B-9FBC-7CC0D5AD4423}" type="presOf" srcId="{25B1FBD3-A31F-274A-9AFC-5B0096083F27}" destId="{FECBA0E9-6F9F-AC49-BB20-CD48939347DA}" srcOrd="0" destOrd="0" presId="urn:microsoft.com/office/officeart/2005/8/layout/vList2"/>
    <dgm:cxn modelId="{5021DBFB-9FF9-A84D-BD98-D117B12234C7}" srcId="{5C663037-1935-D943-9F73-02A223286D04}" destId="{304A6C04-4CA4-5A4C-8138-6140BD5CEBFB}" srcOrd="0" destOrd="0" parTransId="{45C10AF7-C5E8-B543-9A4F-F2996999B843}" sibTransId="{BEF461CE-5853-2A4D-9724-F82568E8D422}"/>
    <dgm:cxn modelId="{4D75EDC9-861B-BF43-A99B-173C68973885}" type="presParOf" srcId="{74508886-7688-A048-8D51-3D53C5F892F0}" destId="{07604F2C-404A-7647-B3B1-ABB69A146A60}" srcOrd="0" destOrd="0" presId="urn:microsoft.com/office/officeart/2005/8/layout/vList2"/>
    <dgm:cxn modelId="{66EDF981-B177-FD4F-8A70-EB14175F957B}" type="presParOf" srcId="{74508886-7688-A048-8D51-3D53C5F892F0}" destId="{934A513E-ECFB-C14D-B2F9-2EA505AC295E}" srcOrd="1" destOrd="0" presId="urn:microsoft.com/office/officeart/2005/8/layout/vList2"/>
    <dgm:cxn modelId="{FA19FEAE-35E7-2841-8DB1-1512869B7083}" type="presParOf" srcId="{74508886-7688-A048-8D51-3D53C5F892F0}" destId="{BF9A14B7-C8A0-4B4E-A482-BCAE83DA45E3}" srcOrd="2" destOrd="0" presId="urn:microsoft.com/office/officeart/2005/8/layout/vList2"/>
    <dgm:cxn modelId="{16ADBC10-2D0D-5F44-8106-42261ADDE321}" type="presParOf" srcId="{74508886-7688-A048-8D51-3D53C5F892F0}" destId="{D814FC1B-87D4-274F-AA38-085F9719B58B}" srcOrd="3" destOrd="0" presId="urn:microsoft.com/office/officeart/2005/8/layout/vList2"/>
    <dgm:cxn modelId="{A9014675-16D4-D74B-8E33-7BABF3009C12}" type="presParOf" srcId="{74508886-7688-A048-8D51-3D53C5F892F0}" destId="{75966B7F-FCA4-A442-B6CC-D7BADA63ACEF}" srcOrd="4" destOrd="0" presId="urn:microsoft.com/office/officeart/2005/8/layout/vList2"/>
    <dgm:cxn modelId="{21B2B1B2-CAE1-9843-BED5-C09A5C207110}" type="presParOf" srcId="{74508886-7688-A048-8D51-3D53C5F892F0}" destId="{56E8C043-26F0-4B45-B0FE-64A86E2F72EB}" srcOrd="5" destOrd="0" presId="urn:microsoft.com/office/officeart/2005/8/layout/vList2"/>
    <dgm:cxn modelId="{05710D1E-C533-5F41-A168-1464D1DC1157}" type="presParOf" srcId="{74508886-7688-A048-8D51-3D53C5F892F0}" destId="{FECBA0E9-6F9F-AC49-BB20-CD48939347D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04F2C-404A-7647-B3B1-ABB69A146A60}">
      <dsp:nvSpPr>
        <dsp:cNvPr id="0" name=""/>
        <dsp:cNvSpPr/>
      </dsp:nvSpPr>
      <dsp:spPr>
        <a:xfrm>
          <a:off x="0" y="20721"/>
          <a:ext cx="16014412" cy="11980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Roboto Condensed"/>
            </a:rPr>
            <a:t>- </a:t>
          </a:r>
          <a:r>
            <a:rPr lang="en-US" sz="4000" kern="1200" dirty="0" err="1">
              <a:latin typeface="Roboto Condensed"/>
            </a:rPr>
            <a:t>Dùng</a:t>
          </a:r>
          <a:r>
            <a:rPr lang="en-US" sz="4000" kern="1200" dirty="0">
              <a:latin typeface="Roboto Condensed"/>
            </a:rPr>
            <a:t> </a:t>
          </a:r>
          <a:r>
            <a:rPr lang="en-US" sz="4000" b="1" kern="1200" dirty="0" err="1">
              <a:solidFill>
                <a:srgbClr val="FF0000"/>
              </a:solidFill>
              <a:latin typeface="Roboto Condensed"/>
            </a:rPr>
            <a:t>ngôi</a:t>
          </a:r>
          <a:r>
            <a:rPr lang="en-US" sz="4000" b="1" kern="1200" dirty="0">
              <a:solidFill>
                <a:srgbClr val="FF0000"/>
              </a:solidFill>
              <a:latin typeface="Roboto Condensed"/>
            </a:rPr>
            <a:t> </a:t>
          </a:r>
          <a:r>
            <a:rPr lang="en-US" sz="4000" b="1" kern="1200" dirty="0" err="1">
              <a:solidFill>
                <a:srgbClr val="FF0000"/>
              </a:solidFill>
              <a:latin typeface="Roboto Condensed"/>
            </a:rPr>
            <a:t>kể</a:t>
          </a:r>
          <a:r>
            <a:rPr lang="en-US" sz="4000" b="1" kern="1200" dirty="0">
              <a:solidFill>
                <a:srgbClr val="FF0000"/>
              </a:solidFill>
              <a:latin typeface="Roboto Condensed"/>
            </a:rPr>
            <a:t> </a:t>
          </a:r>
          <a:r>
            <a:rPr lang="en-US" sz="4000" b="1" kern="1200" dirty="0" err="1">
              <a:solidFill>
                <a:srgbClr val="FF0000"/>
              </a:solidFill>
              <a:latin typeface="Roboto Condensed"/>
            </a:rPr>
            <a:t>thứ</a:t>
          </a:r>
          <a:r>
            <a:rPr lang="en-US" sz="4000" b="1" kern="1200" dirty="0">
              <a:solidFill>
                <a:srgbClr val="FF0000"/>
              </a:solidFill>
              <a:latin typeface="Roboto Condensed"/>
            </a:rPr>
            <a:t> </a:t>
          </a:r>
          <a:r>
            <a:rPr lang="en-US" sz="4000" b="1" kern="1200" dirty="0" err="1">
              <a:solidFill>
                <a:srgbClr val="FF0000"/>
              </a:solidFill>
              <a:latin typeface="Roboto Condensed"/>
            </a:rPr>
            <a:t>nhất</a:t>
          </a:r>
          <a:r>
            <a:rPr lang="en-US" sz="4000" b="1" kern="1200" dirty="0">
              <a:solidFill>
                <a:srgbClr val="FF0000"/>
              </a:solidFill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để</a:t>
          </a:r>
          <a:r>
            <a:rPr lang="en-US" sz="4000" kern="1200" dirty="0">
              <a:latin typeface="Roboto Condensed"/>
            </a:rPr>
            <a:t> chia </a:t>
          </a:r>
          <a:r>
            <a:rPr lang="en-US" sz="4000" kern="1200" dirty="0" err="1">
              <a:latin typeface="Roboto Condensed"/>
            </a:rPr>
            <a:t>sẻ</a:t>
          </a:r>
          <a:r>
            <a:rPr lang="en-US" sz="4000" kern="1200" dirty="0"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trải</a:t>
          </a:r>
          <a:r>
            <a:rPr lang="en-US" sz="4000" kern="1200" dirty="0"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nghiệm</a:t>
          </a:r>
          <a:r>
            <a:rPr lang="en-US" sz="4000" kern="1200" dirty="0"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của</a:t>
          </a:r>
          <a:r>
            <a:rPr lang="en-US" sz="4000" kern="1200" dirty="0"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bản</a:t>
          </a:r>
          <a:r>
            <a:rPr lang="en-US" sz="4000" kern="1200" dirty="0"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thân</a:t>
          </a:r>
          <a:endParaRPr lang="en-US" sz="4000" kern="1200" dirty="0"/>
        </a:p>
      </dsp:txBody>
      <dsp:txXfrm>
        <a:off x="58485" y="79206"/>
        <a:ext cx="15897442" cy="1081110"/>
      </dsp:txXfrm>
    </dsp:sp>
    <dsp:sp modelId="{BF9A14B7-C8A0-4B4E-A482-BCAE83DA45E3}">
      <dsp:nvSpPr>
        <dsp:cNvPr id="0" name=""/>
        <dsp:cNvSpPr/>
      </dsp:nvSpPr>
      <dsp:spPr>
        <a:xfrm>
          <a:off x="0" y="1403121"/>
          <a:ext cx="16014412" cy="1198080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Roboto Condensed"/>
            </a:rPr>
            <a:t>- </a:t>
          </a:r>
          <a:r>
            <a:rPr lang="en-US" sz="4000" b="1" kern="1200" dirty="0" err="1">
              <a:solidFill>
                <a:srgbClr val="FF0000"/>
              </a:solidFill>
              <a:latin typeface="Roboto Condensed"/>
            </a:rPr>
            <a:t>Giới</a:t>
          </a:r>
          <a:r>
            <a:rPr lang="en-US" sz="4000" b="1" kern="1200" dirty="0">
              <a:solidFill>
                <a:srgbClr val="FF0000"/>
              </a:solidFill>
              <a:latin typeface="Roboto Condensed"/>
            </a:rPr>
            <a:t> </a:t>
          </a:r>
          <a:r>
            <a:rPr lang="en-US" sz="4000" b="1" kern="1200" dirty="0" err="1">
              <a:solidFill>
                <a:srgbClr val="FF0000"/>
              </a:solidFill>
              <a:latin typeface="Roboto Condensed"/>
            </a:rPr>
            <a:t>thiệu</a:t>
          </a:r>
          <a:r>
            <a:rPr lang="en-US" sz="4000" b="1" kern="1200" dirty="0">
              <a:solidFill>
                <a:srgbClr val="FF0000"/>
              </a:solidFill>
              <a:latin typeface="Roboto Condensed"/>
            </a:rPr>
            <a:t> </a:t>
          </a:r>
          <a:r>
            <a:rPr lang="en-US" sz="4000" b="1" kern="1200" dirty="0" err="1">
              <a:solidFill>
                <a:srgbClr val="FF0000"/>
              </a:solidFill>
              <a:latin typeface="Roboto Condensed"/>
            </a:rPr>
            <a:t>được</a:t>
          </a:r>
          <a:r>
            <a:rPr lang="en-US" sz="4000" b="1" kern="1200" dirty="0">
              <a:solidFill>
                <a:srgbClr val="FF0000"/>
              </a:solidFill>
              <a:latin typeface="Roboto Condensed"/>
            </a:rPr>
            <a:t> </a:t>
          </a:r>
          <a:r>
            <a:rPr lang="en-US" sz="4000" b="1" kern="1200" dirty="0" err="1">
              <a:solidFill>
                <a:srgbClr val="FF0000"/>
              </a:solidFill>
              <a:latin typeface="Roboto Condensed"/>
            </a:rPr>
            <a:t>trải</a:t>
          </a:r>
          <a:r>
            <a:rPr lang="en-US" sz="4000" b="1" kern="1200" dirty="0">
              <a:solidFill>
                <a:srgbClr val="FF0000"/>
              </a:solidFill>
              <a:latin typeface="Roboto Condensed"/>
            </a:rPr>
            <a:t> </a:t>
          </a:r>
          <a:r>
            <a:rPr lang="en-US" sz="4000" b="1" kern="1200" dirty="0" err="1">
              <a:solidFill>
                <a:srgbClr val="FF0000"/>
              </a:solidFill>
              <a:latin typeface="Roboto Condensed"/>
            </a:rPr>
            <a:t>nghiệm</a:t>
          </a:r>
          <a:r>
            <a:rPr lang="en-US" sz="4000" b="1" kern="1200" dirty="0">
              <a:solidFill>
                <a:srgbClr val="FF0000"/>
              </a:solidFill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đáng</a:t>
          </a:r>
          <a:r>
            <a:rPr lang="en-US" sz="4000" kern="1200" dirty="0"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nhớ</a:t>
          </a:r>
          <a:r>
            <a:rPr lang="en-US" sz="4000" kern="1200" dirty="0"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mà</a:t>
          </a:r>
          <a:r>
            <a:rPr lang="en-US" sz="4000" kern="1200" dirty="0"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em</a:t>
          </a:r>
          <a:r>
            <a:rPr lang="en-US" sz="4000" kern="1200" dirty="0"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trực</a:t>
          </a:r>
          <a:r>
            <a:rPr lang="en-US" sz="4000" kern="1200" dirty="0"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tiếp</a:t>
          </a:r>
          <a:r>
            <a:rPr lang="en-US" sz="4000" kern="1200" dirty="0"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tham</a:t>
          </a:r>
          <a:r>
            <a:rPr lang="en-US" sz="4000" kern="1200" dirty="0">
              <a:latin typeface="Roboto Condensed"/>
            </a:rPr>
            <a:t> </a:t>
          </a:r>
          <a:r>
            <a:rPr lang="en-US" sz="4000" kern="1200" dirty="0" err="1">
              <a:latin typeface="Roboto Condensed"/>
            </a:rPr>
            <a:t>gia</a:t>
          </a:r>
          <a:endParaRPr lang="en-US" sz="4000" kern="1200" dirty="0">
            <a:latin typeface="Roboto Condensed"/>
          </a:endParaRPr>
        </a:p>
      </dsp:txBody>
      <dsp:txXfrm>
        <a:off x="58485" y="1461606"/>
        <a:ext cx="15897442" cy="1081110"/>
      </dsp:txXfrm>
    </dsp:sp>
    <dsp:sp modelId="{75966B7F-FCA4-A442-B6CC-D7BADA63ACEF}">
      <dsp:nvSpPr>
        <dsp:cNvPr id="0" name=""/>
        <dsp:cNvSpPr/>
      </dsp:nvSpPr>
      <dsp:spPr>
        <a:xfrm>
          <a:off x="0" y="2785522"/>
          <a:ext cx="16014412" cy="1198080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- </a:t>
          </a:r>
          <a:r>
            <a:rPr lang="en-US" sz="4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Ghi</a:t>
          </a: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lại</a:t>
          </a: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các</a:t>
          </a: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chi </a:t>
          </a:r>
          <a:r>
            <a:rPr lang="en-US" sz="4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tiết</a:t>
          </a: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: </a:t>
          </a:r>
          <a:r>
            <a:rPr lang="en-US" sz="4000" b="1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thời</a:t>
          </a:r>
          <a:r>
            <a:rPr lang="en-US" sz="4000" b="1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b="1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gian</a:t>
          </a:r>
          <a:r>
            <a:rPr lang="en-US" sz="4000" b="1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, </a:t>
          </a:r>
          <a:r>
            <a:rPr lang="en-US" sz="4000" b="1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địa</a:t>
          </a:r>
          <a:r>
            <a:rPr lang="en-US" sz="4000" b="1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b="1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điểm</a:t>
          </a:r>
          <a:r>
            <a:rPr lang="en-US" sz="4000" b="1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, con </a:t>
          </a:r>
          <a:r>
            <a:rPr lang="en-US" sz="4000" b="1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người</a:t>
          </a:r>
          <a:r>
            <a:rPr lang="en-US" sz="4000" b="1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, </a:t>
          </a:r>
          <a:r>
            <a:rPr lang="en-US" sz="4000" b="1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hành</a:t>
          </a:r>
          <a:r>
            <a:rPr lang="en-US" sz="4000" b="1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b="1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động</a:t>
          </a: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,…</a:t>
          </a:r>
        </a:p>
      </dsp:txBody>
      <dsp:txXfrm>
        <a:off x="58485" y="2844007"/>
        <a:ext cx="15897442" cy="1081110"/>
      </dsp:txXfrm>
    </dsp:sp>
    <dsp:sp modelId="{FECBA0E9-6F9F-AC49-BB20-CD48939347DA}">
      <dsp:nvSpPr>
        <dsp:cNvPr id="0" name=""/>
        <dsp:cNvSpPr/>
      </dsp:nvSpPr>
      <dsp:spPr>
        <a:xfrm>
          <a:off x="0" y="4167922"/>
          <a:ext cx="16014412" cy="119808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- </a:t>
          </a:r>
          <a:r>
            <a:rPr lang="en-US" sz="4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Thể</a:t>
          </a: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hiện</a:t>
          </a: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được</a:t>
          </a: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b="1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cảm</a:t>
          </a:r>
          <a:r>
            <a:rPr lang="en-US" sz="4000" b="1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b="1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xúc</a:t>
          </a:r>
          <a:r>
            <a:rPr lang="en-US" sz="4000" b="1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b="1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của</a:t>
          </a:r>
          <a:r>
            <a:rPr lang="en-US" sz="4000" b="1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b="1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người</a:t>
          </a:r>
          <a:r>
            <a:rPr lang="en-US" sz="4000" b="1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b="1" kern="1200" dirty="0" err="1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viết</a:t>
          </a:r>
          <a:r>
            <a:rPr lang="en-US" sz="4000" b="1" kern="12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trước</a:t>
          </a: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sự</a:t>
          </a: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việc</a:t>
          </a: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được</a:t>
          </a:r>
          <a:r>
            <a:rPr lang="en-US" sz="4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 </a:t>
          </a:r>
          <a:r>
            <a:rPr lang="en-US" sz="4000" kern="1200" dirty="0" err="1">
              <a:latin typeface="Roboto Condensed" panose="02000000000000000000" pitchFamily="2" charset="0"/>
              <a:ea typeface="Roboto Condensed" panose="02000000000000000000" pitchFamily="2" charset="0"/>
            </a:rPr>
            <a:t>kể</a:t>
          </a:r>
          <a:endParaRPr lang="en-US" sz="4000" kern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</dsp:txBody>
      <dsp:txXfrm>
        <a:off x="58485" y="4226407"/>
        <a:ext cx="15897442" cy="1081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2007F335-3B26-41D7-A5AA-6541B4BC3DBE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svg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12" Type="http://schemas.openxmlformats.org/officeDocument/2006/relationships/image" Target="../media/image53.png"/><Relationship Id="rId17" Type="http://schemas.openxmlformats.org/officeDocument/2006/relationships/image" Target="../media/image56.svg"/><Relationship Id="rId2" Type="http://schemas.openxmlformats.org/officeDocument/2006/relationships/image" Target="../media/image43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svg"/><Relationship Id="rId5" Type="http://schemas.openxmlformats.org/officeDocument/2006/relationships/image" Target="../media/image46.svg"/><Relationship Id="rId15" Type="http://schemas.openxmlformats.org/officeDocument/2006/relationships/image" Target="../media/image31.sv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svg"/><Relationship Id="rId1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12" Type="http://schemas.openxmlformats.org/officeDocument/2006/relationships/diagramQuickStyle" Target="../diagrams/quickStyle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25.svg"/><Relationship Id="rId10" Type="http://schemas.openxmlformats.org/officeDocument/2006/relationships/diagramData" Target="../diagrams/data1.xml"/><Relationship Id="rId4" Type="http://schemas.openxmlformats.org/officeDocument/2006/relationships/image" Target="../media/image24.png"/><Relationship Id="rId9" Type="http://schemas.openxmlformats.org/officeDocument/2006/relationships/image" Target="../media/image29.svg"/><Relationship Id="rId14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svg"/><Relationship Id="rId7" Type="http://schemas.openxmlformats.org/officeDocument/2006/relationships/image" Target="../media/image33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9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1.svg"/><Relationship Id="rId7" Type="http://schemas.openxmlformats.org/officeDocument/2006/relationships/image" Target="../media/image1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10" Type="http://schemas.openxmlformats.org/officeDocument/2006/relationships/image" Target="../media/image16.svg"/><Relationship Id="rId4" Type="http://schemas.openxmlformats.org/officeDocument/2006/relationships/image" Target="../media/image32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6.jpeg"/><Relationship Id="rId7" Type="http://schemas.openxmlformats.org/officeDocument/2006/relationships/image" Target="../media/image31.sv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16.svg"/><Relationship Id="rId5" Type="http://schemas.openxmlformats.org/officeDocument/2006/relationships/image" Target="../media/image14.svg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3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6.jpeg"/><Relationship Id="rId7" Type="http://schemas.openxmlformats.org/officeDocument/2006/relationships/image" Target="../media/image31.sv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16.svg"/><Relationship Id="rId5" Type="http://schemas.openxmlformats.org/officeDocument/2006/relationships/image" Target="../media/image14.svg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3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8.svg"/><Relationship Id="rId3" Type="http://schemas.openxmlformats.org/officeDocument/2006/relationships/image" Target="../media/image31.svg"/><Relationship Id="rId7" Type="http://schemas.openxmlformats.org/officeDocument/2006/relationships/image" Target="../media/image40.svg"/><Relationship Id="rId12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6.svg"/><Relationship Id="rId5" Type="http://schemas.openxmlformats.org/officeDocument/2006/relationships/image" Target="../media/image38.svg"/><Relationship Id="rId10" Type="http://schemas.openxmlformats.org/officeDocument/2006/relationships/image" Target="../media/image5.png"/><Relationship Id="rId4" Type="http://schemas.openxmlformats.org/officeDocument/2006/relationships/image" Target="../media/image37.png"/><Relationship Id="rId9" Type="http://schemas.openxmlformats.org/officeDocument/2006/relationships/image" Target="../media/image3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4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87C5C6F8-F18B-A54B-5BC7-9FB962D336F0}"/>
              </a:ext>
            </a:extLst>
          </p:cNvPr>
          <p:cNvGrpSpPr/>
          <p:nvPr/>
        </p:nvGrpSpPr>
        <p:grpSpPr>
          <a:xfrm>
            <a:off x="325967" y="289322"/>
            <a:ext cx="17636066" cy="9708356"/>
            <a:chOff x="0" y="0"/>
            <a:chExt cx="4921737" cy="2709333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085E5767-93D1-B668-1DEB-55AE758462FB}"/>
                </a:ext>
              </a:extLst>
            </p:cNvPr>
            <p:cNvSpPr/>
            <p:nvPr/>
          </p:nvSpPr>
          <p:spPr>
            <a:xfrm>
              <a:off x="0" y="0"/>
              <a:ext cx="4921738" cy="2709333"/>
            </a:xfrm>
            <a:custGeom>
              <a:avLst/>
              <a:gdLst/>
              <a:ahLst/>
              <a:cxnLst/>
              <a:rect l="l" t="t" r="r" b="b"/>
              <a:pathLst>
                <a:path w="4921738" h="2709333">
                  <a:moveTo>
                    <a:pt x="13169" y="0"/>
                  </a:moveTo>
                  <a:lnTo>
                    <a:pt x="4908568" y="0"/>
                  </a:lnTo>
                  <a:cubicBezTo>
                    <a:pt x="4915841" y="0"/>
                    <a:pt x="4921738" y="5896"/>
                    <a:pt x="4921738" y="13169"/>
                  </a:cubicBezTo>
                  <a:lnTo>
                    <a:pt x="4921738" y="2696164"/>
                  </a:lnTo>
                  <a:cubicBezTo>
                    <a:pt x="4921738" y="2699657"/>
                    <a:pt x="4920350" y="2703006"/>
                    <a:pt x="4917880" y="2705476"/>
                  </a:cubicBezTo>
                  <a:cubicBezTo>
                    <a:pt x="4915410" y="2707946"/>
                    <a:pt x="4912061" y="2709333"/>
                    <a:pt x="4908568" y="2709333"/>
                  </a:cubicBezTo>
                  <a:lnTo>
                    <a:pt x="13169" y="2709333"/>
                  </a:lnTo>
                  <a:cubicBezTo>
                    <a:pt x="5896" y="2709333"/>
                    <a:pt x="0" y="2703437"/>
                    <a:pt x="0" y="2696164"/>
                  </a:cubicBezTo>
                  <a:lnTo>
                    <a:pt x="0" y="13169"/>
                  </a:lnTo>
                  <a:cubicBezTo>
                    <a:pt x="0" y="9677"/>
                    <a:pt x="1387" y="6327"/>
                    <a:pt x="3857" y="3857"/>
                  </a:cubicBezTo>
                  <a:cubicBezTo>
                    <a:pt x="6327" y="1387"/>
                    <a:pt x="9677" y="0"/>
                    <a:pt x="13169" y="0"/>
                  </a:cubicBezTo>
                  <a:close/>
                </a:path>
              </a:pathLst>
            </a:custGeom>
            <a:solidFill>
              <a:srgbClr val="FFFBF0"/>
            </a:solidFill>
          </p:spPr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C690192C-BDB9-B5F8-D526-E5CBF6CF03D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365A3B0E-EB45-47E7-0215-C1412E84C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36252">
            <a:off x="2837606" y="1600453"/>
            <a:ext cx="12612789" cy="7086094"/>
          </a:xfrm>
          <a:prstGeom prst="rect">
            <a:avLst/>
          </a:prstGeom>
        </p:spPr>
      </p:pic>
      <p:grpSp>
        <p:nvGrpSpPr>
          <p:cNvPr id="11" name="Group 6">
            <a:extLst>
              <a:ext uri="{FF2B5EF4-FFF2-40B4-BE49-F238E27FC236}">
                <a16:creationId xmlns:a16="http://schemas.microsoft.com/office/drawing/2014/main" id="{41C21FDA-5EC6-4165-B3F9-FC475B2F669A}"/>
              </a:ext>
            </a:extLst>
          </p:cNvPr>
          <p:cNvGrpSpPr/>
          <p:nvPr/>
        </p:nvGrpSpPr>
        <p:grpSpPr>
          <a:xfrm rot="-143832">
            <a:off x="2424374" y="1995599"/>
            <a:ext cx="13439253" cy="6295802"/>
            <a:chOff x="0" y="0"/>
            <a:chExt cx="38343318" cy="17962453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FA209FA-AF65-7FFA-29B7-605B284DAA03}"/>
                </a:ext>
              </a:extLst>
            </p:cNvPr>
            <p:cNvSpPr/>
            <p:nvPr/>
          </p:nvSpPr>
          <p:spPr>
            <a:xfrm>
              <a:off x="72390" y="72390"/>
              <a:ext cx="38198539" cy="17817673"/>
            </a:xfrm>
            <a:custGeom>
              <a:avLst/>
              <a:gdLst/>
              <a:ahLst/>
              <a:cxnLst/>
              <a:rect l="l" t="t" r="r" b="b"/>
              <a:pathLst>
                <a:path w="38198539" h="17817673">
                  <a:moveTo>
                    <a:pt x="0" y="0"/>
                  </a:moveTo>
                  <a:lnTo>
                    <a:pt x="38198539" y="0"/>
                  </a:lnTo>
                  <a:lnTo>
                    <a:pt x="38198539" y="17817673"/>
                  </a:lnTo>
                  <a:lnTo>
                    <a:pt x="0" y="17817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9380C338-C3C9-4568-1E06-E5971E82F2BA}"/>
                </a:ext>
              </a:extLst>
            </p:cNvPr>
            <p:cNvSpPr/>
            <p:nvPr/>
          </p:nvSpPr>
          <p:spPr>
            <a:xfrm>
              <a:off x="0" y="0"/>
              <a:ext cx="38343318" cy="17962452"/>
            </a:xfrm>
            <a:custGeom>
              <a:avLst/>
              <a:gdLst/>
              <a:ahLst/>
              <a:cxnLst/>
              <a:rect l="l" t="t" r="r" b="b"/>
              <a:pathLst>
                <a:path w="38343318" h="17962452">
                  <a:moveTo>
                    <a:pt x="38198537" y="17817674"/>
                  </a:moveTo>
                  <a:lnTo>
                    <a:pt x="38343318" y="17817674"/>
                  </a:lnTo>
                  <a:lnTo>
                    <a:pt x="38343318" y="17962452"/>
                  </a:lnTo>
                  <a:lnTo>
                    <a:pt x="38198537" y="17962452"/>
                  </a:lnTo>
                  <a:lnTo>
                    <a:pt x="38198537" y="1781767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7817674"/>
                  </a:lnTo>
                  <a:lnTo>
                    <a:pt x="0" y="17817674"/>
                  </a:lnTo>
                  <a:lnTo>
                    <a:pt x="0" y="144780"/>
                  </a:lnTo>
                  <a:close/>
                  <a:moveTo>
                    <a:pt x="0" y="17817674"/>
                  </a:moveTo>
                  <a:lnTo>
                    <a:pt x="144780" y="17817674"/>
                  </a:lnTo>
                  <a:lnTo>
                    <a:pt x="144780" y="17962452"/>
                  </a:lnTo>
                  <a:lnTo>
                    <a:pt x="0" y="17962452"/>
                  </a:lnTo>
                  <a:lnTo>
                    <a:pt x="0" y="17817674"/>
                  </a:lnTo>
                  <a:close/>
                  <a:moveTo>
                    <a:pt x="38198537" y="144780"/>
                  </a:moveTo>
                  <a:lnTo>
                    <a:pt x="38343318" y="144780"/>
                  </a:lnTo>
                  <a:lnTo>
                    <a:pt x="38343318" y="17817674"/>
                  </a:lnTo>
                  <a:lnTo>
                    <a:pt x="38198537" y="17817674"/>
                  </a:lnTo>
                  <a:lnTo>
                    <a:pt x="38198537" y="144780"/>
                  </a:lnTo>
                  <a:close/>
                  <a:moveTo>
                    <a:pt x="144780" y="17817674"/>
                  </a:moveTo>
                  <a:lnTo>
                    <a:pt x="38198537" y="17817674"/>
                  </a:lnTo>
                  <a:lnTo>
                    <a:pt x="38198537" y="17962452"/>
                  </a:lnTo>
                  <a:lnTo>
                    <a:pt x="144780" y="17962452"/>
                  </a:lnTo>
                  <a:lnTo>
                    <a:pt x="144780" y="17817674"/>
                  </a:lnTo>
                  <a:close/>
                  <a:moveTo>
                    <a:pt x="38198537" y="0"/>
                  </a:moveTo>
                  <a:lnTo>
                    <a:pt x="38343318" y="0"/>
                  </a:lnTo>
                  <a:lnTo>
                    <a:pt x="38343318" y="144780"/>
                  </a:lnTo>
                  <a:lnTo>
                    <a:pt x="38198537" y="144780"/>
                  </a:lnTo>
                  <a:lnTo>
                    <a:pt x="3819853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8198537" y="0"/>
                  </a:lnTo>
                  <a:lnTo>
                    <a:pt x="3819853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B6B8"/>
            </a:solidFill>
          </p:spPr>
        </p:sp>
      </p:grpSp>
      <p:pic>
        <p:nvPicPr>
          <p:cNvPr id="14" name="Picture 9">
            <a:extLst>
              <a:ext uri="{FF2B5EF4-FFF2-40B4-BE49-F238E27FC236}">
                <a16:creationId xmlns:a16="http://schemas.microsoft.com/office/drawing/2014/main" id="{C6A648A9-6894-E30C-1F06-F44D52DB86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1847" y="5143500"/>
            <a:ext cx="793705" cy="679700"/>
          </a:xfrm>
          <a:prstGeom prst="rect">
            <a:avLst/>
          </a:prstGeom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id="{E6ADA32F-9ADF-21E5-446A-58DDEB76DF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552691" y="2709303"/>
            <a:ext cx="955296" cy="1010409"/>
          </a:xfrm>
          <a:prstGeom prst="rect">
            <a:avLst/>
          </a:prstGeom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id="{44AD4752-F3E7-24AC-191A-F6E49323C0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37103">
            <a:off x="1988551" y="7201544"/>
            <a:ext cx="1612669" cy="1504180"/>
          </a:xfrm>
          <a:prstGeom prst="rect">
            <a:avLst/>
          </a:prstGeom>
        </p:spPr>
      </p:pic>
      <p:pic>
        <p:nvPicPr>
          <p:cNvPr id="17" name="Picture 12">
            <a:extLst>
              <a:ext uri="{FF2B5EF4-FFF2-40B4-BE49-F238E27FC236}">
                <a16:creationId xmlns:a16="http://schemas.microsoft.com/office/drawing/2014/main" id="{8B368292-C05D-4DB8-8669-9979109A0E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50050" y="3878249"/>
            <a:ext cx="1348647" cy="1389055"/>
          </a:xfrm>
          <a:prstGeom prst="rect">
            <a:avLst/>
          </a:prstGeom>
        </p:spPr>
      </p:pic>
      <p:pic>
        <p:nvPicPr>
          <p:cNvPr id="18" name="Picture 13">
            <a:extLst>
              <a:ext uri="{FF2B5EF4-FFF2-40B4-BE49-F238E27FC236}">
                <a16:creationId xmlns:a16="http://schemas.microsoft.com/office/drawing/2014/main" id="{A4170C2F-930A-CDA1-039A-9DDD69A4F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02042">
            <a:off x="16586156" y="4378720"/>
            <a:ext cx="606816" cy="519655"/>
          </a:xfrm>
          <a:prstGeom prst="rect">
            <a:avLst/>
          </a:prstGeom>
        </p:spPr>
      </p:pic>
      <p:pic>
        <p:nvPicPr>
          <p:cNvPr id="19" name="Picture 14">
            <a:extLst>
              <a:ext uri="{FF2B5EF4-FFF2-40B4-BE49-F238E27FC236}">
                <a16:creationId xmlns:a16="http://schemas.microsoft.com/office/drawing/2014/main" id="{0FE83A6C-CC20-01B1-0547-D22224C4E6C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307400">
            <a:off x="14072928" y="5637661"/>
            <a:ext cx="2816636" cy="3282097"/>
          </a:xfrm>
          <a:prstGeom prst="rect">
            <a:avLst/>
          </a:prstGeom>
        </p:spPr>
      </p:pic>
      <p:pic>
        <p:nvPicPr>
          <p:cNvPr id="20" name="Picture 15">
            <a:extLst>
              <a:ext uri="{FF2B5EF4-FFF2-40B4-BE49-F238E27FC236}">
                <a16:creationId xmlns:a16="http://schemas.microsoft.com/office/drawing/2014/main" id="{005B58CE-6503-A2B5-37AA-B1A3DFE403F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909511">
            <a:off x="1712688" y="1996494"/>
            <a:ext cx="3345552" cy="553537"/>
          </a:xfrm>
          <a:prstGeom prst="rect">
            <a:avLst/>
          </a:prstGeom>
        </p:spPr>
      </p:pic>
      <p:pic>
        <p:nvPicPr>
          <p:cNvPr id="21" name="Picture 16">
            <a:extLst>
              <a:ext uri="{FF2B5EF4-FFF2-40B4-BE49-F238E27FC236}">
                <a16:creationId xmlns:a16="http://schemas.microsoft.com/office/drawing/2014/main" id="{5CBEB5A4-CA38-0B0D-5D4D-070C35C55D9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790934">
            <a:off x="16343057" y="1676880"/>
            <a:ext cx="476556" cy="408106"/>
          </a:xfrm>
          <a:prstGeom prst="rect">
            <a:avLst/>
          </a:prstGeom>
        </p:spPr>
      </p:pic>
      <p:pic>
        <p:nvPicPr>
          <p:cNvPr id="22" name="Picture 17">
            <a:extLst>
              <a:ext uri="{FF2B5EF4-FFF2-40B4-BE49-F238E27FC236}">
                <a16:creationId xmlns:a16="http://schemas.microsoft.com/office/drawing/2014/main" id="{462A7AEA-F55C-7DE8-84C9-6FF57D574A3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790934">
            <a:off x="812012" y="7768070"/>
            <a:ext cx="433376" cy="3711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922B78-6B4A-2F05-82A5-180313E620DD}"/>
              </a:ext>
            </a:extLst>
          </p:cNvPr>
          <p:cNvSpPr txBox="1"/>
          <p:nvPr/>
        </p:nvSpPr>
        <p:spPr>
          <a:xfrm>
            <a:off x="4562276" y="2333888"/>
            <a:ext cx="98700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NGỮ VĂN 6</a:t>
            </a:r>
          </a:p>
          <a:p>
            <a:pPr algn="ctr"/>
            <a:endParaRPr lang="en-US" sz="320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ln w="3810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BÀI 6. TRUYỆN</a:t>
            </a:r>
            <a:endParaRPr lang="en-VN" sz="4800" b="1" dirty="0">
              <a:ln w="38100">
                <a:noFill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AD4F89-C1D6-41BA-7889-2E3C8C931CA5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9323" t="7012" r="8375" b="3760"/>
          <a:stretch/>
        </p:blipFill>
        <p:spPr>
          <a:xfrm>
            <a:off x="838200" y="419100"/>
            <a:ext cx="1664291" cy="1676400"/>
          </a:xfrm>
          <a:prstGeom prst="ellipse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B36D9B-A601-314F-1642-B6C19E6070D6}"/>
              </a:ext>
            </a:extLst>
          </p:cNvPr>
          <p:cNvSpPr txBox="1"/>
          <p:nvPr/>
        </p:nvSpPr>
        <p:spPr>
          <a:xfrm>
            <a:off x="7239000" y="8835433"/>
            <a:ext cx="34869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3810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>
                <a:ln w="3810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b="1" dirty="0">
                <a:ln w="3810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3200" b="1" dirty="0">
                <a:ln w="3810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</a:p>
          <a:p>
            <a:pPr algn="ctr"/>
            <a:r>
              <a:rPr lang="en-US" sz="3200" b="1" dirty="0" err="1">
                <a:ln w="3810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ln w="3810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>
                <a:ln w="3810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3810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VN" sz="3200" b="1" dirty="0">
              <a:ln w="38100">
                <a:noFill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0795D3-EE1B-3467-1145-0DC01BE0013C}"/>
              </a:ext>
            </a:extLst>
          </p:cNvPr>
          <p:cNvSpPr txBox="1"/>
          <p:nvPr/>
        </p:nvSpPr>
        <p:spPr>
          <a:xfrm>
            <a:off x="6248400" y="610969"/>
            <a:ext cx="7008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400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25">
            <a:extLst>
              <a:ext uri="{FF2B5EF4-FFF2-40B4-BE49-F238E27FC236}">
                <a16:creationId xmlns:a16="http://schemas.microsoft.com/office/drawing/2014/main" id="{C9C91A6E-59C2-D629-4528-4D84B3349C1D}"/>
              </a:ext>
            </a:extLst>
          </p:cNvPr>
          <p:cNvSpPr txBox="1"/>
          <p:nvPr/>
        </p:nvSpPr>
        <p:spPr>
          <a:xfrm>
            <a:off x="1828800" y="4347172"/>
            <a:ext cx="15011400" cy="2124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79"/>
              </a:lnSpc>
            </a:pPr>
            <a:r>
              <a:rPr lang="en-US" sz="5400" b="1" spc="309" dirty="0" err="1">
                <a:solidFill>
                  <a:srgbClr val="24B6B8"/>
                </a:solidFill>
                <a:latin typeface="Fraunces"/>
              </a:rPr>
              <a:t>Tiết</a:t>
            </a:r>
            <a:r>
              <a:rPr lang="en-US" sz="5400" b="1" spc="309" dirty="0">
                <a:solidFill>
                  <a:srgbClr val="24B6B8"/>
                </a:solidFill>
                <a:latin typeface="Fraunces"/>
              </a:rPr>
              <a:t> 82: VIẾT BÀI VĂN KỂ LẠI MỘT TRẢI NGHIỆM ĐÁNG NHỚ (</a:t>
            </a:r>
            <a:r>
              <a:rPr lang="en-US" sz="5400" b="1" spc="309" dirty="0" err="1">
                <a:solidFill>
                  <a:srgbClr val="24B6B8"/>
                </a:solidFill>
                <a:latin typeface="Fraunces"/>
              </a:rPr>
              <a:t>tiếp</a:t>
            </a:r>
            <a:r>
              <a:rPr lang="en-US" sz="5400" b="1" spc="309" dirty="0">
                <a:solidFill>
                  <a:srgbClr val="24B6B8"/>
                </a:solidFill>
                <a:latin typeface="Fraunce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0632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A1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0099"/>
          <a:stretch>
            <a:fillRect/>
          </a:stretch>
        </p:blipFill>
        <p:spPr>
          <a:xfrm rot="-5400000">
            <a:off x="3352743" y="4832461"/>
            <a:ext cx="10835947" cy="870924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32191">
            <a:off x="2948590" y="3531658"/>
            <a:ext cx="907521" cy="95987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79073" y="4426269"/>
            <a:ext cx="1726376" cy="14344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50655">
            <a:off x="5924919" y="7802286"/>
            <a:ext cx="1103136" cy="116677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438984" y="9326416"/>
            <a:ext cx="1467649" cy="125684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762625" y="8969683"/>
            <a:ext cx="833135" cy="7134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37103">
            <a:off x="12800632" y="-393756"/>
            <a:ext cx="1465791" cy="13671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99287">
            <a:off x="15813966" y="1203487"/>
            <a:ext cx="853098" cy="9023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31823" y="1522412"/>
            <a:ext cx="844939" cy="72357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919795" y="6697847"/>
            <a:ext cx="3395949" cy="1815289"/>
          </a:xfrm>
          <a:prstGeom prst="rect">
            <a:avLst/>
          </a:prstGeom>
        </p:spPr>
      </p:pic>
      <p:grpSp>
        <p:nvGrpSpPr>
          <p:cNvPr id="18" name="Group 6">
            <a:extLst>
              <a:ext uri="{FF2B5EF4-FFF2-40B4-BE49-F238E27FC236}">
                <a16:creationId xmlns:a16="http://schemas.microsoft.com/office/drawing/2014/main" id="{B43D1072-AF6F-4BC2-ABEE-A26DAE547816}"/>
              </a:ext>
            </a:extLst>
          </p:cNvPr>
          <p:cNvGrpSpPr/>
          <p:nvPr/>
        </p:nvGrpSpPr>
        <p:grpSpPr>
          <a:xfrm rot="-143832">
            <a:off x="2424373" y="2095894"/>
            <a:ext cx="13439253" cy="6295802"/>
            <a:chOff x="0" y="0"/>
            <a:chExt cx="38343318" cy="17962453"/>
          </a:xfrm>
        </p:grpSpPr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46049603-062D-4B5B-839B-2A5B2AB92268}"/>
                </a:ext>
              </a:extLst>
            </p:cNvPr>
            <p:cNvSpPr/>
            <p:nvPr/>
          </p:nvSpPr>
          <p:spPr>
            <a:xfrm>
              <a:off x="72390" y="72390"/>
              <a:ext cx="38198539" cy="17817673"/>
            </a:xfrm>
            <a:custGeom>
              <a:avLst/>
              <a:gdLst/>
              <a:ahLst/>
              <a:cxnLst/>
              <a:rect l="l" t="t" r="r" b="b"/>
              <a:pathLst>
                <a:path w="38198539" h="17817673">
                  <a:moveTo>
                    <a:pt x="0" y="0"/>
                  </a:moveTo>
                  <a:lnTo>
                    <a:pt x="38198539" y="0"/>
                  </a:lnTo>
                  <a:lnTo>
                    <a:pt x="38198539" y="17817673"/>
                  </a:lnTo>
                  <a:lnTo>
                    <a:pt x="0" y="17817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A2B07039-C6E8-4CAE-9DD7-BCB235220AB7}"/>
                </a:ext>
              </a:extLst>
            </p:cNvPr>
            <p:cNvSpPr/>
            <p:nvPr/>
          </p:nvSpPr>
          <p:spPr>
            <a:xfrm>
              <a:off x="0" y="0"/>
              <a:ext cx="38343318" cy="17962452"/>
            </a:xfrm>
            <a:custGeom>
              <a:avLst/>
              <a:gdLst/>
              <a:ahLst/>
              <a:cxnLst/>
              <a:rect l="l" t="t" r="r" b="b"/>
              <a:pathLst>
                <a:path w="38343318" h="17962452">
                  <a:moveTo>
                    <a:pt x="38198537" y="17817674"/>
                  </a:moveTo>
                  <a:lnTo>
                    <a:pt x="38343318" y="17817674"/>
                  </a:lnTo>
                  <a:lnTo>
                    <a:pt x="38343318" y="17962452"/>
                  </a:lnTo>
                  <a:lnTo>
                    <a:pt x="38198537" y="17962452"/>
                  </a:lnTo>
                  <a:lnTo>
                    <a:pt x="38198537" y="1781767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7817674"/>
                  </a:lnTo>
                  <a:lnTo>
                    <a:pt x="0" y="17817674"/>
                  </a:lnTo>
                  <a:lnTo>
                    <a:pt x="0" y="144780"/>
                  </a:lnTo>
                  <a:close/>
                  <a:moveTo>
                    <a:pt x="0" y="17817674"/>
                  </a:moveTo>
                  <a:lnTo>
                    <a:pt x="144780" y="17817674"/>
                  </a:lnTo>
                  <a:lnTo>
                    <a:pt x="144780" y="17962452"/>
                  </a:lnTo>
                  <a:lnTo>
                    <a:pt x="0" y="17962452"/>
                  </a:lnTo>
                  <a:lnTo>
                    <a:pt x="0" y="17817674"/>
                  </a:lnTo>
                  <a:close/>
                  <a:moveTo>
                    <a:pt x="38198537" y="144780"/>
                  </a:moveTo>
                  <a:lnTo>
                    <a:pt x="38343318" y="144780"/>
                  </a:lnTo>
                  <a:lnTo>
                    <a:pt x="38343318" y="17817674"/>
                  </a:lnTo>
                  <a:lnTo>
                    <a:pt x="38198537" y="17817674"/>
                  </a:lnTo>
                  <a:lnTo>
                    <a:pt x="38198537" y="144780"/>
                  </a:lnTo>
                  <a:close/>
                  <a:moveTo>
                    <a:pt x="144780" y="17817674"/>
                  </a:moveTo>
                  <a:lnTo>
                    <a:pt x="38198537" y="17817674"/>
                  </a:lnTo>
                  <a:lnTo>
                    <a:pt x="38198537" y="17962452"/>
                  </a:lnTo>
                  <a:lnTo>
                    <a:pt x="144780" y="17962452"/>
                  </a:lnTo>
                  <a:lnTo>
                    <a:pt x="144780" y="17817674"/>
                  </a:lnTo>
                  <a:close/>
                  <a:moveTo>
                    <a:pt x="38198537" y="0"/>
                  </a:moveTo>
                  <a:lnTo>
                    <a:pt x="38343318" y="0"/>
                  </a:lnTo>
                  <a:lnTo>
                    <a:pt x="38343318" y="144780"/>
                  </a:lnTo>
                  <a:lnTo>
                    <a:pt x="38198537" y="144780"/>
                  </a:lnTo>
                  <a:lnTo>
                    <a:pt x="3819853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8198537" y="0"/>
                  </a:lnTo>
                  <a:lnTo>
                    <a:pt x="3819853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B6B8"/>
            </a:solidFill>
          </p:spPr>
        </p:sp>
      </p:grpSp>
      <p:sp>
        <p:nvSpPr>
          <p:cNvPr id="21" name="TextBox 10">
            <a:extLst>
              <a:ext uri="{FF2B5EF4-FFF2-40B4-BE49-F238E27FC236}">
                <a16:creationId xmlns:a16="http://schemas.microsoft.com/office/drawing/2014/main" id="{3008AFD0-F507-446E-90C3-2B3E9D644377}"/>
              </a:ext>
            </a:extLst>
          </p:cNvPr>
          <p:cNvSpPr txBox="1"/>
          <p:nvPr/>
        </p:nvSpPr>
        <p:spPr>
          <a:xfrm rot="21442950">
            <a:off x="3089791" y="3405181"/>
            <a:ext cx="10574308" cy="2978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ctr">
              <a:lnSpc>
                <a:spcPts val="5903"/>
              </a:lnSpc>
              <a:buFont typeface="Arial" panose="020B0604020202020204" pitchFamily="34" charset="0"/>
              <a:buChar char="•"/>
            </a:pPr>
            <a:r>
              <a:rPr lang="vi-VN" sz="4400" dirty="0">
                <a:solidFill>
                  <a:srgbClr val="2F878F"/>
                </a:solidFill>
                <a:latin typeface="Roboto Condensed Italics"/>
              </a:rPr>
              <a:t>Bài tập: Hãy viết bài văn kể lại một trải nghiệm khác của bản thân (</a:t>
            </a:r>
            <a:r>
              <a:rPr lang="en-SG" sz="4400" dirty="0" err="1">
                <a:solidFill>
                  <a:srgbClr val="2F878F"/>
                </a:solidFill>
                <a:latin typeface="Roboto Condensed Italics"/>
              </a:rPr>
              <a:t>với</a:t>
            </a:r>
            <a:r>
              <a:rPr lang="en-SG" sz="4400" dirty="0">
                <a:solidFill>
                  <a:srgbClr val="2F878F"/>
                </a:solidFill>
                <a:latin typeface="Roboto Condensed Italics"/>
              </a:rPr>
              <a:t> </a:t>
            </a:r>
            <a:r>
              <a:rPr lang="en-SG" sz="4400" dirty="0" err="1">
                <a:solidFill>
                  <a:srgbClr val="2F878F"/>
                </a:solidFill>
                <a:latin typeface="Roboto Condensed Italics"/>
              </a:rPr>
              <a:t>một</a:t>
            </a:r>
            <a:r>
              <a:rPr lang="en-SG" sz="4400" dirty="0">
                <a:solidFill>
                  <a:srgbClr val="2F878F"/>
                </a:solidFill>
                <a:latin typeface="Roboto Condensed Italics"/>
              </a:rPr>
              <a:t> </a:t>
            </a:r>
            <a:r>
              <a:rPr lang="en-SG" sz="4400" dirty="0" err="1">
                <a:solidFill>
                  <a:srgbClr val="2F878F"/>
                </a:solidFill>
                <a:latin typeface="Roboto Condensed Italics"/>
              </a:rPr>
              <a:t>người</a:t>
            </a:r>
            <a:r>
              <a:rPr lang="en-SG" sz="4400" dirty="0">
                <a:solidFill>
                  <a:srgbClr val="2F878F"/>
                </a:solidFill>
                <a:latin typeface="Roboto Condensed Italics"/>
              </a:rPr>
              <a:t> </a:t>
            </a:r>
            <a:r>
              <a:rPr lang="en-SG" sz="4400" dirty="0" err="1">
                <a:solidFill>
                  <a:srgbClr val="2F878F"/>
                </a:solidFill>
                <a:latin typeface="Roboto Condensed Italics"/>
              </a:rPr>
              <a:t>thân</a:t>
            </a:r>
            <a:r>
              <a:rPr lang="en-SG" sz="4400" dirty="0">
                <a:solidFill>
                  <a:srgbClr val="2F878F"/>
                </a:solidFill>
                <a:latin typeface="Roboto Condensed Italics"/>
              </a:rPr>
              <a:t> </a:t>
            </a:r>
            <a:r>
              <a:rPr lang="en-SG" sz="4400" dirty="0" err="1">
                <a:solidFill>
                  <a:srgbClr val="2F878F"/>
                </a:solidFill>
                <a:latin typeface="Roboto Condensed Italics"/>
              </a:rPr>
              <a:t>yêu</a:t>
            </a:r>
            <a:r>
              <a:rPr lang="en-SG" sz="4400" dirty="0">
                <a:solidFill>
                  <a:srgbClr val="2F878F"/>
                </a:solidFill>
                <a:latin typeface="Roboto Condensed Italics"/>
              </a:rPr>
              <a:t>) </a:t>
            </a:r>
            <a:r>
              <a:rPr lang="vi-VN" sz="4400" dirty="0">
                <a:solidFill>
                  <a:srgbClr val="2F878F"/>
                </a:solidFill>
                <a:latin typeface="Roboto Condensed Italics"/>
              </a:rPr>
              <a:t>HS nộp sản phẩm bằng giấy hoặc qua zalo cho GV.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325169">
            <a:off x="13635614" y="3156182"/>
            <a:ext cx="4209190" cy="5646475"/>
          </a:xfrm>
          <a:prstGeom prst="rect">
            <a:avLst/>
          </a:prstGeom>
        </p:spPr>
      </p:pic>
      <p:sp>
        <p:nvSpPr>
          <p:cNvPr id="24" name="TextBox 9">
            <a:extLst>
              <a:ext uri="{FF2B5EF4-FFF2-40B4-BE49-F238E27FC236}">
                <a16:creationId xmlns:a16="http://schemas.microsoft.com/office/drawing/2014/main" id="{6A1000DD-FDBC-4E90-9915-0FFEFEF81DD6}"/>
              </a:ext>
            </a:extLst>
          </p:cNvPr>
          <p:cNvSpPr txBox="1"/>
          <p:nvPr/>
        </p:nvSpPr>
        <p:spPr>
          <a:xfrm>
            <a:off x="8109678" y="297421"/>
            <a:ext cx="8771652" cy="1716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49"/>
              </a:lnSpc>
              <a:spcBef>
                <a:spcPct val="0"/>
              </a:spcBef>
            </a:pPr>
            <a:r>
              <a:rPr lang="en-US" sz="10035" spc="90">
                <a:solidFill>
                  <a:schemeClr val="bg1"/>
                </a:solidFill>
                <a:latin typeface="Fraunces Bold"/>
              </a:rPr>
              <a:t>DẶN DÒ</a:t>
            </a:r>
            <a:endParaRPr lang="en-US" sz="10035" spc="90" dirty="0">
              <a:solidFill>
                <a:schemeClr val="bg1"/>
              </a:solidFill>
              <a:latin typeface="Fraunces Bold"/>
            </a:endParaRP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AFF74307-7E7D-A3FF-DF0A-74B2A7E84B59}"/>
              </a:ext>
            </a:extLst>
          </p:cNvPr>
          <p:cNvSpPr txBox="1"/>
          <p:nvPr/>
        </p:nvSpPr>
        <p:spPr>
          <a:xfrm rot="21442950">
            <a:off x="3269659" y="6335186"/>
            <a:ext cx="10574308" cy="1465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ctr">
              <a:lnSpc>
                <a:spcPts val="5903"/>
              </a:lnSpc>
              <a:buFont typeface="Arial" panose="020B0604020202020204" pitchFamily="34" charset="0"/>
              <a:buChar char="•"/>
            </a:pPr>
            <a:r>
              <a:rPr lang="en-SG" sz="4400" dirty="0" err="1">
                <a:solidFill>
                  <a:srgbClr val="2F878F"/>
                </a:solidFill>
                <a:latin typeface="Roboto Condensed Italics"/>
              </a:rPr>
              <a:t>Chuẩn</a:t>
            </a:r>
            <a:r>
              <a:rPr lang="en-SG" sz="4400" dirty="0">
                <a:solidFill>
                  <a:srgbClr val="2F878F"/>
                </a:solidFill>
                <a:latin typeface="Roboto Condensed Italics"/>
              </a:rPr>
              <a:t> </a:t>
            </a:r>
            <a:r>
              <a:rPr lang="en-SG" sz="4400" dirty="0" err="1">
                <a:solidFill>
                  <a:srgbClr val="2F878F"/>
                </a:solidFill>
                <a:latin typeface="Roboto Condensed Italics"/>
              </a:rPr>
              <a:t>bị</a:t>
            </a:r>
            <a:r>
              <a:rPr lang="en-SG" sz="4400" dirty="0">
                <a:solidFill>
                  <a:srgbClr val="2F878F"/>
                </a:solidFill>
                <a:latin typeface="Roboto Condensed Italics"/>
              </a:rPr>
              <a:t> </a:t>
            </a:r>
            <a:r>
              <a:rPr lang="en-SG" sz="4400" dirty="0" err="1">
                <a:solidFill>
                  <a:srgbClr val="2F878F"/>
                </a:solidFill>
                <a:latin typeface="Roboto Condensed Italics"/>
              </a:rPr>
              <a:t>cho</a:t>
            </a:r>
            <a:r>
              <a:rPr lang="en-SG" sz="4400" dirty="0">
                <a:solidFill>
                  <a:srgbClr val="2F878F"/>
                </a:solidFill>
                <a:latin typeface="Roboto Condensed Italics"/>
              </a:rPr>
              <a:t> </a:t>
            </a:r>
            <a:r>
              <a:rPr lang="en-SG" sz="4400" dirty="0" err="1">
                <a:solidFill>
                  <a:srgbClr val="2F878F"/>
                </a:solidFill>
                <a:latin typeface="Roboto Condensed Italics"/>
              </a:rPr>
              <a:t>bài</a:t>
            </a:r>
            <a:r>
              <a:rPr lang="en-SG" sz="4400" dirty="0">
                <a:solidFill>
                  <a:srgbClr val="2F878F"/>
                </a:solidFill>
                <a:latin typeface="Roboto Condensed Italics"/>
              </a:rPr>
              <a:t> NGHE </a:t>
            </a:r>
            <a:r>
              <a:rPr lang="en-SG" sz="4400" dirty="0" err="1">
                <a:solidFill>
                  <a:srgbClr val="2F878F"/>
                </a:solidFill>
                <a:latin typeface="Roboto Condensed Italics"/>
              </a:rPr>
              <a:t>và</a:t>
            </a:r>
            <a:r>
              <a:rPr lang="en-SG" sz="4400" dirty="0">
                <a:solidFill>
                  <a:srgbClr val="2F878F"/>
                </a:solidFill>
                <a:latin typeface="Roboto Condensed Italics"/>
              </a:rPr>
              <a:t> NÓI: </a:t>
            </a:r>
            <a:r>
              <a:rPr lang="en-SG" sz="4400" dirty="0" err="1">
                <a:solidFill>
                  <a:srgbClr val="2F878F"/>
                </a:solidFill>
                <a:latin typeface="Roboto Condensed Italics"/>
              </a:rPr>
              <a:t>Kể</a:t>
            </a:r>
            <a:r>
              <a:rPr lang="en-SG" sz="4400" dirty="0">
                <a:solidFill>
                  <a:srgbClr val="2F878F"/>
                </a:solidFill>
                <a:latin typeface="Roboto Condensed Italics"/>
              </a:rPr>
              <a:t> </a:t>
            </a:r>
            <a:r>
              <a:rPr lang="en-SG" sz="4400" dirty="0" err="1">
                <a:solidFill>
                  <a:srgbClr val="2F878F"/>
                </a:solidFill>
                <a:latin typeface="Roboto Condensed Italics"/>
              </a:rPr>
              <a:t>lại</a:t>
            </a:r>
            <a:r>
              <a:rPr lang="en-SG" sz="4400" dirty="0">
                <a:solidFill>
                  <a:srgbClr val="2F878F"/>
                </a:solidFill>
                <a:latin typeface="Roboto Condensed Italics"/>
              </a:rPr>
              <a:t> </a:t>
            </a:r>
            <a:r>
              <a:rPr lang="en-SG" sz="4400" dirty="0" err="1">
                <a:solidFill>
                  <a:srgbClr val="2F878F"/>
                </a:solidFill>
                <a:latin typeface="Roboto Condensed Italics"/>
              </a:rPr>
              <a:t>một</a:t>
            </a:r>
            <a:r>
              <a:rPr lang="en-SG" sz="4400" dirty="0">
                <a:solidFill>
                  <a:srgbClr val="2F878F"/>
                </a:solidFill>
                <a:latin typeface="Roboto Condensed Italics"/>
              </a:rPr>
              <a:t> </a:t>
            </a:r>
            <a:r>
              <a:rPr lang="en-SG" sz="4400" dirty="0" err="1">
                <a:solidFill>
                  <a:srgbClr val="2F878F"/>
                </a:solidFill>
                <a:latin typeface="Roboto Condensed Italics"/>
              </a:rPr>
              <a:t>trải</a:t>
            </a:r>
            <a:r>
              <a:rPr lang="en-SG" sz="4400" dirty="0">
                <a:solidFill>
                  <a:srgbClr val="2F878F"/>
                </a:solidFill>
                <a:latin typeface="Roboto Condensed Italics"/>
              </a:rPr>
              <a:t> </a:t>
            </a:r>
            <a:r>
              <a:rPr lang="en-SG" sz="4400" dirty="0" err="1">
                <a:solidFill>
                  <a:srgbClr val="2F878F"/>
                </a:solidFill>
                <a:latin typeface="Roboto Condensed Italics"/>
              </a:rPr>
              <a:t>nghiệm</a:t>
            </a:r>
            <a:r>
              <a:rPr lang="en-SG" sz="4400" dirty="0">
                <a:solidFill>
                  <a:srgbClr val="2F878F"/>
                </a:solidFill>
                <a:latin typeface="Roboto Condensed Italics"/>
              </a:rPr>
              <a:t> </a:t>
            </a:r>
            <a:r>
              <a:rPr lang="en-SG" sz="4400" dirty="0" err="1">
                <a:solidFill>
                  <a:srgbClr val="2F878F"/>
                </a:solidFill>
                <a:latin typeface="Roboto Condensed Italics"/>
              </a:rPr>
              <a:t>đáng</a:t>
            </a:r>
            <a:r>
              <a:rPr lang="en-SG" sz="4400" dirty="0">
                <a:solidFill>
                  <a:srgbClr val="2F878F"/>
                </a:solidFill>
                <a:latin typeface="Roboto Condensed Italics"/>
              </a:rPr>
              <a:t> </a:t>
            </a:r>
            <a:r>
              <a:rPr lang="en-SG" sz="4400" dirty="0" err="1">
                <a:solidFill>
                  <a:srgbClr val="2F878F"/>
                </a:solidFill>
                <a:latin typeface="Roboto Condensed Italics"/>
              </a:rPr>
              <a:t>nhớ</a:t>
            </a:r>
            <a:endParaRPr lang="vi-VN" sz="4400" dirty="0">
              <a:solidFill>
                <a:srgbClr val="2F878F"/>
              </a:solidFill>
              <a:latin typeface="Roboto Condensed Itali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B6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EC305-2695-BD05-C54A-E60813D1B3C1}"/>
              </a:ext>
            </a:extLst>
          </p:cNvPr>
          <p:cNvSpPr txBox="1">
            <a:spLocks/>
          </p:cNvSpPr>
          <p:nvPr/>
        </p:nvSpPr>
        <p:spPr>
          <a:xfrm>
            <a:off x="2200275" y="412553"/>
            <a:ext cx="13887450" cy="327362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5pPr>
            <a:lvl6pPr marL="653077" algn="ctr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6pPr>
            <a:lvl7pPr marL="1306155" algn="ctr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7pPr>
            <a:lvl8pPr marL="1959233" algn="ctr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8pPr>
            <a:lvl9pPr marL="2612311" algn="ctr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7088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 BÍ ẨN</a:t>
            </a:r>
          </a:p>
          <a:p>
            <a:pPr>
              <a:defRPr/>
            </a:pPr>
            <a:r>
              <a:rPr lang="en-US" sz="7088" b="1" kern="0" dirty="0" err="1">
                <a:latin typeface="UTM Aquarelle" panose="02040603050506020204" pitchFamily="18" charset="0"/>
              </a:rPr>
              <a:t>Đây</a:t>
            </a:r>
            <a:r>
              <a:rPr lang="en-US" sz="7088" b="1" kern="0" dirty="0">
                <a:latin typeface="UTM Aquarelle" panose="02040603050506020204" pitchFamily="18" charset="0"/>
              </a:rPr>
              <a:t> </a:t>
            </a:r>
            <a:r>
              <a:rPr lang="en-US" sz="7088" b="1" kern="0" dirty="0" err="1">
                <a:latin typeface="UTM Aquarelle" panose="02040603050506020204" pitchFamily="18" charset="0"/>
              </a:rPr>
              <a:t>là</a:t>
            </a:r>
            <a:r>
              <a:rPr lang="en-US" sz="7088" b="1" kern="0" dirty="0">
                <a:latin typeface="UTM Aquarelle" panose="02040603050506020204" pitchFamily="18" charset="0"/>
              </a:rPr>
              <a:t> </a:t>
            </a:r>
            <a:r>
              <a:rPr lang="en-US" sz="7088" b="1" kern="0" dirty="0" err="1">
                <a:latin typeface="UTM Aquarelle" panose="02040603050506020204" pitchFamily="18" charset="0"/>
              </a:rPr>
              <a:t>câu</a:t>
            </a:r>
            <a:r>
              <a:rPr lang="en-US" sz="7088" b="1" kern="0" dirty="0">
                <a:latin typeface="UTM Aquarelle" panose="02040603050506020204" pitchFamily="18" charset="0"/>
              </a:rPr>
              <a:t> </a:t>
            </a:r>
            <a:r>
              <a:rPr lang="en-US" sz="7088" b="1" kern="0" dirty="0" err="1">
                <a:latin typeface="UTM Aquarelle" panose="02040603050506020204" pitchFamily="18" charset="0"/>
              </a:rPr>
              <a:t>chuyện</a:t>
            </a:r>
            <a:r>
              <a:rPr lang="en-US" sz="7088" b="1" kern="0" dirty="0">
                <a:latin typeface="UTM Aquarelle" panose="02040603050506020204" pitchFamily="18" charset="0"/>
              </a:rPr>
              <a:t> </a:t>
            </a:r>
            <a:r>
              <a:rPr lang="en-US" sz="7088" b="1" kern="0" dirty="0" err="1">
                <a:latin typeface="UTM Aquarelle" panose="02040603050506020204" pitchFamily="18" charset="0"/>
              </a:rPr>
              <a:t>cổ</a:t>
            </a:r>
            <a:r>
              <a:rPr lang="en-US" sz="7088" b="1" kern="0" dirty="0">
                <a:latin typeface="UTM Aquarelle" panose="02040603050506020204" pitchFamily="18" charset="0"/>
              </a:rPr>
              <a:t> </a:t>
            </a:r>
            <a:r>
              <a:rPr lang="en-US" sz="7088" b="1" kern="0" dirty="0" err="1">
                <a:latin typeface="UTM Aquarelle" panose="02040603050506020204" pitchFamily="18" charset="0"/>
              </a:rPr>
              <a:t>tích</a:t>
            </a:r>
            <a:r>
              <a:rPr lang="en-US" sz="7088" b="1" kern="0" dirty="0">
                <a:latin typeface="UTM Aquarelle" panose="02040603050506020204" pitchFamily="18" charset="0"/>
              </a:rPr>
              <a:t> </a:t>
            </a:r>
            <a:r>
              <a:rPr lang="en-US" sz="7088" b="1" kern="0" dirty="0" err="1">
                <a:latin typeface="UTM Aquarelle" panose="02040603050506020204" pitchFamily="18" charset="0"/>
              </a:rPr>
              <a:t>nào</a:t>
            </a:r>
            <a:r>
              <a:rPr lang="en-US" sz="7088" b="1" kern="0" dirty="0"/>
              <a:t>?</a:t>
            </a:r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A3D34FB7-1199-3A6E-B074-ACE1D615C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431" y="6218635"/>
            <a:ext cx="5631062" cy="355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>
            <a:extLst>
              <a:ext uri="{FF2B5EF4-FFF2-40B4-BE49-F238E27FC236}">
                <a16:creationId xmlns:a16="http://schemas.microsoft.com/office/drawing/2014/main" id="{7D426A2E-CAC3-B8B0-E69E-84D7122C6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431" y="2914651"/>
            <a:ext cx="5607844" cy="330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>
            <a:extLst>
              <a:ext uri="{FF2B5EF4-FFF2-40B4-BE49-F238E27FC236}">
                <a16:creationId xmlns:a16="http://schemas.microsoft.com/office/drawing/2014/main" id="{7A011F98-8DC0-AF19-9DFE-37AE873A9B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493" y="2955728"/>
            <a:ext cx="5634632" cy="330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">
            <a:extLst>
              <a:ext uri="{FF2B5EF4-FFF2-40B4-BE49-F238E27FC236}">
                <a16:creationId xmlns:a16="http://schemas.microsoft.com/office/drawing/2014/main" id="{6E06A9B0-39DC-F545-B182-2AD9DB03FA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062" y="6295431"/>
            <a:ext cx="5634632" cy="353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4C83C4-B906-5987-0D17-E32FF7B43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7933" y="9040415"/>
            <a:ext cx="394335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05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Tấm cám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782D2E-AC2A-49DB-30A0-28B9B2A24B45}"/>
              </a:ext>
            </a:extLst>
          </p:cNvPr>
          <p:cNvSpPr/>
          <p:nvPr/>
        </p:nvSpPr>
        <p:spPr>
          <a:xfrm>
            <a:off x="3326309" y="2830712"/>
            <a:ext cx="5572125" cy="3511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A648BD-237E-4B31-3AA9-048FC4B75EE3}"/>
              </a:ext>
            </a:extLst>
          </p:cNvPr>
          <p:cNvSpPr/>
          <p:nvPr/>
        </p:nvSpPr>
        <p:spPr>
          <a:xfrm>
            <a:off x="8921651" y="2824460"/>
            <a:ext cx="5817691" cy="3511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5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39D0EE-691F-ECBD-3114-DA7C26729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3718" y="5314950"/>
            <a:ext cx="4739878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050">
                <a:latin typeface="Times New Roman" panose="02020603050405020304" pitchFamily="18" charset="0"/>
                <a:cs typeface="Times New Roman" panose="02020603050405020304" pitchFamily="18" charset="0"/>
              </a:rPr>
              <a:t>Truyện: Thạch Sanh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7989D5-7E4B-D023-9947-BEF14B71A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6141" y="5586413"/>
            <a:ext cx="5486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Truyện: Em bé thông minh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187AAA-5796-D0A1-7E72-E80A74B9E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3718" y="8865394"/>
            <a:ext cx="4091582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050">
                <a:latin typeface="Times New Roman" panose="02020603050405020304" pitchFamily="18" charset="0"/>
                <a:cs typeface="Times New Roman" panose="02020603050405020304" pitchFamily="18" charset="0"/>
              </a:rPr>
              <a:t>Truyện: Cây khế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778145-1F9B-8A2E-87CD-6FE7656F9861}"/>
              </a:ext>
            </a:extLst>
          </p:cNvPr>
          <p:cNvSpPr/>
          <p:nvPr/>
        </p:nvSpPr>
        <p:spPr>
          <a:xfrm>
            <a:off x="3360241" y="6376274"/>
            <a:ext cx="5572125" cy="3403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9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BF6EE0-6D2C-F6AA-7446-50F8214BC73C}"/>
              </a:ext>
            </a:extLst>
          </p:cNvPr>
          <p:cNvSpPr/>
          <p:nvPr/>
        </p:nvSpPr>
        <p:spPr>
          <a:xfrm>
            <a:off x="8955582" y="6334246"/>
            <a:ext cx="5760543" cy="3507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B6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135847" y="3849805"/>
            <a:ext cx="2271694" cy="194539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17977">
            <a:off x="13546166" y="2384663"/>
            <a:ext cx="3248594" cy="22444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02378">
            <a:off x="17080177" y="8585325"/>
            <a:ext cx="868349" cy="74362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573909" y="9258300"/>
            <a:ext cx="2176623" cy="186398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362276" y="914400"/>
            <a:ext cx="16925723" cy="9986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 spc="-400" dirty="0" err="1">
                <a:solidFill>
                  <a:srgbClr val="FFFFFF"/>
                </a:solidFill>
                <a:latin typeface="Fraunces"/>
              </a:rPr>
              <a:t>Củng</a:t>
            </a:r>
            <a:r>
              <a:rPr lang="en-US" sz="6000" b="1" spc="-400" dirty="0">
                <a:solidFill>
                  <a:srgbClr val="FFFFFF"/>
                </a:solidFill>
                <a:latin typeface="Fraunces"/>
              </a:rPr>
              <a:t> </a:t>
            </a:r>
            <a:r>
              <a:rPr lang="en-US" sz="6000" b="1" spc="-400" dirty="0" err="1">
                <a:solidFill>
                  <a:srgbClr val="FFFFFF"/>
                </a:solidFill>
                <a:latin typeface="Fraunces"/>
              </a:rPr>
              <a:t>cố</a:t>
            </a:r>
            <a:r>
              <a:rPr lang="en-US" sz="6000" b="1" spc="-400" dirty="0">
                <a:solidFill>
                  <a:srgbClr val="FFFFFF"/>
                </a:solidFill>
                <a:latin typeface="Fraunces"/>
              </a:rPr>
              <a:t> </a:t>
            </a:r>
            <a:r>
              <a:rPr lang="en-US" sz="6000" b="1" spc="-400" dirty="0" err="1">
                <a:solidFill>
                  <a:srgbClr val="FFFFFF"/>
                </a:solidFill>
                <a:latin typeface="Fraunces"/>
              </a:rPr>
              <a:t>kiến</a:t>
            </a:r>
            <a:r>
              <a:rPr lang="en-US" sz="6000" b="1" spc="-400" dirty="0">
                <a:solidFill>
                  <a:srgbClr val="FFFFFF"/>
                </a:solidFill>
                <a:latin typeface="Fraunces"/>
              </a:rPr>
              <a:t> </a:t>
            </a:r>
            <a:r>
              <a:rPr lang="en-US" sz="6000" b="1" spc="-400" dirty="0" err="1">
                <a:solidFill>
                  <a:srgbClr val="FFFFFF"/>
                </a:solidFill>
                <a:latin typeface="Fraunces"/>
              </a:rPr>
              <a:t>thức</a:t>
            </a:r>
            <a:r>
              <a:rPr lang="en-US" sz="6000" b="1" spc="-400" dirty="0">
                <a:solidFill>
                  <a:srgbClr val="FFFFFF"/>
                </a:solidFill>
                <a:latin typeface="Fraunces"/>
              </a:rPr>
              <a:t>: </a:t>
            </a:r>
            <a:r>
              <a:rPr lang="en-US" sz="6000" b="1" spc="-400" dirty="0" err="1">
                <a:solidFill>
                  <a:srgbClr val="FFFFFF"/>
                </a:solidFill>
                <a:latin typeface="Fraunces"/>
              </a:rPr>
              <a:t>yêu</a:t>
            </a:r>
            <a:r>
              <a:rPr lang="en-US" sz="6000" b="1" spc="-400" dirty="0">
                <a:solidFill>
                  <a:srgbClr val="FFFFFF"/>
                </a:solidFill>
                <a:latin typeface="Fraunces"/>
              </a:rPr>
              <a:t> </a:t>
            </a:r>
            <a:r>
              <a:rPr lang="en-US" sz="6000" b="1" spc="-400" dirty="0" err="1">
                <a:solidFill>
                  <a:srgbClr val="FFFFFF"/>
                </a:solidFill>
                <a:latin typeface="Fraunces"/>
              </a:rPr>
              <a:t>cầu</a:t>
            </a:r>
            <a:r>
              <a:rPr lang="en-US" sz="6000" b="1" spc="-400" dirty="0">
                <a:solidFill>
                  <a:srgbClr val="FFFFFF"/>
                </a:solidFill>
                <a:latin typeface="Fraunces"/>
              </a:rPr>
              <a:t> </a:t>
            </a:r>
            <a:r>
              <a:rPr lang="en-US" sz="6000" b="1" spc="-400" dirty="0" err="1">
                <a:solidFill>
                  <a:srgbClr val="FFFFFF"/>
                </a:solidFill>
                <a:latin typeface="Fraunces"/>
              </a:rPr>
              <a:t>của</a:t>
            </a:r>
            <a:r>
              <a:rPr lang="en-US" sz="6000" b="1" spc="-400" dirty="0">
                <a:solidFill>
                  <a:srgbClr val="FFFFFF"/>
                </a:solidFill>
                <a:latin typeface="Fraunces"/>
              </a:rPr>
              <a:t> </a:t>
            </a:r>
            <a:r>
              <a:rPr lang="en-US" sz="6000" b="1" spc="-400" dirty="0" err="1">
                <a:solidFill>
                  <a:srgbClr val="FFFFFF"/>
                </a:solidFill>
                <a:latin typeface="Fraunces"/>
              </a:rPr>
              <a:t>kiểu</a:t>
            </a:r>
            <a:r>
              <a:rPr lang="en-US" sz="6000" b="1" spc="-400" dirty="0">
                <a:solidFill>
                  <a:srgbClr val="FFFFFF"/>
                </a:solidFill>
                <a:latin typeface="Fraunces"/>
              </a:rPr>
              <a:t> </a:t>
            </a:r>
            <a:r>
              <a:rPr lang="en-US" sz="6000" b="1" spc="-400" dirty="0" err="1">
                <a:solidFill>
                  <a:srgbClr val="FFFFFF"/>
                </a:solidFill>
                <a:latin typeface="Fraunces"/>
              </a:rPr>
              <a:t>văn</a:t>
            </a:r>
            <a:r>
              <a:rPr lang="en-US" sz="6000" b="1" spc="-400" dirty="0">
                <a:solidFill>
                  <a:srgbClr val="FFFFFF"/>
                </a:solidFill>
                <a:latin typeface="Fraunces"/>
              </a:rPr>
              <a:t> </a:t>
            </a:r>
            <a:r>
              <a:rPr lang="en-US" sz="6000" b="1" spc="-400" dirty="0" err="1">
                <a:solidFill>
                  <a:srgbClr val="FFFFFF"/>
                </a:solidFill>
                <a:latin typeface="Fraunces"/>
              </a:rPr>
              <a:t>bản</a:t>
            </a:r>
            <a:r>
              <a:rPr lang="en-US" sz="6000" b="1" spc="-400" dirty="0">
                <a:solidFill>
                  <a:srgbClr val="FFFFFF"/>
                </a:solidFill>
                <a:latin typeface="Fraunces"/>
              </a:rPr>
              <a:t>?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0E7F1B3-E9E3-02D9-C41B-3EDE56C0F6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9489595"/>
              </p:ext>
            </p:extLst>
          </p:nvPr>
        </p:nvGraphicFramePr>
        <p:xfrm>
          <a:off x="1362277" y="3849805"/>
          <a:ext cx="16014412" cy="538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561473">
            <a:off x="16921049" y="2912073"/>
            <a:ext cx="2733902" cy="4523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83522" y="285290"/>
            <a:ext cx="1894052" cy="101245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-398246" y="8840084"/>
            <a:ext cx="19084492" cy="1764189"/>
            <a:chOff x="0" y="0"/>
            <a:chExt cx="54449658" cy="5033379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54304880" cy="4888599"/>
            </a:xfrm>
            <a:custGeom>
              <a:avLst/>
              <a:gdLst/>
              <a:ahLst/>
              <a:cxnLst/>
              <a:rect l="l" t="t" r="r" b="b"/>
              <a:pathLst>
                <a:path w="54304880" h="4888599">
                  <a:moveTo>
                    <a:pt x="0" y="0"/>
                  </a:moveTo>
                  <a:lnTo>
                    <a:pt x="54304880" y="0"/>
                  </a:lnTo>
                  <a:lnTo>
                    <a:pt x="54304880" y="4888599"/>
                  </a:lnTo>
                  <a:lnTo>
                    <a:pt x="0" y="4888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9B4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54449656" cy="5033379"/>
            </a:xfrm>
            <a:custGeom>
              <a:avLst/>
              <a:gdLst/>
              <a:ahLst/>
              <a:cxnLst/>
              <a:rect l="l" t="t" r="r" b="b"/>
              <a:pathLst>
                <a:path w="54449656" h="5033379">
                  <a:moveTo>
                    <a:pt x="54304878" y="4888599"/>
                  </a:moveTo>
                  <a:lnTo>
                    <a:pt x="54449656" y="4888599"/>
                  </a:lnTo>
                  <a:lnTo>
                    <a:pt x="54449656" y="5033379"/>
                  </a:lnTo>
                  <a:lnTo>
                    <a:pt x="54304878" y="5033379"/>
                  </a:lnTo>
                  <a:lnTo>
                    <a:pt x="54304878" y="48885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888599"/>
                  </a:lnTo>
                  <a:lnTo>
                    <a:pt x="0" y="4888599"/>
                  </a:lnTo>
                  <a:lnTo>
                    <a:pt x="0" y="144780"/>
                  </a:lnTo>
                  <a:close/>
                  <a:moveTo>
                    <a:pt x="0" y="4888599"/>
                  </a:moveTo>
                  <a:lnTo>
                    <a:pt x="144780" y="4888599"/>
                  </a:lnTo>
                  <a:lnTo>
                    <a:pt x="144780" y="5033379"/>
                  </a:lnTo>
                  <a:lnTo>
                    <a:pt x="0" y="5033379"/>
                  </a:lnTo>
                  <a:lnTo>
                    <a:pt x="0" y="4888599"/>
                  </a:lnTo>
                  <a:close/>
                  <a:moveTo>
                    <a:pt x="54304878" y="144780"/>
                  </a:moveTo>
                  <a:lnTo>
                    <a:pt x="54449656" y="144780"/>
                  </a:lnTo>
                  <a:lnTo>
                    <a:pt x="54449656" y="4888599"/>
                  </a:lnTo>
                  <a:lnTo>
                    <a:pt x="54304878" y="4888599"/>
                  </a:lnTo>
                  <a:lnTo>
                    <a:pt x="54304878" y="144780"/>
                  </a:lnTo>
                  <a:close/>
                  <a:moveTo>
                    <a:pt x="144780" y="4888599"/>
                  </a:moveTo>
                  <a:lnTo>
                    <a:pt x="54304878" y="4888599"/>
                  </a:lnTo>
                  <a:lnTo>
                    <a:pt x="54304878" y="5033379"/>
                  </a:lnTo>
                  <a:lnTo>
                    <a:pt x="144780" y="5033379"/>
                  </a:lnTo>
                  <a:lnTo>
                    <a:pt x="144780" y="4888599"/>
                  </a:lnTo>
                  <a:close/>
                  <a:moveTo>
                    <a:pt x="54304878" y="0"/>
                  </a:moveTo>
                  <a:lnTo>
                    <a:pt x="54449656" y="0"/>
                  </a:lnTo>
                  <a:lnTo>
                    <a:pt x="54449656" y="144780"/>
                  </a:lnTo>
                  <a:lnTo>
                    <a:pt x="54304878" y="144780"/>
                  </a:lnTo>
                  <a:lnTo>
                    <a:pt x="5430487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4304878" y="0"/>
                  </a:lnTo>
                  <a:lnTo>
                    <a:pt x="5430487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B6B8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98246" y="4134266"/>
            <a:ext cx="1276154" cy="12761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456691" y="8281911"/>
            <a:ext cx="1303590" cy="1116347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152B871-1E79-45CA-0DC3-06381CD3B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43508"/>
              </p:ext>
            </p:extLst>
          </p:nvPr>
        </p:nvGraphicFramePr>
        <p:xfrm>
          <a:off x="783812" y="1104900"/>
          <a:ext cx="16720374" cy="6846852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4246944401"/>
                    </a:ext>
                  </a:extLst>
                </a:gridCol>
                <a:gridCol w="6204774">
                  <a:extLst>
                    <a:ext uri="{9D8B030D-6E8A-4147-A177-3AD203B41FA5}">
                      <a16:colId xmlns:a16="http://schemas.microsoft.com/office/drawing/2014/main" val="2210728826"/>
                    </a:ext>
                  </a:extLst>
                </a:gridCol>
              </a:tblGrid>
              <a:tr h="4108112">
                <a:tc gridSpan="2"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effectLst/>
                          <a:latin typeface="Fraunces" panose="020B0604020202020204" charset="0"/>
                          <a:ea typeface="FangSong" panose="020B0503020204020204" pitchFamily="49" charset="-122"/>
                          <a:cs typeface="Calibri" panose="020F0502020204030204" pitchFamily="34" charset="0"/>
                        </a:rPr>
                        <a:t>PHIẾU TÌM Ý</a:t>
                      </a:r>
                      <a:endParaRPr lang="en-US" sz="3200" b="1" dirty="0">
                        <a:effectLst/>
                        <a:latin typeface="Fraunces" panose="020B0604020202020204" charset="0"/>
                        <a:ea typeface="FangSong" panose="020B0503020204020204" pitchFamily="49" charset="-122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US" sz="3200" b="1" dirty="0">
                        <a:effectLst/>
                        <a:latin typeface="Fraunces" panose="020B0604020202020204" charset="0"/>
                        <a:ea typeface="FangSong" panose="020B0503020204020204" pitchFamily="49" charset="-122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vi-VN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Họ và tên HS: ………………………….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vi-VN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Nhiệm vụ: Tìm ý cho bài văn Kể lại một trải nghiệm ( chuyến đi đáng nhớ) của bản thân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/>
                      <a:r>
                        <a:rPr lang="vi-VN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Gợi ý: Để nhớ lại các chi tiết, hãy viết tự do theo trí nhớ của em bằng cách trả lời vào cột bên phải ở các câu hỏi ở cột trái.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108444"/>
                  </a:ext>
                </a:extLst>
              </a:tr>
              <a:tr h="684685">
                <a:tc>
                  <a:txBody>
                    <a:bodyPr/>
                    <a:lstStyle/>
                    <a:p>
                      <a:pPr algn="just"/>
                      <a:r>
                        <a:rPr lang="vi-VN" sz="32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Chuyến đi đáng nhớ nhất là gì? Xảy ra khi nào?</a:t>
                      </a:r>
                      <a:endParaRPr lang="en-US" sz="32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vi-VN" sz="3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………………………………………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2387567"/>
                  </a:ext>
                </a:extLst>
              </a:tr>
              <a:tr h="684685">
                <a:tc>
                  <a:txBody>
                    <a:bodyPr/>
                    <a:lstStyle/>
                    <a:p>
                      <a:pPr algn="just"/>
                      <a:r>
                        <a:rPr lang="vi-VN" sz="32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Những ai có liên quan đến </a:t>
                      </a:r>
                      <a:r>
                        <a:rPr lang="en-US" sz="32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chuyến đi đó</a:t>
                      </a:r>
                      <a:r>
                        <a:rPr lang="vi-VN" sz="32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 Họ đã nói và làm gì?</a:t>
                      </a:r>
                      <a:endParaRPr lang="en-US" sz="32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vi-VN" sz="3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………………………………………</a:t>
                      </a:r>
                      <a:endParaRPr lang="en-US" sz="32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0533104"/>
                  </a:ext>
                </a:extLst>
              </a:tr>
              <a:tr h="684685">
                <a:tc>
                  <a:txBody>
                    <a:bodyPr/>
                    <a:lstStyle/>
                    <a:p>
                      <a:r>
                        <a:rPr lang="vi-VN" sz="32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Điều gì đã</a:t>
                      </a:r>
                      <a:r>
                        <a:rPr lang="en-US" sz="32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diễn ra</a:t>
                      </a:r>
                      <a:r>
                        <a:rPr lang="vi-VN" sz="32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 Theo thứ tự thế nào?</a:t>
                      </a:r>
                      <a:endParaRPr lang="en-US" sz="32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vi-VN" sz="3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………………………………………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7678665"/>
                  </a:ext>
                </a:extLst>
              </a:tr>
              <a:tr h="684685">
                <a:tc>
                  <a:txBody>
                    <a:bodyPr/>
                    <a:lstStyle/>
                    <a:p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Sự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việc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nào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là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ấn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tượng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nhất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 </a:t>
                      </a:r>
                      <a:r>
                        <a:rPr lang="vi-VN" sz="3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Vì sao ?</a:t>
                      </a:r>
                      <a:endParaRPr lang="en-US" sz="32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vi-VN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………………………………………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1647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74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B6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>
            <a:extLst>
              <a:ext uri="{FF2B5EF4-FFF2-40B4-BE49-F238E27FC236}">
                <a16:creationId xmlns:a16="http://schemas.microsoft.com/office/drawing/2014/main" id="{BB9072A3-29B9-2FAE-DBCC-385266444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83522" y="285290"/>
            <a:ext cx="1894052" cy="1012457"/>
          </a:xfrm>
          <a:prstGeom prst="rect">
            <a:avLst/>
          </a:prstGeom>
        </p:spPr>
      </p:pic>
      <p:grpSp>
        <p:nvGrpSpPr>
          <p:cNvPr id="30" name="Group 4">
            <a:extLst>
              <a:ext uri="{FF2B5EF4-FFF2-40B4-BE49-F238E27FC236}">
                <a16:creationId xmlns:a16="http://schemas.microsoft.com/office/drawing/2014/main" id="{3A5BD4FF-4247-F61A-3EDE-E008ADEE518E}"/>
              </a:ext>
            </a:extLst>
          </p:cNvPr>
          <p:cNvGrpSpPr/>
          <p:nvPr/>
        </p:nvGrpSpPr>
        <p:grpSpPr>
          <a:xfrm>
            <a:off x="-398246" y="8840084"/>
            <a:ext cx="19084492" cy="1764189"/>
            <a:chOff x="0" y="0"/>
            <a:chExt cx="54449658" cy="5033379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A809F1E3-4A76-1125-28D7-601809794964}"/>
                </a:ext>
              </a:extLst>
            </p:cNvPr>
            <p:cNvSpPr/>
            <p:nvPr/>
          </p:nvSpPr>
          <p:spPr>
            <a:xfrm>
              <a:off x="72390" y="72390"/>
              <a:ext cx="54304880" cy="4888599"/>
            </a:xfrm>
            <a:custGeom>
              <a:avLst/>
              <a:gdLst/>
              <a:ahLst/>
              <a:cxnLst/>
              <a:rect l="l" t="t" r="r" b="b"/>
              <a:pathLst>
                <a:path w="54304880" h="4888599">
                  <a:moveTo>
                    <a:pt x="0" y="0"/>
                  </a:moveTo>
                  <a:lnTo>
                    <a:pt x="54304880" y="0"/>
                  </a:lnTo>
                  <a:lnTo>
                    <a:pt x="54304880" y="4888599"/>
                  </a:lnTo>
                  <a:lnTo>
                    <a:pt x="0" y="4888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9B4"/>
            </a:solidFill>
          </p:spPr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47D662F0-5352-75B8-6FD2-39D330333628}"/>
                </a:ext>
              </a:extLst>
            </p:cNvPr>
            <p:cNvSpPr/>
            <p:nvPr/>
          </p:nvSpPr>
          <p:spPr>
            <a:xfrm>
              <a:off x="0" y="0"/>
              <a:ext cx="54449656" cy="5033379"/>
            </a:xfrm>
            <a:custGeom>
              <a:avLst/>
              <a:gdLst/>
              <a:ahLst/>
              <a:cxnLst/>
              <a:rect l="l" t="t" r="r" b="b"/>
              <a:pathLst>
                <a:path w="54449656" h="5033379">
                  <a:moveTo>
                    <a:pt x="54304878" y="4888599"/>
                  </a:moveTo>
                  <a:lnTo>
                    <a:pt x="54449656" y="4888599"/>
                  </a:lnTo>
                  <a:lnTo>
                    <a:pt x="54449656" y="5033379"/>
                  </a:lnTo>
                  <a:lnTo>
                    <a:pt x="54304878" y="5033379"/>
                  </a:lnTo>
                  <a:lnTo>
                    <a:pt x="54304878" y="48885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888599"/>
                  </a:lnTo>
                  <a:lnTo>
                    <a:pt x="0" y="4888599"/>
                  </a:lnTo>
                  <a:lnTo>
                    <a:pt x="0" y="144780"/>
                  </a:lnTo>
                  <a:close/>
                  <a:moveTo>
                    <a:pt x="0" y="4888599"/>
                  </a:moveTo>
                  <a:lnTo>
                    <a:pt x="144780" y="4888599"/>
                  </a:lnTo>
                  <a:lnTo>
                    <a:pt x="144780" y="5033379"/>
                  </a:lnTo>
                  <a:lnTo>
                    <a:pt x="0" y="5033379"/>
                  </a:lnTo>
                  <a:lnTo>
                    <a:pt x="0" y="4888599"/>
                  </a:lnTo>
                  <a:close/>
                  <a:moveTo>
                    <a:pt x="54304878" y="144780"/>
                  </a:moveTo>
                  <a:lnTo>
                    <a:pt x="54449656" y="144780"/>
                  </a:lnTo>
                  <a:lnTo>
                    <a:pt x="54449656" y="4888599"/>
                  </a:lnTo>
                  <a:lnTo>
                    <a:pt x="54304878" y="4888599"/>
                  </a:lnTo>
                  <a:lnTo>
                    <a:pt x="54304878" y="144780"/>
                  </a:lnTo>
                  <a:close/>
                  <a:moveTo>
                    <a:pt x="144780" y="4888599"/>
                  </a:moveTo>
                  <a:lnTo>
                    <a:pt x="54304878" y="4888599"/>
                  </a:lnTo>
                  <a:lnTo>
                    <a:pt x="54304878" y="5033379"/>
                  </a:lnTo>
                  <a:lnTo>
                    <a:pt x="144780" y="5033379"/>
                  </a:lnTo>
                  <a:lnTo>
                    <a:pt x="144780" y="4888599"/>
                  </a:lnTo>
                  <a:close/>
                  <a:moveTo>
                    <a:pt x="54304878" y="0"/>
                  </a:moveTo>
                  <a:lnTo>
                    <a:pt x="54449656" y="0"/>
                  </a:lnTo>
                  <a:lnTo>
                    <a:pt x="54449656" y="144780"/>
                  </a:lnTo>
                  <a:lnTo>
                    <a:pt x="54304878" y="144780"/>
                  </a:lnTo>
                  <a:lnTo>
                    <a:pt x="5430487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4304878" y="0"/>
                  </a:lnTo>
                  <a:lnTo>
                    <a:pt x="5430487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B6B8"/>
            </a:solidFill>
          </p:spPr>
        </p:sp>
      </p:grpSp>
      <p:pic>
        <p:nvPicPr>
          <p:cNvPr id="33" name="Picture 7">
            <a:extLst>
              <a:ext uri="{FF2B5EF4-FFF2-40B4-BE49-F238E27FC236}">
                <a16:creationId xmlns:a16="http://schemas.microsoft.com/office/drawing/2014/main" id="{944330BB-532B-1137-3BA1-A1121DCA77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98246" y="4134266"/>
            <a:ext cx="1276154" cy="1276154"/>
          </a:xfrm>
          <a:prstGeom prst="rect">
            <a:avLst/>
          </a:prstGeom>
        </p:spPr>
      </p:pic>
      <p:grpSp>
        <p:nvGrpSpPr>
          <p:cNvPr id="36" name="组合 13">
            <a:extLst>
              <a:ext uri="{FF2B5EF4-FFF2-40B4-BE49-F238E27FC236}">
                <a16:creationId xmlns:a16="http://schemas.microsoft.com/office/drawing/2014/main" id="{0CB5640A-681F-3D80-A659-C34735454E80}"/>
              </a:ext>
            </a:extLst>
          </p:cNvPr>
          <p:cNvGrpSpPr>
            <a:grpSpLocks/>
          </p:cNvGrpSpPr>
          <p:nvPr/>
        </p:nvGrpSpPr>
        <p:grpSpPr bwMode="auto">
          <a:xfrm>
            <a:off x="6154212" y="455323"/>
            <a:ext cx="7264400" cy="1584325"/>
            <a:chOff x="3886105" y="201561"/>
            <a:chExt cx="6059756" cy="1956848"/>
          </a:xfrm>
        </p:grpSpPr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DE8E2643-7B08-88CF-E37F-536A1CED30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5400000">
              <a:off x="6414775" y="-1372678"/>
              <a:ext cx="1106190" cy="5955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矩形 17">
              <a:extLst>
                <a:ext uri="{FF2B5EF4-FFF2-40B4-BE49-F238E27FC236}">
                  <a16:creationId xmlns:a16="http://schemas.microsoft.com/office/drawing/2014/main" id="{200CB8E7-1945-2207-F172-209EF08FB20C}"/>
                </a:ext>
              </a:extLst>
            </p:cNvPr>
            <p:cNvSpPr/>
            <p:nvPr/>
          </p:nvSpPr>
          <p:spPr>
            <a:xfrm>
              <a:off x="3886105" y="201561"/>
              <a:ext cx="5956465" cy="680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altLang="zh-CN" sz="34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rPr>
                <a:t>TRƯỚC KHI VIẾT</a:t>
              </a:r>
              <a:endParaRPr lang="zh-CN" altLang="en-US" sz="34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3EB70C3F-F178-4EF8-3F5A-C0D46A4DF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5046" y="1332403"/>
            <a:ext cx="8847137" cy="66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Bef>
                <a:spcPts val="600"/>
              </a:spcBef>
            </a:pPr>
            <a:r>
              <a:rPr lang="vi-VN" sz="2800" b="1" dirty="0">
                <a:solidFill>
                  <a:srgbClr val="000000"/>
                </a:solidFill>
                <a:latin typeface="Times New Roman" pitchFamily="16" charset="0"/>
                <a:cs typeface="Calibri" charset="0"/>
              </a:rPr>
              <a:t>a) Lựa chọn đề tài</a:t>
            </a:r>
            <a:endParaRPr lang="en-US" sz="2800" b="1" dirty="0">
              <a:solidFill>
                <a:srgbClr val="000000"/>
              </a:solidFill>
              <a:latin typeface="Times New Roman" pitchFamily="16" charset="0"/>
              <a:cs typeface="Calibri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2C70AEE-F664-257E-0B99-3566E2224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835641"/>
            <a:ext cx="8847137" cy="66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</a:pPr>
            <a:r>
              <a:rPr lang="vi-VN" sz="2800" b="1" dirty="0">
                <a:solidFill>
                  <a:srgbClr val="000000"/>
                </a:solidFill>
                <a:latin typeface="Times New Roman" pitchFamily="16" charset="0"/>
                <a:cs typeface="Calibri" charset="0"/>
              </a:rPr>
              <a:t>b) Tìm ý</a:t>
            </a:r>
            <a:endParaRPr lang="en-US" sz="2800" b="1" dirty="0">
              <a:solidFill>
                <a:srgbClr val="000000"/>
              </a:solidFill>
              <a:latin typeface="Times New Roman" pitchFamily="16" charset="0"/>
              <a:cs typeface="Calibri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4BC5286-8104-BB0E-69C1-07B32D546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340500"/>
            <a:ext cx="8848725" cy="66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</a:pPr>
            <a:r>
              <a:rPr lang="vi-VN" sz="2800" b="1" dirty="0">
                <a:solidFill>
                  <a:srgbClr val="000000"/>
                </a:solidFill>
                <a:latin typeface="Times New Roman" pitchFamily="16" charset="0"/>
                <a:cs typeface="Calibri" charset="0"/>
              </a:rPr>
              <a:t>c) Lập dàn ý</a:t>
            </a:r>
            <a:endParaRPr lang="en-US" sz="2800" b="1" dirty="0">
              <a:solidFill>
                <a:srgbClr val="000000"/>
              </a:solidFill>
              <a:latin typeface="Times New Roman" pitchFamily="16" charset="0"/>
              <a:cs typeface="Calibri" charset="0"/>
            </a:endParaRPr>
          </a:p>
        </p:txBody>
      </p:sp>
      <p:sp>
        <p:nvSpPr>
          <p:cNvPr id="42" name="Rectangle 1">
            <a:extLst>
              <a:ext uri="{FF2B5EF4-FFF2-40B4-BE49-F238E27FC236}">
                <a16:creationId xmlns:a16="http://schemas.microsoft.com/office/drawing/2014/main" id="{3FA14BB3-CE99-2B7D-D894-3B368D943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152067"/>
            <a:ext cx="12921322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vi-VN" sz="32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Mở bài</a:t>
            </a:r>
            <a:r>
              <a:rPr kumimoji="0" 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iới thiệu câu chuyện </a:t>
            </a:r>
            <a:r>
              <a:rPr lang="en-US" sz="32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giới thiệu chuyến đi đáng nhớ)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1">
            <a:extLst>
              <a:ext uri="{FF2B5EF4-FFF2-40B4-BE49-F238E27FC236}">
                <a16:creationId xmlns:a16="http://schemas.microsoft.com/office/drawing/2014/main" id="{33F48100-08FE-B736-DA6C-1BD9F03CD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05557"/>
            <a:ext cx="12921322" cy="40318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200" i="1" u="sng" dirty="0">
                <a:latin typeface="Times New Roman" pitchFamily="18" charset="0"/>
                <a:cs typeface="Times New Roman" pitchFamily="18" charset="0"/>
              </a:rPr>
              <a:t>Thân bài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ể diễn biến câu chuyện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 Kể lại diễn biến của chuyến đi đó đã diễn ra như thế nào?)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Lí do có chuyến đi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+ Thời gian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+ Không gian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+ Những nhân vật có liên quan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+ Kể lại các sự 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 bắt đầu, trên đường, điểm đến ... kết hợp với miêu tả quang cảnh thiên nhiên...)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32AD1DA-F971-536A-872B-EE3430F54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667" y="7810379"/>
            <a:ext cx="12970228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3200" dirty="0">
                <a:latin typeface="+mj-lt"/>
              </a:rPr>
              <a:t>- </a:t>
            </a:r>
            <a:r>
              <a:rPr lang="vi-VN" sz="3200" i="1" u="sng" dirty="0">
                <a:latin typeface="+mj-lt"/>
              </a:rPr>
              <a:t>Kết bài</a:t>
            </a:r>
            <a:r>
              <a:rPr lang="vi-VN" sz="3200" dirty="0">
                <a:latin typeface="+mj-lt"/>
              </a:rPr>
              <a:t>: kết thúc câu chuyện và cảm xúc của bản thân</a:t>
            </a:r>
            <a:r>
              <a:rPr lang="en-US" sz="3200" dirty="0">
                <a:latin typeface="+mj-lt"/>
              </a:rPr>
              <a:t> (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Cảm xúc khi chuyến đi kết thúc</a:t>
            </a:r>
            <a:r>
              <a:rPr lang="en-US" sz="3200" dirty="0">
                <a:latin typeface="+mj-lt"/>
              </a:rPr>
              <a:t>)</a:t>
            </a: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06A6DFE3-67B7-880A-69A3-4A7A3728C7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561473">
            <a:off x="13067032" y="3155367"/>
            <a:ext cx="2733902" cy="452337"/>
          </a:xfrm>
          <a:prstGeom prst="rect">
            <a:avLst/>
          </a:prstGeom>
        </p:spPr>
      </p:pic>
      <p:pic>
        <p:nvPicPr>
          <p:cNvPr id="34" name="Picture 8">
            <a:extLst>
              <a:ext uri="{FF2B5EF4-FFF2-40B4-BE49-F238E27FC236}">
                <a16:creationId xmlns:a16="http://schemas.microsoft.com/office/drawing/2014/main" id="{12DF36B4-5F0F-9AD6-E999-35A15ACBF7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456691" y="8281911"/>
            <a:ext cx="1303590" cy="111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8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1B05C63F-F17B-17AB-22F7-A6E18DB3954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3890169" y="2200341"/>
            <a:ext cx="10507662" cy="6679343"/>
          </a:xfrm>
          <a:custGeom>
            <a:avLst/>
            <a:gdLst>
              <a:gd name="T0" fmla="*/ 342 w 2787"/>
              <a:gd name="T1" fmla="*/ 280 h 1349"/>
              <a:gd name="T2" fmla="*/ 170 w 2787"/>
              <a:gd name="T3" fmla="*/ 344 h 1349"/>
              <a:gd name="T4" fmla="*/ 143 w 2787"/>
              <a:gd name="T5" fmla="*/ 698 h 1349"/>
              <a:gd name="T6" fmla="*/ 214 w 2787"/>
              <a:gd name="T7" fmla="*/ 912 h 1349"/>
              <a:gd name="T8" fmla="*/ 230 w 2787"/>
              <a:gd name="T9" fmla="*/ 1199 h 1349"/>
              <a:gd name="T10" fmla="*/ 506 w 2787"/>
              <a:gd name="T11" fmla="*/ 1115 h 1349"/>
              <a:gd name="T12" fmla="*/ 727 w 2787"/>
              <a:gd name="T13" fmla="*/ 1124 h 1349"/>
              <a:gd name="T14" fmla="*/ 944 w 2787"/>
              <a:gd name="T15" fmla="*/ 1141 h 1349"/>
              <a:gd name="T16" fmla="*/ 1129 w 2787"/>
              <a:gd name="T17" fmla="*/ 1226 h 1349"/>
              <a:gd name="T18" fmla="*/ 1335 w 2787"/>
              <a:gd name="T19" fmla="*/ 1185 h 1349"/>
              <a:gd name="T20" fmla="*/ 1521 w 2787"/>
              <a:gd name="T21" fmla="*/ 1247 h 1349"/>
              <a:gd name="T22" fmla="*/ 1690 w 2787"/>
              <a:gd name="T23" fmla="*/ 1203 h 1349"/>
              <a:gd name="T24" fmla="*/ 1912 w 2787"/>
              <a:gd name="T25" fmla="*/ 1176 h 1349"/>
              <a:gd name="T26" fmla="*/ 2077 w 2787"/>
              <a:gd name="T27" fmla="*/ 1212 h 1349"/>
              <a:gd name="T28" fmla="*/ 2177 w 2787"/>
              <a:gd name="T29" fmla="*/ 1253 h 1349"/>
              <a:gd name="T30" fmla="*/ 2397 w 2787"/>
              <a:gd name="T31" fmla="*/ 1269 h 1349"/>
              <a:gd name="T32" fmla="*/ 2570 w 2787"/>
              <a:gd name="T33" fmla="*/ 1313 h 1349"/>
              <a:gd name="T34" fmla="*/ 2721 w 2787"/>
              <a:gd name="T35" fmla="*/ 1127 h 1349"/>
              <a:gd name="T36" fmla="*/ 2731 w 2787"/>
              <a:gd name="T37" fmla="*/ 940 h 1349"/>
              <a:gd name="T38" fmla="*/ 2713 w 2787"/>
              <a:gd name="T39" fmla="*/ 775 h 1349"/>
              <a:gd name="T40" fmla="*/ 2754 w 2787"/>
              <a:gd name="T41" fmla="*/ 619 h 1349"/>
              <a:gd name="T42" fmla="*/ 2679 w 2787"/>
              <a:gd name="T43" fmla="*/ 606 h 1349"/>
              <a:gd name="T44" fmla="*/ 2628 w 2787"/>
              <a:gd name="T45" fmla="*/ 456 h 1349"/>
              <a:gd name="T46" fmla="*/ 2656 w 2787"/>
              <a:gd name="T47" fmla="*/ 409 h 1349"/>
              <a:gd name="T48" fmla="*/ 2663 w 2787"/>
              <a:gd name="T49" fmla="*/ 320 h 1349"/>
              <a:gd name="T50" fmla="*/ 2553 w 2787"/>
              <a:gd name="T51" fmla="*/ 287 h 1349"/>
              <a:gd name="T52" fmla="*/ 2432 w 2787"/>
              <a:gd name="T53" fmla="*/ 203 h 1349"/>
              <a:gd name="T54" fmla="*/ 2270 w 2787"/>
              <a:gd name="T55" fmla="*/ 177 h 1349"/>
              <a:gd name="T56" fmla="*/ 2019 w 2787"/>
              <a:gd name="T57" fmla="*/ 176 h 1349"/>
              <a:gd name="T58" fmla="*/ 1872 w 2787"/>
              <a:gd name="T59" fmla="*/ 84 h 1349"/>
              <a:gd name="T60" fmla="*/ 1773 w 2787"/>
              <a:gd name="T61" fmla="*/ 58 h 1349"/>
              <a:gd name="T62" fmla="*/ 1403 w 2787"/>
              <a:gd name="T63" fmla="*/ 190 h 1349"/>
              <a:gd name="T64" fmla="*/ 1482 w 2787"/>
              <a:gd name="T65" fmla="*/ 56 h 1349"/>
              <a:gd name="T66" fmla="*/ 922 w 2787"/>
              <a:gd name="T67" fmla="*/ 148 h 1349"/>
              <a:gd name="T68" fmla="*/ 311 w 2787"/>
              <a:gd name="T69" fmla="*/ 791 h 1349"/>
              <a:gd name="T70" fmla="*/ 784 w 2787"/>
              <a:gd name="T71" fmla="*/ 160 h 1349"/>
              <a:gd name="T72" fmla="*/ 404 w 2787"/>
              <a:gd name="T73" fmla="*/ 437 h 1349"/>
              <a:gd name="T74" fmla="*/ 758 w 2787"/>
              <a:gd name="T75" fmla="*/ 62 h 1349"/>
              <a:gd name="T76" fmla="*/ 1093 w 2787"/>
              <a:gd name="T77" fmla="*/ 148 h 1349"/>
              <a:gd name="T78" fmla="*/ 1230 w 2787"/>
              <a:gd name="T79" fmla="*/ 120 h 1349"/>
              <a:gd name="T80" fmla="*/ 494 w 2787"/>
              <a:gd name="T81" fmla="*/ 771 h 1349"/>
              <a:gd name="T82" fmla="*/ 665 w 2787"/>
              <a:gd name="T83" fmla="*/ 689 h 1349"/>
              <a:gd name="T84" fmla="*/ 633 w 2787"/>
              <a:gd name="T85" fmla="*/ 1098 h 1349"/>
              <a:gd name="T86" fmla="*/ 1051 w 2787"/>
              <a:gd name="T87" fmla="*/ 834 h 1349"/>
              <a:gd name="T88" fmla="*/ 1129 w 2787"/>
              <a:gd name="T89" fmla="*/ 605 h 1349"/>
              <a:gd name="T90" fmla="*/ 1207 w 2787"/>
              <a:gd name="T91" fmla="*/ 805 h 1349"/>
              <a:gd name="T92" fmla="*/ 1880 w 2787"/>
              <a:gd name="T93" fmla="*/ 220 h 1349"/>
              <a:gd name="T94" fmla="*/ 1469 w 2787"/>
              <a:gd name="T95" fmla="*/ 729 h 1349"/>
              <a:gd name="T96" fmla="*/ 1829 w 2787"/>
              <a:gd name="T97" fmla="*/ 257 h 1349"/>
              <a:gd name="T98" fmla="*/ 1600 w 2787"/>
              <a:gd name="T99" fmla="*/ 706 h 1349"/>
              <a:gd name="T100" fmla="*/ 2342 w 2787"/>
              <a:gd name="T101" fmla="*/ 327 h 1349"/>
              <a:gd name="T102" fmla="*/ 2264 w 2787"/>
              <a:gd name="T103" fmla="*/ 375 h 1349"/>
              <a:gd name="T104" fmla="*/ 1893 w 2787"/>
              <a:gd name="T105" fmla="*/ 989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787" h="1349">
                <a:moveTo>
                  <a:pt x="573" y="70"/>
                </a:moveTo>
                <a:cubicBezTo>
                  <a:pt x="569" y="74"/>
                  <a:pt x="565" y="78"/>
                  <a:pt x="561" y="82"/>
                </a:cubicBezTo>
                <a:cubicBezTo>
                  <a:pt x="556" y="85"/>
                  <a:pt x="552" y="88"/>
                  <a:pt x="548" y="92"/>
                </a:cubicBezTo>
                <a:cubicBezTo>
                  <a:pt x="537" y="102"/>
                  <a:pt x="527" y="112"/>
                  <a:pt x="517" y="123"/>
                </a:cubicBezTo>
                <a:cubicBezTo>
                  <a:pt x="494" y="144"/>
                  <a:pt x="472" y="163"/>
                  <a:pt x="450" y="183"/>
                </a:cubicBezTo>
                <a:cubicBezTo>
                  <a:pt x="415" y="213"/>
                  <a:pt x="379" y="245"/>
                  <a:pt x="342" y="280"/>
                </a:cubicBezTo>
                <a:cubicBezTo>
                  <a:pt x="387" y="230"/>
                  <a:pt x="436" y="183"/>
                  <a:pt x="486" y="135"/>
                </a:cubicBezTo>
                <a:cubicBezTo>
                  <a:pt x="495" y="127"/>
                  <a:pt x="500" y="115"/>
                  <a:pt x="500" y="103"/>
                </a:cubicBezTo>
                <a:cubicBezTo>
                  <a:pt x="500" y="92"/>
                  <a:pt x="496" y="81"/>
                  <a:pt x="488" y="72"/>
                </a:cubicBezTo>
                <a:cubicBezTo>
                  <a:pt x="471" y="54"/>
                  <a:pt x="442" y="53"/>
                  <a:pt x="424" y="70"/>
                </a:cubicBezTo>
                <a:cubicBezTo>
                  <a:pt x="345" y="144"/>
                  <a:pt x="270" y="218"/>
                  <a:pt x="206" y="304"/>
                </a:cubicBezTo>
                <a:cubicBezTo>
                  <a:pt x="200" y="312"/>
                  <a:pt x="185" y="328"/>
                  <a:pt x="170" y="344"/>
                </a:cubicBezTo>
                <a:cubicBezTo>
                  <a:pt x="98" y="420"/>
                  <a:pt x="0" y="524"/>
                  <a:pt x="52" y="605"/>
                </a:cubicBezTo>
                <a:cubicBezTo>
                  <a:pt x="60" y="617"/>
                  <a:pt x="74" y="625"/>
                  <a:pt x="89" y="626"/>
                </a:cubicBezTo>
                <a:cubicBezTo>
                  <a:pt x="136" y="627"/>
                  <a:pt x="166" y="586"/>
                  <a:pt x="186" y="558"/>
                </a:cubicBezTo>
                <a:cubicBezTo>
                  <a:pt x="190" y="552"/>
                  <a:pt x="194" y="547"/>
                  <a:pt x="197" y="544"/>
                </a:cubicBezTo>
                <a:cubicBezTo>
                  <a:pt x="216" y="522"/>
                  <a:pt x="237" y="501"/>
                  <a:pt x="259" y="479"/>
                </a:cubicBezTo>
                <a:cubicBezTo>
                  <a:pt x="211" y="547"/>
                  <a:pt x="167" y="621"/>
                  <a:pt x="143" y="698"/>
                </a:cubicBezTo>
                <a:cubicBezTo>
                  <a:pt x="142" y="703"/>
                  <a:pt x="138" y="712"/>
                  <a:pt x="134" y="720"/>
                </a:cubicBezTo>
                <a:cubicBezTo>
                  <a:pt x="122" y="746"/>
                  <a:pt x="105" y="785"/>
                  <a:pt x="105" y="822"/>
                </a:cubicBezTo>
                <a:cubicBezTo>
                  <a:pt x="105" y="847"/>
                  <a:pt x="113" y="872"/>
                  <a:pt x="136" y="890"/>
                </a:cubicBezTo>
                <a:cubicBezTo>
                  <a:pt x="151" y="901"/>
                  <a:pt x="168" y="905"/>
                  <a:pt x="187" y="901"/>
                </a:cubicBezTo>
                <a:cubicBezTo>
                  <a:pt x="191" y="900"/>
                  <a:pt x="196" y="899"/>
                  <a:pt x="200" y="897"/>
                </a:cubicBezTo>
                <a:cubicBezTo>
                  <a:pt x="204" y="903"/>
                  <a:pt x="208" y="908"/>
                  <a:pt x="214" y="912"/>
                </a:cubicBezTo>
                <a:cubicBezTo>
                  <a:pt x="229" y="924"/>
                  <a:pt x="247" y="929"/>
                  <a:pt x="267" y="926"/>
                </a:cubicBezTo>
                <a:cubicBezTo>
                  <a:pt x="273" y="925"/>
                  <a:pt x="280" y="924"/>
                  <a:pt x="287" y="921"/>
                </a:cubicBezTo>
                <a:cubicBezTo>
                  <a:pt x="274" y="955"/>
                  <a:pt x="262" y="989"/>
                  <a:pt x="251" y="1024"/>
                </a:cubicBezTo>
                <a:cubicBezTo>
                  <a:pt x="251" y="1024"/>
                  <a:pt x="244" y="1044"/>
                  <a:pt x="244" y="1044"/>
                </a:cubicBezTo>
                <a:cubicBezTo>
                  <a:pt x="233" y="1075"/>
                  <a:pt x="219" y="1115"/>
                  <a:pt x="219" y="1151"/>
                </a:cubicBezTo>
                <a:cubicBezTo>
                  <a:pt x="219" y="1168"/>
                  <a:pt x="222" y="1184"/>
                  <a:pt x="230" y="1199"/>
                </a:cubicBezTo>
                <a:cubicBezTo>
                  <a:pt x="236" y="1209"/>
                  <a:pt x="246" y="1216"/>
                  <a:pt x="258" y="1219"/>
                </a:cubicBezTo>
                <a:cubicBezTo>
                  <a:pt x="270" y="1222"/>
                  <a:pt x="282" y="1220"/>
                  <a:pt x="293" y="1214"/>
                </a:cubicBezTo>
                <a:cubicBezTo>
                  <a:pt x="310" y="1203"/>
                  <a:pt x="326" y="1188"/>
                  <a:pt x="340" y="1172"/>
                </a:cubicBezTo>
                <a:cubicBezTo>
                  <a:pt x="340" y="1180"/>
                  <a:pt x="342" y="1188"/>
                  <a:pt x="345" y="1196"/>
                </a:cubicBezTo>
                <a:cubicBezTo>
                  <a:pt x="353" y="1216"/>
                  <a:pt x="374" y="1228"/>
                  <a:pt x="396" y="1223"/>
                </a:cubicBezTo>
                <a:cubicBezTo>
                  <a:pt x="447" y="1213"/>
                  <a:pt x="481" y="1156"/>
                  <a:pt x="506" y="1115"/>
                </a:cubicBezTo>
                <a:cubicBezTo>
                  <a:pt x="506" y="1115"/>
                  <a:pt x="508" y="1112"/>
                  <a:pt x="508" y="1111"/>
                </a:cubicBezTo>
                <a:cubicBezTo>
                  <a:pt x="514" y="1118"/>
                  <a:pt x="521" y="1124"/>
                  <a:pt x="529" y="1127"/>
                </a:cubicBezTo>
                <a:cubicBezTo>
                  <a:pt x="526" y="1142"/>
                  <a:pt x="524" y="1156"/>
                  <a:pt x="524" y="1169"/>
                </a:cubicBezTo>
                <a:cubicBezTo>
                  <a:pt x="524" y="1195"/>
                  <a:pt x="531" y="1216"/>
                  <a:pt x="549" y="1231"/>
                </a:cubicBezTo>
                <a:cubicBezTo>
                  <a:pt x="560" y="1241"/>
                  <a:pt x="575" y="1244"/>
                  <a:pt x="590" y="1241"/>
                </a:cubicBezTo>
                <a:cubicBezTo>
                  <a:pt x="649" y="1225"/>
                  <a:pt x="694" y="1167"/>
                  <a:pt x="727" y="1124"/>
                </a:cubicBezTo>
                <a:cubicBezTo>
                  <a:pt x="740" y="1107"/>
                  <a:pt x="740" y="1107"/>
                  <a:pt x="740" y="1107"/>
                </a:cubicBezTo>
                <a:cubicBezTo>
                  <a:pt x="763" y="1079"/>
                  <a:pt x="784" y="1050"/>
                  <a:pt x="806" y="1021"/>
                </a:cubicBezTo>
                <a:cubicBezTo>
                  <a:pt x="790" y="1064"/>
                  <a:pt x="778" y="1106"/>
                  <a:pt x="778" y="1142"/>
                </a:cubicBezTo>
                <a:cubicBezTo>
                  <a:pt x="778" y="1166"/>
                  <a:pt x="783" y="1187"/>
                  <a:pt x="796" y="1204"/>
                </a:cubicBezTo>
                <a:cubicBezTo>
                  <a:pt x="807" y="1217"/>
                  <a:pt x="824" y="1223"/>
                  <a:pt x="840" y="1220"/>
                </a:cubicBezTo>
                <a:cubicBezTo>
                  <a:pt x="883" y="1212"/>
                  <a:pt x="917" y="1176"/>
                  <a:pt x="944" y="1141"/>
                </a:cubicBezTo>
                <a:cubicBezTo>
                  <a:pt x="944" y="1156"/>
                  <a:pt x="947" y="1169"/>
                  <a:pt x="952" y="1181"/>
                </a:cubicBezTo>
                <a:cubicBezTo>
                  <a:pt x="959" y="1199"/>
                  <a:pt x="977" y="1210"/>
                  <a:pt x="997" y="1208"/>
                </a:cubicBezTo>
                <a:cubicBezTo>
                  <a:pt x="1015" y="1207"/>
                  <a:pt x="1032" y="1200"/>
                  <a:pt x="1046" y="1190"/>
                </a:cubicBezTo>
                <a:cubicBezTo>
                  <a:pt x="1051" y="1191"/>
                  <a:pt x="1056" y="1191"/>
                  <a:pt x="1062" y="1191"/>
                </a:cubicBezTo>
                <a:cubicBezTo>
                  <a:pt x="1075" y="1190"/>
                  <a:pt x="1088" y="1186"/>
                  <a:pt x="1100" y="1180"/>
                </a:cubicBezTo>
                <a:cubicBezTo>
                  <a:pt x="1103" y="1199"/>
                  <a:pt x="1112" y="1215"/>
                  <a:pt x="1129" y="1226"/>
                </a:cubicBezTo>
                <a:cubicBezTo>
                  <a:pt x="1146" y="1237"/>
                  <a:pt x="1163" y="1238"/>
                  <a:pt x="1180" y="1233"/>
                </a:cubicBezTo>
                <a:cubicBezTo>
                  <a:pt x="1182" y="1239"/>
                  <a:pt x="1185" y="1244"/>
                  <a:pt x="1190" y="1248"/>
                </a:cubicBezTo>
                <a:cubicBezTo>
                  <a:pt x="1200" y="1258"/>
                  <a:pt x="1214" y="1262"/>
                  <a:pt x="1228" y="1260"/>
                </a:cubicBezTo>
                <a:cubicBezTo>
                  <a:pt x="1275" y="1253"/>
                  <a:pt x="1308" y="1210"/>
                  <a:pt x="1331" y="1179"/>
                </a:cubicBezTo>
                <a:cubicBezTo>
                  <a:pt x="1331" y="1179"/>
                  <a:pt x="1332" y="1179"/>
                  <a:pt x="1332" y="1179"/>
                </a:cubicBezTo>
                <a:cubicBezTo>
                  <a:pt x="1333" y="1181"/>
                  <a:pt x="1334" y="1183"/>
                  <a:pt x="1335" y="1185"/>
                </a:cubicBezTo>
                <a:cubicBezTo>
                  <a:pt x="1339" y="1190"/>
                  <a:pt x="1343" y="1194"/>
                  <a:pt x="1349" y="1198"/>
                </a:cubicBezTo>
                <a:cubicBezTo>
                  <a:pt x="1343" y="1218"/>
                  <a:pt x="1339" y="1238"/>
                  <a:pt x="1339" y="1258"/>
                </a:cubicBezTo>
                <a:cubicBezTo>
                  <a:pt x="1339" y="1259"/>
                  <a:pt x="1339" y="1260"/>
                  <a:pt x="1339" y="1262"/>
                </a:cubicBezTo>
                <a:cubicBezTo>
                  <a:pt x="1340" y="1284"/>
                  <a:pt x="1357" y="1303"/>
                  <a:pt x="1379" y="1305"/>
                </a:cubicBezTo>
                <a:cubicBezTo>
                  <a:pt x="1426" y="1311"/>
                  <a:pt x="1465" y="1273"/>
                  <a:pt x="1506" y="1222"/>
                </a:cubicBezTo>
                <a:cubicBezTo>
                  <a:pt x="1508" y="1232"/>
                  <a:pt x="1513" y="1240"/>
                  <a:pt x="1521" y="1247"/>
                </a:cubicBezTo>
                <a:cubicBezTo>
                  <a:pt x="1532" y="1256"/>
                  <a:pt x="1547" y="1259"/>
                  <a:pt x="1561" y="1256"/>
                </a:cubicBezTo>
                <a:cubicBezTo>
                  <a:pt x="1597" y="1246"/>
                  <a:pt x="1622" y="1213"/>
                  <a:pt x="1639" y="1189"/>
                </a:cubicBezTo>
                <a:cubicBezTo>
                  <a:pt x="1648" y="1177"/>
                  <a:pt x="1648" y="1177"/>
                  <a:pt x="1648" y="1177"/>
                </a:cubicBezTo>
                <a:cubicBezTo>
                  <a:pt x="1673" y="1147"/>
                  <a:pt x="1698" y="1117"/>
                  <a:pt x="1722" y="1088"/>
                </a:cubicBezTo>
                <a:cubicBezTo>
                  <a:pt x="1722" y="1089"/>
                  <a:pt x="1721" y="1091"/>
                  <a:pt x="1721" y="1092"/>
                </a:cubicBezTo>
                <a:cubicBezTo>
                  <a:pt x="1707" y="1126"/>
                  <a:pt x="1690" y="1166"/>
                  <a:pt x="1690" y="1203"/>
                </a:cubicBezTo>
                <a:cubicBezTo>
                  <a:pt x="1690" y="1217"/>
                  <a:pt x="1692" y="1230"/>
                  <a:pt x="1698" y="1243"/>
                </a:cubicBezTo>
                <a:cubicBezTo>
                  <a:pt x="1703" y="1255"/>
                  <a:pt x="1713" y="1264"/>
                  <a:pt x="1726" y="1268"/>
                </a:cubicBezTo>
                <a:cubicBezTo>
                  <a:pt x="1738" y="1272"/>
                  <a:pt x="1752" y="1270"/>
                  <a:pt x="1763" y="1263"/>
                </a:cubicBezTo>
                <a:cubicBezTo>
                  <a:pt x="1784" y="1249"/>
                  <a:pt x="1803" y="1231"/>
                  <a:pt x="1821" y="1211"/>
                </a:cubicBezTo>
                <a:cubicBezTo>
                  <a:pt x="1823" y="1212"/>
                  <a:pt x="1826" y="1212"/>
                  <a:pt x="1829" y="1213"/>
                </a:cubicBezTo>
                <a:cubicBezTo>
                  <a:pt x="1862" y="1216"/>
                  <a:pt x="1889" y="1196"/>
                  <a:pt x="1912" y="1176"/>
                </a:cubicBezTo>
                <a:cubicBezTo>
                  <a:pt x="1913" y="1183"/>
                  <a:pt x="1916" y="1190"/>
                  <a:pt x="1921" y="1196"/>
                </a:cubicBezTo>
                <a:cubicBezTo>
                  <a:pt x="1933" y="1210"/>
                  <a:pt x="1952" y="1216"/>
                  <a:pt x="1969" y="1210"/>
                </a:cubicBezTo>
                <a:cubicBezTo>
                  <a:pt x="1992" y="1203"/>
                  <a:pt x="2012" y="1188"/>
                  <a:pt x="2029" y="1172"/>
                </a:cubicBezTo>
                <a:cubicBezTo>
                  <a:pt x="2038" y="1184"/>
                  <a:pt x="2052" y="1191"/>
                  <a:pt x="2067" y="1190"/>
                </a:cubicBezTo>
                <a:cubicBezTo>
                  <a:pt x="2072" y="1190"/>
                  <a:pt x="2078" y="1189"/>
                  <a:pt x="2083" y="1188"/>
                </a:cubicBezTo>
                <a:cubicBezTo>
                  <a:pt x="2080" y="1196"/>
                  <a:pt x="2078" y="1204"/>
                  <a:pt x="2077" y="1212"/>
                </a:cubicBezTo>
                <a:cubicBezTo>
                  <a:pt x="2077" y="1214"/>
                  <a:pt x="2077" y="1215"/>
                  <a:pt x="2077" y="1216"/>
                </a:cubicBezTo>
                <a:cubicBezTo>
                  <a:pt x="2077" y="1231"/>
                  <a:pt x="2084" y="1245"/>
                  <a:pt x="2096" y="1253"/>
                </a:cubicBezTo>
                <a:cubicBezTo>
                  <a:pt x="2110" y="1263"/>
                  <a:pt x="2127" y="1264"/>
                  <a:pt x="2142" y="1257"/>
                </a:cubicBezTo>
                <a:cubicBezTo>
                  <a:pt x="2157" y="1249"/>
                  <a:pt x="2171" y="1240"/>
                  <a:pt x="2183" y="1229"/>
                </a:cubicBezTo>
                <a:cubicBezTo>
                  <a:pt x="2181" y="1233"/>
                  <a:pt x="2180" y="1237"/>
                  <a:pt x="2179" y="1241"/>
                </a:cubicBezTo>
                <a:cubicBezTo>
                  <a:pt x="2178" y="1245"/>
                  <a:pt x="2177" y="1249"/>
                  <a:pt x="2177" y="1253"/>
                </a:cubicBezTo>
                <a:cubicBezTo>
                  <a:pt x="2177" y="1264"/>
                  <a:pt x="2182" y="1276"/>
                  <a:pt x="2190" y="1284"/>
                </a:cubicBezTo>
                <a:cubicBezTo>
                  <a:pt x="2201" y="1296"/>
                  <a:pt x="2218" y="1300"/>
                  <a:pt x="2233" y="1296"/>
                </a:cubicBezTo>
                <a:cubicBezTo>
                  <a:pt x="2235" y="1296"/>
                  <a:pt x="2237" y="1295"/>
                  <a:pt x="2239" y="1295"/>
                </a:cubicBezTo>
                <a:cubicBezTo>
                  <a:pt x="2239" y="1297"/>
                  <a:pt x="2240" y="1300"/>
                  <a:pt x="2242" y="1303"/>
                </a:cubicBezTo>
                <a:cubicBezTo>
                  <a:pt x="2250" y="1317"/>
                  <a:pt x="2264" y="1325"/>
                  <a:pt x="2280" y="1326"/>
                </a:cubicBezTo>
                <a:cubicBezTo>
                  <a:pt x="2319" y="1326"/>
                  <a:pt x="2357" y="1304"/>
                  <a:pt x="2397" y="1269"/>
                </a:cubicBezTo>
                <a:cubicBezTo>
                  <a:pt x="2397" y="1281"/>
                  <a:pt x="2402" y="1292"/>
                  <a:pt x="2411" y="1301"/>
                </a:cubicBezTo>
                <a:cubicBezTo>
                  <a:pt x="2428" y="1316"/>
                  <a:pt x="2454" y="1316"/>
                  <a:pt x="2471" y="1301"/>
                </a:cubicBezTo>
                <a:cubicBezTo>
                  <a:pt x="2472" y="1301"/>
                  <a:pt x="2473" y="1300"/>
                  <a:pt x="2473" y="1300"/>
                </a:cubicBezTo>
                <a:cubicBezTo>
                  <a:pt x="2473" y="1311"/>
                  <a:pt x="2477" y="1322"/>
                  <a:pt x="2485" y="1330"/>
                </a:cubicBezTo>
                <a:cubicBezTo>
                  <a:pt x="2502" y="1348"/>
                  <a:pt x="2530" y="1349"/>
                  <a:pt x="2548" y="1333"/>
                </a:cubicBezTo>
                <a:cubicBezTo>
                  <a:pt x="2570" y="1313"/>
                  <a:pt x="2570" y="1313"/>
                  <a:pt x="2570" y="1313"/>
                </a:cubicBezTo>
                <a:cubicBezTo>
                  <a:pt x="2595" y="1290"/>
                  <a:pt x="2628" y="1260"/>
                  <a:pt x="2660" y="1239"/>
                </a:cubicBezTo>
                <a:cubicBezTo>
                  <a:pt x="2675" y="1254"/>
                  <a:pt x="2698" y="1258"/>
                  <a:pt x="2716" y="1247"/>
                </a:cubicBezTo>
                <a:cubicBezTo>
                  <a:pt x="2744" y="1230"/>
                  <a:pt x="2762" y="1203"/>
                  <a:pt x="2763" y="1174"/>
                </a:cubicBezTo>
                <a:cubicBezTo>
                  <a:pt x="2763" y="1174"/>
                  <a:pt x="2763" y="1173"/>
                  <a:pt x="2763" y="1172"/>
                </a:cubicBezTo>
                <a:cubicBezTo>
                  <a:pt x="2763" y="1160"/>
                  <a:pt x="2759" y="1149"/>
                  <a:pt x="2751" y="1140"/>
                </a:cubicBezTo>
                <a:cubicBezTo>
                  <a:pt x="2743" y="1132"/>
                  <a:pt x="2732" y="1127"/>
                  <a:pt x="2721" y="1127"/>
                </a:cubicBezTo>
                <a:cubicBezTo>
                  <a:pt x="2741" y="1097"/>
                  <a:pt x="2759" y="1065"/>
                  <a:pt x="2766" y="1032"/>
                </a:cubicBezTo>
                <a:cubicBezTo>
                  <a:pt x="2766" y="1029"/>
                  <a:pt x="2767" y="1025"/>
                  <a:pt x="2767" y="1022"/>
                </a:cubicBezTo>
                <a:cubicBezTo>
                  <a:pt x="2767" y="1011"/>
                  <a:pt x="2763" y="1001"/>
                  <a:pt x="2755" y="992"/>
                </a:cubicBezTo>
                <a:cubicBezTo>
                  <a:pt x="2747" y="984"/>
                  <a:pt x="2737" y="979"/>
                  <a:pt x="2725" y="978"/>
                </a:cubicBezTo>
                <a:cubicBezTo>
                  <a:pt x="2729" y="967"/>
                  <a:pt x="2731" y="956"/>
                  <a:pt x="2731" y="945"/>
                </a:cubicBezTo>
                <a:cubicBezTo>
                  <a:pt x="2731" y="944"/>
                  <a:pt x="2731" y="942"/>
                  <a:pt x="2731" y="940"/>
                </a:cubicBezTo>
                <a:cubicBezTo>
                  <a:pt x="2731" y="928"/>
                  <a:pt x="2725" y="917"/>
                  <a:pt x="2716" y="909"/>
                </a:cubicBezTo>
                <a:cubicBezTo>
                  <a:pt x="2716" y="909"/>
                  <a:pt x="2716" y="909"/>
                  <a:pt x="2715" y="909"/>
                </a:cubicBezTo>
                <a:cubicBezTo>
                  <a:pt x="2737" y="885"/>
                  <a:pt x="2758" y="862"/>
                  <a:pt x="2777" y="837"/>
                </a:cubicBezTo>
                <a:cubicBezTo>
                  <a:pt x="2784" y="829"/>
                  <a:pt x="2787" y="819"/>
                  <a:pt x="2787" y="809"/>
                </a:cubicBezTo>
                <a:cubicBezTo>
                  <a:pt x="2787" y="797"/>
                  <a:pt x="2783" y="785"/>
                  <a:pt x="2774" y="777"/>
                </a:cubicBezTo>
                <a:cubicBezTo>
                  <a:pt x="2757" y="760"/>
                  <a:pt x="2731" y="760"/>
                  <a:pt x="2713" y="775"/>
                </a:cubicBezTo>
                <a:cubicBezTo>
                  <a:pt x="2663" y="818"/>
                  <a:pt x="2609" y="858"/>
                  <a:pt x="2556" y="896"/>
                </a:cubicBezTo>
                <a:cubicBezTo>
                  <a:pt x="2552" y="899"/>
                  <a:pt x="2548" y="902"/>
                  <a:pt x="2544" y="905"/>
                </a:cubicBezTo>
                <a:cubicBezTo>
                  <a:pt x="2595" y="839"/>
                  <a:pt x="2648" y="771"/>
                  <a:pt x="2709" y="715"/>
                </a:cubicBezTo>
                <a:cubicBezTo>
                  <a:pt x="2722" y="704"/>
                  <a:pt x="2735" y="693"/>
                  <a:pt x="2748" y="682"/>
                </a:cubicBezTo>
                <a:cubicBezTo>
                  <a:pt x="2759" y="673"/>
                  <a:pt x="2764" y="660"/>
                  <a:pt x="2764" y="647"/>
                </a:cubicBezTo>
                <a:cubicBezTo>
                  <a:pt x="2764" y="637"/>
                  <a:pt x="2761" y="627"/>
                  <a:pt x="2754" y="619"/>
                </a:cubicBezTo>
                <a:cubicBezTo>
                  <a:pt x="2738" y="600"/>
                  <a:pt x="2711" y="597"/>
                  <a:pt x="2691" y="612"/>
                </a:cubicBezTo>
                <a:cubicBezTo>
                  <a:pt x="2691" y="612"/>
                  <a:pt x="2690" y="613"/>
                  <a:pt x="2690" y="613"/>
                </a:cubicBezTo>
                <a:cubicBezTo>
                  <a:pt x="2690" y="613"/>
                  <a:pt x="2690" y="613"/>
                  <a:pt x="2690" y="613"/>
                </a:cubicBezTo>
                <a:cubicBezTo>
                  <a:pt x="2690" y="614"/>
                  <a:pt x="2689" y="614"/>
                  <a:pt x="2689" y="614"/>
                </a:cubicBezTo>
                <a:cubicBezTo>
                  <a:pt x="2684" y="618"/>
                  <a:pt x="2678" y="623"/>
                  <a:pt x="2673" y="627"/>
                </a:cubicBezTo>
                <a:cubicBezTo>
                  <a:pt x="2677" y="621"/>
                  <a:pt x="2679" y="614"/>
                  <a:pt x="2679" y="606"/>
                </a:cubicBezTo>
                <a:cubicBezTo>
                  <a:pt x="2679" y="598"/>
                  <a:pt x="2676" y="589"/>
                  <a:pt x="2671" y="582"/>
                </a:cubicBezTo>
                <a:cubicBezTo>
                  <a:pt x="2662" y="568"/>
                  <a:pt x="2647" y="561"/>
                  <a:pt x="2631" y="562"/>
                </a:cubicBezTo>
                <a:cubicBezTo>
                  <a:pt x="2645" y="551"/>
                  <a:pt x="2660" y="542"/>
                  <a:pt x="2674" y="533"/>
                </a:cubicBezTo>
                <a:cubicBezTo>
                  <a:pt x="2688" y="524"/>
                  <a:pt x="2696" y="509"/>
                  <a:pt x="2696" y="494"/>
                </a:cubicBezTo>
                <a:cubicBezTo>
                  <a:pt x="2696" y="486"/>
                  <a:pt x="2694" y="478"/>
                  <a:pt x="2689" y="471"/>
                </a:cubicBezTo>
                <a:cubicBezTo>
                  <a:pt x="2676" y="450"/>
                  <a:pt x="2649" y="443"/>
                  <a:pt x="2628" y="456"/>
                </a:cubicBezTo>
                <a:cubicBezTo>
                  <a:pt x="2628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4" y="458"/>
                  <a:pt x="2620" y="460"/>
                  <a:pt x="2617" y="462"/>
                </a:cubicBezTo>
                <a:cubicBezTo>
                  <a:pt x="2625" y="456"/>
                  <a:pt x="2632" y="450"/>
                  <a:pt x="2640" y="443"/>
                </a:cubicBezTo>
                <a:cubicBezTo>
                  <a:pt x="2650" y="435"/>
                  <a:pt x="2656" y="422"/>
                  <a:pt x="2656" y="409"/>
                </a:cubicBezTo>
                <a:cubicBezTo>
                  <a:pt x="2656" y="400"/>
                  <a:pt x="2654" y="392"/>
                  <a:pt x="2649" y="384"/>
                </a:cubicBezTo>
                <a:cubicBezTo>
                  <a:pt x="2644" y="376"/>
                  <a:pt x="2636" y="371"/>
                  <a:pt x="2628" y="367"/>
                </a:cubicBezTo>
                <a:cubicBezTo>
                  <a:pt x="2633" y="364"/>
                  <a:pt x="2638" y="360"/>
                  <a:pt x="2643" y="357"/>
                </a:cubicBezTo>
                <a:cubicBezTo>
                  <a:pt x="2643" y="357"/>
                  <a:pt x="2642" y="357"/>
                  <a:pt x="2642" y="358"/>
                </a:cubicBezTo>
                <a:cubicBezTo>
                  <a:pt x="2643" y="357"/>
                  <a:pt x="2644" y="357"/>
                  <a:pt x="2644" y="356"/>
                </a:cubicBezTo>
                <a:cubicBezTo>
                  <a:pt x="2657" y="348"/>
                  <a:pt x="2663" y="334"/>
                  <a:pt x="2663" y="320"/>
                </a:cubicBezTo>
                <a:cubicBezTo>
                  <a:pt x="2663" y="311"/>
                  <a:pt x="2661" y="302"/>
                  <a:pt x="2656" y="294"/>
                </a:cubicBezTo>
                <a:cubicBezTo>
                  <a:pt x="2642" y="274"/>
                  <a:pt x="2614" y="269"/>
                  <a:pt x="2594" y="282"/>
                </a:cubicBezTo>
                <a:cubicBezTo>
                  <a:pt x="2593" y="282"/>
                  <a:pt x="2593" y="283"/>
                  <a:pt x="2592" y="283"/>
                </a:cubicBezTo>
                <a:cubicBezTo>
                  <a:pt x="2572" y="298"/>
                  <a:pt x="2547" y="309"/>
                  <a:pt x="2521" y="321"/>
                </a:cubicBezTo>
                <a:cubicBezTo>
                  <a:pt x="2516" y="323"/>
                  <a:pt x="2512" y="325"/>
                  <a:pt x="2508" y="327"/>
                </a:cubicBezTo>
                <a:cubicBezTo>
                  <a:pt x="2524" y="315"/>
                  <a:pt x="2540" y="302"/>
                  <a:pt x="2553" y="287"/>
                </a:cubicBezTo>
                <a:cubicBezTo>
                  <a:pt x="2561" y="278"/>
                  <a:pt x="2566" y="267"/>
                  <a:pt x="2566" y="256"/>
                </a:cubicBezTo>
                <a:cubicBezTo>
                  <a:pt x="2566" y="249"/>
                  <a:pt x="2564" y="241"/>
                  <a:pt x="2560" y="234"/>
                </a:cubicBezTo>
                <a:cubicBezTo>
                  <a:pt x="2550" y="217"/>
                  <a:pt x="2531" y="208"/>
                  <a:pt x="2512" y="212"/>
                </a:cubicBezTo>
                <a:cubicBezTo>
                  <a:pt x="2484" y="218"/>
                  <a:pt x="2457" y="232"/>
                  <a:pt x="2431" y="249"/>
                </a:cubicBezTo>
                <a:cubicBezTo>
                  <a:pt x="2436" y="242"/>
                  <a:pt x="2438" y="234"/>
                  <a:pt x="2438" y="226"/>
                </a:cubicBezTo>
                <a:cubicBezTo>
                  <a:pt x="2438" y="218"/>
                  <a:pt x="2436" y="210"/>
                  <a:pt x="2432" y="203"/>
                </a:cubicBezTo>
                <a:cubicBezTo>
                  <a:pt x="2421" y="184"/>
                  <a:pt x="2399" y="176"/>
                  <a:pt x="2378" y="183"/>
                </a:cubicBezTo>
                <a:cubicBezTo>
                  <a:pt x="2301" y="211"/>
                  <a:pt x="2231" y="266"/>
                  <a:pt x="2175" y="310"/>
                </a:cubicBezTo>
                <a:cubicBezTo>
                  <a:pt x="2086" y="380"/>
                  <a:pt x="2003" y="462"/>
                  <a:pt x="1913" y="568"/>
                </a:cubicBezTo>
                <a:cubicBezTo>
                  <a:pt x="1982" y="478"/>
                  <a:pt x="2056" y="390"/>
                  <a:pt x="2141" y="311"/>
                </a:cubicBezTo>
                <a:cubicBezTo>
                  <a:pt x="2148" y="305"/>
                  <a:pt x="2159" y="296"/>
                  <a:pt x="2172" y="286"/>
                </a:cubicBezTo>
                <a:cubicBezTo>
                  <a:pt x="2213" y="255"/>
                  <a:pt x="2259" y="219"/>
                  <a:pt x="2270" y="177"/>
                </a:cubicBezTo>
                <a:cubicBezTo>
                  <a:pt x="2271" y="174"/>
                  <a:pt x="2271" y="170"/>
                  <a:pt x="2271" y="166"/>
                </a:cubicBezTo>
                <a:cubicBezTo>
                  <a:pt x="2271" y="154"/>
                  <a:pt x="2266" y="142"/>
                  <a:pt x="2257" y="133"/>
                </a:cubicBezTo>
                <a:cubicBezTo>
                  <a:pt x="2246" y="122"/>
                  <a:pt x="2228" y="118"/>
                  <a:pt x="2213" y="123"/>
                </a:cubicBezTo>
                <a:cubicBezTo>
                  <a:pt x="2201" y="127"/>
                  <a:pt x="2189" y="132"/>
                  <a:pt x="2177" y="138"/>
                </a:cubicBezTo>
                <a:cubicBezTo>
                  <a:pt x="2175" y="136"/>
                  <a:pt x="2173" y="135"/>
                  <a:pt x="2170" y="135"/>
                </a:cubicBezTo>
                <a:cubicBezTo>
                  <a:pt x="2126" y="119"/>
                  <a:pt x="2074" y="143"/>
                  <a:pt x="2019" y="176"/>
                </a:cubicBezTo>
                <a:cubicBezTo>
                  <a:pt x="2025" y="160"/>
                  <a:pt x="2029" y="145"/>
                  <a:pt x="2029" y="130"/>
                </a:cubicBezTo>
                <a:cubicBezTo>
                  <a:pt x="2029" y="126"/>
                  <a:pt x="2028" y="122"/>
                  <a:pt x="2028" y="119"/>
                </a:cubicBezTo>
                <a:cubicBezTo>
                  <a:pt x="2025" y="98"/>
                  <a:pt x="2009" y="82"/>
                  <a:pt x="1988" y="80"/>
                </a:cubicBezTo>
                <a:cubicBezTo>
                  <a:pt x="1970" y="78"/>
                  <a:pt x="1952" y="81"/>
                  <a:pt x="1934" y="86"/>
                </a:cubicBezTo>
                <a:cubicBezTo>
                  <a:pt x="1934" y="86"/>
                  <a:pt x="1934" y="86"/>
                  <a:pt x="1934" y="86"/>
                </a:cubicBezTo>
                <a:cubicBezTo>
                  <a:pt x="1918" y="69"/>
                  <a:pt x="1890" y="68"/>
                  <a:pt x="1872" y="84"/>
                </a:cubicBezTo>
                <a:cubicBezTo>
                  <a:pt x="1866" y="88"/>
                  <a:pt x="1861" y="94"/>
                  <a:pt x="1856" y="99"/>
                </a:cubicBezTo>
                <a:cubicBezTo>
                  <a:pt x="1845" y="108"/>
                  <a:pt x="1833" y="117"/>
                  <a:pt x="1821" y="126"/>
                </a:cubicBezTo>
                <a:cubicBezTo>
                  <a:pt x="1823" y="121"/>
                  <a:pt x="1824" y="115"/>
                  <a:pt x="1825" y="109"/>
                </a:cubicBezTo>
                <a:cubicBezTo>
                  <a:pt x="1825" y="107"/>
                  <a:pt x="1825" y="105"/>
                  <a:pt x="1825" y="102"/>
                </a:cubicBezTo>
                <a:cubicBezTo>
                  <a:pt x="1825" y="90"/>
                  <a:pt x="1821" y="79"/>
                  <a:pt x="1812" y="70"/>
                </a:cubicBezTo>
                <a:cubicBezTo>
                  <a:pt x="1802" y="60"/>
                  <a:pt x="1787" y="56"/>
                  <a:pt x="1773" y="58"/>
                </a:cubicBezTo>
                <a:cubicBezTo>
                  <a:pt x="1714" y="68"/>
                  <a:pt x="1657" y="106"/>
                  <a:pt x="1611" y="136"/>
                </a:cubicBezTo>
                <a:cubicBezTo>
                  <a:pt x="1611" y="136"/>
                  <a:pt x="1610" y="137"/>
                  <a:pt x="1610" y="137"/>
                </a:cubicBezTo>
                <a:cubicBezTo>
                  <a:pt x="1610" y="135"/>
                  <a:pt x="1610" y="134"/>
                  <a:pt x="1610" y="132"/>
                </a:cubicBezTo>
                <a:cubicBezTo>
                  <a:pt x="1610" y="124"/>
                  <a:pt x="1608" y="116"/>
                  <a:pt x="1603" y="109"/>
                </a:cubicBezTo>
                <a:cubicBezTo>
                  <a:pt x="1593" y="91"/>
                  <a:pt x="1571" y="83"/>
                  <a:pt x="1551" y="89"/>
                </a:cubicBezTo>
                <a:cubicBezTo>
                  <a:pt x="1495" y="108"/>
                  <a:pt x="1446" y="151"/>
                  <a:pt x="1403" y="190"/>
                </a:cubicBezTo>
                <a:cubicBezTo>
                  <a:pt x="1405" y="183"/>
                  <a:pt x="1407" y="176"/>
                  <a:pt x="1408" y="169"/>
                </a:cubicBezTo>
                <a:cubicBezTo>
                  <a:pt x="1408" y="167"/>
                  <a:pt x="1408" y="165"/>
                  <a:pt x="1408" y="163"/>
                </a:cubicBezTo>
                <a:cubicBezTo>
                  <a:pt x="1408" y="162"/>
                  <a:pt x="1408" y="160"/>
                  <a:pt x="1408" y="159"/>
                </a:cubicBezTo>
                <a:cubicBezTo>
                  <a:pt x="1429" y="143"/>
                  <a:pt x="1450" y="127"/>
                  <a:pt x="1470" y="110"/>
                </a:cubicBezTo>
                <a:cubicBezTo>
                  <a:pt x="1481" y="101"/>
                  <a:pt x="1486" y="88"/>
                  <a:pt x="1486" y="76"/>
                </a:cubicBezTo>
                <a:cubicBezTo>
                  <a:pt x="1486" y="69"/>
                  <a:pt x="1485" y="62"/>
                  <a:pt x="1482" y="56"/>
                </a:cubicBezTo>
                <a:cubicBezTo>
                  <a:pt x="1472" y="37"/>
                  <a:pt x="1452" y="27"/>
                  <a:pt x="1431" y="32"/>
                </a:cubicBezTo>
                <a:cubicBezTo>
                  <a:pt x="1397" y="39"/>
                  <a:pt x="1365" y="56"/>
                  <a:pt x="1334" y="77"/>
                </a:cubicBezTo>
                <a:cubicBezTo>
                  <a:pt x="1321" y="43"/>
                  <a:pt x="1293" y="22"/>
                  <a:pt x="1254" y="17"/>
                </a:cubicBezTo>
                <a:cubicBezTo>
                  <a:pt x="1228" y="13"/>
                  <a:pt x="1202" y="17"/>
                  <a:pt x="1180" y="21"/>
                </a:cubicBezTo>
                <a:cubicBezTo>
                  <a:pt x="1084" y="39"/>
                  <a:pt x="1001" y="92"/>
                  <a:pt x="927" y="156"/>
                </a:cubicBezTo>
                <a:cubicBezTo>
                  <a:pt x="926" y="153"/>
                  <a:pt x="924" y="151"/>
                  <a:pt x="922" y="148"/>
                </a:cubicBezTo>
                <a:cubicBezTo>
                  <a:pt x="911" y="134"/>
                  <a:pt x="892" y="128"/>
                  <a:pt x="874" y="133"/>
                </a:cubicBezTo>
                <a:cubicBezTo>
                  <a:pt x="800" y="155"/>
                  <a:pt x="699" y="288"/>
                  <a:pt x="540" y="502"/>
                </a:cubicBezTo>
                <a:cubicBezTo>
                  <a:pt x="538" y="506"/>
                  <a:pt x="535" y="509"/>
                  <a:pt x="533" y="512"/>
                </a:cubicBezTo>
                <a:cubicBezTo>
                  <a:pt x="510" y="542"/>
                  <a:pt x="487" y="573"/>
                  <a:pt x="466" y="603"/>
                </a:cubicBezTo>
                <a:cubicBezTo>
                  <a:pt x="430" y="651"/>
                  <a:pt x="394" y="696"/>
                  <a:pt x="363" y="734"/>
                </a:cubicBezTo>
                <a:cubicBezTo>
                  <a:pt x="342" y="758"/>
                  <a:pt x="325" y="777"/>
                  <a:pt x="311" y="791"/>
                </a:cubicBezTo>
                <a:cubicBezTo>
                  <a:pt x="353" y="736"/>
                  <a:pt x="406" y="656"/>
                  <a:pt x="474" y="545"/>
                </a:cubicBezTo>
                <a:cubicBezTo>
                  <a:pt x="490" y="519"/>
                  <a:pt x="505" y="495"/>
                  <a:pt x="509" y="489"/>
                </a:cubicBezTo>
                <a:cubicBezTo>
                  <a:pt x="576" y="398"/>
                  <a:pt x="634" y="324"/>
                  <a:pt x="705" y="260"/>
                </a:cubicBezTo>
                <a:cubicBezTo>
                  <a:pt x="717" y="249"/>
                  <a:pt x="717" y="249"/>
                  <a:pt x="717" y="249"/>
                </a:cubicBezTo>
                <a:cubicBezTo>
                  <a:pt x="739" y="231"/>
                  <a:pt x="763" y="210"/>
                  <a:pt x="778" y="182"/>
                </a:cubicBezTo>
                <a:cubicBezTo>
                  <a:pt x="782" y="175"/>
                  <a:pt x="784" y="167"/>
                  <a:pt x="784" y="160"/>
                </a:cubicBezTo>
                <a:cubicBezTo>
                  <a:pt x="784" y="148"/>
                  <a:pt x="779" y="136"/>
                  <a:pt x="770" y="127"/>
                </a:cubicBezTo>
                <a:cubicBezTo>
                  <a:pt x="755" y="113"/>
                  <a:pt x="732" y="111"/>
                  <a:pt x="715" y="122"/>
                </a:cubicBezTo>
                <a:cubicBezTo>
                  <a:pt x="605" y="192"/>
                  <a:pt x="514" y="303"/>
                  <a:pt x="433" y="402"/>
                </a:cubicBezTo>
                <a:cubicBezTo>
                  <a:pt x="420" y="418"/>
                  <a:pt x="420" y="418"/>
                  <a:pt x="420" y="418"/>
                </a:cubicBezTo>
                <a:cubicBezTo>
                  <a:pt x="376" y="472"/>
                  <a:pt x="332" y="529"/>
                  <a:pt x="293" y="590"/>
                </a:cubicBezTo>
                <a:cubicBezTo>
                  <a:pt x="327" y="536"/>
                  <a:pt x="367" y="484"/>
                  <a:pt x="404" y="437"/>
                </a:cubicBezTo>
                <a:cubicBezTo>
                  <a:pt x="433" y="400"/>
                  <a:pt x="459" y="360"/>
                  <a:pt x="484" y="321"/>
                </a:cubicBezTo>
                <a:cubicBezTo>
                  <a:pt x="515" y="272"/>
                  <a:pt x="545" y="226"/>
                  <a:pt x="580" y="187"/>
                </a:cubicBezTo>
                <a:cubicBezTo>
                  <a:pt x="592" y="177"/>
                  <a:pt x="603" y="166"/>
                  <a:pt x="615" y="155"/>
                </a:cubicBezTo>
                <a:cubicBezTo>
                  <a:pt x="625" y="150"/>
                  <a:pt x="640" y="146"/>
                  <a:pt x="651" y="143"/>
                </a:cubicBezTo>
                <a:cubicBezTo>
                  <a:pt x="687" y="134"/>
                  <a:pt x="732" y="122"/>
                  <a:pt x="753" y="82"/>
                </a:cubicBezTo>
                <a:cubicBezTo>
                  <a:pt x="756" y="76"/>
                  <a:pt x="758" y="69"/>
                  <a:pt x="758" y="62"/>
                </a:cubicBezTo>
                <a:cubicBezTo>
                  <a:pt x="758" y="56"/>
                  <a:pt x="757" y="50"/>
                  <a:pt x="754" y="44"/>
                </a:cubicBezTo>
                <a:cubicBezTo>
                  <a:pt x="749" y="32"/>
                  <a:pt x="739" y="23"/>
                  <a:pt x="726" y="19"/>
                </a:cubicBezTo>
                <a:cubicBezTo>
                  <a:pt x="669" y="0"/>
                  <a:pt x="594" y="50"/>
                  <a:pt x="573" y="70"/>
                </a:cubicBezTo>
                <a:close/>
                <a:moveTo>
                  <a:pt x="1117" y="136"/>
                </a:moveTo>
                <a:cubicBezTo>
                  <a:pt x="1109" y="140"/>
                  <a:pt x="1102" y="144"/>
                  <a:pt x="1095" y="149"/>
                </a:cubicBezTo>
                <a:cubicBezTo>
                  <a:pt x="1094" y="149"/>
                  <a:pt x="1094" y="148"/>
                  <a:pt x="1093" y="148"/>
                </a:cubicBezTo>
                <a:cubicBezTo>
                  <a:pt x="1101" y="143"/>
                  <a:pt x="1109" y="139"/>
                  <a:pt x="1117" y="136"/>
                </a:cubicBezTo>
                <a:close/>
                <a:moveTo>
                  <a:pt x="1249" y="107"/>
                </a:moveTo>
                <a:cubicBezTo>
                  <a:pt x="1250" y="108"/>
                  <a:pt x="1250" y="108"/>
                  <a:pt x="1250" y="108"/>
                </a:cubicBezTo>
                <a:cubicBezTo>
                  <a:pt x="1250" y="108"/>
                  <a:pt x="1250" y="109"/>
                  <a:pt x="1250" y="110"/>
                </a:cubicBezTo>
                <a:cubicBezTo>
                  <a:pt x="1250" y="115"/>
                  <a:pt x="1249" y="125"/>
                  <a:pt x="1240" y="146"/>
                </a:cubicBezTo>
                <a:cubicBezTo>
                  <a:pt x="1239" y="137"/>
                  <a:pt x="1236" y="128"/>
                  <a:pt x="1230" y="120"/>
                </a:cubicBezTo>
                <a:cubicBezTo>
                  <a:pt x="1225" y="114"/>
                  <a:pt x="1218" y="110"/>
                  <a:pt x="1211" y="107"/>
                </a:cubicBezTo>
                <a:cubicBezTo>
                  <a:pt x="1237" y="104"/>
                  <a:pt x="1246" y="105"/>
                  <a:pt x="1249" y="107"/>
                </a:cubicBezTo>
                <a:close/>
                <a:moveTo>
                  <a:pt x="590" y="586"/>
                </a:moveTo>
                <a:cubicBezTo>
                  <a:pt x="580" y="605"/>
                  <a:pt x="569" y="624"/>
                  <a:pt x="559" y="643"/>
                </a:cubicBezTo>
                <a:cubicBezTo>
                  <a:pt x="543" y="673"/>
                  <a:pt x="543" y="673"/>
                  <a:pt x="543" y="673"/>
                </a:cubicBezTo>
                <a:cubicBezTo>
                  <a:pt x="527" y="702"/>
                  <a:pt x="509" y="735"/>
                  <a:pt x="494" y="771"/>
                </a:cubicBezTo>
                <a:cubicBezTo>
                  <a:pt x="473" y="803"/>
                  <a:pt x="452" y="836"/>
                  <a:pt x="432" y="869"/>
                </a:cubicBezTo>
                <a:cubicBezTo>
                  <a:pt x="409" y="905"/>
                  <a:pt x="385" y="942"/>
                  <a:pt x="361" y="979"/>
                </a:cubicBezTo>
                <a:cubicBezTo>
                  <a:pt x="395" y="888"/>
                  <a:pt x="440" y="801"/>
                  <a:pt x="496" y="717"/>
                </a:cubicBezTo>
                <a:cubicBezTo>
                  <a:pt x="510" y="695"/>
                  <a:pt x="526" y="674"/>
                  <a:pt x="541" y="652"/>
                </a:cubicBezTo>
                <a:cubicBezTo>
                  <a:pt x="557" y="631"/>
                  <a:pt x="573" y="609"/>
                  <a:pt x="590" y="586"/>
                </a:cubicBezTo>
                <a:close/>
                <a:moveTo>
                  <a:pt x="665" y="689"/>
                </a:moveTo>
                <a:cubicBezTo>
                  <a:pt x="675" y="674"/>
                  <a:pt x="684" y="659"/>
                  <a:pt x="694" y="645"/>
                </a:cubicBezTo>
                <a:cubicBezTo>
                  <a:pt x="667" y="690"/>
                  <a:pt x="642" y="734"/>
                  <a:pt x="620" y="775"/>
                </a:cubicBezTo>
                <a:cubicBezTo>
                  <a:pt x="615" y="779"/>
                  <a:pt x="611" y="783"/>
                  <a:pt x="606" y="787"/>
                </a:cubicBezTo>
                <a:cubicBezTo>
                  <a:pt x="625" y="755"/>
                  <a:pt x="645" y="722"/>
                  <a:pt x="665" y="689"/>
                </a:cubicBezTo>
                <a:close/>
                <a:moveTo>
                  <a:pt x="636" y="1095"/>
                </a:moveTo>
                <a:cubicBezTo>
                  <a:pt x="635" y="1096"/>
                  <a:pt x="634" y="1097"/>
                  <a:pt x="633" y="1098"/>
                </a:cubicBezTo>
                <a:cubicBezTo>
                  <a:pt x="633" y="1098"/>
                  <a:pt x="633" y="1097"/>
                  <a:pt x="633" y="1097"/>
                </a:cubicBezTo>
                <a:cubicBezTo>
                  <a:pt x="634" y="1096"/>
                  <a:pt x="635" y="1095"/>
                  <a:pt x="636" y="1095"/>
                </a:cubicBezTo>
                <a:close/>
                <a:moveTo>
                  <a:pt x="1275" y="453"/>
                </a:moveTo>
                <a:cubicBezTo>
                  <a:pt x="1244" y="495"/>
                  <a:pt x="1217" y="535"/>
                  <a:pt x="1196" y="569"/>
                </a:cubicBezTo>
                <a:cubicBezTo>
                  <a:pt x="1154" y="636"/>
                  <a:pt x="1115" y="711"/>
                  <a:pt x="1074" y="800"/>
                </a:cubicBezTo>
                <a:cubicBezTo>
                  <a:pt x="1066" y="811"/>
                  <a:pt x="1059" y="823"/>
                  <a:pt x="1051" y="834"/>
                </a:cubicBezTo>
                <a:cubicBezTo>
                  <a:pt x="1004" y="903"/>
                  <a:pt x="956" y="975"/>
                  <a:pt x="905" y="1042"/>
                </a:cubicBezTo>
                <a:cubicBezTo>
                  <a:pt x="891" y="1061"/>
                  <a:pt x="891" y="1061"/>
                  <a:pt x="891" y="1061"/>
                </a:cubicBezTo>
                <a:cubicBezTo>
                  <a:pt x="889" y="1064"/>
                  <a:pt x="886" y="1068"/>
                  <a:pt x="882" y="1073"/>
                </a:cubicBezTo>
                <a:cubicBezTo>
                  <a:pt x="893" y="1042"/>
                  <a:pt x="906" y="1011"/>
                  <a:pt x="916" y="988"/>
                </a:cubicBezTo>
                <a:cubicBezTo>
                  <a:pt x="926" y="964"/>
                  <a:pt x="926" y="964"/>
                  <a:pt x="926" y="964"/>
                </a:cubicBezTo>
                <a:cubicBezTo>
                  <a:pt x="974" y="842"/>
                  <a:pt x="1042" y="721"/>
                  <a:pt x="1129" y="605"/>
                </a:cubicBezTo>
                <a:cubicBezTo>
                  <a:pt x="1145" y="584"/>
                  <a:pt x="1162" y="563"/>
                  <a:pt x="1179" y="542"/>
                </a:cubicBezTo>
                <a:cubicBezTo>
                  <a:pt x="1210" y="511"/>
                  <a:pt x="1242" y="482"/>
                  <a:pt x="1275" y="453"/>
                </a:cubicBezTo>
                <a:close/>
                <a:moveTo>
                  <a:pt x="1253" y="701"/>
                </a:moveTo>
                <a:cubicBezTo>
                  <a:pt x="1290" y="652"/>
                  <a:pt x="1332" y="597"/>
                  <a:pt x="1378" y="541"/>
                </a:cubicBezTo>
                <a:cubicBezTo>
                  <a:pt x="1360" y="567"/>
                  <a:pt x="1341" y="594"/>
                  <a:pt x="1322" y="623"/>
                </a:cubicBezTo>
                <a:cubicBezTo>
                  <a:pt x="1282" y="683"/>
                  <a:pt x="1244" y="745"/>
                  <a:pt x="1207" y="805"/>
                </a:cubicBezTo>
                <a:cubicBezTo>
                  <a:pt x="1198" y="820"/>
                  <a:pt x="1188" y="836"/>
                  <a:pt x="1179" y="851"/>
                </a:cubicBezTo>
                <a:cubicBezTo>
                  <a:pt x="1190" y="819"/>
                  <a:pt x="1202" y="787"/>
                  <a:pt x="1214" y="755"/>
                </a:cubicBezTo>
                <a:cubicBezTo>
                  <a:pt x="1227" y="737"/>
                  <a:pt x="1240" y="719"/>
                  <a:pt x="1253" y="701"/>
                </a:cubicBezTo>
                <a:close/>
                <a:moveTo>
                  <a:pt x="1852" y="240"/>
                </a:moveTo>
                <a:cubicBezTo>
                  <a:pt x="1872" y="226"/>
                  <a:pt x="1872" y="226"/>
                  <a:pt x="1872" y="226"/>
                </a:cubicBezTo>
                <a:cubicBezTo>
                  <a:pt x="1874" y="224"/>
                  <a:pt x="1877" y="222"/>
                  <a:pt x="1880" y="220"/>
                </a:cubicBezTo>
                <a:cubicBezTo>
                  <a:pt x="1866" y="236"/>
                  <a:pt x="1852" y="251"/>
                  <a:pt x="1839" y="264"/>
                </a:cubicBezTo>
                <a:cubicBezTo>
                  <a:pt x="1825" y="279"/>
                  <a:pt x="1813" y="292"/>
                  <a:pt x="1805" y="302"/>
                </a:cubicBezTo>
                <a:cubicBezTo>
                  <a:pt x="1788" y="323"/>
                  <a:pt x="1771" y="345"/>
                  <a:pt x="1753" y="367"/>
                </a:cubicBezTo>
                <a:cubicBezTo>
                  <a:pt x="1683" y="431"/>
                  <a:pt x="1622" y="502"/>
                  <a:pt x="1572" y="578"/>
                </a:cubicBezTo>
                <a:cubicBezTo>
                  <a:pt x="1555" y="603"/>
                  <a:pt x="1539" y="629"/>
                  <a:pt x="1525" y="656"/>
                </a:cubicBezTo>
                <a:cubicBezTo>
                  <a:pt x="1506" y="680"/>
                  <a:pt x="1487" y="704"/>
                  <a:pt x="1469" y="729"/>
                </a:cubicBezTo>
                <a:cubicBezTo>
                  <a:pt x="1449" y="756"/>
                  <a:pt x="1429" y="783"/>
                  <a:pt x="1410" y="811"/>
                </a:cubicBezTo>
                <a:cubicBezTo>
                  <a:pt x="1419" y="788"/>
                  <a:pt x="1428" y="766"/>
                  <a:pt x="1438" y="743"/>
                </a:cubicBezTo>
                <a:cubicBezTo>
                  <a:pt x="1444" y="735"/>
                  <a:pt x="1450" y="727"/>
                  <a:pt x="1455" y="719"/>
                </a:cubicBezTo>
                <a:cubicBezTo>
                  <a:pt x="1549" y="587"/>
                  <a:pt x="1647" y="462"/>
                  <a:pt x="1749" y="349"/>
                </a:cubicBezTo>
                <a:cubicBezTo>
                  <a:pt x="1749" y="349"/>
                  <a:pt x="1797" y="294"/>
                  <a:pt x="1797" y="294"/>
                </a:cubicBezTo>
                <a:cubicBezTo>
                  <a:pt x="1807" y="281"/>
                  <a:pt x="1818" y="269"/>
                  <a:pt x="1829" y="257"/>
                </a:cubicBezTo>
                <a:cubicBezTo>
                  <a:pt x="1837" y="251"/>
                  <a:pt x="1844" y="245"/>
                  <a:pt x="1852" y="240"/>
                </a:cubicBezTo>
                <a:close/>
                <a:moveTo>
                  <a:pt x="1894" y="365"/>
                </a:moveTo>
                <a:cubicBezTo>
                  <a:pt x="1808" y="450"/>
                  <a:pt x="1732" y="541"/>
                  <a:pt x="1666" y="637"/>
                </a:cubicBezTo>
                <a:cubicBezTo>
                  <a:pt x="1654" y="654"/>
                  <a:pt x="1643" y="672"/>
                  <a:pt x="1632" y="689"/>
                </a:cubicBezTo>
                <a:cubicBezTo>
                  <a:pt x="1613" y="709"/>
                  <a:pt x="1595" y="729"/>
                  <a:pt x="1577" y="748"/>
                </a:cubicBezTo>
                <a:cubicBezTo>
                  <a:pt x="1584" y="734"/>
                  <a:pt x="1592" y="720"/>
                  <a:pt x="1600" y="706"/>
                </a:cubicBezTo>
                <a:cubicBezTo>
                  <a:pt x="1674" y="609"/>
                  <a:pt x="1749" y="515"/>
                  <a:pt x="1818" y="429"/>
                </a:cubicBezTo>
                <a:cubicBezTo>
                  <a:pt x="1842" y="407"/>
                  <a:pt x="1868" y="386"/>
                  <a:pt x="1894" y="365"/>
                </a:cubicBezTo>
                <a:close/>
                <a:moveTo>
                  <a:pt x="2264" y="375"/>
                </a:moveTo>
                <a:cubicBezTo>
                  <a:pt x="2282" y="361"/>
                  <a:pt x="2301" y="348"/>
                  <a:pt x="2321" y="335"/>
                </a:cubicBezTo>
                <a:cubicBezTo>
                  <a:pt x="2335" y="325"/>
                  <a:pt x="2350" y="315"/>
                  <a:pt x="2364" y="305"/>
                </a:cubicBezTo>
                <a:cubicBezTo>
                  <a:pt x="2357" y="312"/>
                  <a:pt x="2349" y="320"/>
                  <a:pt x="2342" y="327"/>
                </a:cubicBezTo>
                <a:cubicBezTo>
                  <a:pt x="2336" y="331"/>
                  <a:pt x="2329" y="335"/>
                  <a:pt x="2323" y="340"/>
                </a:cubicBezTo>
                <a:cubicBezTo>
                  <a:pt x="2134" y="479"/>
                  <a:pt x="1989" y="622"/>
                  <a:pt x="1879" y="775"/>
                </a:cubicBezTo>
                <a:cubicBezTo>
                  <a:pt x="1873" y="785"/>
                  <a:pt x="1866" y="795"/>
                  <a:pt x="1859" y="805"/>
                </a:cubicBezTo>
                <a:cubicBezTo>
                  <a:pt x="1837" y="827"/>
                  <a:pt x="1816" y="850"/>
                  <a:pt x="1794" y="873"/>
                </a:cubicBezTo>
                <a:cubicBezTo>
                  <a:pt x="1822" y="832"/>
                  <a:pt x="1852" y="791"/>
                  <a:pt x="1883" y="751"/>
                </a:cubicBezTo>
                <a:cubicBezTo>
                  <a:pt x="1979" y="634"/>
                  <a:pt x="2107" y="491"/>
                  <a:pt x="2264" y="375"/>
                </a:cubicBezTo>
                <a:close/>
                <a:moveTo>
                  <a:pt x="1932" y="859"/>
                </a:moveTo>
                <a:cubicBezTo>
                  <a:pt x="2029" y="762"/>
                  <a:pt x="2029" y="762"/>
                  <a:pt x="2029" y="762"/>
                </a:cubicBezTo>
                <a:cubicBezTo>
                  <a:pt x="2033" y="757"/>
                  <a:pt x="2038" y="752"/>
                  <a:pt x="2043" y="748"/>
                </a:cubicBezTo>
                <a:cubicBezTo>
                  <a:pt x="2009" y="799"/>
                  <a:pt x="1977" y="852"/>
                  <a:pt x="1946" y="903"/>
                </a:cubicBezTo>
                <a:cubicBezTo>
                  <a:pt x="1923" y="943"/>
                  <a:pt x="1923" y="943"/>
                  <a:pt x="1923" y="943"/>
                </a:cubicBezTo>
                <a:cubicBezTo>
                  <a:pt x="1914" y="958"/>
                  <a:pt x="1903" y="973"/>
                  <a:pt x="1893" y="989"/>
                </a:cubicBezTo>
                <a:cubicBezTo>
                  <a:pt x="1871" y="1013"/>
                  <a:pt x="1849" y="1037"/>
                  <a:pt x="1829" y="1060"/>
                </a:cubicBezTo>
                <a:cubicBezTo>
                  <a:pt x="1856" y="989"/>
                  <a:pt x="1889" y="923"/>
                  <a:pt x="1929" y="862"/>
                </a:cubicBezTo>
                <a:cubicBezTo>
                  <a:pt x="1930" y="861"/>
                  <a:pt x="1931" y="860"/>
                  <a:pt x="1932" y="859"/>
                </a:cubicBezTo>
                <a:close/>
              </a:path>
            </a:pathLst>
          </a:custGeom>
          <a:solidFill>
            <a:srgbClr val="FFCC99"/>
          </a:solidFill>
          <a:ln>
            <a:noFill/>
          </a:ln>
        </p:spPr>
        <p:txBody>
          <a:bodyPr/>
          <a:lstStyle/>
          <a:p>
            <a:pPr defTabSz="1218072"/>
            <a:endParaRPr lang="zh-CN" altLang="en-US" sz="2398">
              <a:solidFill>
                <a:srgbClr val="5F5F5F"/>
              </a:solidFill>
            </a:endParaRPr>
          </a:p>
        </p:txBody>
      </p:sp>
      <p:sp>
        <p:nvSpPr>
          <p:cNvPr id="3" name="五角星 5">
            <a:extLst>
              <a:ext uri="{FF2B5EF4-FFF2-40B4-BE49-F238E27FC236}">
                <a16:creationId xmlns:a16="http://schemas.microsoft.com/office/drawing/2014/main" id="{4803733A-7391-0BA3-DCD8-D7E2A207DE5B}"/>
              </a:ext>
            </a:extLst>
          </p:cNvPr>
          <p:cNvSpPr/>
          <p:nvPr/>
        </p:nvSpPr>
        <p:spPr>
          <a:xfrm rot="21380687">
            <a:off x="10616529" y="1457055"/>
            <a:ext cx="457969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4" name="五角星 7">
            <a:extLst>
              <a:ext uri="{FF2B5EF4-FFF2-40B4-BE49-F238E27FC236}">
                <a16:creationId xmlns:a16="http://schemas.microsoft.com/office/drawing/2014/main" id="{5AE4F148-1E45-C075-B6C6-5BA2055231D4}"/>
              </a:ext>
            </a:extLst>
          </p:cNvPr>
          <p:cNvSpPr/>
          <p:nvPr/>
        </p:nvSpPr>
        <p:spPr>
          <a:xfrm rot="19938392">
            <a:off x="12329471" y="6352892"/>
            <a:ext cx="364447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5" name="五角星 8">
            <a:extLst>
              <a:ext uri="{FF2B5EF4-FFF2-40B4-BE49-F238E27FC236}">
                <a16:creationId xmlns:a16="http://schemas.microsoft.com/office/drawing/2014/main" id="{C17F3CD2-824A-2F56-EE68-E4F712E21736}"/>
              </a:ext>
            </a:extLst>
          </p:cNvPr>
          <p:cNvSpPr/>
          <p:nvPr/>
        </p:nvSpPr>
        <p:spPr>
          <a:xfrm rot="19967404">
            <a:off x="12655788" y="2195471"/>
            <a:ext cx="457969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6" name="五角星 6">
            <a:extLst>
              <a:ext uri="{FF2B5EF4-FFF2-40B4-BE49-F238E27FC236}">
                <a16:creationId xmlns:a16="http://schemas.microsoft.com/office/drawing/2014/main" id="{FB5C6FF7-73AE-DCDC-F5A9-16998B012EAE}"/>
              </a:ext>
            </a:extLst>
          </p:cNvPr>
          <p:cNvSpPr/>
          <p:nvPr/>
        </p:nvSpPr>
        <p:spPr>
          <a:xfrm rot="19938392">
            <a:off x="11548650" y="1518247"/>
            <a:ext cx="364447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7" name="矩形 17">
            <a:extLst>
              <a:ext uri="{FF2B5EF4-FFF2-40B4-BE49-F238E27FC236}">
                <a16:creationId xmlns:a16="http://schemas.microsoft.com/office/drawing/2014/main" id="{279EAD77-C22A-6DA5-6453-75F8A2EE0EBF}"/>
              </a:ext>
            </a:extLst>
          </p:cNvPr>
          <p:cNvSpPr/>
          <p:nvPr/>
        </p:nvSpPr>
        <p:spPr bwMode="auto">
          <a:xfrm>
            <a:off x="5181600" y="666467"/>
            <a:ext cx="7604463" cy="712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zh-CN" sz="38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VIẾT BÀI</a:t>
            </a:r>
            <a:endParaRPr lang="zh-CN" altLang="en-US" sz="3800" b="1" dirty="0">
              <a:solidFill>
                <a:srgbClr val="0070C0"/>
              </a:solidFill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C1785A-7727-1E96-C1EF-52F2B6E61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060762"/>
            <a:ext cx="10363200" cy="295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Bef>
                <a:spcPts val="600"/>
              </a:spcBef>
            </a:pPr>
            <a:r>
              <a:rPr lang="vi-VN" sz="3200" dirty="0">
                <a:solidFill>
                  <a:srgbClr val="000000"/>
                </a:solidFill>
                <a:latin typeface="Times New Roman" pitchFamily="16" charset="0"/>
                <a:cs typeface="Calibri" charset="0"/>
              </a:rPr>
              <a:t>- Viết theo dàn ý.</a:t>
            </a:r>
            <a:endParaRPr lang="en-US" sz="3200" dirty="0">
              <a:solidFill>
                <a:srgbClr val="000000"/>
              </a:solidFill>
              <a:latin typeface="Times New Roman" pitchFamily="16" charset="0"/>
              <a:cs typeface="Calibri" charset="0"/>
            </a:endParaRPr>
          </a:p>
          <a:p>
            <a:pPr marL="457200" algn="just">
              <a:lnSpc>
                <a:spcPct val="150000"/>
              </a:lnSpc>
            </a:pPr>
            <a:r>
              <a:rPr lang="vi-VN" sz="3200" dirty="0">
                <a:solidFill>
                  <a:srgbClr val="000000"/>
                </a:solidFill>
                <a:latin typeface="Times New Roman" pitchFamily="16" charset="0"/>
                <a:cs typeface="Calibri" charset="0"/>
              </a:rPr>
              <a:t>- Nhất quán về ngôi kể.</a:t>
            </a:r>
            <a:endParaRPr lang="en-US" sz="3200" dirty="0">
              <a:solidFill>
                <a:srgbClr val="000000"/>
              </a:solidFill>
              <a:latin typeface="Times New Roman" pitchFamily="16" charset="0"/>
              <a:cs typeface="Calibri" charset="0"/>
            </a:endParaRPr>
          </a:p>
          <a:p>
            <a:pPr marL="457200" algn="just">
              <a:lnSpc>
                <a:spcPct val="150000"/>
              </a:lnSpc>
              <a:buFontTx/>
              <a:buChar char="-"/>
            </a:pPr>
            <a:r>
              <a:rPr lang="en-US" sz="3200" dirty="0">
                <a:solidFill>
                  <a:srgbClr val="000000"/>
                </a:solidFill>
                <a:latin typeface="Times New Roman" pitchFamily="16" charset="0"/>
                <a:cs typeface="Calibri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latin typeface="Times New Roman" pitchFamily="16" charset="0"/>
                <a:cs typeface="Calibri" charset="0"/>
              </a:rPr>
              <a:t>Sử dụng biện pháp tu từ so sánh (nếu có thể).</a:t>
            </a:r>
            <a:endParaRPr lang="en-US" sz="3200" dirty="0">
              <a:solidFill>
                <a:srgbClr val="000000"/>
              </a:solidFill>
              <a:latin typeface="Times New Roman" pitchFamily="16" charset="0"/>
              <a:cs typeface="Calibri" charset="0"/>
            </a:endParaRPr>
          </a:p>
          <a:p>
            <a:pPr marL="457200" algn="just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Times New Roman" pitchFamily="16" charset="0"/>
                <a:cs typeface="Calibri" charset="0"/>
              </a:rPr>
              <a:t>Các từ ngữ biểu cảm...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26C616C-1435-B0A1-0FDA-120E60B39A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61473">
            <a:off x="12048181" y="3316020"/>
            <a:ext cx="2733902" cy="452337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487A0804-320A-51FD-5BB9-D1B9EB3569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83522" y="285290"/>
            <a:ext cx="1894052" cy="1012457"/>
          </a:xfrm>
          <a:prstGeom prst="rect">
            <a:avLst/>
          </a:prstGeom>
        </p:spPr>
      </p:pic>
      <p:grpSp>
        <p:nvGrpSpPr>
          <p:cNvPr id="11" name="Group 4">
            <a:extLst>
              <a:ext uri="{FF2B5EF4-FFF2-40B4-BE49-F238E27FC236}">
                <a16:creationId xmlns:a16="http://schemas.microsoft.com/office/drawing/2014/main" id="{A5E088E2-5BE4-DF23-7915-8A4374AA9E10}"/>
              </a:ext>
            </a:extLst>
          </p:cNvPr>
          <p:cNvGrpSpPr/>
          <p:nvPr/>
        </p:nvGrpSpPr>
        <p:grpSpPr>
          <a:xfrm>
            <a:off x="-398246" y="8840084"/>
            <a:ext cx="19084492" cy="1764189"/>
            <a:chOff x="0" y="0"/>
            <a:chExt cx="54449658" cy="5033379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8313C260-D8D0-353D-DF0C-3D42881D043E}"/>
                </a:ext>
              </a:extLst>
            </p:cNvPr>
            <p:cNvSpPr/>
            <p:nvPr/>
          </p:nvSpPr>
          <p:spPr>
            <a:xfrm>
              <a:off x="72390" y="72390"/>
              <a:ext cx="54304880" cy="4888599"/>
            </a:xfrm>
            <a:custGeom>
              <a:avLst/>
              <a:gdLst/>
              <a:ahLst/>
              <a:cxnLst/>
              <a:rect l="l" t="t" r="r" b="b"/>
              <a:pathLst>
                <a:path w="54304880" h="4888599">
                  <a:moveTo>
                    <a:pt x="0" y="0"/>
                  </a:moveTo>
                  <a:lnTo>
                    <a:pt x="54304880" y="0"/>
                  </a:lnTo>
                  <a:lnTo>
                    <a:pt x="54304880" y="4888599"/>
                  </a:lnTo>
                  <a:lnTo>
                    <a:pt x="0" y="4888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9B4"/>
            </a:solidFill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34DD8E3-D0C9-18AC-E0D7-D71ACB3E76DC}"/>
                </a:ext>
              </a:extLst>
            </p:cNvPr>
            <p:cNvSpPr/>
            <p:nvPr/>
          </p:nvSpPr>
          <p:spPr>
            <a:xfrm>
              <a:off x="0" y="0"/>
              <a:ext cx="54449656" cy="5033379"/>
            </a:xfrm>
            <a:custGeom>
              <a:avLst/>
              <a:gdLst/>
              <a:ahLst/>
              <a:cxnLst/>
              <a:rect l="l" t="t" r="r" b="b"/>
              <a:pathLst>
                <a:path w="54449656" h="5033379">
                  <a:moveTo>
                    <a:pt x="54304878" y="4888599"/>
                  </a:moveTo>
                  <a:lnTo>
                    <a:pt x="54449656" y="4888599"/>
                  </a:lnTo>
                  <a:lnTo>
                    <a:pt x="54449656" y="5033379"/>
                  </a:lnTo>
                  <a:lnTo>
                    <a:pt x="54304878" y="5033379"/>
                  </a:lnTo>
                  <a:lnTo>
                    <a:pt x="54304878" y="48885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888599"/>
                  </a:lnTo>
                  <a:lnTo>
                    <a:pt x="0" y="4888599"/>
                  </a:lnTo>
                  <a:lnTo>
                    <a:pt x="0" y="144780"/>
                  </a:lnTo>
                  <a:close/>
                  <a:moveTo>
                    <a:pt x="0" y="4888599"/>
                  </a:moveTo>
                  <a:lnTo>
                    <a:pt x="144780" y="4888599"/>
                  </a:lnTo>
                  <a:lnTo>
                    <a:pt x="144780" y="5033379"/>
                  </a:lnTo>
                  <a:lnTo>
                    <a:pt x="0" y="5033379"/>
                  </a:lnTo>
                  <a:lnTo>
                    <a:pt x="0" y="4888599"/>
                  </a:lnTo>
                  <a:close/>
                  <a:moveTo>
                    <a:pt x="54304878" y="144780"/>
                  </a:moveTo>
                  <a:lnTo>
                    <a:pt x="54449656" y="144780"/>
                  </a:lnTo>
                  <a:lnTo>
                    <a:pt x="54449656" y="4888599"/>
                  </a:lnTo>
                  <a:lnTo>
                    <a:pt x="54304878" y="4888599"/>
                  </a:lnTo>
                  <a:lnTo>
                    <a:pt x="54304878" y="144780"/>
                  </a:lnTo>
                  <a:close/>
                  <a:moveTo>
                    <a:pt x="144780" y="4888599"/>
                  </a:moveTo>
                  <a:lnTo>
                    <a:pt x="54304878" y="4888599"/>
                  </a:lnTo>
                  <a:lnTo>
                    <a:pt x="54304878" y="5033379"/>
                  </a:lnTo>
                  <a:lnTo>
                    <a:pt x="144780" y="5033379"/>
                  </a:lnTo>
                  <a:lnTo>
                    <a:pt x="144780" y="4888599"/>
                  </a:lnTo>
                  <a:close/>
                  <a:moveTo>
                    <a:pt x="54304878" y="0"/>
                  </a:moveTo>
                  <a:lnTo>
                    <a:pt x="54449656" y="0"/>
                  </a:lnTo>
                  <a:lnTo>
                    <a:pt x="54449656" y="144780"/>
                  </a:lnTo>
                  <a:lnTo>
                    <a:pt x="54304878" y="144780"/>
                  </a:lnTo>
                  <a:lnTo>
                    <a:pt x="5430487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4304878" y="0"/>
                  </a:lnTo>
                  <a:lnTo>
                    <a:pt x="5430487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B6B8"/>
            </a:solidFill>
          </p:spPr>
        </p:sp>
      </p:grpSp>
      <p:pic>
        <p:nvPicPr>
          <p:cNvPr id="14" name="Picture 7">
            <a:extLst>
              <a:ext uri="{FF2B5EF4-FFF2-40B4-BE49-F238E27FC236}">
                <a16:creationId xmlns:a16="http://schemas.microsoft.com/office/drawing/2014/main" id="{8AF10631-9EA1-9EB8-D972-A611BB11E5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398246" y="4134266"/>
            <a:ext cx="1276154" cy="1276154"/>
          </a:xfrm>
          <a:prstGeom prst="rect">
            <a:avLst/>
          </a:prstGeom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35858332-C766-197F-F892-BBA9FF580B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456691" y="8281911"/>
            <a:ext cx="1303590" cy="111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5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D5AD1FBE-BD07-1739-1E29-D26DA08AF48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3886200" y="2626701"/>
            <a:ext cx="9867900" cy="5033597"/>
          </a:xfrm>
          <a:custGeom>
            <a:avLst/>
            <a:gdLst>
              <a:gd name="T0" fmla="*/ 342 w 2787"/>
              <a:gd name="T1" fmla="*/ 280 h 1349"/>
              <a:gd name="T2" fmla="*/ 170 w 2787"/>
              <a:gd name="T3" fmla="*/ 344 h 1349"/>
              <a:gd name="T4" fmla="*/ 143 w 2787"/>
              <a:gd name="T5" fmla="*/ 698 h 1349"/>
              <a:gd name="T6" fmla="*/ 214 w 2787"/>
              <a:gd name="T7" fmla="*/ 912 h 1349"/>
              <a:gd name="T8" fmla="*/ 230 w 2787"/>
              <a:gd name="T9" fmla="*/ 1199 h 1349"/>
              <a:gd name="T10" fmla="*/ 506 w 2787"/>
              <a:gd name="T11" fmla="*/ 1115 h 1349"/>
              <a:gd name="T12" fmla="*/ 727 w 2787"/>
              <a:gd name="T13" fmla="*/ 1124 h 1349"/>
              <a:gd name="T14" fmla="*/ 944 w 2787"/>
              <a:gd name="T15" fmla="*/ 1141 h 1349"/>
              <a:gd name="T16" fmla="*/ 1129 w 2787"/>
              <a:gd name="T17" fmla="*/ 1226 h 1349"/>
              <a:gd name="T18" fmla="*/ 1335 w 2787"/>
              <a:gd name="T19" fmla="*/ 1185 h 1349"/>
              <a:gd name="T20" fmla="*/ 1521 w 2787"/>
              <a:gd name="T21" fmla="*/ 1247 h 1349"/>
              <a:gd name="T22" fmla="*/ 1690 w 2787"/>
              <a:gd name="T23" fmla="*/ 1203 h 1349"/>
              <a:gd name="T24" fmla="*/ 1912 w 2787"/>
              <a:gd name="T25" fmla="*/ 1176 h 1349"/>
              <a:gd name="T26" fmla="*/ 2077 w 2787"/>
              <a:gd name="T27" fmla="*/ 1212 h 1349"/>
              <a:gd name="T28" fmla="*/ 2177 w 2787"/>
              <a:gd name="T29" fmla="*/ 1253 h 1349"/>
              <a:gd name="T30" fmla="*/ 2397 w 2787"/>
              <a:gd name="T31" fmla="*/ 1269 h 1349"/>
              <a:gd name="T32" fmla="*/ 2570 w 2787"/>
              <a:gd name="T33" fmla="*/ 1313 h 1349"/>
              <a:gd name="T34" fmla="*/ 2721 w 2787"/>
              <a:gd name="T35" fmla="*/ 1127 h 1349"/>
              <a:gd name="T36" fmla="*/ 2731 w 2787"/>
              <a:gd name="T37" fmla="*/ 940 h 1349"/>
              <a:gd name="T38" fmla="*/ 2713 w 2787"/>
              <a:gd name="T39" fmla="*/ 775 h 1349"/>
              <a:gd name="T40" fmla="*/ 2754 w 2787"/>
              <a:gd name="T41" fmla="*/ 619 h 1349"/>
              <a:gd name="T42" fmla="*/ 2679 w 2787"/>
              <a:gd name="T43" fmla="*/ 606 h 1349"/>
              <a:gd name="T44" fmla="*/ 2628 w 2787"/>
              <a:gd name="T45" fmla="*/ 456 h 1349"/>
              <a:gd name="T46" fmla="*/ 2656 w 2787"/>
              <a:gd name="T47" fmla="*/ 409 h 1349"/>
              <a:gd name="T48" fmla="*/ 2663 w 2787"/>
              <a:gd name="T49" fmla="*/ 320 h 1349"/>
              <a:gd name="T50" fmla="*/ 2553 w 2787"/>
              <a:gd name="T51" fmla="*/ 287 h 1349"/>
              <a:gd name="T52" fmla="*/ 2432 w 2787"/>
              <a:gd name="T53" fmla="*/ 203 h 1349"/>
              <a:gd name="T54" fmla="*/ 2270 w 2787"/>
              <a:gd name="T55" fmla="*/ 177 h 1349"/>
              <a:gd name="T56" fmla="*/ 2019 w 2787"/>
              <a:gd name="T57" fmla="*/ 176 h 1349"/>
              <a:gd name="T58" fmla="*/ 1872 w 2787"/>
              <a:gd name="T59" fmla="*/ 84 h 1349"/>
              <a:gd name="T60" fmla="*/ 1773 w 2787"/>
              <a:gd name="T61" fmla="*/ 58 h 1349"/>
              <a:gd name="T62" fmla="*/ 1403 w 2787"/>
              <a:gd name="T63" fmla="*/ 190 h 1349"/>
              <a:gd name="T64" fmla="*/ 1482 w 2787"/>
              <a:gd name="T65" fmla="*/ 56 h 1349"/>
              <a:gd name="T66" fmla="*/ 922 w 2787"/>
              <a:gd name="T67" fmla="*/ 148 h 1349"/>
              <a:gd name="T68" fmla="*/ 311 w 2787"/>
              <a:gd name="T69" fmla="*/ 791 h 1349"/>
              <a:gd name="T70" fmla="*/ 784 w 2787"/>
              <a:gd name="T71" fmla="*/ 160 h 1349"/>
              <a:gd name="T72" fmla="*/ 404 w 2787"/>
              <a:gd name="T73" fmla="*/ 437 h 1349"/>
              <a:gd name="T74" fmla="*/ 758 w 2787"/>
              <a:gd name="T75" fmla="*/ 62 h 1349"/>
              <a:gd name="T76" fmla="*/ 1093 w 2787"/>
              <a:gd name="T77" fmla="*/ 148 h 1349"/>
              <a:gd name="T78" fmla="*/ 1230 w 2787"/>
              <a:gd name="T79" fmla="*/ 120 h 1349"/>
              <a:gd name="T80" fmla="*/ 494 w 2787"/>
              <a:gd name="T81" fmla="*/ 771 h 1349"/>
              <a:gd name="T82" fmla="*/ 665 w 2787"/>
              <a:gd name="T83" fmla="*/ 689 h 1349"/>
              <a:gd name="T84" fmla="*/ 633 w 2787"/>
              <a:gd name="T85" fmla="*/ 1098 h 1349"/>
              <a:gd name="T86" fmla="*/ 1051 w 2787"/>
              <a:gd name="T87" fmla="*/ 834 h 1349"/>
              <a:gd name="T88" fmla="*/ 1129 w 2787"/>
              <a:gd name="T89" fmla="*/ 605 h 1349"/>
              <a:gd name="T90" fmla="*/ 1207 w 2787"/>
              <a:gd name="T91" fmla="*/ 805 h 1349"/>
              <a:gd name="T92" fmla="*/ 1880 w 2787"/>
              <a:gd name="T93" fmla="*/ 220 h 1349"/>
              <a:gd name="T94" fmla="*/ 1469 w 2787"/>
              <a:gd name="T95" fmla="*/ 729 h 1349"/>
              <a:gd name="T96" fmla="*/ 1829 w 2787"/>
              <a:gd name="T97" fmla="*/ 257 h 1349"/>
              <a:gd name="T98" fmla="*/ 1600 w 2787"/>
              <a:gd name="T99" fmla="*/ 706 h 1349"/>
              <a:gd name="T100" fmla="*/ 2342 w 2787"/>
              <a:gd name="T101" fmla="*/ 327 h 1349"/>
              <a:gd name="T102" fmla="*/ 2264 w 2787"/>
              <a:gd name="T103" fmla="*/ 375 h 1349"/>
              <a:gd name="T104" fmla="*/ 1893 w 2787"/>
              <a:gd name="T105" fmla="*/ 989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787" h="1349">
                <a:moveTo>
                  <a:pt x="573" y="70"/>
                </a:moveTo>
                <a:cubicBezTo>
                  <a:pt x="569" y="74"/>
                  <a:pt x="565" y="78"/>
                  <a:pt x="561" y="82"/>
                </a:cubicBezTo>
                <a:cubicBezTo>
                  <a:pt x="556" y="85"/>
                  <a:pt x="552" y="88"/>
                  <a:pt x="548" y="92"/>
                </a:cubicBezTo>
                <a:cubicBezTo>
                  <a:pt x="537" y="102"/>
                  <a:pt x="527" y="112"/>
                  <a:pt x="517" y="123"/>
                </a:cubicBezTo>
                <a:cubicBezTo>
                  <a:pt x="494" y="144"/>
                  <a:pt x="472" y="163"/>
                  <a:pt x="450" y="183"/>
                </a:cubicBezTo>
                <a:cubicBezTo>
                  <a:pt x="415" y="213"/>
                  <a:pt x="379" y="245"/>
                  <a:pt x="342" y="280"/>
                </a:cubicBezTo>
                <a:cubicBezTo>
                  <a:pt x="387" y="230"/>
                  <a:pt x="436" y="183"/>
                  <a:pt x="486" y="135"/>
                </a:cubicBezTo>
                <a:cubicBezTo>
                  <a:pt x="495" y="127"/>
                  <a:pt x="500" y="115"/>
                  <a:pt x="500" y="103"/>
                </a:cubicBezTo>
                <a:cubicBezTo>
                  <a:pt x="500" y="92"/>
                  <a:pt x="496" y="81"/>
                  <a:pt x="488" y="72"/>
                </a:cubicBezTo>
                <a:cubicBezTo>
                  <a:pt x="471" y="54"/>
                  <a:pt x="442" y="53"/>
                  <a:pt x="424" y="70"/>
                </a:cubicBezTo>
                <a:cubicBezTo>
                  <a:pt x="345" y="144"/>
                  <a:pt x="270" y="218"/>
                  <a:pt x="206" y="304"/>
                </a:cubicBezTo>
                <a:cubicBezTo>
                  <a:pt x="200" y="312"/>
                  <a:pt x="185" y="328"/>
                  <a:pt x="170" y="344"/>
                </a:cubicBezTo>
                <a:cubicBezTo>
                  <a:pt x="98" y="420"/>
                  <a:pt x="0" y="524"/>
                  <a:pt x="52" y="605"/>
                </a:cubicBezTo>
                <a:cubicBezTo>
                  <a:pt x="60" y="617"/>
                  <a:pt x="74" y="625"/>
                  <a:pt x="89" y="626"/>
                </a:cubicBezTo>
                <a:cubicBezTo>
                  <a:pt x="136" y="627"/>
                  <a:pt x="166" y="586"/>
                  <a:pt x="186" y="558"/>
                </a:cubicBezTo>
                <a:cubicBezTo>
                  <a:pt x="190" y="552"/>
                  <a:pt x="194" y="547"/>
                  <a:pt x="197" y="544"/>
                </a:cubicBezTo>
                <a:cubicBezTo>
                  <a:pt x="216" y="522"/>
                  <a:pt x="237" y="501"/>
                  <a:pt x="259" y="479"/>
                </a:cubicBezTo>
                <a:cubicBezTo>
                  <a:pt x="211" y="547"/>
                  <a:pt x="167" y="621"/>
                  <a:pt x="143" y="698"/>
                </a:cubicBezTo>
                <a:cubicBezTo>
                  <a:pt x="142" y="703"/>
                  <a:pt x="138" y="712"/>
                  <a:pt x="134" y="720"/>
                </a:cubicBezTo>
                <a:cubicBezTo>
                  <a:pt x="122" y="746"/>
                  <a:pt x="105" y="785"/>
                  <a:pt x="105" y="822"/>
                </a:cubicBezTo>
                <a:cubicBezTo>
                  <a:pt x="105" y="847"/>
                  <a:pt x="113" y="872"/>
                  <a:pt x="136" y="890"/>
                </a:cubicBezTo>
                <a:cubicBezTo>
                  <a:pt x="151" y="901"/>
                  <a:pt x="168" y="905"/>
                  <a:pt x="187" y="901"/>
                </a:cubicBezTo>
                <a:cubicBezTo>
                  <a:pt x="191" y="900"/>
                  <a:pt x="196" y="899"/>
                  <a:pt x="200" y="897"/>
                </a:cubicBezTo>
                <a:cubicBezTo>
                  <a:pt x="204" y="903"/>
                  <a:pt x="208" y="908"/>
                  <a:pt x="214" y="912"/>
                </a:cubicBezTo>
                <a:cubicBezTo>
                  <a:pt x="229" y="924"/>
                  <a:pt x="247" y="929"/>
                  <a:pt x="267" y="926"/>
                </a:cubicBezTo>
                <a:cubicBezTo>
                  <a:pt x="273" y="925"/>
                  <a:pt x="280" y="924"/>
                  <a:pt x="287" y="921"/>
                </a:cubicBezTo>
                <a:cubicBezTo>
                  <a:pt x="274" y="955"/>
                  <a:pt x="262" y="989"/>
                  <a:pt x="251" y="1024"/>
                </a:cubicBezTo>
                <a:cubicBezTo>
                  <a:pt x="251" y="1024"/>
                  <a:pt x="244" y="1044"/>
                  <a:pt x="244" y="1044"/>
                </a:cubicBezTo>
                <a:cubicBezTo>
                  <a:pt x="233" y="1075"/>
                  <a:pt x="219" y="1115"/>
                  <a:pt x="219" y="1151"/>
                </a:cubicBezTo>
                <a:cubicBezTo>
                  <a:pt x="219" y="1168"/>
                  <a:pt x="222" y="1184"/>
                  <a:pt x="230" y="1199"/>
                </a:cubicBezTo>
                <a:cubicBezTo>
                  <a:pt x="236" y="1209"/>
                  <a:pt x="246" y="1216"/>
                  <a:pt x="258" y="1219"/>
                </a:cubicBezTo>
                <a:cubicBezTo>
                  <a:pt x="270" y="1222"/>
                  <a:pt x="282" y="1220"/>
                  <a:pt x="293" y="1214"/>
                </a:cubicBezTo>
                <a:cubicBezTo>
                  <a:pt x="310" y="1203"/>
                  <a:pt x="326" y="1188"/>
                  <a:pt x="340" y="1172"/>
                </a:cubicBezTo>
                <a:cubicBezTo>
                  <a:pt x="340" y="1180"/>
                  <a:pt x="342" y="1188"/>
                  <a:pt x="345" y="1196"/>
                </a:cubicBezTo>
                <a:cubicBezTo>
                  <a:pt x="353" y="1216"/>
                  <a:pt x="374" y="1228"/>
                  <a:pt x="396" y="1223"/>
                </a:cubicBezTo>
                <a:cubicBezTo>
                  <a:pt x="447" y="1213"/>
                  <a:pt x="481" y="1156"/>
                  <a:pt x="506" y="1115"/>
                </a:cubicBezTo>
                <a:cubicBezTo>
                  <a:pt x="506" y="1115"/>
                  <a:pt x="508" y="1112"/>
                  <a:pt x="508" y="1111"/>
                </a:cubicBezTo>
                <a:cubicBezTo>
                  <a:pt x="514" y="1118"/>
                  <a:pt x="521" y="1124"/>
                  <a:pt x="529" y="1127"/>
                </a:cubicBezTo>
                <a:cubicBezTo>
                  <a:pt x="526" y="1142"/>
                  <a:pt x="524" y="1156"/>
                  <a:pt x="524" y="1169"/>
                </a:cubicBezTo>
                <a:cubicBezTo>
                  <a:pt x="524" y="1195"/>
                  <a:pt x="531" y="1216"/>
                  <a:pt x="549" y="1231"/>
                </a:cubicBezTo>
                <a:cubicBezTo>
                  <a:pt x="560" y="1241"/>
                  <a:pt x="575" y="1244"/>
                  <a:pt x="590" y="1241"/>
                </a:cubicBezTo>
                <a:cubicBezTo>
                  <a:pt x="649" y="1225"/>
                  <a:pt x="694" y="1167"/>
                  <a:pt x="727" y="1124"/>
                </a:cubicBezTo>
                <a:cubicBezTo>
                  <a:pt x="740" y="1107"/>
                  <a:pt x="740" y="1107"/>
                  <a:pt x="740" y="1107"/>
                </a:cubicBezTo>
                <a:cubicBezTo>
                  <a:pt x="763" y="1079"/>
                  <a:pt x="784" y="1050"/>
                  <a:pt x="806" y="1021"/>
                </a:cubicBezTo>
                <a:cubicBezTo>
                  <a:pt x="790" y="1064"/>
                  <a:pt x="778" y="1106"/>
                  <a:pt x="778" y="1142"/>
                </a:cubicBezTo>
                <a:cubicBezTo>
                  <a:pt x="778" y="1166"/>
                  <a:pt x="783" y="1187"/>
                  <a:pt x="796" y="1204"/>
                </a:cubicBezTo>
                <a:cubicBezTo>
                  <a:pt x="807" y="1217"/>
                  <a:pt x="824" y="1223"/>
                  <a:pt x="840" y="1220"/>
                </a:cubicBezTo>
                <a:cubicBezTo>
                  <a:pt x="883" y="1212"/>
                  <a:pt x="917" y="1176"/>
                  <a:pt x="944" y="1141"/>
                </a:cubicBezTo>
                <a:cubicBezTo>
                  <a:pt x="944" y="1156"/>
                  <a:pt x="947" y="1169"/>
                  <a:pt x="952" y="1181"/>
                </a:cubicBezTo>
                <a:cubicBezTo>
                  <a:pt x="959" y="1199"/>
                  <a:pt x="977" y="1210"/>
                  <a:pt x="997" y="1208"/>
                </a:cubicBezTo>
                <a:cubicBezTo>
                  <a:pt x="1015" y="1207"/>
                  <a:pt x="1032" y="1200"/>
                  <a:pt x="1046" y="1190"/>
                </a:cubicBezTo>
                <a:cubicBezTo>
                  <a:pt x="1051" y="1191"/>
                  <a:pt x="1056" y="1191"/>
                  <a:pt x="1062" y="1191"/>
                </a:cubicBezTo>
                <a:cubicBezTo>
                  <a:pt x="1075" y="1190"/>
                  <a:pt x="1088" y="1186"/>
                  <a:pt x="1100" y="1180"/>
                </a:cubicBezTo>
                <a:cubicBezTo>
                  <a:pt x="1103" y="1199"/>
                  <a:pt x="1112" y="1215"/>
                  <a:pt x="1129" y="1226"/>
                </a:cubicBezTo>
                <a:cubicBezTo>
                  <a:pt x="1146" y="1237"/>
                  <a:pt x="1163" y="1238"/>
                  <a:pt x="1180" y="1233"/>
                </a:cubicBezTo>
                <a:cubicBezTo>
                  <a:pt x="1182" y="1239"/>
                  <a:pt x="1185" y="1244"/>
                  <a:pt x="1190" y="1248"/>
                </a:cubicBezTo>
                <a:cubicBezTo>
                  <a:pt x="1200" y="1258"/>
                  <a:pt x="1214" y="1262"/>
                  <a:pt x="1228" y="1260"/>
                </a:cubicBezTo>
                <a:cubicBezTo>
                  <a:pt x="1275" y="1253"/>
                  <a:pt x="1308" y="1210"/>
                  <a:pt x="1331" y="1179"/>
                </a:cubicBezTo>
                <a:cubicBezTo>
                  <a:pt x="1331" y="1179"/>
                  <a:pt x="1332" y="1179"/>
                  <a:pt x="1332" y="1179"/>
                </a:cubicBezTo>
                <a:cubicBezTo>
                  <a:pt x="1333" y="1181"/>
                  <a:pt x="1334" y="1183"/>
                  <a:pt x="1335" y="1185"/>
                </a:cubicBezTo>
                <a:cubicBezTo>
                  <a:pt x="1339" y="1190"/>
                  <a:pt x="1343" y="1194"/>
                  <a:pt x="1349" y="1198"/>
                </a:cubicBezTo>
                <a:cubicBezTo>
                  <a:pt x="1343" y="1218"/>
                  <a:pt x="1339" y="1238"/>
                  <a:pt x="1339" y="1258"/>
                </a:cubicBezTo>
                <a:cubicBezTo>
                  <a:pt x="1339" y="1259"/>
                  <a:pt x="1339" y="1260"/>
                  <a:pt x="1339" y="1262"/>
                </a:cubicBezTo>
                <a:cubicBezTo>
                  <a:pt x="1340" y="1284"/>
                  <a:pt x="1357" y="1303"/>
                  <a:pt x="1379" y="1305"/>
                </a:cubicBezTo>
                <a:cubicBezTo>
                  <a:pt x="1426" y="1311"/>
                  <a:pt x="1465" y="1273"/>
                  <a:pt x="1506" y="1222"/>
                </a:cubicBezTo>
                <a:cubicBezTo>
                  <a:pt x="1508" y="1232"/>
                  <a:pt x="1513" y="1240"/>
                  <a:pt x="1521" y="1247"/>
                </a:cubicBezTo>
                <a:cubicBezTo>
                  <a:pt x="1532" y="1256"/>
                  <a:pt x="1547" y="1259"/>
                  <a:pt x="1561" y="1256"/>
                </a:cubicBezTo>
                <a:cubicBezTo>
                  <a:pt x="1597" y="1246"/>
                  <a:pt x="1622" y="1213"/>
                  <a:pt x="1639" y="1189"/>
                </a:cubicBezTo>
                <a:cubicBezTo>
                  <a:pt x="1648" y="1177"/>
                  <a:pt x="1648" y="1177"/>
                  <a:pt x="1648" y="1177"/>
                </a:cubicBezTo>
                <a:cubicBezTo>
                  <a:pt x="1673" y="1147"/>
                  <a:pt x="1698" y="1117"/>
                  <a:pt x="1722" y="1088"/>
                </a:cubicBezTo>
                <a:cubicBezTo>
                  <a:pt x="1722" y="1089"/>
                  <a:pt x="1721" y="1091"/>
                  <a:pt x="1721" y="1092"/>
                </a:cubicBezTo>
                <a:cubicBezTo>
                  <a:pt x="1707" y="1126"/>
                  <a:pt x="1690" y="1166"/>
                  <a:pt x="1690" y="1203"/>
                </a:cubicBezTo>
                <a:cubicBezTo>
                  <a:pt x="1690" y="1217"/>
                  <a:pt x="1692" y="1230"/>
                  <a:pt x="1698" y="1243"/>
                </a:cubicBezTo>
                <a:cubicBezTo>
                  <a:pt x="1703" y="1255"/>
                  <a:pt x="1713" y="1264"/>
                  <a:pt x="1726" y="1268"/>
                </a:cubicBezTo>
                <a:cubicBezTo>
                  <a:pt x="1738" y="1272"/>
                  <a:pt x="1752" y="1270"/>
                  <a:pt x="1763" y="1263"/>
                </a:cubicBezTo>
                <a:cubicBezTo>
                  <a:pt x="1784" y="1249"/>
                  <a:pt x="1803" y="1231"/>
                  <a:pt x="1821" y="1211"/>
                </a:cubicBezTo>
                <a:cubicBezTo>
                  <a:pt x="1823" y="1212"/>
                  <a:pt x="1826" y="1212"/>
                  <a:pt x="1829" y="1213"/>
                </a:cubicBezTo>
                <a:cubicBezTo>
                  <a:pt x="1862" y="1216"/>
                  <a:pt x="1889" y="1196"/>
                  <a:pt x="1912" y="1176"/>
                </a:cubicBezTo>
                <a:cubicBezTo>
                  <a:pt x="1913" y="1183"/>
                  <a:pt x="1916" y="1190"/>
                  <a:pt x="1921" y="1196"/>
                </a:cubicBezTo>
                <a:cubicBezTo>
                  <a:pt x="1933" y="1210"/>
                  <a:pt x="1952" y="1216"/>
                  <a:pt x="1969" y="1210"/>
                </a:cubicBezTo>
                <a:cubicBezTo>
                  <a:pt x="1992" y="1203"/>
                  <a:pt x="2012" y="1188"/>
                  <a:pt x="2029" y="1172"/>
                </a:cubicBezTo>
                <a:cubicBezTo>
                  <a:pt x="2038" y="1184"/>
                  <a:pt x="2052" y="1191"/>
                  <a:pt x="2067" y="1190"/>
                </a:cubicBezTo>
                <a:cubicBezTo>
                  <a:pt x="2072" y="1190"/>
                  <a:pt x="2078" y="1189"/>
                  <a:pt x="2083" y="1188"/>
                </a:cubicBezTo>
                <a:cubicBezTo>
                  <a:pt x="2080" y="1196"/>
                  <a:pt x="2078" y="1204"/>
                  <a:pt x="2077" y="1212"/>
                </a:cubicBezTo>
                <a:cubicBezTo>
                  <a:pt x="2077" y="1214"/>
                  <a:pt x="2077" y="1215"/>
                  <a:pt x="2077" y="1216"/>
                </a:cubicBezTo>
                <a:cubicBezTo>
                  <a:pt x="2077" y="1231"/>
                  <a:pt x="2084" y="1245"/>
                  <a:pt x="2096" y="1253"/>
                </a:cubicBezTo>
                <a:cubicBezTo>
                  <a:pt x="2110" y="1263"/>
                  <a:pt x="2127" y="1264"/>
                  <a:pt x="2142" y="1257"/>
                </a:cubicBezTo>
                <a:cubicBezTo>
                  <a:pt x="2157" y="1249"/>
                  <a:pt x="2171" y="1240"/>
                  <a:pt x="2183" y="1229"/>
                </a:cubicBezTo>
                <a:cubicBezTo>
                  <a:pt x="2181" y="1233"/>
                  <a:pt x="2180" y="1237"/>
                  <a:pt x="2179" y="1241"/>
                </a:cubicBezTo>
                <a:cubicBezTo>
                  <a:pt x="2178" y="1245"/>
                  <a:pt x="2177" y="1249"/>
                  <a:pt x="2177" y="1253"/>
                </a:cubicBezTo>
                <a:cubicBezTo>
                  <a:pt x="2177" y="1264"/>
                  <a:pt x="2182" y="1276"/>
                  <a:pt x="2190" y="1284"/>
                </a:cubicBezTo>
                <a:cubicBezTo>
                  <a:pt x="2201" y="1296"/>
                  <a:pt x="2218" y="1300"/>
                  <a:pt x="2233" y="1296"/>
                </a:cubicBezTo>
                <a:cubicBezTo>
                  <a:pt x="2235" y="1296"/>
                  <a:pt x="2237" y="1295"/>
                  <a:pt x="2239" y="1295"/>
                </a:cubicBezTo>
                <a:cubicBezTo>
                  <a:pt x="2239" y="1297"/>
                  <a:pt x="2240" y="1300"/>
                  <a:pt x="2242" y="1303"/>
                </a:cubicBezTo>
                <a:cubicBezTo>
                  <a:pt x="2250" y="1317"/>
                  <a:pt x="2264" y="1325"/>
                  <a:pt x="2280" y="1326"/>
                </a:cubicBezTo>
                <a:cubicBezTo>
                  <a:pt x="2319" y="1326"/>
                  <a:pt x="2357" y="1304"/>
                  <a:pt x="2397" y="1269"/>
                </a:cubicBezTo>
                <a:cubicBezTo>
                  <a:pt x="2397" y="1281"/>
                  <a:pt x="2402" y="1292"/>
                  <a:pt x="2411" y="1301"/>
                </a:cubicBezTo>
                <a:cubicBezTo>
                  <a:pt x="2428" y="1316"/>
                  <a:pt x="2454" y="1316"/>
                  <a:pt x="2471" y="1301"/>
                </a:cubicBezTo>
                <a:cubicBezTo>
                  <a:pt x="2472" y="1301"/>
                  <a:pt x="2473" y="1300"/>
                  <a:pt x="2473" y="1300"/>
                </a:cubicBezTo>
                <a:cubicBezTo>
                  <a:pt x="2473" y="1311"/>
                  <a:pt x="2477" y="1322"/>
                  <a:pt x="2485" y="1330"/>
                </a:cubicBezTo>
                <a:cubicBezTo>
                  <a:pt x="2502" y="1348"/>
                  <a:pt x="2530" y="1349"/>
                  <a:pt x="2548" y="1333"/>
                </a:cubicBezTo>
                <a:cubicBezTo>
                  <a:pt x="2570" y="1313"/>
                  <a:pt x="2570" y="1313"/>
                  <a:pt x="2570" y="1313"/>
                </a:cubicBezTo>
                <a:cubicBezTo>
                  <a:pt x="2595" y="1290"/>
                  <a:pt x="2628" y="1260"/>
                  <a:pt x="2660" y="1239"/>
                </a:cubicBezTo>
                <a:cubicBezTo>
                  <a:pt x="2675" y="1254"/>
                  <a:pt x="2698" y="1258"/>
                  <a:pt x="2716" y="1247"/>
                </a:cubicBezTo>
                <a:cubicBezTo>
                  <a:pt x="2744" y="1230"/>
                  <a:pt x="2762" y="1203"/>
                  <a:pt x="2763" y="1174"/>
                </a:cubicBezTo>
                <a:cubicBezTo>
                  <a:pt x="2763" y="1174"/>
                  <a:pt x="2763" y="1173"/>
                  <a:pt x="2763" y="1172"/>
                </a:cubicBezTo>
                <a:cubicBezTo>
                  <a:pt x="2763" y="1160"/>
                  <a:pt x="2759" y="1149"/>
                  <a:pt x="2751" y="1140"/>
                </a:cubicBezTo>
                <a:cubicBezTo>
                  <a:pt x="2743" y="1132"/>
                  <a:pt x="2732" y="1127"/>
                  <a:pt x="2721" y="1127"/>
                </a:cubicBezTo>
                <a:cubicBezTo>
                  <a:pt x="2741" y="1097"/>
                  <a:pt x="2759" y="1065"/>
                  <a:pt x="2766" y="1032"/>
                </a:cubicBezTo>
                <a:cubicBezTo>
                  <a:pt x="2766" y="1029"/>
                  <a:pt x="2767" y="1025"/>
                  <a:pt x="2767" y="1022"/>
                </a:cubicBezTo>
                <a:cubicBezTo>
                  <a:pt x="2767" y="1011"/>
                  <a:pt x="2763" y="1001"/>
                  <a:pt x="2755" y="992"/>
                </a:cubicBezTo>
                <a:cubicBezTo>
                  <a:pt x="2747" y="984"/>
                  <a:pt x="2737" y="979"/>
                  <a:pt x="2725" y="978"/>
                </a:cubicBezTo>
                <a:cubicBezTo>
                  <a:pt x="2729" y="967"/>
                  <a:pt x="2731" y="956"/>
                  <a:pt x="2731" y="945"/>
                </a:cubicBezTo>
                <a:cubicBezTo>
                  <a:pt x="2731" y="944"/>
                  <a:pt x="2731" y="942"/>
                  <a:pt x="2731" y="940"/>
                </a:cubicBezTo>
                <a:cubicBezTo>
                  <a:pt x="2731" y="928"/>
                  <a:pt x="2725" y="917"/>
                  <a:pt x="2716" y="909"/>
                </a:cubicBezTo>
                <a:cubicBezTo>
                  <a:pt x="2716" y="909"/>
                  <a:pt x="2716" y="909"/>
                  <a:pt x="2715" y="909"/>
                </a:cubicBezTo>
                <a:cubicBezTo>
                  <a:pt x="2737" y="885"/>
                  <a:pt x="2758" y="862"/>
                  <a:pt x="2777" y="837"/>
                </a:cubicBezTo>
                <a:cubicBezTo>
                  <a:pt x="2784" y="829"/>
                  <a:pt x="2787" y="819"/>
                  <a:pt x="2787" y="809"/>
                </a:cubicBezTo>
                <a:cubicBezTo>
                  <a:pt x="2787" y="797"/>
                  <a:pt x="2783" y="785"/>
                  <a:pt x="2774" y="777"/>
                </a:cubicBezTo>
                <a:cubicBezTo>
                  <a:pt x="2757" y="760"/>
                  <a:pt x="2731" y="760"/>
                  <a:pt x="2713" y="775"/>
                </a:cubicBezTo>
                <a:cubicBezTo>
                  <a:pt x="2663" y="818"/>
                  <a:pt x="2609" y="858"/>
                  <a:pt x="2556" y="896"/>
                </a:cubicBezTo>
                <a:cubicBezTo>
                  <a:pt x="2552" y="899"/>
                  <a:pt x="2548" y="902"/>
                  <a:pt x="2544" y="905"/>
                </a:cubicBezTo>
                <a:cubicBezTo>
                  <a:pt x="2595" y="839"/>
                  <a:pt x="2648" y="771"/>
                  <a:pt x="2709" y="715"/>
                </a:cubicBezTo>
                <a:cubicBezTo>
                  <a:pt x="2722" y="704"/>
                  <a:pt x="2735" y="693"/>
                  <a:pt x="2748" y="682"/>
                </a:cubicBezTo>
                <a:cubicBezTo>
                  <a:pt x="2759" y="673"/>
                  <a:pt x="2764" y="660"/>
                  <a:pt x="2764" y="647"/>
                </a:cubicBezTo>
                <a:cubicBezTo>
                  <a:pt x="2764" y="637"/>
                  <a:pt x="2761" y="627"/>
                  <a:pt x="2754" y="619"/>
                </a:cubicBezTo>
                <a:cubicBezTo>
                  <a:pt x="2738" y="600"/>
                  <a:pt x="2711" y="597"/>
                  <a:pt x="2691" y="612"/>
                </a:cubicBezTo>
                <a:cubicBezTo>
                  <a:pt x="2691" y="612"/>
                  <a:pt x="2690" y="613"/>
                  <a:pt x="2690" y="613"/>
                </a:cubicBezTo>
                <a:cubicBezTo>
                  <a:pt x="2690" y="613"/>
                  <a:pt x="2690" y="613"/>
                  <a:pt x="2690" y="613"/>
                </a:cubicBezTo>
                <a:cubicBezTo>
                  <a:pt x="2690" y="614"/>
                  <a:pt x="2689" y="614"/>
                  <a:pt x="2689" y="614"/>
                </a:cubicBezTo>
                <a:cubicBezTo>
                  <a:pt x="2684" y="618"/>
                  <a:pt x="2678" y="623"/>
                  <a:pt x="2673" y="627"/>
                </a:cubicBezTo>
                <a:cubicBezTo>
                  <a:pt x="2677" y="621"/>
                  <a:pt x="2679" y="614"/>
                  <a:pt x="2679" y="606"/>
                </a:cubicBezTo>
                <a:cubicBezTo>
                  <a:pt x="2679" y="598"/>
                  <a:pt x="2676" y="589"/>
                  <a:pt x="2671" y="582"/>
                </a:cubicBezTo>
                <a:cubicBezTo>
                  <a:pt x="2662" y="568"/>
                  <a:pt x="2647" y="561"/>
                  <a:pt x="2631" y="562"/>
                </a:cubicBezTo>
                <a:cubicBezTo>
                  <a:pt x="2645" y="551"/>
                  <a:pt x="2660" y="542"/>
                  <a:pt x="2674" y="533"/>
                </a:cubicBezTo>
                <a:cubicBezTo>
                  <a:pt x="2688" y="524"/>
                  <a:pt x="2696" y="509"/>
                  <a:pt x="2696" y="494"/>
                </a:cubicBezTo>
                <a:cubicBezTo>
                  <a:pt x="2696" y="486"/>
                  <a:pt x="2694" y="478"/>
                  <a:pt x="2689" y="471"/>
                </a:cubicBezTo>
                <a:cubicBezTo>
                  <a:pt x="2676" y="450"/>
                  <a:pt x="2649" y="443"/>
                  <a:pt x="2628" y="456"/>
                </a:cubicBezTo>
                <a:cubicBezTo>
                  <a:pt x="2628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4" y="458"/>
                  <a:pt x="2620" y="460"/>
                  <a:pt x="2617" y="462"/>
                </a:cubicBezTo>
                <a:cubicBezTo>
                  <a:pt x="2625" y="456"/>
                  <a:pt x="2632" y="450"/>
                  <a:pt x="2640" y="443"/>
                </a:cubicBezTo>
                <a:cubicBezTo>
                  <a:pt x="2650" y="435"/>
                  <a:pt x="2656" y="422"/>
                  <a:pt x="2656" y="409"/>
                </a:cubicBezTo>
                <a:cubicBezTo>
                  <a:pt x="2656" y="400"/>
                  <a:pt x="2654" y="392"/>
                  <a:pt x="2649" y="384"/>
                </a:cubicBezTo>
                <a:cubicBezTo>
                  <a:pt x="2644" y="376"/>
                  <a:pt x="2636" y="371"/>
                  <a:pt x="2628" y="367"/>
                </a:cubicBezTo>
                <a:cubicBezTo>
                  <a:pt x="2633" y="364"/>
                  <a:pt x="2638" y="360"/>
                  <a:pt x="2643" y="357"/>
                </a:cubicBezTo>
                <a:cubicBezTo>
                  <a:pt x="2643" y="357"/>
                  <a:pt x="2642" y="357"/>
                  <a:pt x="2642" y="358"/>
                </a:cubicBezTo>
                <a:cubicBezTo>
                  <a:pt x="2643" y="357"/>
                  <a:pt x="2644" y="357"/>
                  <a:pt x="2644" y="356"/>
                </a:cubicBezTo>
                <a:cubicBezTo>
                  <a:pt x="2657" y="348"/>
                  <a:pt x="2663" y="334"/>
                  <a:pt x="2663" y="320"/>
                </a:cubicBezTo>
                <a:cubicBezTo>
                  <a:pt x="2663" y="311"/>
                  <a:pt x="2661" y="302"/>
                  <a:pt x="2656" y="294"/>
                </a:cubicBezTo>
                <a:cubicBezTo>
                  <a:pt x="2642" y="274"/>
                  <a:pt x="2614" y="269"/>
                  <a:pt x="2594" y="282"/>
                </a:cubicBezTo>
                <a:cubicBezTo>
                  <a:pt x="2593" y="282"/>
                  <a:pt x="2593" y="283"/>
                  <a:pt x="2592" y="283"/>
                </a:cubicBezTo>
                <a:cubicBezTo>
                  <a:pt x="2572" y="298"/>
                  <a:pt x="2547" y="309"/>
                  <a:pt x="2521" y="321"/>
                </a:cubicBezTo>
                <a:cubicBezTo>
                  <a:pt x="2516" y="323"/>
                  <a:pt x="2512" y="325"/>
                  <a:pt x="2508" y="327"/>
                </a:cubicBezTo>
                <a:cubicBezTo>
                  <a:pt x="2524" y="315"/>
                  <a:pt x="2540" y="302"/>
                  <a:pt x="2553" y="287"/>
                </a:cubicBezTo>
                <a:cubicBezTo>
                  <a:pt x="2561" y="278"/>
                  <a:pt x="2566" y="267"/>
                  <a:pt x="2566" y="256"/>
                </a:cubicBezTo>
                <a:cubicBezTo>
                  <a:pt x="2566" y="249"/>
                  <a:pt x="2564" y="241"/>
                  <a:pt x="2560" y="234"/>
                </a:cubicBezTo>
                <a:cubicBezTo>
                  <a:pt x="2550" y="217"/>
                  <a:pt x="2531" y="208"/>
                  <a:pt x="2512" y="212"/>
                </a:cubicBezTo>
                <a:cubicBezTo>
                  <a:pt x="2484" y="218"/>
                  <a:pt x="2457" y="232"/>
                  <a:pt x="2431" y="249"/>
                </a:cubicBezTo>
                <a:cubicBezTo>
                  <a:pt x="2436" y="242"/>
                  <a:pt x="2438" y="234"/>
                  <a:pt x="2438" y="226"/>
                </a:cubicBezTo>
                <a:cubicBezTo>
                  <a:pt x="2438" y="218"/>
                  <a:pt x="2436" y="210"/>
                  <a:pt x="2432" y="203"/>
                </a:cubicBezTo>
                <a:cubicBezTo>
                  <a:pt x="2421" y="184"/>
                  <a:pt x="2399" y="176"/>
                  <a:pt x="2378" y="183"/>
                </a:cubicBezTo>
                <a:cubicBezTo>
                  <a:pt x="2301" y="211"/>
                  <a:pt x="2231" y="266"/>
                  <a:pt x="2175" y="310"/>
                </a:cubicBezTo>
                <a:cubicBezTo>
                  <a:pt x="2086" y="380"/>
                  <a:pt x="2003" y="462"/>
                  <a:pt x="1913" y="568"/>
                </a:cubicBezTo>
                <a:cubicBezTo>
                  <a:pt x="1982" y="478"/>
                  <a:pt x="2056" y="390"/>
                  <a:pt x="2141" y="311"/>
                </a:cubicBezTo>
                <a:cubicBezTo>
                  <a:pt x="2148" y="305"/>
                  <a:pt x="2159" y="296"/>
                  <a:pt x="2172" y="286"/>
                </a:cubicBezTo>
                <a:cubicBezTo>
                  <a:pt x="2213" y="255"/>
                  <a:pt x="2259" y="219"/>
                  <a:pt x="2270" y="177"/>
                </a:cubicBezTo>
                <a:cubicBezTo>
                  <a:pt x="2271" y="174"/>
                  <a:pt x="2271" y="170"/>
                  <a:pt x="2271" y="166"/>
                </a:cubicBezTo>
                <a:cubicBezTo>
                  <a:pt x="2271" y="154"/>
                  <a:pt x="2266" y="142"/>
                  <a:pt x="2257" y="133"/>
                </a:cubicBezTo>
                <a:cubicBezTo>
                  <a:pt x="2246" y="122"/>
                  <a:pt x="2228" y="118"/>
                  <a:pt x="2213" y="123"/>
                </a:cubicBezTo>
                <a:cubicBezTo>
                  <a:pt x="2201" y="127"/>
                  <a:pt x="2189" y="132"/>
                  <a:pt x="2177" y="138"/>
                </a:cubicBezTo>
                <a:cubicBezTo>
                  <a:pt x="2175" y="136"/>
                  <a:pt x="2173" y="135"/>
                  <a:pt x="2170" y="135"/>
                </a:cubicBezTo>
                <a:cubicBezTo>
                  <a:pt x="2126" y="119"/>
                  <a:pt x="2074" y="143"/>
                  <a:pt x="2019" y="176"/>
                </a:cubicBezTo>
                <a:cubicBezTo>
                  <a:pt x="2025" y="160"/>
                  <a:pt x="2029" y="145"/>
                  <a:pt x="2029" y="130"/>
                </a:cubicBezTo>
                <a:cubicBezTo>
                  <a:pt x="2029" y="126"/>
                  <a:pt x="2028" y="122"/>
                  <a:pt x="2028" y="119"/>
                </a:cubicBezTo>
                <a:cubicBezTo>
                  <a:pt x="2025" y="98"/>
                  <a:pt x="2009" y="82"/>
                  <a:pt x="1988" y="80"/>
                </a:cubicBezTo>
                <a:cubicBezTo>
                  <a:pt x="1970" y="78"/>
                  <a:pt x="1952" y="81"/>
                  <a:pt x="1934" y="86"/>
                </a:cubicBezTo>
                <a:cubicBezTo>
                  <a:pt x="1934" y="86"/>
                  <a:pt x="1934" y="86"/>
                  <a:pt x="1934" y="86"/>
                </a:cubicBezTo>
                <a:cubicBezTo>
                  <a:pt x="1918" y="69"/>
                  <a:pt x="1890" y="68"/>
                  <a:pt x="1872" y="84"/>
                </a:cubicBezTo>
                <a:cubicBezTo>
                  <a:pt x="1866" y="88"/>
                  <a:pt x="1861" y="94"/>
                  <a:pt x="1856" y="99"/>
                </a:cubicBezTo>
                <a:cubicBezTo>
                  <a:pt x="1845" y="108"/>
                  <a:pt x="1833" y="117"/>
                  <a:pt x="1821" y="126"/>
                </a:cubicBezTo>
                <a:cubicBezTo>
                  <a:pt x="1823" y="121"/>
                  <a:pt x="1824" y="115"/>
                  <a:pt x="1825" y="109"/>
                </a:cubicBezTo>
                <a:cubicBezTo>
                  <a:pt x="1825" y="107"/>
                  <a:pt x="1825" y="105"/>
                  <a:pt x="1825" y="102"/>
                </a:cubicBezTo>
                <a:cubicBezTo>
                  <a:pt x="1825" y="90"/>
                  <a:pt x="1821" y="79"/>
                  <a:pt x="1812" y="70"/>
                </a:cubicBezTo>
                <a:cubicBezTo>
                  <a:pt x="1802" y="60"/>
                  <a:pt x="1787" y="56"/>
                  <a:pt x="1773" y="58"/>
                </a:cubicBezTo>
                <a:cubicBezTo>
                  <a:pt x="1714" y="68"/>
                  <a:pt x="1657" y="106"/>
                  <a:pt x="1611" y="136"/>
                </a:cubicBezTo>
                <a:cubicBezTo>
                  <a:pt x="1611" y="136"/>
                  <a:pt x="1610" y="137"/>
                  <a:pt x="1610" y="137"/>
                </a:cubicBezTo>
                <a:cubicBezTo>
                  <a:pt x="1610" y="135"/>
                  <a:pt x="1610" y="134"/>
                  <a:pt x="1610" y="132"/>
                </a:cubicBezTo>
                <a:cubicBezTo>
                  <a:pt x="1610" y="124"/>
                  <a:pt x="1608" y="116"/>
                  <a:pt x="1603" y="109"/>
                </a:cubicBezTo>
                <a:cubicBezTo>
                  <a:pt x="1593" y="91"/>
                  <a:pt x="1571" y="83"/>
                  <a:pt x="1551" y="89"/>
                </a:cubicBezTo>
                <a:cubicBezTo>
                  <a:pt x="1495" y="108"/>
                  <a:pt x="1446" y="151"/>
                  <a:pt x="1403" y="190"/>
                </a:cubicBezTo>
                <a:cubicBezTo>
                  <a:pt x="1405" y="183"/>
                  <a:pt x="1407" y="176"/>
                  <a:pt x="1408" y="169"/>
                </a:cubicBezTo>
                <a:cubicBezTo>
                  <a:pt x="1408" y="167"/>
                  <a:pt x="1408" y="165"/>
                  <a:pt x="1408" y="163"/>
                </a:cubicBezTo>
                <a:cubicBezTo>
                  <a:pt x="1408" y="162"/>
                  <a:pt x="1408" y="160"/>
                  <a:pt x="1408" y="159"/>
                </a:cubicBezTo>
                <a:cubicBezTo>
                  <a:pt x="1429" y="143"/>
                  <a:pt x="1450" y="127"/>
                  <a:pt x="1470" y="110"/>
                </a:cubicBezTo>
                <a:cubicBezTo>
                  <a:pt x="1481" y="101"/>
                  <a:pt x="1486" y="88"/>
                  <a:pt x="1486" y="76"/>
                </a:cubicBezTo>
                <a:cubicBezTo>
                  <a:pt x="1486" y="69"/>
                  <a:pt x="1485" y="62"/>
                  <a:pt x="1482" y="56"/>
                </a:cubicBezTo>
                <a:cubicBezTo>
                  <a:pt x="1472" y="37"/>
                  <a:pt x="1452" y="27"/>
                  <a:pt x="1431" y="32"/>
                </a:cubicBezTo>
                <a:cubicBezTo>
                  <a:pt x="1397" y="39"/>
                  <a:pt x="1365" y="56"/>
                  <a:pt x="1334" y="77"/>
                </a:cubicBezTo>
                <a:cubicBezTo>
                  <a:pt x="1321" y="43"/>
                  <a:pt x="1293" y="22"/>
                  <a:pt x="1254" y="17"/>
                </a:cubicBezTo>
                <a:cubicBezTo>
                  <a:pt x="1228" y="13"/>
                  <a:pt x="1202" y="17"/>
                  <a:pt x="1180" y="21"/>
                </a:cubicBezTo>
                <a:cubicBezTo>
                  <a:pt x="1084" y="39"/>
                  <a:pt x="1001" y="92"/>
                  <a:pt x="927" y="156"/>
                </a:cubicBezTo>
                <a:cubicBezTo>
                  <a:pt x="926" y="153"/>
                  <a:pt x="924" y="151"/>
                  <a:pt x="922" y="148"/>
                </a:cubicBezTo>
                <a:cubicBezTo>
                  <a:pt x="911" y="134"/>
                  <a:pt x="892" y="128"/>
                  <a:pt x="874" y="133"/>
                </a:cubicBezTo>
                <a:cubicBezTo>
                  <a:pt x="800" y="155"/>
                  <a:pt x="699" y="288"/>
                  <a:pt x="540" y="502"/>
                </a:cubicBezTo>
                <a:cubicBezTo>
                  <a:pt x="538" y="506"/>
                  <a:pt x="535" y="509"/>
                  <a:pt x="533" y="512"/>
                </a:cubicBezTo>
                <a:cubicBezTo>
                  <a:pt x="510" y="542"/>
                  <a:pt x="487" y="573"/>
                  <a:pt x="466" y="603"/>
                </a:cubicBezTo>
                <a:cubicBezTo>
                  <a:pt x="430" y="651"/>
                  <a:pt x="394" y="696"/>
                  <a:pt x="363" y="734"/>
                </a:cubicBezTo>
                <a:cubicBezTo>
                  <a:pt x="342" y="758"/>
                  <a:pt x="325" y="777"/>
                  <a:pt x="311" y="791"/>
                </a:cubicBezTo>
                <a:cubicBezTo>
                  <a:pt x="353" y="736"/>
                  <a:pt x="406" y="656"/>
                  <a:pt x="474" y="545"/>
                </a:cubicBezTo>
                <a:cubicBezTo>
                  <a:pt x="490" y="519"/>
                  <a:pt x="505" y="495"/>
                  <a:pt x="509" y="489"/>
                </a:cubicBezTo>
                <a:cubicBezTo>
                  <a:pt x="576" y="398"/>
                  <a:pt x="634" y="324"/>
                  <a:pt x="705" y="260"/>
                </a:cubicBezTo>
                <a:cubicBezTo>
                  <a:pt x="717" y="249"/>
                  <a:pt x="717" y="249"/>
                  <a:pt x="717" y="249"/>
                </a:cubicBezTo>
                <a:cubicBezTo>
                  <a:pt x="739" y="231"/>
                  <a:pt x="763" y="210"/>
                  <a:pt x="778" y="182"/>
                </a:cubicBezTo>
                <a:cubicBezTo>
                  <a:pt x="782" y="175"/>
                  <a:pt x="784" y="167"/>
                  <a:pt x="784" y="160"/>
                </a:cubicBezTo>
                <a:cubicBezTo>
                  <a:pt x="784" y="148"/>
                  <a:pt x="779" y="136"/>
                  <a:pt x="770" y="127"/>
                </a:cubicBezTo>
                <a:cubicBezTo>
                  <a:pt x="755" y="113"/>
                  <a:pt x="732" y="111"/>
                  <a:pt x="715" y="122"/>
                </a:cubicBezTo>
                <a:cubicBezTo>
                  <a:pt x="605" y="192"/>
                  <a:pt x="514" y="303"/>
                  <a:pt x="433" y="402"/>
                </a:cubicBezTo>
                <a:cubicBezTo>
                  <a:pt x="420" y="418"/>
                  <a:pt x="420" y="418"/>
                  <a:pt x="420" y="418"/>
                </a:cubicBezTo>
                <a:cubicBezTo>
                  <a:pt x="376" y="472"/>
                  <a:pt x="332" y="529"/>
                  <a:pt x="293" y="590"/>
                </a:cubicBezTo>
                <a:cubicBezTo>
                  <a:pt x="327" y="536"/>
                  <a:pt x="367" y="484"/>
                  <a:pt x="404" y="437"/>
                </a:cubicBezTo>
                <a:cubicBezTo>
                  <a:pt x="433" y="400"/>
                  <a:pt x="459" y="360"/>
                  <a:pt x="484" y="321"/>
                </a:cubicBezTo>
                <a:cubicBezTo>
                  <a:pt x="515" y="272"/>
                  <a:pt x="545" y="226"/>
                  <a:pt x="580" y="187"/>
                </a:cubicBezTo>
                <a:cubicBezTo>
                  <a:pt x="592" y="177"/>
                  <a:pt x="603" y="166"/>
                  <a:pt x="615" y="155"/>
                </a:cubicBezTo>
                <a:cubicBezTo>
                  <a:pt x="625" y="150"/>
                  <a:pt x="640" y="146"/>
                  <a:pt x="651" y="143"/>
                </a:cubicBezTo>
                <a:cubicBezTo>
                  <a:pt x="687" y="134"/>
                  <a:pt x="732" y="122"/>
                  <a:pt x="753" y="82"/>
                </a:cubicBezTo>
                <a:cubicBezTo>
                  <a:pt x="756" y="76"/>
                  <a:pt x="758" y="69"/>
                  <a:pt x="758" y="62"/>
                </a:cubicBezTo>
                <a:cubicBezTo>
                  <a:pt x="758" y="56"/>
                  <a:pt x="757" y="50"/>
                  <a:pt x="754" y="44"/>
                </a:cubicBezTo>
                <a:cubicBezTo>
                  <a:pt x="749" y="32"/>
                  <a:pt x="739" y="23"/>
                  <a:pt x="726" y="19"/>
                </a:cubicBezTo>
                <a:cubicBezTo>
                  <a:pt x="669" y="0"/>
                  <a:pt x="594" y="50"/>
                  <a:pt x="573" y="70"/>
                </a:cubicBezTo>
                <a:close/>
                <a:moveTo>
                  <a:pt x="1117" y="136"/>
                </a:moveTo>
                <a:cubicBezTo>
                  <a:pt x="1109" y="140"/>
                  <a:pt x="1102" y="144"/>
                  <a:pt x="1095" y="149"/>
                </a:cubicBezTo>
                <a:cubicBezTo>
                  <a:pt x="1094" y="149"/>
                  <a:pt x="1094" y="148"/>
                  <a:pt x="1093" y="148"/>
                </a:cubicBezTo>
                <a:cubicBezTo>
                  <a:pt x="1101" y="143"/>
                  <a:pt x="1109" y="139"/>
                  <a:pt x="1117" y="136"/>
                </a:cubicBezTo>
                <a:close/>
                <a:moveTo>
                  <a:pt x="1249" y="107"/>
                </a:moveTo>
                <a:cubicBezTo>
                  <a:pt x="1250" y="108"/>
                  <a:pt x="1250" y="108"/>
                  <a:pt x="1250" y="108"/>
                </a:cubicBezTo>
                <a:cubicBezTo>
                  <a:pt x="1250" y="108"/>
                  <a:pt x="1250" y="109"/>
                  <a:pt x="1250" y="110"/>
                </a:cubicBezTo>
                <a:cubicBezTo>
                  <a:pt x="1250" y="115"/>
                  <a:pt x="1249" y="125"/>
                  <a:pt x="1240" y="146"/>
                </a:cubicBezTo>
                <a:cubicBezTo>
                  <a:pt x="1239" y="137"/>
                  <a:pt x="1236" y="128"/>
                  <a:pt x="1230" y="120"/>
                </a:cubicBezTo>
                <a:cubicBezTo>
                  <a:pt x="1225" y="114"/>
                  <a:pt x="1218" y="110"/>
                  <a:pt x="1211" y="107"/>
                </a:cubicBezTo>
                <a:cubicBezTo>
                  <a:pt x="1237" y="104"/>
                  <a:pt x="1246" y="105"/>
                  <a:pt x="1249" y="107"/>
                </a:cubicBezTo>
                <a:close/>
                <a:moveTo>
                  <a:pt x="590" y="586"/>
                </a:moveTo>
                <a:cubicBezTo>
                  <a:pt x="580" y="605"/>
                  <a:pt x="569" y="624"/>
                  <a:pt x="559" y="643"/>
                </a:cubicBezTo>
                <a:cubicBezTo>
                  <a:pt x="543" y="673"/>
                  <a:pt x="543" y="673"/>
                  <a:pt x="543" y="673"/>
                </a:cubicBezTo>
                <a:cubicBezTo>
                  <a:pt x="527" y="702"/>
                  <a:pt x="509" y="735"/>
                  <a:pt x="494" y="771"/>
                </a:cubicBezTo>
                <a:cubicBezTo>
                  <a:pt x="473" y="803"/>
                  <a:pt x="452" y="836"/>
                  <a:pt x="432" y="869"/>
                </a:cubicBezTo>
                <a:cubicBezTo>
                  <a:pt x="409" y="905"/>
                  <a:pt x="385" y="942"/>
                  <a:pt x="361" y="979"/>
                </a:cubicBezTo>
                <a:cubicBezTo>
                  <a:pt x="395" y="888"/>
                  <a:pt x="440" y="801"/>
                  <a:pt x="496" y="717"/>
                </a:cubicBezTo>
                <a:cubicBezTo>
                  <a:pt x="510" y="695"/>
                  <a:pt x="526" y="674"/>
                  <a:pt x="541" y="652"/>
                </a:cubicBezTo>
                <a:cubicBezTo>
                  <a:pt x="557" y="631"/>
                  <a:pt x="573" y="609"/>
                  <a:pt x="590" y="586"/>
                </a:cubicBezTo>
                <a:close/>
                <a:moveTo>
                  <a:pt x="665" y="689"/>
                </a:moveTo>
                <a:cubicBezTo>
                  <a:pt x="675" y="674"/>
                  <a:pt x="684" y="659"/>
                  <a:pt x="694" y="645"/>
                </a:cubicBezTo>
                <a:cubicBezTo>
                  <a:pt x="667" y="690"/>
                  <a:pt x="642" y="734"/>
                  <a:pt x="620" y="775"/>
                </a:cubicBezTo>
                <a:cubicBezTo>
                  <a:pt x="615" y="779"/>
                  <a:pt x="611" y="783"/>
                  <a:pt x="606" y="787"/>
                </a:cubicBezTo>
                <a:cubicBezTo>
                  <a:pt x="625" y="755"/>
                  <a:pt x="645" y="722"/>
                  <a:pt x="665" y="689"/>
                </a:cubicBezTo>
                <a:close/>
                <a:moveTo>
                  <a:pt x="636" y="1095"/>
                </a:moveTo>
                <a:cubicBezTo>
                  <a:pt x="635" y="1096"/>
                  <a:pt x="634" y="1097"/>
                  <a:pt x="633" y="1098"/>
                </a:cubicBezTo>
                <a:cubicBezTo>
                  <a:pt x="633" y="1098"/>
                  <a:pt x="633" y="1097"/>
                  <a:pt x="633" y="1097"/>
                </a:cubicBezTo>
                <a:cubicBezTo>
                  <a:pt x="634" y="1096"/>
                  <a:pt x="635" y="1095"/>
                  <a:pt x="636" y="1095"/>
                </a:cubicBezTo>
                <a:close/>
                <a:moveTo>
                  <a:pt x="1275" y="453"/>
                </a:moveTo>
                <a:cubicBezTo>
                  <a:pt x="1244" y="495"/>
                  <a:pt x="1217" y="535"/>
                  <a:pt x="1196" y="569"/>
                </a:cubicBezTo>
                <a:cubicBezTo>
                  <a:pt x="1154" y="636"/>
                  <a:pt x="1115" y="711"/>
                  <a:pt x="1074" y="800"/>
                </a:cubicBezTo>
                <a:cubicBezTo>
                  <a:pt x="1066" y="811"/>
                  <a:pt x="1059" y="823"/>
                  <a:pt x="1051" y="834"/>
                </a:cubicBezTo>
                <a:cubicBezTo>
                  <a:pt x="1004" y="903"/>
                  <a:pt x="956" y="975"/>
                  <a:pt x="905" y="1042"/>
                </a:cubicBezTo>
                <a:cubicBezTo>
                  <a:pt x="891" y="1061"/>
                  <a:pt x="891" y="1061"/>
                  <a:pt x="891" y="1061"/>
                </a:cubicBezTo>
                <a:cubicBezTo>
                  <a:pt x="889" y="1064"/>
                  <a:pt x="886" y="1068"/>
                  <a:pt x="882" y="1073"/>
                </a:cubicBezTo>
                <a:cubicBezTo>
                  <a:pt x="893" y="1042"/>
                  <a:pt x="906" y="1011"/>
                  <a:pt x="916" y="988"/>
                </a:cubicBezTo>
                <a:cubicBezTo>
                  <a:pt x="926" y="964"/>
                  <a:pt x="926" y="964"/>
                  <a:pt x="926" y="964"/>
                </a:cubicBezTo>
                <a:cubicBezTo>
                  <a:pt x="974" y="842"/>
                  <a:pt x="1042" y="721"/>
                  <a:pt x="1129" y="605"/>
                </a:cubicBezTo>
                <a:cubicBezTo>
                  <a:pt x="1145" y="584"/>
                  <a:pt x="1162" y="563"/>
                  <a:pt x="1179" y="542"/>
                </a:cubicBezTo>
                <a:cubicBezTo>
                  <a:pt x="1210" y="511"/>
                  <a:pt x="1242" y="482"/>
                  <a:pt x="1275" y="453"/>
                </a:cubicBezTo>
                <a:close/>
                <a:moveTo>
                  <a:pt x="1253" y="701"/>
                </a:moveTo>
                <a:cubicBezTo>
                  <a:pt x="1290" y="652"/>
                  <a:pt x="1332" y="597"/>
                  <a:pt x="1378" y="541"/>
                </a:cubicBezTo>
                <a:cubicBezTo>
                  <a:pt x="1360" y="567"/>
                  <a:pt x="1341" y="594"/>
                  <a:pt x="1322" y="623"/>
                </a:cubicBezTo>
                <a:cubicBezTo>
                  <a:pt x="1282" y="683"/>
                  <a:pt x="1244" y="745"/>
                  <a:pt x="1207" y="805"/>
                </a:cubicBezTo>
                <a:cubicBezTo>
                  <a:pt x="1198" y="820"/>
                  <a:pt x="1188" y="836"/>
                  <a:pt x="1179" y="851"/>
                </a:cubicBezTo>
                <a:cubicBezTo>
                  <a:pt x="1190" y="819"/>
                  <a:pt x="1202" y="787"/>
                  <a:pt x="1214" y="755"/>
                </a:cubicBezTo>
                <a:cubicBezTo>
                  <a:pt x="1227" y="737"/>
                  <a:pt x="1240" y="719"/>
                  <a:pt x="1253" y="701"/>
                </a:cubicBezTo>
                <a:close/>
                <a:moveTo>
                  <a:pt x="1852" y="240"/>
                </a:moveTo>
                <a:cubicBezTo>
                  <a:pt x="1872" y="226"/>
                  <a:pt x="1872" y="226"/>
                  <a:pt x="1872" y="226"/>
                </a:cubicBezTo>
                <a:cubicBezTo>
                  <a:pt x="1874" y="224"/>
                  <a:pt x="1877" y="222"/>
                  <a:pt x="1880" y="220"/>
                </a:cubicBezTo>
                <a:cubicBezTo>
                  <a:pt x="1866" y="236"/>
                  <a:pt x="1852" y="251"/>
                  <a:pt x="1839" y="264"/>
                </a:cubicBezTo>
                <a:cubicBezTo>
                  <a:pt x="1825" y="279"/>
                  <a:pt x="1813" y="292"/>
                  <a:pt x="1805" y="302"/>
                </a:cubicBezTo>
                <a:cubicBezTo>
                  <a:pt x="1788" y="323"/>
                  <a:pt x="1771" y="345"/>
                  <a:pt x="1753" y="367"/>
                </a:cubicBezTo>
                <a:cubicBezTo>
                  <a:pt x="1683" y="431"/>
                  <a:pt x="1622" y="502"/>
                  <a:pt x="1572" y="578"/>
                </a:cubicBezTo>
                <a:cubicBezTo>
                  <a:pt x="1555" y="603"/>
                  <a:pt x="1539" y="629"/>
                  <a:pt x="1525" y="656"/>
                </a:cubicBezTo>
                <a:cubicBezTo>
                  <a:pt x="1506" y="680"/>
                  <a:pt x="1487" y="704"/>
                  <a:pt x="1469" y="729"/>
                </a:cubicBezTo>
                <a:cubicBezTo>
                  <a:pt x="1449" y="756"/>
                  <a:pt x="1429" y="783"/>
                  <a:pt x="1410" y="811"/>
                </a:cubicBezTo>
                <a:cubicBezTo>
                  <a:pt x="1419" y="788"/>
                  <a:pt x="1428" y="766"/>
                  <a:pt x="1438" y="743"/>
                </a:cubicBezTo>
                <a:cubicBezTo>
                  <a:pt x="1444" y="735"/>
                  <a:pt x="1450" y="727"/>
                  <a:pt x="1455" y="719"/>
                </a:cubicBezTo>
                <a:cubicBezTo>
                  <a:pt x="1549" y="587"/>
                  <a:pt x="1647" y="462"/>
                  <a:pt x="1749" y="349"/>
                </a:cubicBezTo>
                <a:cubicBezTo>
                  <a:pt x="1749" y="349"/>
                  <a:pt x="1797" y="294"/>
                  <a:pt x="1797" y="294"/>
                </a:cubicBezTo>
                <a:cubicBezTo>
                  <a:pt x="1807" y="281"/>
                  <a:pt x="1818" y="269"/>
                  <a:pt x="1829" y="257"/>
                </a:cubicBezTo>
                <a:cubicBezTo>
                  <a:pt x="1837" y="251"/>
                  <a:pt x="1844" y="245"/>
                  <a:pt x="1852" y="240"/>
                </a:cubicBezTo>
                <a:close/>
                <a:moveTo>
                  <a:pt x="1894" y="365"/>
                </a:moveTo>
                <a:cubicBezTo>
                  <a:pt x="1808" y="450"/>
                  <a:pt x="1732" y="541"/>
                  <a:pt x="1666" y="637"/>
                </a:cubicBezTo>
                <a:cubicBezTo>
                  <a:pt x="1654" y="654"/>
                  <a:pt x="1643" y="672"/>
                  <a:pt x="1632" y="689"/>
                </a:cubicBezTo>
                <a:cubicBezTo>
                  <a:pt x="1613" y="709"/>
                  <a:pt x="1595" y="729"/>
                  <a:pt x="1577" y="748"/>
                </a:cubicBezTo>
                <a:cubicBezTo>
                  <a:pt x="1584" y="734"/>
                  <a:pt x="1592" y="720"/>
                  <a:pt x="1600" y="706"/>
                </a:cubicBezTo>
                <a:cubicBezTo>
                  <a:pt x="1674" y="609"/>
                  <a:pt x="1749" y="515"/>
                  <a:pt x="1818" y="429"/>
                </a:cubicBezTo>
                <a:cubicBezTo>
                  <a:pt x="1842" y="407"/>
                  <a:pt x="1868" y="386"/>
                  <a:pt x="1894" y="365"/>
                </a:cubicBezTo>
                <a:close/>
                <a:moveTo>
                  <a:pt x="2264" y="375"/>
                </a:moveTo>
                <a:cubicBezTo>
                  <a:pt x="2282" y="361"/>
                  <a:pt x="2301" y="348"/>
                  <a:pt x="2321" y="335"/>
                </a:cubicBezTo>
                <a:cubicBezTo>
                  <a:pt x="2335" y="325"/>
                  <a:pt x="2350" y="315"/>
                  <a:pt x="2364" y="305"/>
                </a:cubicBezTo>
                <a:cubicBezTo>
                  <a:pt x="2357" y="312"/>
                  <a:pt x="2349" y="320"/>
                  <a:pt x="2342" y="327"/>
                </a:cubicBezTo>
                <a:cubicBezTo>
                  <a:pt x="2336" y="331"/>
                  <a:pt x="2329" y="335"/>
                  <a:pt x="2323" y="340"/>
                </a:cubicBezTo>
                <a:cubicBezTo>
                  <a:pt x="2134" y="479"/>
                  <a:pt x="1989" y="622"/>
                  <a:pt x="1879" y="775"/>
                </a:cubicBezTo>
                <a:cubicBezTo>
                  <a:pt x="1873" y="785"/>
                  <a:pt x="1866" y="795"/>
                  <a:pt x="1859" y="805"/>
                </a:cubicBezTo>
                <a:cubicBezTo>
                  <a:pt x="1837" y="827"/>
                  <a:pt x="1816" y="850"/>
                  <a:pt x="1794" y="873"/>
                </a:cubicBezTo>
                <a:cubicBezTo>
                  <a:pt x="1822" y="832"/>
                  <a:pt x="1852" y="791"/>
                  <a:pt x="1883" y="751"/>
                </a:cubicBezTo>
                <a:cubicBezTo>
                  <a:pt x="1979" y="634"/>
                  <a:pt x="2107" y="491"/>
                  <a:pt x="2264" y="375"/>
                </a:cubicBezTo>
                <a:close/>
                <a:moveTo>
                  <a:pt x="1932" y="859"/>
                </a:moveTo>
                <a:cubicBezTo>
                  <a:pt x="2029" y="762"/>
                  <a:pt x="2029" y="762"/>
                  <a:pt x="2029" y="762"/>
                </a:cubicBezTo>
                <a:cubicBezTo>
                  <a:pt x="2033" y="757"/>
                  <a:pt x="2038" y="752"/>
                  <a:pt x="2043" y="748"/>
                </a:cubicBezTo>
                <a:cubicBezTo>
                  <a:pt x="2009" y="799"/>
                  <a:pt x="1977" y="852"/>
                  <a:pt x="1946" y="903"/>
                </a:cubicBezTo>
                <a:cubicBezTo>
                  <a:pt x="1923" y="943"/>
                  <a:pt x="1923" y="943"/>
                  <a:pt x="1923" y="943"/>
                </a:cubicBezTo>
                <a:cubicBezTo>
                  <a:pt x="1914" y="958"/>
                  <a:pt x="1903" y="973"/>
                  <a:pt x="1893" y="989"/>
                </a:cubicBezTo>
                <a:cubicBezTo>
                  <a:pt x="1871" y="1013"/>
                  <a:pt x="1849" y="1037"/>
                  <a:pt x="1829" y="1060"/>
                </a:cubicBezTo>
                <a:cubicBezTo>
                  <a:pt x="1856" y="989"/>
                  <a:pt x="1889" y="923"/>
                  <a:pt x="1929" y="862"/>
                </a:cubicBezTo>
                <a:cubicBezTo>
                  <a:pt x="1930" y="861"/>
                  <a:pt x="1931" y="860"/>
                  <a:pt x="1932" y="859"/>
                </a:cubicBezTo>
                <a:close/>
              </a:path>
            </a:pathLst>
          </a:custGeom>
          <a:solidFill>
            <a:srgbClr val="FFCC99"/>
          </a:solidFill>
          <a:ln>
            <a:noFill/>
          </a:ln>
        </p:spPr>
        <p:txBody>
          <a:bodyPr/>
          <a:lstStyle/>
          <a:p>
            <a:pPr defTabSz="1218072"/>
            <a:endParaRPr lang="zh-CN" altLang="en-US" sz="2398">
              <a:solidFill>
                <a:srgbClr val="5F5F5F"/>
              </a:solidFill>
            </a:endParaRPr>
          </a:p>
        </p:txBody>
      </p:sp>
      <p:sp>
        <p:nvSpPr>
          <p:cNvPr id="5" name="矩形 17">
            <a:extLst>
              <a:ext uri="{FF2B5EF4-FFF2-40B4-BE49-F238E27FC236}">
                <a16:creationId xmlns:a16="http://schemas.microsoft.com/office/drawing/2014/main" id="{B9A21C5D-46FA-6E55-13DA-B697CC217148}"/>
              </a:ext>
            </a:extLst>
          </p:cNvPr>
          <p:cNvSpPr/>
          <p:nvPr/>
        </p:nvSpPr>
        <p:spPr bwMode="auto">
          <a:xfrm>
            <a:off x="5715000" y="840540"/>
            <a:ext cx="7716838" cy="550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zh-CN" sz="39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CHỈNH SỬA BÀI VIẾT</a:t>
            </a:r>
            <a:endParaRPr lang="zh-CN" altLang="en-US" sz="3900" b="1" dirty="0">
              <a:solidFill>
                <a:srgbClr val="0070C0"/>
              </a:solidFill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E62B5F-D4D8-ACDE-A16B-B28AF1ED9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8554" y="3771900"/>
            <a:ext cx="8847138" cy="74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algn="just">
              <a:lnSpc>
                <a:spcPct val="150000"/>
              </a:lnSpc>
              <a:spcBef>
                <a:spcPts val="600"/>
              </a:spcBef>
            </a:pPr>
            <a:r>
              <a:rPr lang="vi-VN" sz="3200" dirty="0">
                <a:solidFill>
                  <a:srgbClr val="000000"/>
                </a:solidFill>
                <a:latin typeface="Times New Roman" pitchFamily="16" charset="0"/>
                <a:cs typeface="Calibri" charset="0"/>
              </a:rPr>
              <a:t>- Đọc lại bài.</a:t>
            </a:r>
            <a:endParaRPr lang="en-US" sz="3200" dirty="0">
              <a:solidFill>
                <a:srgbClr val="000000"/>
              </a:solidFill>
              <a:latin typeface="Times New Roman" pitchFamily="16" charset="0"/>
              <a:cs typeface="Calibri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9ACFF7-E7E7-0F9C-5B40-5EC4B91A1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100" y="4305300"/>
            <a:ext cx="7518400" cy="221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algn="just">
              <a:lnSpc>
                <a:spcPct val="150000"/>
              </a:lnSpc>
              <a:spcBef>
                <a:spcPts val="600"/>
              </a:spcBef>
            </a:pPr>
            <a:r>
              <a:rPr lang="vi-VN" sz="3200" dirty="0">
                <a:solidFill>
                  <a:srgbClr val="000000"/>
                </a:solidFill>
                <a:latin typeface="Times New Roman" pitchFamily="16" charset="0"/>
                <a:cs typeface="Calibri" charset="0"/>
              </a:rPr>
              <a:t>- Sửa lại bài viết (nếu cần). Dựa vào yêu cầu của bài và dựa vào phiếu tìm ý để sửa.</a:t>
            </a:r>
            <a:endParaRPr lang="en-US" sz="3200" dirty="0">
              <a:solidFill>
                <a:srgbClr val="000000"/>
              </a:solidFill>
              <a:latin typeface="Times New Roman" pitchFamily="16" charset="0"/>
              <a:cs typeface="Calibri" charset="0"/>
            </a:endParaRPr>
          </a:p>
        </p:txBody>
      </p:sp>
      <p:sp>
        <p:nvSpPr>
          <p:cNvPr id="8" name="五角星 5">
            <a:extLst>
              <a:ext uri="{FF2B5EF4-FFF2-40B4-BE49-F238E27FC236}">
                <a16:creationId xmlns:a16="http://schemas.microsoft.com/office/drawing/2014/main" id="{7523F9B8-06ED-9402-585B-76108E532094}"/>
              </a:ext>
            </a:extLst>
          </p:cNvPr>
          <p:cNvSpPr/>
          <p:nvPr/>
        </p:nvSpPr>
        <p:spPr>
          <a:xfrm rot="21380687">
            <a:off x="10616529" y="1457055"/>
            <a:ext cx="457969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9" name="五角星 7">
            <a:extLst>
              <a:ext uri="{FF2B5EF4-FFF2-40B4-BE49-F238E27FC236}">
                <a16:creationId xmlns:a16="http://schemas.microsoft.com/office/drawing/2014/main" id="{495825CB-CAA8-5CC4-3C13-2CAC0116390F}"/>
              </a:ext>
            </a:extLst>
          </p:cNvPr>
          <p:cNvSpPr/>
          <p:nvPr/>
        </p:nvSpPr>
        <p:spPr>
          <a:xfrm rot="19938392">
            <a:off x="12329471" y="6352892"/>
            <a:ext cx="364447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0" name="五角星 8">
            <a:extLst>
              <a:ext uri="{FF2B5EF4-FFF2-40B4-BE49-F238E27FC236}">
                <a16:creationId xmlns:a16="http://schemas.microsoft.com/office/drawing/2014/main" id="{1DAB31EF-BB0A-1773-6AB0-706FC3CCC1A6}"/>
              </a:ext>
            </a:extLst>
          </p:cNvPr>
          <p:cNvSpPr/>
          <p:nvPr/>
        </p:nvSpPr>
        <p:spPr>
          <a:xfrm rot="19967404">
            <a:off x="12655788" y="2195471"/>
            <a:ext cx="457969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1" name="五角星 6">
            <a:extLst>
              <a:ext uri="{FF2B5EF4-FFF2-40B4-BE49-F238E27FC236}">
                <a16:creationId xmlns:a16="http://schemas.microsoft.com/office/drawing/2014/main" id="{902DEE79-AAA1-1317-819D-2861D78F963B}"/>
              </a:ext>
            </a:extLst>
          </p:cNvPr>
          <p:cNvSpPr/>
          <p:nvPr/>
        </p:nvSpPr>
        <p:spPr>
          <a:xfrm rot="19938392">
            <a:off x="11548650" y="1518247"/>
            <a:ext cx="364447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ACD4E673-F675-AB46-F2DA-B0AF36B9AD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61473">
            <a:off x="12048181" y="3316020"/>
            <a:ext cx="2733902" cy="452337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D17E6E3A-7971-9F34-7185-0DE5767ED0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83522" y="285290"/>
            <a:ext cx="1894052" cy="1012457"/>
          </a:xfrm>
          <a:prstGeom prst="rect">
            <a:avLst/>
          </a:prstGeom>
        </p:spPr>
      </p:pic>
      <p:grpSp>
        <p:nvGrpSpPr>
          <p:cNvPr id="14" name="Group 4">
            <a:extLst>
              <a:ext uri="{FF2B5EF4-FFF2-40B4-BE49-F238E27FC236}">
                <a16:creationId xmlns:a16="http://schemas.microsoft.com/office/drawing/2014/main" id="{919EA825-07E3-4E82-CC36-668803F23018}"/>
              </a:ext>
            </a:extLst>
          </p:cNvPr>
          <p:cNvGrpSpPr/>
          <p:nvPr/>
        </p:nvGrpSpPr>
        <p:grpSpPr>
          <a:xfrm>
            <a:off x="-398246" y="8840084"/>
            <a:ext cx="19084492" cy="1764189"/>
            <a:chOff x="0" y="0"/>
            <a:chExt cx="54449658" cy="5033379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BE784D8C-F322-606B-DDCD-320C34A57925}"/>
                </a:ext>
              </a:extLst>
            </p:cNvPr>
            <p:cNvSpPr/>
            <p:nvPr/>
          </p:nvSpPr>
          <p:spPr>
            <a:xfrm>
              <a:off x="72390" y="72390"/>
              <a:ext cx="54304880" cy="4888599"/>
            </a:xfrm>
            <a:custGeom>
              <a:avLst/>
              <a:gdLst/>
              <a:ahLst/>
              <a:cxnLst/>
              <a:rect l="l" t="t" r="r" b="b"/>
              <a:pathLst>
                <a:path w="54304880" h="4888599">
                  <a:moveTo>
                    <a:pt x="0" y="0"/>
                  </a:moveTo>
                  <a:lnTo>
                    <a:pt x="54304880" y="0"/>
                  </a:lnTo>
                  <a:lnTo>
                    <a:pt x="54304880" y="4888599"/>
                  </a:lnTo>
                  <a:lnTo>
                    <a:pt x="0" y="4888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9B4"/>
            </a:solidFill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E48AE9FB-7122-7129-D9D3-CD452F055C29}"/>
                </a:ext>
              </a:extLst>
            </p:cNvPr>
            <p:cNvSpPr/>
            <p:nvPr/>
          </p:nvSpPr>
          <p:spPr>
            <a:xfrm>
              <a:off x="0" y="0"/>
              <a:ext cx="54449656" cy="5033379"/>
            </a:xfrm>
            <a:custGeom>
              <a:avLst/>
              <a:gdLst/>
              <a:ahLst/>
              <a:cxnLst/>
              <a:rect l="l" t="t" r="r" b="b"/>
              <a:pathLst>
                <a:path w="54449656" h="5033379">
                  <a:moveTo>
                    <a:pt x="54304878" y="4888599"/>
                  </a:moveTo>
                  <a:lnTo>
                    <a:pt x="54449656" y="4888599"/>
                  </a:lnTo>
                  <a:lnTo>
                    <a:pt x="54449656" y="5033379"/>
                  </a:lnTo>
                  <a:lnTo>
                    <a:pt x="54304878" y="5033379"/>
                  </a:lnTo>
                  <a:lnTo>
                    <a:pt x="54304878" y="48885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888599"/>
                  </a:lnTo>
                  <a:lnTo>
                    <a:pt x="0" y="4888599"/>
                  </a:lnTo>
                  <a:lnTo>
                    <a:pt x="0" y="144780"/>
                  </a:lnTo>
                  <a:close/>
                  <a:moveTo>
                    <a:pt x="0" y="4888599"/>
                  </a:moveTo>
                  <a:lnTo>
                    <a:pt x="144780" y="4888599"/>
                  </a:lnTo>
                  <a:lnTo>
                    <a:pt x="144780" y="5033379"/>
                  </a:lnTo>
                  <a:lnTo>
                    <a:pt x="0" y="5033379"/>
                  </a:lnTo>
                  <a:lnTo>
                    <a:pt x="0" y="4888599"/>
                  </a:lnTo>
                  <a:close/>
                  <a:moveTo>
                    <a:pt x="54304878" y="144780"/>
                  </a:moveTo>
                  <a:lnTo>
                    <a:pt x="54449656" y="144780"/>
                  </a:lnTo>
                  <a:lnTo>
                    <a:pt x="54449656" y="4888599"/>
                  </a:lnTo>
                  <a:lnTo>
                    <a:pt x="54304878" y="4888599"/>
                  </a:lnTo>
                  <a:lnTo>
                    <a:pt x="54304878" y="144780"/>
                  </a:lnTo>
                  <a:close/>
                  <a:moveTo>
                    <a:pt x="144780" y="4888599"/>
                  </a:moveTo>
                  <a:lnTo>
                    <a:pt x="54304878" y="4888599"/>
                  </a:lnTo>
                  <a:lnTo>
                    <a:pt x="54304878" y="5033379"/>
                  </a:lnTo>
                  <a:lnTo>
                    <a:pt x="144780" y="5033379"/>
                  </a:lnTo>
                  <a:lnTo>
                    <a:pt x="144780" y="4888599"/>
                  </a:lnTo>
                  <a:close/>
                  <a:moveTo>
                    <a:pt x="54304878" y="0"/>
                  </a:moveTo>
                  <a:lnTo>
                    <a:pt x="54449656" y="0"/>
                  </a:lnTo>
                  <a:lnTo>
                    <a:pt x="54449656" y="144780"/>
                  </a:lnTo>
                  <a:lnTo>
                    <a:pt x="54304878" y="144780"/>
                  </a:lnTo>
                  <a:lnTo>
                    <a:pt x="5430487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4304878" y="0"/>
                  </a:lnTo>
                  <a:lnTo>
                    <a:pt x="5430487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B6B8"/>
            </a:solidFill>
          </p:spPr>
        </p:sp>
      </p:grpSp>
      <p:pic>
        <p:nvPicPr>
          <p:cNvPr id="17" name="Picture 7">
            <a:extLst>
              <a:ext uri="{FF2B5EF4-FFF2-40B4-BE49-F238E27FC236}">
                <a16:creationId xmlns:a16="http://schemas.microsoft.com/office/drawing/2014/main" id="{6A7C56DD-EF10-6CC7-52D7-7E690A5536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398246" y="4134266"/>
            <a:ext cx="1276154" cy="1276154"/>
          </a:xfrm>
          <a:prstGeom prst="rect">
            <a:avLst/>
          </a:prstGeom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7E0E598D-36BC-F852-FE1F-889287CFA3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456691" y="8281911"/>
            <a:ext cx="1303590" cy="111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3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98971" y="9580166"/>
            <a:ext cx="2127219" cy="113709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27741">
            <a:off x="17049546" y="7676164"/>
            <a:ext cx="1846599" cy="39365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932253" y="4207903"/>
            <a:ext cx="893474" cy="7423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241966" y="3406130"/>
            <a:ext cx="2094066" cy="209406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463558" y="-20616"/>
            <a:ext cx="1084568" cy="11471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37103">
            <a:off x="-752196" y="7919076"/>
            <a:ext cx="3561792" cy="332218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769231" y="764573"/>
            <a:ext cx="7236579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0"/>
              </a:lnSpc>
              <a:spcBef>
                <a:spcPct val="0"/>
              </a:spcBef>
            </a:pPr>
            <a:r>
              <a:rPr lang="en-US" sz="4500" b="1" dirty="0" err="1">
                <a:solidFill>
                  <a:srgbClr val="264B5E"/>
                </a:solidFill>
                <a:latin typeface="Fraunces"/>
              </a:rPr>
              <a:t>Bảng</a:t>
            </a:r>
            <a:r>
              <a:rPr lang="en-US" sz="4500" b="1" dirty="0">
                <a:solidFill>
                  <a:srgbClr val="264B5E"/>
                </a:solidFill>
                <a:latin typeface="Fraunces"/>
              </a:rPr>
              <a:t> </a:t>
            </a:r>
            <a:r>
              <a:rPr lang="en-US" sz="4500" b="1" dirty="0" err="1">
                <a:solidFill>
                  <a:srgbClr val="264B5E"/>
                </a:solidFill>
                <a:latin typeface="Fraunces"/>
              </a:rPr>
              <a:t>kiểm</a:t>
            </a:r>
            <a:r>
              <a:rPr lang="en-US" sz="4500" b="1" dirty="0">
                <a:solidFill>
                  <a:srgbClr val="264B5E"/>
                </a:solidFill>
                <a:latin typeface="Fraunces"/>
              </a:rPr>
              <a:t> </a:t>
            </a:r>
            <a:r>
              <a:rPr lang="en-US" sz="4500" b="1" dirty="0" err="1">
                <a:solidFill>
                  <a:srgbClr val="264B5E"/>
                </a:solidFill>
                <a:latin typeface="Fraunces"/>
              </a:rPr>
              <a:t>tham</a:t>
            </a:r>
            <a:r>
              <a:rPr lang="en-US" sz="4500" b="1" dirty="0">
                <a:solidFill>
                  <a:srgbClr val="264B5E"/>
                </a:solidFill>
                <a:latin typeface="Fraunces"/>
              </a:rPr>
              <a:t> </a:t>
            </a:r>
            <a:r>
              <a:rPr lang="en-US" sz="4500" b="1" dirty="0" err="1">
                <a:solidFill>
                  <a:srgbClr val="264B5E"/>
                </a:solidFill>
                <a:latin typeface="Fraunces"/>
              </a:rPr>
              <a:t>khảo</a:t>
            </a:r>
            <a:endParaRPr lang="en-US" sz="4500" b="1" dirty="0">
              <a:solidFill>
                <a:srgbClr val="264B5E"/>
              </a:solidFill>
              <a:latin typeface="Fraunces"/>
            </a:endParaRPr>
          </a:p>
        </p:txBody>
      </p:sp>
      <p:graphicFrame>
        <p:nvGraphicFramePr>
          <p:cNvPr id="9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362597"/>
              </p:ext>
            </p:extLst>
          </p:nvPr>
        </p:nvGraphicFramePr>
        <p:xfrm>
          <a:off x="1219200" y="1973778"/>
          <a:ext cx="16152074" cy="5653192"/>
        </p:xfrm>
        <a:graphic>
          <a:graphicData uri="http://schemas.openxmlformats.org/drawingml/2006/table">
            <a:tbl>
              <a:tblPr/>
              <a:tblGrid>
                <a:gridCol w="2081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8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4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7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303"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099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MỘT TRẢI NGHIỆM CỦA BẢN THÂN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1B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MỘT TRẢI NGHIỆM CỦA BẢN THÂN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1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099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ĐẠT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1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099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KĐ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1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431">
                <a:tc rowSpan="3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MỞ BÀI</a:t>
                      </a:r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Dùng ngôi kể thứ nhất để kể.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431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MỞ BÀI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Giới thiệu sơ lược về trải nghiệm.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431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MỞ BÀI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Dẫn dắt chuyển ý, gợi sự tò mò, hấp dẫn với người đọc.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303">
                <a:tc rowSpan="3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THÂN BÀI</a:t>
                      </a:r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Trình bày chi tiết về thời gian, không gian, hoàn cảnh xảy ra câu chuyện.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8431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THÂN BÀI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Trình bày chi tiết những nhân vật liên quan.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8431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THÂN BÀI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Trình bày các chi tiết theo trình tự hợp lí, rõ ràng.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8431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KẾT BÀI</a:t>
                      </a:r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Kết hợp kể và tả.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37103">
            <a:off x="-248770" y="7474415"/>
            <a:ext cx="1931882" cy="180191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398246" y="8840084"/>
            <a:ext cx="19084492" cy="1764189"/>
            <a:chOff x="0" y="0"/>
            <a:chExt cx="54449658" cy="5033379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54304880" cy="4888599"/>
            </a:xfrm>
            <a:custGeom>
              <a:avLst/>
              <a:gdLst/>
              <a:ahLst/>
              <a:cxnLst/>
              <a:rect l="l" t="t" r="r" b="b"/>
              <a:pathLst>
                <a:path w="54304880" h="4888599">
                  <a:moveTo>
                    <a:pt x="0" y="0"/>
                  </a:moveTo>
                  <a:lnTo>
                    <a:pt x="54304880" y="0"/>
                  </a:lnTo>
                  <a:lnTo>
                    <a:pt x="54304880" y="4888599"/>
                  </a:lnTo>
                  <a:lnTo>
                    <a:pt x="0" y="4888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9B4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54449656" cy="5033379"/>
            </a:xfrm>
            <a:custGeom>
              <a:avLst/>
              <a:gdLst/>
              <a:ahLst/>
              <a:cxnLst/>
              <a:rect l="l" t="t" r="r" b="b"/>
              <a:pathLst>
                <a:path w="54449656" h="5033379">
                  <a:moveTo>
                    <a:pt x="54304878" y="4888599"/>
                  </a:moveTo>
                  <a:lnTo>
                    <a:pt x="54449656" y="4888599"/>
                  </a:lnTo>
                  <a:lnTo>
                    <a:pt x="54449656" y="5033379"/>
                  </a:lnTo>
                  <a:lnTo>
                    <a:pt x="54304878" y="5033379"/>
                  </a:lnTo>
                  <a:lnTo>
                    <a:pt x="54304878" y="48885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888599"/>
                  </a:lnTo>
                  <a:lnTo>
                    <a:pt x="0" y="4888599"/>
                  </a:lnTo>
                  <a:lnTo>
                    <a:pt x="0" y="144780"/>
                  </a:lnTo>
                  <a:close/>
                  <a:moveTo>
                    <a:pt x="0" y="4888599"/>
                  </a:moveTo>
                  <a:lnTo>
                    <a:pt x="144780" y="4888599"/>
                  </a:lnTo>
                  <a:lnTo>
                    <a:pt x="144780" y="5033379"/>
                  </a:lnTo>
                  <a:lnTo>
                    <a:pt x="0" y="5033379"/>
                  </a:lnTo>
                  <a:lnTo>
                    <a:pt x="0" y="4888599"/>
                  </a:lnTo>
                  <a:close/>
                  <a:moveTo>
                    <a:pt x="54304878" y="144780"/>
                  </a:moveTo>
                  <a:lnTo>
                    <a:pt x="54449656" y="144780"/>
                  </a:lnTo>
                  <a:lnTo>
                    <a:pt x="54449656" y="4888599"/>
                  </a:lnTo>
                  <a:lnTo>
                    <a:pt x="54304878" y="4888599"/>
                  </a:lnTo>
                  <a:lnTo>
                    <a:pt x="54304878" y="144780"/>
                  </a:lnTo>
                  <a:close/>
                  <a:moveTo>
                    <a:pt x="144780" y="4888599"/>
                  </a:moveTo>
                  <a:lnTo>
                    <a:pt x="54304878" y="4888599"/>
                  </a:lnTo>
                  <a:lnTo>
                    <a:pt x="54304878" y="5033379"/>
                  </a:lnTo>
                  <a:lnTo>
                    <a:pt x="144780" y="5033379"/>
                  </a:lnTo>
                  <a:lnTo>
                    <a:pt x="144780" y="4888599"/>
                  </a:lnTo>
                  <a:close/>
                  <a:moveTo>
                    <a:pt x="54304878" y="0"/>
                  </a:moveTo>
                  <a:lnTo>
                    <a:pt x="54449656" y="0"/>
                  </a:lnTo>
                  <a:lnTo>
                    <a:pt x="54449656" y="144780"/>
                  </a:lnTo>
                  <a:lnTo>
                    <a:pt x="54304878" y="144780"/>
                  </a:lnTo>
                  <a:lnTo>
                    <a:pt x="5430487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4304878" y="0"/>
                  </a:lnTo>
                  <a:lnTo>
                    <a:pt x="5430487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B6B8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5455264"/>
            <a:ext cx="877908" cy="87790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94403">
            <a:off x="16159481" y="-193378"/>
            <a:ext cx="1286237" cy="2741978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259014" y="768953"/>
            <a:ext cx="15352586" cy="1094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239"/>
              </a:lnSpc>
            </a:pPr>
            <a:r>
              <a:rPr lang="en-US" sz="6599" b="1">
                <a:solidFill>
                  <a:srgbClr val="2C2760"/>
                </a:solidFill>
                <a:latin typeface="Fraunces"/>
              </a:rPr>
              <a:t>II. TRẢ BÀI</a:t>
            </a:r>
            <a:endParaRPr lang="en-US" sz="6599" b="1" dirty="0">
              <a:solidFill>
                <a:srgbClr val="2C2760"/>
              </a:solidFill>
              <a:latin typeface="Fraunces"/>
            </a:endParaRPr>
          </a:p>
        </p:txBody>
      </p:sp>
      <p:graphicFrame>
        <p:nvGraphicFramePr>
          <p:cNvPr id="18" name="Table 9">
            <a:extLst>
              <a:ext uri="{FF2B5EF4-FFF2-40B4-BE49-F238E27FC236}">
                <a16:creationId xmlns:a16="http://schemas.microsoft.com/office/drawing/2014/main" id="{26ECB36C-9467-46A8-9222-E902818428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581296"/>
              </p:ext>
            </p:extLst>
          </p:nvPr>
        </p:nvGraphicFramePr>
        <p:xfrm>
          <a:off x="1067962" y="2215653"/>
          <a:ext cx="16152074" cy="5653192"/>
        </p:xfrm>
        <a:graphic>
          <a:graphicData uri="http://schemas.openxmlformats.org/drawingml/2006/table">
            <a:tbl>
              <a:tblPr/>
              <a:tblGrid>
                <a:gridCol w="2081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8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4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7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303"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099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MỘT TRẢI NGHIỆM CỦA BẢN THÂN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1B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MỘT TRẢI NGHIỆM CỦA BẢN THÂN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1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099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ĐẠT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1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099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KĐ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1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431">
                <a:tc rowSpan="3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MỞ BÀI</a:t>
                      </a:r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Dùng ngôi kể thứ nhất để kể.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431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MỞ BÀI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Giới thiệu sơ lược về trải nghiệm.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431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MỞ BÀI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Dẫn dắt chuyển ý, gợi sự tò mò, hấp dẫn với người đọc.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303">
                <a:tc rowSpan="3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THÂN BÀI</a:t>
                      </a:r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Trình bày chi tiết về thời gian, không gian, hoàn cảnh xảy ra câu chuyện.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8431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THÂN BÀI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Trình bày chi tiết những nhân vật liên quan.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8431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Roboto Condensed Bold"/>
                        </a:rPr>
                        <a:t>THÂN BÀI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Trình bày các chi tiết theo trình tự hợp lí, rõ ràng.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8431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KẾT BÀI</a:t>
                      </a:r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A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099">
                          <a:solidFill>
                            <a:srgbClr val="393F85"/>
                          </a:solidFill>
                          <a:latin typeface="Roboto Condensed"/>
                        </a:rPr>
                        <a:t>Kết hợp kể và tả.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99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177</TotalTime>
  <Words>714</Words>
  <Application>Microsoft Office PowerPoint</Application>
  <PresentationFormat>Custom</PresentationFormat>
  <Paragraphs>87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Roboto Condensed Italics</vt:lpstr>
      <vt:lpstr>Times New Roman</vt:lpstr>
      <vt:lpstr>Roboto Condensed Bold</vt:lpstr>
      <vt:lpstr>Calibri</vt:lpstr>
      <vt:lpstr>Fraunces</vt:lpstr>
      <vt:lpstr>Arial</vt:lpstr>
      <vt:lpstr>Roboto Condensed</vt:lpstr>
      <vt:lpstr>UTM Aquarelle</vt:lpstr>
      <vt:lpstr>Fraunces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6KN-B1 - Viết</dc:title>
  <dc:subject>9Slide.vn</dc:subject>
  <dc:creator>LY TRAN</dc:creator>
  <dc:description>9Slide.vn</dc:description>
  <cp:lastModifiedBy>thuy an tran</cp:lastModifiedBy>
  <cp:revision>16</cp:revision>
  <dcterms:created xsi:type="dcterms:W3CDTF">2006-08-16T00:00:00Z</dcterms:created>
  <dcterms:modified xsi:type="dcterms:W3CDTF">2023-02-19T13:56:37Z</dcterms:modified>
  <cp:category>9Slide.vn</cp:category>
  <dc:identifier>DAFIjbYL93M</dc:identifier>
</cp:coreProperties>
</file>