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16.fntdata" ContentType="application/x-fontdata"/>
  <Override PartName="/ppt/fonts/font17.fntdata" ContentType="application/x-fontdata"/>
  <Override PartName="/ppt/fonts/font18.fntdata" ContentType="application/x-fontdata"/>
  <Override PartName="/ppt/fonts/font19.fntdata" ContentType="application/x-fontdata"/>
  <Override PartName="/ppt/fonts/font2.fntdata" ContentType="application/x-fontdata"/>
  <Override PartName="/ppt/fonts/font20.fntdata" ContentType="application/x-fontdata"/>
  <Override PartName="/ppt/fonts/font21.fntdata" ContentType="application/x-fontdata"/>
  <Override PartName="/ppt/fonts/font22.fntdata" ContentType="application/x-fontdata"/>
  <Override PartName="/ppt/fonts/font23.fntdata" ContentType="application/x-fontdata"/>
  <Override PartName="/ppt/fonts/font24.fntdata" ContentType="application/x-fontdata"/>
  <Override PartName="/ppt/fonts/font25.fntdata" ContentType="application/x-fontdata"/>
  <Override PartName="/ppt/fonts/font26.fntdata" ContentType="application/x-fontdata"/>
  <Override PartName="/ppt/fonts/font27.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media/image10.svg" ContentType="image/svg+xml"/>
  <Override PartName="/ppt/media/image12.svg" ContentType="image/svg+xml"/>
  <Override PartName="/ppt/media/image14.svg" ContentType="image/svg+xml"/>
  <Override PartName="/ppt/media/image16.svg" ContentType="image/svg+xml"/>
  <Override PartName="/ppt/media/image18.svg" ContentType="image/svg+xml"/>
  <Override PartName="/ppt/media/image20.svg" ContentType="image/svg+xml"/>
  <Override PartName="/ppt/media/image22.svg" ContentType="image/svg+xml"/>
  <Override PartName="/ppt/media/image24.svg" ContentType="image/svg+xml"/>
  <Override PartName="/ppt/media/image26.svg" ContentType="image/svg+xml"/>
  <Override PartName="/ppt/media/image29.svg" ContentType="image/svg+xml"/>
  <Override PartName="/ppt/media/image31.svg" ContentType="image/svg+xml"/>
  <Override PartName="/ppt/media/image33.svg" ContentType="image/svg+xml"/>
  <Override PartName="/ppt/media/image35.svg" ContentType="image/svg+xml"/>
  <Override PartName="/ppt/media/image38.svg" ContentType="image/svg+xml"/>
  <Override PartName="/ppt/media/image41.webp" ContentType="image/webp"/>
  <Override PartName="/ppt/media/image8.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1" r:id="rId3"/>
    <p:sldMasterId id="2147483674" r:id="rId4"/>
  </p:sldMasterIdLst>
  <p:notesMasterIdLst>
    <p:notesMasterId r:id="rId12"/>
  </p:notesMasterIdLst>
  <p:sldIdLst>
    <p:sldId id="309" r:id="rId5"/>
    <p:sldId id="310" r:id="rId6"/>
    <p:sldId id="314" r:id="rId7"/>
    <p:sldId id="311" r:id="rId8"/>
    <p:sldId id="312" r:id="rId9"/>
    <p:sldId id="313" r:id="rId10"/>
    <p:sldId id="282" r:id="rId11"/>
    <p:sldId id="260" r:id="rId13"/>
    <p:sldId id="284" r:id="rId14"/>
    <p:sldId id="315" r:id="rId15"/>
    <p:sldId id="288" r:id="rId16"/>
    <p:sldId id="299" r:id="rId17"/>
    <p:sldId id="259" r:id="rId18"/>
    <p:sldId id="283" r:id="rId19"/>
    <p:sldId id="300" r:id="rId20"/>
    <p:sldId id="301" r:id="rId21"/>
    <p:sldId id="316" r:id="rId22"/>
    <p:sldId id="317" r:id="rId23"/>
    <p:sldId id="318" r:id="rId24"/>
    <p:sldId id="319" r:id="rId25"/>
    <p:sldId id="302" r:id="rId26"/>
    <p:sldId id="303" r:id="rId27"/>
    <p:sldId id="304" r:id="rId28"/>
    <p:sldId id="305" r:id="rId29"/>
    <p:sldId id="308" r:id="rId30"/>
    <p:sldId id="306" r:id="rId31"/>
    <p:sldId id="307" r:id="rId32"/>
    <p:sldId id="320" r:id="rId33"/>
    <p:sldId id="321" r:id="rId34"/>
  </p:sldIdLst>
  <p:sldSz cx="12192000" cy="6858000"/>
  <p:notesSz cx="6858000" cy="9144000"/>
  <p:embeddedFontLst>
    <p:embeddedFont>
      <p:font typeface="Playfair Display"/>
      <p:regular r:id="rId38"/>
    </p:embeddedFont>
    <p:embeddedFont>
      <p:font typeface="Quicksand Medium"/>
      <p:regular r:id="rId39"/>
    </p:embeddedFont>
    <p:embeddedFont>
      <p:font typeface="Calibri" panose="020F0502020204030204"/>
      <p:regular r:id="rId40"/>
      <p:bold r:id="rId41"/>
      <p:italic r:id="rId42"/>
      <p:boldItalic r:id="rId43"/>
    </p:embeddedFont>
    <p:embeddedFont>
      <p:font typeface="Quicksand"/>
      <p:regular r:id="rId44"/>
      <p:bold r:id="rId45"/>
    </p:embeddedFont>
    <p:embeddedFont>
      <p:font typeface="Playfair Display SemiBold"/>
      <p:regular r:id="rId46"/>
      <p:bold r:id="rId47"/>
      <p:boldItalic r:id="rId48"/>
    </p:embeddedFont>
    <p:embeddedFont>
      <p:font typeface="Poppins" panose="00000500000000000000"/>
      <p:regular r:id="rId49"/>
      <p:bold r:id="rId50"/>
      <p:italic r:id="rId51"/>
      <p:boldItalic r:id="rId52"/>
    </p:embeddedFont>
    <p:embeddedFont>
      <p:font typeface="Homemade Apple" panose="02000000000000000000"/>
      <p:regular r:id="rId53"/>
    </p:embeddedFont>
    <p:embeddedFont>
      <p:font typeface="#9Slide06 SVNJonitha Script" panose="020B0604020202020204" pitchFamily="2" charset="0"/>
      <p:regular r:id="rId54"/>
    </p:embeddedFont>
    <p:embeddedFont>
      <p:font typeface="Tahoma" panose="020B0604030504040204" pitchFamily="34" charset="0"/>
      <p:regular r:id="rId55"/>
      <p:bold r:id="rId56"/>
    </p:embeddedFont>
    <p:embeddedFont>
      <p:font typeface="#9Slide03 BoosterNextFYBlack" panose="020B0604020202020204" pitchFamily="2" charset="0"/>
      <p:regular r:id="rId57"/>
    </p:embeddedFont>
    <p:embeddedFont>
      <p:font typeface="#9Slide03 Arima Madurai ExtraBo" panose="020B0704020202020204" pitchFamily="2" charset="0"/>
      <p:bold r:id="rId58"/>
    </p:embeddedFont>
    <p:embeddedFont>
      <p:font typeface="Calibri" panose="020F0502020204030204" pitchFamily="34" charset="0"/>
      <p:regular r:id="rId59"/>
      <p:bold r:id="rId60"/>
      <p:italic r:id="rId61"/>
      <p:boldItalic r:id="rId62"/>
    </p:embeddedFont>
    <p:embeddedFont>
      <p:font typeface="Calibri Light" panose="020F0302020204030204" charset="0"/>
      <p:regular r:id="rId63"/>
      <p:italic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60" d="100"/>
          <a:sy n="60" d="100"/>
        </p:scale>
        <p:origin x="816"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4" Type="http://schemas.openxmlformats.org/officeDocument/2006/relationships/font" Target="fonts/font27.fntdata"/><Relationship Id="rId63" Type="http://schemas.openxmlformats.org/officeDocument/2006/relationships/font" Target="fonts/font26.fntdata"/><Relationship Id="rId62" Type="http://schemas.openxmlformats.org/officeDocument/2006/relationships/font" Target="fonts/font25.fntdata"/><Relationship Id="rId61" Type="http://schemas.openxmlformats.org/officeDocument/2006/relationships/font" Target="fonts/font24.fntdata"/><Relationship Id="rId60" Type="http://schemas.openxmlformats.org/officeDocument/2006/relationships/font" Target="fonts/font23.fntdata"/><Relationship Id="rId6" Type="http://schemas.openxmlformats.org/officeDocument/2006/relationships/slide" Target="slides/slide2.xml"/><Relationship Id="rId59" Type="http://schemas.openxmlformats.org/officeDocument/2006/relationships/font" Target="fonts/font22.fntdata"/><Relationship Id="rId58" Type="http://schemas.openxmlformats.org/officeDocument/2006/relationships/font" Target="fonts/font21.fntdata"/><Relationship Id="rId57" Type="http://schemas.openxmlformats.org/officeDocument/2006/relationships/font" Target="fonts/font20.fntdata"/><Relationship Id="rId56" Type="http://schemas.openxmlformats.org/officeDocument/2006/relationships/font" Target="fonts/font19.fntdata"/><Relationship Id="rId55" Type="http://schemas.openxmlformats.org/officeDocument/2006/relationships/font" Target="fonts/font18.fntdata"/><Relationship Id="rId54" Type="http://schemas.openxmlformats.org/officeDocument/2006/relationships/font" Target="fonts/font17.fntdata"/><Relationship Id="rId53" Type="http://schemas.openxmlformats.org/officeDocument/2006/relationships/font" Target="fonts/font16.fntdata"/><Relationship Id="rId52" Type="http://schemas.openxmlformats.org/officeDocument/2006/relationships/font" Target="fonts/font15.fntdata"/><Relationship Id="rId51" Type="http://schemas.openxmlformats.org/officeDocument/2006/relationships/font" Target="fonts/font14.fntdata"/><Relationship Id="rId50" Type="http://schemas.openxmlformats.org/officeDocument/2006/relationships/font" Target="fonts/font13.fntdata"/><Relationship Id="rId5" Type="http://schemas.openxmlformats.org/officeDocument/2006/relationships/slide" Target="slides/slide1.xml"/><Relationship Id="rId49" Type="http://schemas.openxmlformats.org/officeDocument/2006/relationships/font" Target="fonts/font12.fntdata"/><Relationship Id="rId48" Type="http://schemas.openxmlformats.org/officeDocument/2006/relationships/font" Target="fonts/font11.fntdata"/><Relationship Id="rId47" Type="http://schemas.openxmlformats.org/officeDocument/2006/relationships/font" Target="fonts/font10.fntdata"/><Relationship Id="rId46" Type="http://schemas.openxmlformats.org/officeDocument/2006/relationships/font" Target="fonts/font9.fntdata"/><Relationship Id="rId45" Type="http://schemas.openxmlformats.org/officeDocument/2006/relationships/font" Target="fonts/font8.fntdata"/><Relationship Id="rId44" Type="http://schemas.openxmlformats.org/officeDocument/2006/relationships/font" Target="fonts/font7.fntdata"/><Relationship Id="rId43" Type="http://schemas.openxmlformats.org/officeDocument/2006/relationships/font" Target="fonts/font6.fntdata"/><Relationship Id="rId42" Type="http://schemas.openxmlformats.org/officeDocument/2006/relationships/font" Target="fonts/font5.fntdata"/><Relationship Id="rId41" Type="http://schemas.openxmlformats.org/officeDocument/2006/relationships/font" Target="fonts/font4.fntdata"/><Relationship Id="rId40" Type="http://schemas.openxmlformats.org/officeDocument/2006/relationships/font" Target="fonts/font3.fntdata"/><Relationship Id="rId4" Type="http://schemas.openxmlformats.org/officeDocument/2006/relationships/slideMaster" Target="slideMasters/slideMaster3.xml"/><Relationship Id="rId39" Type="http://schemas.openxmlformats.org/officeDocument/2006/relationships/font" Target="fonts/font2.fntdata"/><Relationship Id="rId38" Type="http://schemas.openxmlformats.org/officeDocument/2006/relationships/font" Target="fonts/font1.fntdata"/><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notesMaster" Target="notesMasters/notesMaster1.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60"/>
        <p:cNvGrpSpPr/>
        <p:nvPr/>
      </p:nvGrpSpPr>
      <p:grpSpPr>
        <a:xfrm>
          <a:off x="0" y="0"/>
          <a:ext cx="0" cy="0"/>
          <a:chOff x="0" y="0"/>
          <a:chExt cx="0" cy="0"/>
        </a:xfrm>
      </p:grpSpPr>
      <p:sp>
        <p:nvSpPr>
          <p:cNvPr id="361" name="Google Shape;361;ga073618e60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a073618e60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19"/>
        <p:cNvGrpSpPr/>
        <p:nvPr/>
      </p:nvGrpSpPr>
      <p:grpSpPr>
        <a:xfrm>
          <a:off x="0" y="0"/>
          <a:ext cx="0" cy="0"/>
          <a:chOff x="0" y="0"/>
          <a:chExt cx="0" cy="0"/>
        </a:xfrm>
      </p:grpSpPr>
      <p:sp>
        <p:nvSpPr>
          <p:cNvPr id="320" name="Google Shape;320;g111c3728c19_2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11c3728c19_2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smtClean="0"/>
              <a:t> 0979818956</a:t>
            </a:r>
            <a:endParaRPr lang="en-US" baseline="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19"/>
        <p:cNvGrpSpPr/>
        <p:nvPr/>
      </p:nvGrpSpPr>
      <p:grpSpPr>
        <a:xfrm>
          <a:off x="0" y="0"/>
          <a:ext cx="0" cy="0"/>
          <a:chOff x="0" y="0"/>
          <a:chExt cx="0" cy="0"/>
        </a:xfrm>
      </p:grpSpPr>
      <p:sp>
        <p:nvSpPr>
          <p:cNvPr id="320" name="Google Shape;320;g111c3728c19_2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11c3728c19_2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smtClean="0"/>
              <a:t> 0979818956</a:t>
            </a:r>
            <a:endParaRPr lang="en-US" baseline="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19"/>
        <p:cNvGrpSpPr/>
        <p:nvPr/>
      </p:nvGrpSpPr>
      <p:grpSpPr>
        <a:xfrm>
          <a:off x="0" y="0"/>
          <a:ext cx="0" cy="0"/>
          <a:chOff x="0" y="0"/>
          <a:chExt cx="0" cy="0"/>
        </a:xfrm>
      </p:grpSpPr>
      <p:sp>
        <p:nvSpPr>
          <p:cNvPr id="320" name="Google Shape;320;g111c3728c19_2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11c3728c19_2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smtClean="0"/>
              <a:t> 0979818956</a:t>
            </a:r>
            <a:endParaRPr lang="en-US" baseline="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19"/>
        <p:cNvGrpSpPr/>
        <p:nvPr/>
      </p:nvGrpSpPr>
      <p:grpSpPr>
        <a:xfrm>
          <a:off x="0" y="0"/>
          <a:ext cx="0" cy="0"/>
          <a:chOff x="0" y="0"/>
          <a:chExt cx="0" cy="0"/>
        </a:xfrm>
      </p:grpSpPr>
      <p:sp>
        <p:nvSpPr>
          <p:cNvPr id="320" name="Google Shape;320;g111c3728c19_2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11c3728c19_2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smtClean="0"/>
              <a:t> 0979818956</a:t>
            </a:r>
            <a:endParaRPr lang="en-US" baseline="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19"/>
        <p:cNvGrpSpPr/>
        <p:nvPr/>
      </p:nvGrpSpPr>
      <p:grpSpPr>
        <a:xfrm>
          <a:off x="0" y="0"/>
          <a:ext cx="0" cy="0"/>
          <a:chOff x="0" y="0"/>
          <a:chExt cx="0" cy="0"/>
        </a:xfrm>
      </p:grpSpPr>
      <p:sp>
        <p:nvSpPr>
          <p:cNvPr id="320" name="Google Shape;320;g111c3728c19_2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11c3728c19_2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smtClean="0"/>
              <a:t> 0979818956</a:t>
            </a:r>
            <a:endParaRPr lang="en-US" baseline="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19"/>
        <p:cNvGrpSpPr/>
        <p:nvPr/>
      </p:nvGrpSpPr>
      <p:grpSpPr>
        <a:xfrm>
          <a:off x="0" y="0"/>
          <a:ext cx="0" cy="0"/>
          <a:chOff x="0" y="0"/>
          <a:chExt cx="0" cy="0"/>
        </a:xfrm>
      </p:grpSpPr>
      <p:sp>
        <p:nvSpPr>
          <p:cNvPr id="320" name="Google Shape;320;g111c3728c19_2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11c3728c19_2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smtClean="0"/>
              <a:t> 0979818956</a:t>
            </a:r>
            <a:endParaRPr lang="en-US" baseline="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19"/>
        <p:cNvGrpSpPr/>
        <p:nvPr/>
      </p:nvGrpSpPr>
      <p:grpSpPr>
        <a:xfrm>
          <a:off x="0" y="0"/>
          <a:ext cx="0" cy="0"/>
          <a:chOff x="0" y="0"/>
          <a:chExt cx="0" cy="0"/>
        </a:xfrm>
      </p:grpSpPr>
      <p:sp>
        <p:nvSpPr>
          <p:cNvPr id="320" name="Google Shape;320;g111c3728c19_2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11c3728c19_2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smtClean="0"/>
              <a:t> 0979818956</a:t>
            </a:r>
            <a:endParaRPr lang="en-US" baseline="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19"/>
        <p:cNvGrpSpPr/>
        <p:nvPr/>
      </p:nvGrpSpPr>
      <p:grpSpPr>
        <a:xfrm>
          <a:off x="0" y="0"/>
          <a:ext cx="0" cy="0"/>
          <a:chOff x="0" y="0"/>
          <a:chExt cx="0" cy="0"/>
        </a:xfrm>
      </p:grpSpPr>
      <p:sp>
        <p:nvSpPr>
          <p:cNvPr id="320" name="Google Shape;320;g111c3728c19_2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11c3728c19_2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smtClean="0"/>
              <a:t> 0979818956</a:t>
            </a:r>
            <a:endParaRPr lang="en-US" baseline="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19"/>
        <p:cNvGrpSpPr/>
        <p:nvPr/>
      </p:nvGrpSpPr>
      <p:grpSpPr>
        <a:xfrm>
          <a:off x="0" y="0"/>
          <a:ext cx="0" cy="0"/>
          <a:chOff x="0" y="0"/>
          <a:chExt cx="0" cy="0"/>
        </a:xfrm>
      </p:grpSpPr>
      <p:sp>
        <p:nvSpPr>
          <p:cNvPr id="320" name="Google Shape;320;g111c3728c19_2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11c3728c19_2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smtClean="0"/>
              <a:t> 0979818956</a:t>
            </a:r>
            <a:endParaRPr lang="en-US" baseline="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34"/>
        <p:cNvGrpSpPr/>
        <p:nvPr/>
      </p:nvGrpSpPr>
      <p:grpSpPr>
        <a:xfrm>
          <a:off x="0" y="0"/>
          <a:ext cx="0" cy="0"/>
          <a:chOff x="0" y="0"/>
          <a:chExt cx="0" cy="0"/>
        </a:xfrm>
      </p:grpSpPr>
      <p:sp>
        <p:nvSpPr>
          <p:cNvPr id="335" name="Google Shape;335;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a:buNone/>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19"/>
        <p:cNvGrpSpPr/>
        <p:nvPr/>
      </p:nvGrpSpPr>
      <p:grpSpPr>
        <a:xfrm>
          <a:off x="0" y="0"/>
          <a:ext cx="0" cy="0"/>
          <a:chOff x="0" y="0"/>
          <a:chExt cx="0" cy="0"/>
        </a:xfrm>
      </p:grpSpPr>
      <p:sp>
        <p:nvSpPr>
          <p:cNvPr id="320" name="Google Shape;320;g111c3728c19_2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11c3728c19_2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19"/>
        <p:cNvGrpSpPr/>
        <p:nvPr/>
      </p:nvGrpSpPr>
      <p:grpSpPr>
        <a:xfrm>
          <a:off x="0" y="0"/>
          <a:ext cx="0" cy="0"/>
          <a:chOff x="0" y="0"/>
          <a:chExt cx="0" cy="0"/>
        </a:xfrm>
      </p:grpSpPr>
      <p:sp>
        <p:nvSpPr>
          <p:cNvPr id="320" name="Google Shape;320;g111c3728c19_2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11c3728c19_2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dirty="0" smtClean="0"/>
              <a:t>2. </a:t>
            </a:r>
            <a:r>
              <a:rPr lang="en-US" dirty="0" err="1" smtClean="0"/>
              <a:t>Tì</a:t>
            </a:r>
            <a:r>
              <a:rPr lang="en-US" baseline="0" dirty="0" err="1" smtClean="0"/>
              <a:t>m</a:t>
            </a:r>
            <a:r>
              <a:rPr lang="en-US" baseline="0" dirty="0" smtClean="0"/>
              <a:t> </a:t>
            </a:r>
            <a:r>
              <a:rPr lang="en-US" baseline="0" dirty="0" err="1" smtClean="0"/>
              <a:t>hiểu</a:t>
            </a:r>
            <a:r>
              <a:rPr lang="en-US" baseline="0" dirty="0" smtClean="0"/>
              <a:t> </a:t>
            </a:r>
            <a:r>
              <a:rPr lang="en-US" baseline="0" dirty="0" err="1" smtClean="0"/>
              <a:t>chung</a:t>
            </a:r>
            <a:endParaRPr lang="en-US" dirty="0" smtClean="0"/>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BDEB7CB3-E447-492C-B61C-18A7D5F37097}" type="slidenum">
              <a:rPr lang="en-US" smtClean="0">
                <a:solidFill>
                  <a:prstClr val="black"/>
                </a:solidFill>
                <a:latin typeface="Calibri" panose="020F0502020204030204"/>
              </a:rPr>
            </a:fld>
            <a:endParaRPr lang="en-US">
              <a:solidFill>
                <a:prstClr val="black"/>
              </a:solidFill>
              <a:latin typeface="Calibri" panose="020F0502020204030204"/>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34"/>
        <p:cNvGrpSpPr/>
        <p:nvPr/>
      </p:nvGrpSpPr>
      <p:grpSpPr>
        <a:xfrm>
          <a:off x="0" y="0"/>
          <a:ext cx="0" cy="0"/>
          <a:chOff x="0" y="0"/>
          <a:chExt cx="0" cy="0"/>
        </a:xfrm>
      </p:grpSpPr>
      <p:sp>
        <p:nvSpPr>
          <p:cNvPr id="335" name="Google Shape;335;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a:buNone/>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19"/>
        <p:cNvGrpSpPr/>
        <p:nvPr/>
      </p:nvGrpSpPr>
      <p:grpSpPr>
        <a:xfrm>
          <a:off x="0" y="0"/>
          <a:ext cx="0" cy="0"/>
          <a:chOff x="0" y="0"/>
          <a:chExt cx="0" cy="0"/>
        </a:xfrm>
      </p:grpSpPr>
      <p:sp>
        <p:nvSpPr>
          <p:cNvPr id="320" name="Google Shape;320;g111c3728c19_2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11c3728c19_2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19"/>
        <p:cNvGrpSpPr/>
        <p:nvPr/>
      </p:nvGrpSpPr>
      <p:grpSpPr>
        <a:xfrm>
          <a:off x="0" y="0"/>
          <a:ext cx="0" cy="0"/>
          <a:chOff x="0" y="0"/>
          <a:chExt cx="0" cy="0"/>
        </a:xfrm>
      </p:grpSpPr>
      <p:sp>
        <p:nvSpPr>
          <p:cNvPr id="320" name="Google Shape;320;g111c3728c19_2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11c3728c19_2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smtClean="0"/>
              <a:t> 0979818956</a:t>
            </a:r>
            <a:endParaRPr lang="en-US" baseline="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19"/>
        <p:cNvGrpSpPr/>
        <p:nvPr/>
      </p:nvGrpSpPr>
      <p:grpSpPr>
        <a:xfrm>
          <a:off x="0" y="0"/>
          <a:ext cx="0" cy="0"/>
          <a:chOff x="0" y="0"/>
          <a:chExt cx="0" cy="0"/>
        </a:xfrm>
      </p:grpSpPr>
      <p:sp>
        <p:nvSpPr>
          <p:cNvPr id="320" name="Google Shape;320;g111c3728c19_2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11c3728c19_2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smtClean="0"/>
              <a:t> 0979818956</a:t>
            </a:r>
            <a:endParaRPr lang="en-US" baseline="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hyperlink" Target="https://www.instagram.com/slidesmania/" TargetMode="External"/><Relationship Id="rId8" Type="http://schemas.openxmlformats.org/officeDocument/2006/relationships/image" Target="../media/image3.png"/><Relationship Id="rId7" Type="http://schemas.openxmlformats.org/officeDocument/2006/relationships/hyperlink" Target="https://www.pinterest.com/slidesmania/" TargetMode="External"/><Relationship Id="rId6" Type="http://schemas.openxmlformats.org/officeDocument/2006/relationships/image" Target="../media/image2.png"/><Relationship Id="rId5" Type="http://schemas.openxmlformats.org/officeDocument/2006/relationships/hyperlink" Target="https://twitter.com/SlidesManiaSM/" TargetMode="External"/><Relationship Id="rId4" Type="http://schemas.openxmlformats.org/officeDocument/2006/relationships/image" Target="../media/image1.png"/><Relationship Id="rId3" Type="http://schemas.openxmlformats.org/officeDocument/2006/relationships/hyperlink" Target="https://www.facebook.com/SlidesManiaSM/" TargetMode="External"/><Relationship Id="rId2" Type="http://schemas.openxmlformats.org/officeDocument/2006/relationships/hyperlink" Target="https://slidesmania.com/questions-powerpoint-google-slides/can-i-use-these-templates/" TargetMode="External"/><Relationship Id="rId11" Type="http://schemas.openxmlformats.org/officeDocument/2006/relationships/image" Target="../media/image5.png"/><Relationship Id="rId10"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able of Contents v2">
  <p:cSld name="CUSTOM_21">
    <p:spTree>
      <p:nvGrpSpPr>
        <p:cNvPr id="1" name="Shape 61"/>
        <p:cNvGrpSpPr/>
        <p:nvPr/>
      </p:nvGrpSpPr>
      <p:grpSpPr>
        <a:xfrm>
          <a:off x="0" y="0"/>
          <a:ext cx="0" cy="0"/>
          <a:chOff x="0" y="0"/>
          <a:chExt cx="0" cy="0"/>
        </a:xfrm>
      </p:grpSpPr>
      <p:sp>
        <p:nvSpPr>
          <p:cNvPr id="62" name="Google Shape;62;p6"/>
          <p:cNvSpPr/>
          <p:nvPr/>
        </p:nvSpPr>
        <p:spPr>
          <a:xfrm>
            <a:off x="170850" y="188700"/>
            <a:ext cx="4308000" cy="21480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63;p6"/>
          <p:cNvSpPr/>
          <p:nvPr/>
        </p:nvSpPr>
        <p:spPr>
          <a:xfrm>
            <a:off x="170850" y="2336700"/>
            <a:ext cx="4308000" cy="4332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64;p6"/>
          <p:cNvSpPr/>
          <p:nvPr/>
        </p:nvSpPr>
        <p:spPr>
          <a:xfrm>
            <a:off x="170850" y="4168075"/>
            <a:ext cx="2500200" cy="2501100"/>
          </a:xfrm>
          <a:prstGeom prst="rect">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65;p6"/>
          <p:cNvSpPr/>
          <p:nvPr/>
        </p:nvSpPr>
        <p:spPr>
          <a:xfrm>
            <a:off x="4478850"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66;p6"/>
          <p:cNvSpPr/>
          <p:nvPr/>
        </p:nvSpPr>
        <p:spPr>
          <a:xfrm>
            <a:off x="490775" y="560625"/>
            <a:ext cx="11210400" cy="57726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67;p6"/>
          <p:cNvSpPr/>
          <p:nvPr/>
        </p:nvSpPr>
        <p:spPr>
          <a:xfrm rot="-5400000">
            <a:off x="11165725" y="188900"/>
            <a:ext cx="855600" cy="8553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68;p6"/>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pPr marL="0" lvl="0" indent="0" algn="ctr" rtl="0">
              <a:spcBef>
                <a:spcPts val="0"/>
              </a:spcBef>
              <a:spcAft>
                <a:spcPts val="0"/>
              </a:spcAft>
              <a:buNone/>
            </a:pPr>
            <a:fld id="{00000000-1234-1234-1234-123412341234}" type="slidenum">
              <a:rPr lang="en-GB"/>
            </a:fld>
            <a:endParaRPr lang="en-GB"/>
          </a:p>
        </p:txBody>
      </p:sp>
      <p:sp>
        <p:nvSpPr>
          <p:cNvPr id="69" name="Google Shape;69;p6"/>
          <p:cNvSpPr txBox="1">
            <a:spLocks noGrp="1"/>
          </p:cNvSpPr>
          <p:nvPr>
            <p:ph type="title"/>
          </p:nvPr>
        </p:nvSpPr>
        <p:spPr>
          <a:xfrm>
            <a:off x="1707000" y="876425"/>
            <a:ext cx="8778000" cy="763500"/>
          </a:xfrm>
          <a:prstGeom prst="rect">
            <a:avLst/>
          </a:prstGeom>
        </p:spPr>
        <p:txBody>
          <a:bodyPr spcFirstLastPara="1" wrap="square" lIns="121900" tIns="121900" rIns="121900" bIns="121900" anchor="t" anchorCtr="0">
            <a:no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70" name="Google Shape;70;p6"/>
          <p:cNvSpPr txBox="1">
            <a:spLocks noGrp="1"/>
          </p:cNvSpPr>
          <p:nvPr>
            <p:ph type="body" idx="1"/>
          </p:nvPr>
        </p:nvSpPr>
        <p:spPr>
          <a:xfrm>
            <a:off x="1707000" y="1889875"/>
            <a:ext cx="5058600" cy="4091700"/>
          </a:xfrm>
          <a:prstGeom prst="rect">
            <a:avLst/>
          </a:prstGeom>
        </p:spPr>
        <p:txBody>
          <a:bodyPr spcFirstLastPara="1" wrap="square" lIns="121900" tIns="121900" rIns="121900" bIns="121900" anchor="t" anchorCtr="0">
            <a:noAutofit/>
          </a:bodyPr>
          <a:lstStyle>
            <a:lvl1pPr marL="457200" lvl="0" indent="-349250" rtl="0">
              <a:lnSpc>
                <a:spcPct val="115000"/>
              </a:lnSpc>
              <a:spcBef>
                <a:spcPts val="0"/>
              </a:spcBef>
              <a:spcAft>
                <a:spcPts val="0"/>
              </a:spcAft>
              <a:buSzPts val="1900"/>
              <a:buChar char="●"/>
              <a:defRPr/>
            </a:lvl1pPr>
            <a:lvl2pPr marL="914400" lvl="1" indent="-349250" rtl="0">
              <a:lnSpc>
                <a:spcPct val="115000"/>
              </a:lnSpc>
              <a:spcBef>
                <a:spcPts val="2100"/>
              </a:spcBef>
              <a:spcAft>
                <a:spcPts val="0"/>
              </a:spcAft>
              <a:buSzPts val="1900"/>
              <a:buChar char="○"/>
              <a:defRPr/>
            </a:lvl2pPr>
            <a:lvl3pPr marL="1371600" lvl="2" indent="-349250" rtl="0">
              <a:lnSpc>
                <a:spcPct val="115000"/>
              </a:lnSpc>
              <a:spcBef>
                <a:spcPts val="2100"/>
              </a:spcBef>
              <a:spcAft>
                <a:spcPts val="0"/>
              </a:spcAft>
              <a:buSzPts val="1900"/>
              <a:buChar char="■"/>
              <a:defRPr/>
            </a:lvl3pPr>
            <a:lvl4pPr marL="1828800" lvl="3" indent="-349250" rtl="0">
              <a:lnSpc>
                <a:spcPct val="115000"/>
              </a:lnSpc>
              <a:spcBef>
                <a:spcPts val="2100"/>
              </a:spcBef>
              <a:spcAft>
                <a:spcPts val="0"/>
              </a:spcAft>
              <a:buSzPts val="1900"/>
              <a:buChar char="●"/>
              <a:defRPr/>
            </a:lvl4pPr>
            <a:lvl5pPr marL="2286000" lvl="4" indent="-349250" rtl="0">
              <a:lnSpc>
                <a:spcPct val="115000"/>
              </a:lnSpc>
              <a:spcBef>
                <a:spcPts val="2100"/>
              </a:spcBef>
              <a:spcAft>
                <a:spcPts val="0"/>
              </a:spcAft>
              <a:buSzPts val="1900"/>
              <a:buChar char="○"/>
              <a:defRPr/>
            </a:lvl5pPr>
            <a:lvl6pPr marL="2743200" lvl="5" indent="-349250" rtl="0">
              <a:lnSpc>
                <a:spcPct val="115000"/>
              </a:lnSpc>
              <a:spcBef>
                <a:spcPts val="2100"/>
              </a:spcBef>
              <a:spcAft>
                <a:spcPts val="0"/>
              </a:spcAft>
              <a:buSzPts val="1900"/>
              <a:buChar char="■"/>
              <a:defRPr/>
            </a:lvl6pPr>
            <a:lvl7pPr marL="3200400" lvl="6" indent="-349250" rtl="0">
              <a:lnSpc>
                <a:spcPct val="115000"/>
              </a:lnSpc>
              <a:spcBef>
                <a:spcPts val="2100"/>
              </a:spcBef>
              <a:spcAft>
                <a:spcPts val="0"/>
              </a:spcAft>
              <a:buSzPts val="1900"/>
              <a:buChar char="●"/>
              <a:defRPr/>
            </a:lvl7pPr>
            <a:lvl8pPr marL="3657600" lvl="7" indent="-349250" rtl="0">
              <a:lnSpc>
                <a:spcPct val="115000"/>
              </a:lnSpc>
              <a:spcBef>
                <a:spcPts val="2100"/>
              </a:spcBef>
              <a:spcAft>
                <a:spcPts val="0"/>
              </a:spcAft>
              <a:buSzPts val="1900"/>
              <a:buChar char="○"/>
              <a:defRPr/>
            </a:lvl8pPr>
            <a:lvl9pPr marL="4114800" lvl="8" indent="-349250" rtl="0">
              <a:lnSpc>
                <a:spcPct val="115000"/>
              </a:lnSpc>
              <a:spcBef>
                <a:spcPts val="2100"/>
              </a:spcBef>
              <a:spcAft>
                <a:spcPts val="2100"/>
              </a:spcAft>
              <a:buSzPts val="1900"/>
              <a:buChar char="■"/>
              <a:defRPr/>
            </a:lvl9pPr>
          </a:lstStyle>
          <a:p/>
        </p:txBody>
      </p:sp>
      <p:sp>
        <p:nvSpPr>
          <p:cNvPr id="71" name="Google Shape;71;p6"/>
          <p:cNvSpPr txBox="1">
            <a:spLocks noGrp="1"/>
          </p:cNvSpPr>
          <p:nvPr>
            <p:ph type="body" idx="2"/>
          </p:nvPr>
        </p:nvSpPr>
        <p:spPr>
          <a:xfrm>
            <a:off x="9736200" y="1889875"/>
            <a:ext cx="748800" cy="4091700"/>
          </a:xfrm>
          <a:prstGeom prst="rect">
            <a:avLst/>
          </a:prstGeom>
        </p:spPr>
        <p:txBody>
          <a:bodyPr spcFirstLastPara="1" wrap="square" lIns="121900" tIns="121900" rIns="121900" bIns="121900" anchor="t" anchorCtr="0">
            <a:noAutofit/>
          </a:bodyPr>
          <a:lstStyle>
            <a:lvl1pPr marL="457200" lvl="0" indent="-349250" algn="r" rtl="0">
              <a:lnSpc>
                <a:spcPct val="115000"/>
              </a:lnSpc>
              <a:spcBef>
                <a:spcPts val="0"/>
              </a:spcBef>
              <a:spcAft>
                <a:spcPts val="0"/>
              </a:spcAft>
              <a:buSzPts val="1900"/>
              <a:buChar char="●"/>
              <a:defRPr/>
            </a:lvl1pPr>
            <a:lvl2pPr marL="914400" lvl="1" indent="-349250" algn="r" rtl="0">
              <a:lnSpc>
                <a:spcPct val="115000"/>
              </a:lnSpc>
              <a:spcBef>
                <a:spcPts val="2100"/>
              </a:spcBef>
              <a:spcAft>
                <a:spcPts val="0"/>
              </a:spcAft>
              <a:buSzPts val="1900"/>
              <a:buChar char="○"/>
              <a:defRPr/>
            </a:lvl2pPr>
            <a:lvl3pPr marL="1371600" lvl="2" indent="-349250" algn="r" rtl="0">
              <a:lnSpc>
                <a:spcPct val="115000"/>
              </a:lnSpc>
              <a:spcBef>
                <a:spcPts val="2100"/>
              </a:spcBef>
              <a:spcAft>
                <a:spcPts val="0"/>
              </a:spcAft>
              <a:buSzPts val="1900"/>
              <a:buChar char="■"/>
              <a:defRPr/>
            </a:lvl3pPr>
            <a:lvl4pPr marL="1828800" lvl="3" indent="-349250" algn="r" rtl="0">
              <a:lnSpc>
                <a:spcPct val="115000"/>
              </a:lnSpc>
              <a:spcBef>
                <a:spcPts val="2100"/>
              </a:spcBef>
              <a:spcAft>
                <a:spcPts val="0"/>
              </a:spcAft>
              <a:buSzPts val="1900"/>
              <a:buChar char="●"/>
              <a:defRPr/>
            </a:lvl4pPr>
            <a:lvl5pPr marL="2286000" lvl="4" indent="-349250" algn="r" rtl="0">
              <a:lnSpc>
                <a:spcPct val="115000"/>
              </a:lnSpc>
              <a:spcBef>
                <a:spcPts val="2100"/>
              </a:spcBef>
              <a:spcAft>
                <a:spcPts val="0"/>
              </a:spcAft>
              <a:buSzPts val="1900"/>
              <a:buChar char="○"/>
              <a:defRPr/>
            </a:lvl5pPr>
            <a:lvl6pPr marL="2743200" lvl="5" indent="-349250" algn="r" rtl="0">
              <a:lnSpc>
                <a:spcPct val="115000"/>
              </a:lnSpc>
              <a:spcBef>
                <a:spcPts val="2100"/>
              </a:spcBef>
              <a:spcAft>
                <a:spcPts val="0"/>
              </a:spcAft>
              <a:buSzPts val="1900"/>
              <a:buChar char="■"/>
              <a:defRPr/>
            </a:lvl6pPr>
            <a:lvl7pPr marL="3200400" lvl="6" indent="-349250" algn="r" rtl="0">
              <a:lnSpc>
                <a:spcPct val="115000"/>
              </a:lnSpc>
              <a:spcBef>
                <a:spcPts val="2100"/>
              </a:spcBef>
              <a:spcAft>
                <a:spcPts val="0"/>
              </a:spcAft>
              <a:buSzPts val="1900"/>
              <a:buChar char="●"/>
              <a:defRPr/>
            </a:lvl7pPr>
            <a:lvl8pPr marL="3657600" lvl="7" indent="-349250" algn="r" rtl="0">
              <a:lnSpc>
                <a:spcPct val="115000"/>
              </a:lnSpc>
              <a:spcBef>
                <a:spcPts val="2100"/>
              </a:spcBef>
              <a:spcAft>
                <a:spcPts val="0"/>
              </a:spcAft>
              <a:buSzPts val="1900"/>
              <a:buChar char="○"/>
              <a:defRPr/>
            </a:lvl8pPr>
            <a:lvl9pPr marL="4114800" lvl="8" indent="-349250" algn="r" rtl="0">
              <a:lnSpc>
                <a:spcPct val="115000"/>
              </a:lnSpc>
              <a:spcBef>
                <a:spcPts val="2100"/>
              </a:spcBef>
              <a:spcAft>
                <a:spcPts val="2100"/>
              </a:spcAft>
              <a:buSzPts val="19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005 One column">
  <p:cSld name="005 One column">
    <p:spTree>
      <p:nvGrpSpPr>
        <p:cNvPr id="1" name="Shape 95"/>
        <p:cNvGrpSpPr/>
        <p:nvPr/>
      </p:nvGrpSpPr>
      <p:grpSpPr>
        <a:xfrm>
          <a:off x="0" y="0"/>
          <a:ext cx="0" cy="0"/>
          <a:chOff x="0" y="0"/>
          <a:chExt cx="0" cy="0"/>
        </a:xfrm>
      </p:grpSpPr>
      <p:sp>
        <p:nvSpPr>
          <p:cNvPr id="96" name="Google Shape;96;p9"/>
          <p:cNvSpPr/>
          <p:nvPr/>
        </p:nvSpPr>
        <p:spPr>
          <a:xfrm>
            <a:off x="170850" y="188700"/>
            <a:ext cx="4308000" cy="21480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97" name="Google Shape;97;p9"/>
          <p:cNvSpPr/>
          <p:nvPr/>
        </p:nvSpPr>
        <p:spPr>
          <a:xfrm>
            <a:off x="170850" y="2336700"/>
            <a:ext cx="4308000" cy="4332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98" name="Google Shape;98;p9"/>
          <p:cNvSpPr/>
          <p:nvPr/>
        </p:nvSpPr>
        <p:spPr>
          <a:xfrm>
            <a:off x="4478850"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99" name="Google Shape;99;p9"/>
          <p:cNvSpPr/>
          <p:nvPr/>
        </p:nvSpPr>
        <p:spPr>
          <a:xfrm>
            <a:off x="490775" y="560625"/>
            <a:ext cx="10413300" cy="57726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100" name="Google Shape;100;p9"/>
          <p:cNvSpPr txBox="1">
            <a:spLocks noGrp="1"/>
          </p:cNvSpPr>
          <p:nvPr>
            <p:ph type="title"/>
          </p:nvPr>
        </p:nvSpPr>
        <p:spPr>
          <a:xfrm>
            <a:off x="490775" y="560625"/>
            <a:ext cx="10413300" cy="914400"/>
          </a:xfrm>
          <a:prstGeom prst="rect">
            <a:avLst/>
          </a:prstGeom>
          <a:solidFill>
            <a:schemeClr val="lt2"/>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2pPr>
            <a:lvl3pPr lvl="2" algn="ctr"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3pPr>
            <a:lvl4pPr lvl="3" algn="ctr"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4pPr>
            <a:lvl5pPr lvl="4" algn="ctr"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5pPr>
            <a:lvl6pPr lvl="5" algn="ctr"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6pPr>
            <a:lvl7pPr lvl="6" algn="ctr"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7pPr>
            <a:lvl8pPr lvl="7" algn="ctr"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8pPr>
            <a:lvl9pPr lvl="8" algn="ctr"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9pPr>
          </a:lstStyle>
          <a:p/>
        </p:txBody>
      </p:sp>
      <p:sp>
        <p:nvSpPr>
          <p:cNvPr id="101" name="Google Shape;101;p9"/>
          <p:cNvSpPr/>
          <p:nvPr/>
        </p:nvSpPr>
        <p:spPr>
          <a:xfrm rot="-5400000">
            <a:off x="11165725" y="188900"/>
            <a:ext cx="855600" cy="8553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102" name="Google Shape;102;p9"/>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GB">
                <a:solidFill>
                  <a:srgbClr val="000000"/>
                </a:solidFill>
              </a:rPr>
            </a:fld>
            <a:endParaRPr>
              <a:solidFill>
                <a:srgbClr val="000000"/>
              </a:solidFill>
            </a:endParaRPr>
          </a:p>
        </p:txBody>
      </p:sp>
      <p:sp>
        <p:nvSpPr>
          <p:cNvPr id="103" name="Google Shape;103;p9"/>
          <p:cNvSpPr txBox="1">
            <a:spLocks noGrp="1"/>
          </p:cNvSpPr>
          <p:nvPr>
            <p:ph type="subTitle" idx="1"/>
          </p:nvPr>
        </p:nvSpPr>
        <p:spPr>
          <a:xfrm>
            <a:off x="920475" y="1895300"/>
            <a:ext cx="77940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p:txBody>
      </p:sp>
      <p:sp>
        <p:nvSpPr>
          <p:cNvPr id="104" name="Google Shape;104;p9"/>
          <p:cNvSpPr txBox="1">
            <a:spLocks noGrp="1"/>
          </p:cNvSpPr>
          <p:nvPr>
            <p:ph type="body" idx="2"/>
          </p:nvPr>
        </p:nvSpPr>
        <p:spPr>
          <a:xfrm>
            <a:off x="920475" y="2555475"/>
            <a:ext cx="7794000" cy="3436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p:txBody>
      </p:sp>
      <p:sp>
        <p:nvSpPr>
          <p:cNvPr id="105" name="Google Shape;105;p9"/>
          <p:cNvSpPr/>
          <p:nvPr/>
        </p:nvSpPr>
        <p:spPr>
          <a:xfrm>
            <a:off x="10026800" y="3530525"/>
            <a:ext cx="1737600" cy="1737600"/>
          </a:xfrm>
          <a:prstGeom prst="ellipse">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007 Quote">
  <p:cSld name="007 Quote">
    <p:spTree>
      <p:nvGrpSpPr>
        <p:cNvPr id="1" name="Shape 106"/>
        <p:cNvGrpSpPr/>
        <p:nvPr/>
      </p:nvGrpSpPr>
      <p:grpSpPr>
        <a:xfrm>
          <a:off x="0" y="0"/>
          <a:ext cx="0" cy="0"/>
          <a:chOff x="0" y="0"/>
          <a:chExt cx="0" cy="0"/>
        </a:xfrm>
      </p:grpSpPr>
      <p:sp>
        <p:nvSpPr>
          <p:cNvPr id="107" name="Google Shape;107;p10"/>
          <p:cNvSpPr/>
          <p:nvPr/>
        </p:nvSpPr>
        <p:spPr>
          <a:xfrm>
            <a:off x="170850" y="188700"/>
            <a:ext cx="4308000" cy="21480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108" name="Google Shape;108;p10"/>
          <p:cNvSpPr/>
          <p:nvPr/>
        </p:nvSpPr>
        <p:spPr>
          <a:xfrm>
            <a:off x="170850" y="2336700"/>
            <a:ext cx="4308000" cy="4332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109" name="Google Shape;109;p10"/>
          <p:cNvSpPr/>
          <p:nvPr/>
        </p:nvSpPr>
        <p:spPr>
          <a:xfrm>
            <a:off x="4478850"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110" name="Google Shape;110;p10"/>
          <p:cNvSpPr/>
          <p:nvPr/>
        </p:nvSpPr>
        <p:spPr>
          <a:xfrm>
            <a:off x="4003075" y="5529000"/>
            <a:ext cx="8018100" cy="11403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111" name="Google Shape;111;p10"/>
          <p:cNvSpPr/>
          <p:nvPr/>
        </p:nvSpPr>
        <p:spPr>
          <a:xfrm rot="10800000" flipH="1">
            <a:off x="-2689125" y="3811575"/>
            <a:ext cx="5738700" cy="5738700"/>
          </a:xfrm>
          <a:prstGeom prst="pie">
            <a:avLst>
              <a:gd name="adj1" fmla="val 13434"/>
              <a:gd name="adj2" fmla="val 5412299"/>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112" name="Google Shape;112;p10"/>
          <p:cNvSpPr/>
          <p:nvPr/>
        </p:nvSpPr>
        <p:spPr>
          <a:xfrm>
            <a:off x="934500" y="1044350"/>
            <a:ext cx="10231500" cy="49173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113" name="Google Shape;113;p10"/>
          <p:cNvSpPr/>
          <p:nvPr/>
        </p:nvSpPr>
        <p:spPr>
          <a:xfrm>
            <a:off x="1128967" y="1221818"/>
            <a:ext cx="9803100" cy="4519500"/>
          </a:xfrm>
          <a:prstGeom prst="rect">
            <a:avLst/>
          </a:prstGeom>
          <a:gradFill>
            <a:gsLst>
              <a:gs pos="0">
                <a:schemeClr val="lt2"/>
              </a:gs>
              <a:gs pos="100000">
                <a:schemeClr val="accent4"/>
              </a:gs>
            </a:gsLst>
            <a:lin ang="2700006" scaled="0"/>
          </a:gradFill>
          <a:ln>
            <a:noFill/>
          </a:ln>
        </p:spPr>
        <p:txBody>
          <a:bodyPr spcFirstLastPara="1" wrap="square" lIns="91425" tIns="91425" rIns="91425" bIns="91425" anchor="ctr" anchorCtr="0">
            <a:noAutofit/>
          </a:bodyPr>
          <a:lstStyle/>
          <a:p/>
        </p:txBody>
      </p:sp>
      <p:sp>
        <p:nvSpPr>
          <p:cNvPr id="114" name="Google Shape;114;p10"/>
          <p:cNvSpPr txBox="1">
            <a:spLocks noGrp="1"/>
          </p:cNvSpPr>
          <p:nvPr>
            <p:ph type="title"/>
          </p:nvPr>
        </p:nvSpPr>
        <p:spPr>
          <a:xfrm>
            <a:off x="2086950" y="1922600"/>
            <a:ext cx="8018100" cy="31608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5000"/>
              <a:buNone/>
              <a:defRPr sz="5000"/>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p:txBody>
      </p:sp>
      <p:sp>
        <p:nvSpPr>
          <p:cNvPr id="115" name="Google Shape;115;p10"/>
          <p:cNvSpPr txBox="1">
            <a:spLocks noGrp="1"/>
          </p:cNvSpPr>
          <p:nvPr>
            <p:ph type="subTitle" idx="1"/>
          </p:nvPr>
        </p:nvSpPr>
        <p:spPr>
          <a:xfrm>
            <a:off x="4237425" y="5919475"/>
            <a:ext cx="7775400" cy="717900"/>
          </a:xfrm>
          <a:prstGeom prst="rect">
            <a:avLst/>
          </a:prstGeom>
        </p:spPr>
        <p:txBody>
          <a:bodyPr spcFirstLastPara="1" wrap="square" lIns="121900" tIns="121900" rIns="121900" bIns="121900" anchor="b" anchorCtr="0">
            <a:noAutofit/>
          </a:bodyPr>
          <a:lstStyle>
            <a:lvl1pPr lvl="0" algn="r" rtl="0">
              <a:lnSpc>
                <a:spcPct val="100000"/>
              </a:lnSpc>
              <a:spcBef>
                <a:spcPts val="0"/>
              </a:spcBef>
              <a:spcAft>
                <a:spcPts val="0"/>
              </a:spcAft>
              <a:buSzPts val="1900"/>
              <a:buNone/>
              <a:defRPr/>
            </a:lvl1pPr>
            <a:lvl2pPr lvl="1" algn="r" rtl="0">
              <a:lnSpc>
                <a:spcPct val="100000"/>
              </a:lnSpc>
              <a:spcBef>
                <a:spcPts val="0"/>
              </a:spcBef>
              <a:spcAft>
                <a:spcPts val="0"/>
              </a:spcAft>
              <a:buSzPts val="1900"/>
              <a:buNone/>
              <a:defRPr/>
            </a:lvl2pPr>
            <a:lvl3pPr lvl="2" algn="r" rtl="0">
              <a:lnSpc>
                <a:spcPct val="100000"/>
              </a:lnSpc>
              <a:spcBef>
                <a:spcPts val="0"/>
              </a:spcBef>
              <a:spcAft>
                <a:spcPts val="0"/>
              </a:spcAft>
              <a:buSzPts val="1900"/>
              <a:buNone/>
              <a:defRPr/>
            </a:lvl3pPr>
            <a:lvl4pPr lvl="3" algn="r" rtl="0">
              <a:lnSpc>
                <a:spcPct val="100000"/>
              </a:lnSpc>
              <a:spcBef>
                <a:spcPts val="0"/>
              </a:spcBef>
              <a:spcAft>
                <a:spcPts val="0"/>
              </a:spcAft>
              <a:buSzPts val="1900"/>
              <a:buNone/>
              <a:defRPr/>
            </a:lvl4pPr>
            <a:lvl5pPr lvl="4" algn="r" rtl="0">
              <a:lnSpc>
                <a:spcPct val="100000"/>
              </a:lnSpc>
              <a:spcBef>
                <a:spcPts val="0"/>
              </a:spcBef>
              <a:spcAft>
                <a:spcPts val="0"/>
              </a:spcAft>
              <a:buSzPts val="1900"/>
              <a:buNone/>
              <a:defRPr/>
            </a:lvl5pPr>
            <a:lvl6pPr lvl="5" algn="r" rtl="0">
              <a:lnSpc>
                <a:spcPct val="100000"/>
              </a:lnSpc>
              <a:spcBef>
                <a:spcPts val="0"/>
              </a:spcBef>
              <a:spcAft>
                <a:spcPts val="0"/>
              </a:spcAft>
              <a:buSzPts val="1900"/>
              <a:buNone/>
              <a:defRPr/>
            </a:lvl6pPr>
            <a:lvl7pPr lvl="6" algn="r" rtl="0">
              <a:lnSpc>
                <a:spcPct val="100000"/>
              </a:lnSpc>
              <a:spcBef>
                <a:spcPts val="0"/>
              </a:spcBef>
              <a:spcAft>
                <a:spcPts val="0"/>
              </a:spcAft>
              <a:buSzPts val="1900"/>
              <a:buNone/>
              <a:defRPr/>
            </a:lvl7pPr>
            <a:lvl8pPr lvl="7" algn="r" rtl="0">
              <a:lnSpc>
                <a:spcPct val="100000"/>
              </a:lnSpc>
              <a:spcBef>
                <a:spcPts val="0"/>
              </a:spcBef>
              <a:spcAft>
                <a:spcPts val="0"/>
              </a:spcAft>
              <a:buSzPts val="1900"/>
              <a:buNone/>
              <a:defRPr/>
            </a:lvl8pPr>
            <a:lvl9pPr lvl="8" algn="r" rtl="0">
              <a:lnSpc>
                <a:spcPct val="100000"/>
              </a:lnSpc>
              <a:spcBef>
                <a:spcPts val="0"/>
              </a:spcBef>
              <a:spcAft>
                <a:spcPts val="0"/>
              </a:spcAft>
              <a:buSzPts val="1900"/>
              <a:buNone/>
              <a:defRPr/>
            </a:lvl9pPr>
          </a:lstStyle>
          <a:p/>
        </p:txBody>
      </p:sp>
      <p:sp>
        <p:nvSpPr>
          <p:cNvPr id="116" name="Google Shape;116;p10"/>
          <p:cNvSpPr/>
          <p:nvPr/>
        </p:nvSpPr>
        <p:spPr>
          <a:xfrm rot="-5400000">
            <a:off x="11165725" y="188900"/>
            <a:ext cx="855600" cy="855300"/>
          </a:xfrm>
          <a:prstGeom prst="rect">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117" name="Google Shape;117;p10"/>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GB">
                <a:solidFill>
                  <a:srgbClr val="000000"/>
                </a:solidFill>
              </a:rPr>
            </a:fld>
            <a:endParaRPr>
              <a:solidFill>
                <a:srgbClr val="000000"/>
              </a:solidFill>
            </a:endParaRPr>
          </a:p>
        </p:txBody>
      </p:sp>
      <p:sp>
        <p:nvSpPr>
          <p:cNvPr id="118" name="Google Shape;118;p10"/>
          <p:cNvSpPr/>
          <p:nvPr/>
        </p:nvSpPr>
        <p:spPr>
          <a:xfrm>
            <a:off x="397050" y="5083400"/>
            <a:ext cx="1290000" cy="1290000"/>
          </a:xfrm>
          <a:prstGeom prst="ellipse">
            <a:avLst/>
          </a:prstGeom>
          <a:solidFill>
            <a:schemeClr val="accent4"/>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009 Big Title">
  <p:cSld name="009 Big Title">
    <p:spTree>
      <p:nvGrpSpPr>
        <p:cNvPr id="1" name="Shape 119"/>
        <p:cNvGrpSpPr/>
        <p:nvPr/>
      </p:nvGrpSpPr>
      <p:grpSpPr>
        <a:xfrm>
          <a:off x="0" y="0"/>
          <a:ext cx="0" cy="0"/>
          <a:chOff x="0" y="0"/>
          <a:chExt cx="0" cy="0"/>
        </a:xfrm>
      </p:grpSpPr>
      <p:sp>
        <p:nvSpPr>
          <p:cNvPr id="120" name="Google Shape;120;p11"/>
          <p:cNvSpPr/>
          <p:nvPr/>
        </p:nvSpPr>
        <p:spPr>
          <a:xfrm flipH="1">
            <a:off x="7713175" y="188700"/>
            <a:ext cx="4308000" cy="21480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121" name="Google Shape;121;p11"/>
          <p:cNvSpPr/>
          <p:nvPr/>
        </p:nvSpPr>
        <p:spPr>
          <a:xfrm flipH="1">
            <a:off x="7713175" y="2336700"/>
            <a:ext cx="4308000" cy="4332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122" name="Google Shape;122;p11"/>
          <p:cNvSpPr/>
          <p:nvPr/>
        </p:nvSpPr>
        <p:spPr>
          <a:xfrm flipH="1">
            <a:off x="170875"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123" name="Google Shape;123;p11"/>
          <p:cNvSpPr/>
          <p:nvPr/>
        </p:nvSpPr>
        <p:spPr>
          <a:xfrm rot="10800000" flipH="1">
            <a:off x="-2689125" y="3811575"/>
            <a:ext cx="5738700" cy="5738700"/>
          </a:xfrm>
          <a:prstGeom prst="pie">
            <a:avLst>
              <a:gd name="adj1" fmla="val 13434"/>
              <a:gd name="adj2" fmla="val 5412299"/>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124" name="Google Shape;124;p11"/>
          <p:cNvSpPr/>
          <p:nvPr/>
        </p:nvSpPr>
        <p:spPr>
          <a:xfrm>
            <a:off x="934500" y="1044350"/>
            <a:ext cx="10231500" cy="49173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125" name="Google Shape;125;p11"/>
          <p:cNvSpPr/>
          <p:nvPr/>
        </p:nvSpPr>
        <p:spPr>
          <a:xfrm rot="-5400000">
            <a:off x="11165725" y="188900"/>
            <a:ext cx="855600" cy="8553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126" name="Google Shape;126;p11"/>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GB">
                <a:solidFill>
                  <a:srgbClr val="000000"/>
                </a:solidFill>
              </a:rPr>
            </a:fld>
            <a:endParaRPr>
              <a:solidFill>
                <a:srgbClr val="000000"/>
              </a:solidFill>
            </a:endParaRPr>
          </a:p>
        </p:txBody>
      </p:sp>
      <p:sp>
        <p:nvSpPr>
          <p:cNvPr id="127" name="Google Shape;127;p11"/>
          <p:cNvSpPr/>
          <p:nvPr/>
        </p:nvSpPr>
        <p:spPr>
          <a:xfrm>
            <a:off x="10346075" y="3551075"/>
            <a:ext cx="1290000" cy="1290000"/>
          </a:xfrm>
          <a:prstGeom prst="ellipse">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128" name="Google Shape;128;p11"/>
          <p:cNvSpPr txBox="1">
            <a:spLocks noGrp="1"/>
          </p:cNvSpPr>
          <p:nvPr>
            <p:ph type="title"/>
          </p:nvPr>
        </p:nvSpPr>
        <p:spPr>
          <a:xfrm>
            <a:off x="1547600" y="1583300"/>
            <a:ext cx="8907900" cy="38394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8000"/>
              <a:buNone/>
              <a:defRPr sz="8000"/>
            </a:lvl1pPr>
            <a:lvl2pPr lvl="1" algn="ctr" rtl="0">
              <a:spcBef>
                <a:spcPts val="0"/>
              </a:spcBef>
              <a:spcAft>
                <a:spcPts val="0"/>
              </a:spcAft>
              <a:buSzPts val="8000"/>
              <a:buNone/>
              <a:defRPr sz="8000"/>
            </a:lvl2pPr>
            <a:lvl3pPr lvl="2" algn="ctr" rtl="0">
              <a:spcBef>
                <a:spcPts val="0"/>
              </a:spcBef>
              <a:spcAft>
                <a:spcPts val="0"/>
              </a:spcAft>
              <a:buSzPts val="8000"/>
              <a:buNone/>
              <a:defRPr sz="8000"/>
            </a:lvl3pPr>
            <a:lvl4pPr lvl="3" algn="ctr" rtl="0">
              <a:spcBef>
                <a:spcPts val="0"/>
              </a:spcBef>
              <a:spcAft>
                <a:spcPts val="0"/>
              </a:spcAft>
              <a:buSzPts val="8000"/>
              <a:buNone/>
              <a:defRPr sz="8000"/>
            </a:lvl4pPr>
            <a:lvl5pPr lvl="4" algn="ctr" rtl="0">
              <a:spcBef>
                <a:spcPts val="0"/>
              </a:spcBef>
              <a:spcAft>
                <a:spcPts val="0"/>
              </a:spcAft>
              <a:buSzPts val="8000"/>
              <a:buNone/>
              <a:defRPr sz="8000"/>
            </a:lvl5pPr>
            <a:lvl6pPr lvl="5" algn="ctr" rtl="0">
              <a:spcBef>
                <a:spcPts val="0"/>
              </a:spcBef>
              <a:spcAft>
                <a:spcPts val="0"/>
              </a:spcAft>
              <a:buSzPts val="8000"/>
              <a:buNone/>
              <a:defRPr sz="8000"/>
            </a:lvl6pPr>
            <a:lvl7pPr lvl="6" algn="ctr" rtl="0">
              <a:spcBef>
                <a:spcPts val="0"/>
              </a:spcBef>
              <a:spcAft>
                <a:spcPts val="0"/>
              </a:spcAft>
              <a:buSzPts val="8000"/>
              <a:buNone/>
              <a:defRPr sz="8000"/>
            </a:lvl7pPr>
            <a:lvl8pPr lvl="7" algn="ctr" rtl="0">
              <a:spcBef>
                <a:spcPts val="0"/>
              </a:spcBef>
              <a:spcAft>
                <a:spcPts val="0"/>
              </a:spcAft>
              <a:buSzPts val="8000"/>
              <a:buNone/>
              <a:defRPr sz="8000"/>
            </a:lvl8pPr>
            <a:lvl9pPr lvl="8" algn="ctr" rtl="0">
              <a:spcBef>
                <a:spcPts val="0"/>
              </a:spcBef>
              <a:spcAft>
                <a:spcPts val="0"/>
              </a:spcAft>
              <a:buSzPts val="8000"/>
              <a:buNone/>
              <a:defRPr sz="80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008 Three columns">
  <p:cSld name="008 Three columns">
    <p:spTree>
      <p:nvGrpSpPr>
        <p:cNvPr id="1" name="Shape 129"/>
        <p:cNvGrpSpPr/>
        <p:nvPr/>
      </p:nvGrpSpPr>
      <p:grpSpPr>
        <a:xfrm>
          <a:off x="0" y="0"/>
          <a:ext cx="0" cy="0"/>
          <a:chOff x="0" y="0"/>
          <a:chExt cx="0" cy="0"/>
        </a:xfrm>
      </p:grpSpPr>
      <p:sp>
        <p:nvSpPr>
          <p:cNvPr id="130" name="Google Shape;130;p12"/>
          <p:cNvSpPr/>
          <p:nvPr/>
        </p:nvSpPr>
        <p:spPr>
          <a:xfrm flipH="1">
            <a:off x="7713150" y="188700"/>
            <a:ext cx="4308000" cy="21480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131" name="Google Shape;131;p12"/>
          <p:cNvSpPr/>
          <p:nvPr/>
        </p:nvSpPr>
        <p:spPr>
          <a:xfrm flipH="1">
            <a:off x="7713150" y="2336700"/>
            <a:ext cx="4308000" cy="4332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132" name="Google Shape;132;p12"/>
          <p:cNvSpPr/>
          <p:nvPr/>
        </p:nvSpPr>
        <p:spPr>
          <a:xfrm flipH="1">
            <a:off x="170850"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133" name="Google Shape;133;p12"/>
          <p:cNvSpPr/>
          <p:nvPr/>
        </p:nvSpPr>
        <p:spPr>
          <a:xfrm>
            <a:off x="490775" y="560625"/>
            <a:ext cx="11210400" cy="57726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134" name="Google Shape;134;p12"/>
          <p:cNvSpPr/>
          <p:nvPr/>
        </p:nvSpPr>
        <p:spPr>
          <a:xfrm rot="-5400000">
            <a:off x="11165725" y="188900"/>
            <a:ext cx="855600" cy="855300"/>
          </a:xfrm>
          <a:prstGeom prst="rect">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135" name="Google Shape;135;p12"/>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GB">
                <a:solidFill>
                  <a:srgbClr val="000000"/>
                </a:solidFill>
              </a:rPr>
            </a:fld>
            <a:endParaRPr>
              <a:solidFill>
                <a:srgbClr val="000000"/>
              </a:solidFill>
            </a:endParaRPr>
          </a:p>
        </p:txBody>
      </p:sp>
      <p:sp>
        <p:nvSpPr>
          <p:cNvPr id="136" name="Google Shape;136;p12"/>
          <p:cNvSpPr txBox="1">
            <a:spLocks noGrp="1"/>
          </p:cNvSpPr>
          <p:nvPr>
            <p:ph type="subTitle" idx="1"/>
          </p:nvPr>
        </p:nvSpPr>
        <p:spPr>
          <a:xfrm>
            <a:off x="1694558" y="1882974"/>
            <a:ext cx="8801400" cy="5361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p:txBody>
      </p:sp>
      <p:sp>
        <p:nvSpPr>
          <p:cNvPr id="137" name="Google Shape;137;p12"/>
          <p:cNvSpPr txBox="1">
            <a:spLocks noGrp="1"/>
          </p:cNvSpPr>
          <p:nvPr>
            <p:ph type="subTitle" idx="2"/>
          </p:nvPr>
        </p:nvSpPr>
        <p:spPr>
          <a:xfrm>
            <a:off x="1694558" y="3300516"/>
            <a:ext cx="8801400" cy="5361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p:txBody>
      </p:sp>
      <p:sp>
        <p:nvSpPr>
          <p:cNvPr id="138" name="Google Shape;138;p12"/>
          <p:cNvSpPr txBox="1">
            <a:spLocks noGrp="1"/>
          </p:cNvSpPr>
          <p:nvPr>
            <p:ph type="subTitle" idx="3"/>
          </p:nvPr>
        </p:nvSpPr>
        <p:spPr>
          <a:xfrm>
            <a:off x="1694558" y="4718058"/>
            <a:ext cx="8801400" cy="5361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p:txBody>
      </p:sp>
      <p:sp>
        <p:nvSpPr>
          <p:cNvPr id="139" name="Google Shape;139;p12"/>
          <p:cNvSpPr txBox="1">
            <a:spLocks noGrp="1"/>
          </p:cNvSpPr>
          <p:nvPr>
            <p:ph type="title"/>
          </p:nvPr>
        </p:nvSpPr>
        <p:spPr>
          <a:xfrm>
            <a:off x="1694550" y="879050"/>
            <a:ext cx="8801400" cy="6744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2pPr>
            <a:lvl3pPr lvl="2" algn="ctr"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3pPr>
            <a:lvl4pPr lvl="3" algn="ctr"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4pPr>
            <a:lvl5pPr lvl="4" algn="ctr"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5pPr>
            <a:lvl6pPr lvl="5" algn="ctr"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6pPr>
            <a:lvl7pPr lvl="6" algn="ctr"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7pPr>
            <a:lvl8pPr lvl="7" algn="ctr"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8pPr>
            <a:lvl9pPr lvl="8" algn="ctr"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9pPr>
          </a:lstStyle>
          <a:p/>
        </p:txBody>
      </p:sp>
      <p:sp>
        <p:nvSpPr>
          <p:cNvPr id="140" name="Google Shape;140;p12"/>
          <p:cNvSpPr txBox="1">
            <a:spLocks noGrp="1"/>
          </p:cNvSpPr>
          <p:nvPr>
            <p:ph type="body" idx="4"/>
          </p:nvPr>
        </p:nvSpPr>
        <p:spPr>
          <a:xfrm>
            <a:off x="1694550" y="2269798"/>
            <a:ext cx="8801400" cy="8172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p:txBody>
      </p:sp>
      <p:sp>
        <p:nvSpPr>
          <p:cNvPr id="141" name="Google Shape;141;p12"/>
          <p:cNvSpPr txBox="1">
            <a:spLocks noGrp="1"/>
          </p:cNvSpPr>
          <p:nvPr>
            <p:ph type="body" idx="5"/>
          </p:nvPr>
        </p:nvSpPr>
        <p:spPr>
          <a:xfrm>
            <a:off x="1694550" y="3677244"/>
            <a:ext cx="8801400" cy="8154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p:txBody>
      </p:sp>
      <p:sp>
        <p:nvSpPr>
          <p:cNvPr id="142" name="Google Shape;142;p12"/>
          <p:cNvSpPr txBox="1">
            <a:spLocks noGrp="1"/>
          </p:cNvSpPr>
          <p:nvPr>
            <p:ph type="body" idx="6"/>
          </p:nvPr>
        </p:nvSpPr>
        <p:spPr>
          <a:xfrm>
            <a:off x="1694550" y="5083100"/>
            <a:ext cx="8802900" cy="8154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008 Team">
  <p:cSld name="008 Team">
    <p:spTree>
      <p:nvGrpSpPr>
        <p:cNvPr id="1" name="Shape 143"/>
        <p:cNvGrpSpPr/>
        <p:nvPr/>
      </p:nvGrpSpPr>
      <p:grpSpPr>
        <a:xfrm>
          <a:off x="0" y="0"/>
          <a:ext cx="0" cy="0"/>
          <a:chOff x="0" y="0"/>
          <a:chExt cx="0" cy="0"/>
        </a:xfrm>
      </p:grpSpPr>
      <p:sp>
        <p:nvSpPr>
          <p:cNvPr id="144" name="Google Shape;144;p13"/>
          <p:cNvSpPr/>
          <p:nvPr/>
        </p:nvSpPr>
        <p:spPr>
          <a:xfrm>
            <a:off x="170850" y="2199150"/>
            <a:ext cx="4308000" cy="44703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145" name="Google Shape;145;p13"/>
          <p:cNvSpPr/>
          <p:nvPr/>
        </p:nvSpPr>
        <p:spPr>
          <a:xfrm>
            <a:off x="170850" y="188700"/>
            <a:ext cx="4308000" cy="29214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146" name="Google Shape;146;p13"/>
          <p:cNvSpPr/>
          <p:nvPr/>
        </p:nvSpPr>
        <p:spPr>
          <a:xfrm>
            <a:off x="3326925" y="188700"/>
            <a:ext cx="8694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147" name="Google Shape;147;p13"/>
          <p:cNvSpPr/>
          <p:nvPr/>
        </p:nvSpPr>
        <p:spPr>
          <a:xfrm rot="10800000" flipH="1">
            <a:off x="-2689125" y="3811575"/>
            <a:ext cx="5738700" cy="5738700"/>
          </a:xfrm>
          <a:prstGeom prst="pie">
            <a:avLst>
              <a:gd name="adj1" fmla="val 13434"/>
              <a:gd name="adj2" fmla="val 5412299"/>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148" name="Google Shape;148;p13"/>
          <p:cNvSpPr/>
          <p:nvPr/>
        </p:nvSpPr>
        <p:spPr>
          <a:xfrm>
            <a:off x="7839000" y="2562300"/>
            <a:ext cx="3110400" cy="35943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149" name="Google Shape;149;p13"/>
          <p:cNvSpPr/>
          <p:nvPr/>
        </p:nvSpPr>
        <p:spPr>
          <a:xfrm>
            <a:off x="4540800" y="2562300"/>
            <a:ext cx="3110400" cy="35943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150" name="Google Shape;150;p13"/>
          <p:cNvSpPr/>
          <p:nvPr/>
        </p:nvSpPr>
        <p:spPr>
          <a:xfrm>
            <a:off x="1242600" y="2562300"/>
            <a:ext cx="3110400" cy="35943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151" name="Google Shape;151;p13"/>
          <p:cNvSpPr txBox="1">
            <a:spLocks noGrp="1"/>
          </p:cNvSpPr>
          <p:nvPr>
            <p:ph type="subTitle" idx="1"/>
          </p:nvPr>
        </p:nvSpPr>
        <p:spPr>
          <a:xfrm>
            <a:off x="1492527" y="4020675"/>
            <a:ext cx="25122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p:txBody>
      </p:sp>
      <p:sp>
        <p:nvSpPr>
          <p:cNvPr id="152" name="Google Shape;152;p13"/>
          <p:cNvSpPr txBox="1">
            <a:spLocks noGrp="1"/>
          </p:cNvSpPr>
          <p:nvPr>
            <p:ph type="subTitle" idx="2"/>
          </p:nvPr>
        </p:nvSpPr>
        <p:spPr>
          <a:xfrm>
            <a:off x="4822299" y="4020675"/>
            <a:ext cx="25122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p:txBody>
      </p:sp>
      <p:sp>
        <p:nvSpPr>
          <p:cNvPr id="153" name="Google Shape;153;p13"/>
          <p:cNvSpPr txBox="1">
            <a:spLocks noGrp="1"/>
          </p:cNvSpPr>
          <p:nvPr>
            <p:ph type="subTitle" idx="3"/>
          </p:nvPr>
        </p:nvSpPr>
        <p:spPr>
          <a:xfrm>
            <a:off x="8152071" y="4020675"/>
            <a:ext cx="25119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p:txBody>
      </p:sp>
      <p:sp>
        <p:nvSpPr>
          <p:cNvPr id="154" name="Google Shape;154;p13"/>
          <p:cNvSpPr txBox="1">
            <a:spLocks noGrp="1"/>
          </p:cNvSpPr>
          <p:nvPr>
            <p:ph type="title"/>
          </p:nvPr>
        </p:nvSpPr>
        <p:spPr>
          <a:xfrm>
            <a:off x="1242300" y="669575"/>
            <a:ext cx="9707400" cy="9144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2pPr>
            <a:lvl3pPr lvl="2" algn="ctr"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3pPr>
            <a:lvl4pPr lvl="3" algn="ctr"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4pPr>
            <a:lvl5pPr lvl="4" algn="ctr"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5pPr>
            <a:lvl6pPr lvl="5" algn="ctr"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6pPr>
            <a:lvl7pPr lvl="6" algn="ctr"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7pPr>
            <a:lvl8pPr lvl="7" algn="ctr"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8pPr>
            <a:lvl9pPr lvl="8" algn="ctr"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9pPr>
          </a:lstStyle>
          <a:p/>
        </p:txBody>
      </p:sp>
      <p:sp>
        <p:nvSpPr>
          <p:cNvPr id="155" name="Google Shape;155;p13"/>
          <p:cNvSpPr txBox="1">
            <a:spLocks noGrp="1"/>
          </p:cNvSpPr>
          <p:nvPr>
            <p:ph type="body" idx="4"/>
          </p:nvPr>
        </p:nvSpPr>
        <p:spPr>
          <a:xfrm>
            <a:off x="1492525" y="4458625"/>
            <a:ext cx="2512200" cy="925200"/>
          </a:xfrm>
          <a:prstGeom prst="rect">
            <a:avLst/>
          </a:prstGeom>
        </p:spPr>
        <p:txBody>
          <a:bodyPr spcFirstLastPara="1" wrap="square" lIns="121900" tIns="121900" rIns="121900" bIns="121900" anchor="t" anchorCtr="0">
            <a:noAutofit/>
          </a:bodyPr>
          <a:lstStyle>
            <a:lvl1pPr marL="457200" lvl="0" indent="-336550" rtl="0">
              <a:spcBef>
                <a:spcPts val="0"/>
              </a:spcBef>
              <a:spcAft>
                <a:spcPts val="0"/>
              </a:spcAft>
              <a:buSzPts val="1700"/>
              <a:buChar char="●"/>
              <a:defRPr sz="1700"/>
            </a:lvl1pPr>
            <a:lvl2pPr marL="914400" lvl="1" indent="-336550" rtl="0">
              <a:spcBef>
                <a:spcPts val="2100"/>
              </a:spcBef>
              <a:spcAft>
                <a:spcPts val="0"/>
              </a:spcAft>
              <a:buSzPts val="1700"/>
              <a:buChar char="○"/>
              <a:defRPr sz="1700"/>
            </a:lvl2pPr>
            <a:lvl3pPr marL="1371600" lvl="2" indent="-336550" rtl="0">
              <a:spcBef>
                <a:spcPts val="2100"/>
              </a:spcBef>
              <a:spcAft>
                <a:spcPts val="0"/>
              </a:spcAft>
              <a:buSzPts val="1700"/>
              <a:buChar char="■"/>
              <a:defRPr sz="1700"/>
            </a:lvl3pPr>
            <a:lvl4pPr marL="1828800" lvl="3" indent="-336550" rtl="0">
              <a:spcBef>
                <a:spcPts val="2100"/>
              </a:spcBef>
              <a:spcAft>
                <a:spcPts val="0"/>
              </a:spcAft>
              <a:buSzPts val="1700"/>
              <a:buChar char="●"/>
              <a:defRPr sz="1700"/>
            </a:lvl4pPr>
            <a:lvl5pPr marL="2286000" lvl="4" indent="-336550" rtl="0">
              <a:spcBef>
                <a:spcPts val="2100"/>
              </a:spcBef>
              <a:spcAft>
                <a:spcPts val="0"/>
              </a:spcAft>
              <a:buSzPts val="1700"/>
              <a:buChar char="○"/>
              <a:defRPr sz="1700"/>
            </a:lvl5pPr>
            <a:lvl6pPr marL="2743200" lvl="5" indent="-336550" rtl="0">
              <a:spcBef>
                <a:spcPts val="2100"/>
              </a:spcBef>
              <a:spcAft>
                <a:spcPts val="0"/>
              </a:spcAft>
              <a:buSzPts val="1700"/>
              <a:buChar char="■"/>
              <a:defRPr sz="1700"/>
            </a:lvl6pPr>
            <a:lvl7pPr marL="3200400" lvl="6" indent="-336550" rtl="0">
              <a:spcBef>
                <a:spcPts val="2100"/>
              </a:spcBef>
              <a:spcAft>
                <a:spcPts val="0"/>
              </a:spcAft>
              <a:buSzPts val="1700"/>
              <a:buChar char="●"/>
              <a:defRPr sz="1700"/>
            </a:lvl7pPr>
            <a:lvl8pPr marL="3657600" lvl="7" indent="-336550" rtl="0">
              <a:spcBef>
                <a:spcPts val="2100"/>
              </a:spcBef>
              <a:spcAft>
                <a:spcPts val="0"/>
              </a:spcAft>
              <a:buSzPts val="1700"/>
              <a:buChar char="○"/>
              <a:defRPr sz="1700"/>
            </a:lvl8pPr>
            <a:lvl9pPr marL="4114800" lvl="8" indent="-336550" rtl="0">
              <a:spcBef>
                <a:spcPts val="2100"/>
              </a:spcBef>
              <a:spcAft>
                <a:spcPts val="2100"/>
              </a:spcAft>
              <a:buSzPts val="1700"/>
              <a:buChar char="■"/>
              <a:defRPr sz="1700"/>
            </a:lvl9pPr>
          </a:lstStyle>
          <a:p/>
        </p:txBody>
      </p:sp>
      <p:sp>
        <p:nvSpPr>
          <p:cNvPr id="156" name="Google Shape;156;p13"/>
          <p:cNvSpPr txBox="1">
            <a:spLocks noGrp="1"/>
          </p:cNvSpPr>
          <p:nvPr>
            <p:ph type="body" idx="5"/>
          </p:nvPr>
        </p:nvSpPr>
        <p:spPr>
          <a:xfrm>
            <a:off x="4822297" y="4447196"/>
            <a:ext cx="2512200" cy="923400"/>
          </a:xfrm>
          <a:prstGeom prst="rect">
            <a:avLst/>
          </a:prstGeom>
        </p:spPr>
        <p:txBody>
          <a:bodyPr spcFirstLastPara="1" wrap="square" lIns="121900" tIns="121900" rIns="121900" bIns="121900" anchor="t" anchorCtr="0">
            <a:noAutofit/>
          </a:bodyPr>
          <a:lstStyle>
            <a:lvl1pPr marL="457200" lvl="0" indent="-336550" rtl="0">
              <a:spcBef>
                <a:spcPts val="0"/>
              </a:spcBef>
              <a:spcAft>
                <a:spcPts val="0"/>
              </a:spcAft>
              <a:buSzPts val="1700"/>
              <a:buChar char="●"/>
              <a:defRPr sz="1700"/>
            </a:lvl1pPr>
            <a:lvl2pPr marL="914400" lvl="1" indent="-336550" rtl="0">
              <a:spcBef>
                <a:spcPts val="2100"/>
              </a:spcBef>
              <a:spcAft>
                <a:spcPts val="0"/>
              </a:spcAft>
              <a:buSzPts val="1700"/>
              <a:buChar char="○"/>
              <a:defRPr sz="1700"/>
            </a:lvl2pPr>
            <a:lvl3pPr marL="1371600" lvl="2" indent="-336550" rtl="0">
              <a:spcBef>
                <a:spcPts val="2100"/>
              </a:spcBef>
              <a:spcAft>
                <a:spcPts val="0"/>
              </a:spcAft>
              <a:buSzPts val="1700"/>
              <a:buChar char="■"/>
              <a:defRPr sz="1700"/>
            </a:lvl3pPr>
            <a:lvl4pPr marL="1828800" lvl="3" indent="-336550" rtl="0">
              <a:spcBef>
                <a:spcPts val="2100"/>
              </a:spcBef>
              <a:spcAft>
                <a:spcPts val="0"/>
              </a:spcAft>
              <a:buSzPts val="1700"/>
              <a:buChar char="●"/>
              <a:defRPr sz="1700"/>
            </a:lvl4pPr>
            <a:lvl5pPr marL="2286000" lvl="4" indent="-336550" rtl="0">
              <a:spcBef>
                <a:spcPts val="2100"/>
              </a:spcBef>
              <a:spcAft>
                <a:spcPts val="0"/>
              </a:spcAft>
              <a:buSzPts val="1700"/>
              <a:buChar char="○"/>
              <a:defRPr sz="1700"/>
            </a:lvl5pPr>
            <a:lvl6pPr marL="2743200" lvl="5" indent="-336550" rtl="0">
              <a:spcBef>
                <a:spcPts val="2100"/>
              </a:spcBef>
              <a:spcAft>
                <a:spcPts val="0"/>
              </a:spcAft>
              <a:buSzPts val="1700"/>
              <a:buChar char="■"/>
              <a:defRPr sz="1700"/>
            </a:lvl6pPr>
            <a:lvl7pPr marL="3200400" lvl="6" indent="-336550" rtl="0">
              <a:spcBef>
                <a:spcPts val="2100"/>
              </a:spcBef>
              <a:spcAft>
                <a:spcPts val="0"/>
              </a:spcAft>
              <a:buSzPts val="1700"/>
              <a:buChar char="●"/>
              <a:defRPr sz="1700"/>
            </a:lvl7pPr>
            <a:lvl8pPr marL="3657600" lvl="7" indent="-336550" rtl="0">
              <a:spcBef>
                <a:spcPts val="2100"/>
              </a:spcBef>
              <a:spcAft>
                <a:spcPts val="0"/>
              </a:spcAft>
              <a:buSzPts val="1700"/>
              <a:buChar char="○"/>
              <a:defRPr sz="1700"/>
            </a:lvl8pPr>
            <a:lvl9pPr marL="4114800" lvl="8" indent="-336550" rtl="0">
              <a:spcBef>
                <a:spcPts val="2100"/>
              </a:spcBef>
              <a:spcAft>
                <a:spcPts val="2100"/>
              </a:spcAft>
              <a:buSzPts val="1700"/>
              <a:buChar char="■"/>
              <a:defRPr sz="1700"/>
            </a:lvl9pPr>
          </a:lstStyle>
          <a:p/>
        </p:txBody>
      </p:sp>
      <p:sp>
        <p:nvSpPr>
          <p:cNvPr id="157" name="Google Shape;157;p13"/>
          <p:cNvSpPr txBox="1">
            <a:spLocks noGrp="1"/>
          </p:cNvSpPr>
          <p:nvPr>
            <p:ph type="body" idx="6"/>
          </p:nvPr>
        </p:nvSpPr>
        <p:spPr>
          <a:xfrm>
            <a:off x="8152069" y="4433967"/>
            <a:ext cx="2512200" cy="923400"/>
          </a:xfrm>
          <a:prstGeom prst="rect">
            <a:avLst/>
          </a:prstGeom>
        </p:spPr>
        <p:txBody>
          <a:bodyPr spcFirstLastPara="1" wrap="square" lIns="121900" tIns="121900" rIns="121900" bIns="121900" anchor="t" anchorCtr="0">
            <a:noAutofit/>
          </a:bodyPr>
          <a:lstStyle>
            <a:lvl1pPr marL="457200" lvl="0" indent="-336550" rtl="0">
              <a:spcBef>
                <a:spcPts val="0"/>
              </a:spcBef>
              <a:spcAft>
                <a:spcPts val="0"/>
              </a:spcAft>
              <a:buSzPts val="1700"/>
              <a:buChar char="●"/>
              <a:defRPr sz="1700"/>
            </a:lvl1pPr>
            <a:lvl2pPr marL="914400" lvl="1" indent="-336550" rtl="0">
              <a:spcBef>
                <a:spcPts val="2100"/>
              </a:spcBef>
              <a:spcAft>
                <a:spcPts val="0"/>
              </a:spcAft>
              <a:buSzPts val="1700"/>
              <a:buChar char="○"/>
              <a:defRPr sz="1700"/>
            </a:lvl2pPr>
            <a:lvl3pPr marL="1371600" lvl="2" indent="-336550" rtl="0">
              <a:spcBef>
                <a:spcPts val="2100"/>
              </a:spcBef>
              <a:spcAft>
                <a:spcPts val="0"/>
              </a:spcAft>
              <a:buSzPts val="1700"/>
              <a:buChar char="■"/>
              <a:defRPr sz="1700"/>
            </a:lvl3pPr>
            <a:lvl4pPr marL="1828800" lvl="3" indent="-336550" rtl="0">
              <a:spcBef>
                <a:spcPts val="2100"/>
              </a:spcBef>
              <a:spcAft>
                <a:spcPts val="0"/>
              </a:spcAft>
              <a:buSzPts val="1700"/>
              <a:buChar char="●"/>
              <a:defRPr sz="1700"/>
            </a:lvl4pPr>
            <a:lvl5pPr marL="2286000" lvl="4" indent="-336550" rtl="0">
              <a:spcBef>
                <a:spcPts val="2100"/>
              </a:spcBef>
              <a:spcAft>
                <a:spcPts val="0"/>
              </a:spcAft>
              <a:buSzPts val="1700"/>
              <a:buChar char="○"/>
              <a:defRPr sz="1700"/>
            </a:lvl5pPr>
            <a:lvl6pPr marL="2743200" lvl="5" indent="-336550" rtl="0">
              <a:spcBef>
                <a:spcPts val="2100"/>
              </a:spcBef>
              <a:spcAft>
                <a:spcPts val="0"/>
              </a:spcAft>
              <a:buSzPts val="1700"/>
              <a:buChar char="■"/>
              <a:defRPr sz="1700"/>
            </a:lvl6pPr>
            <a:lvl7pPr marL="3200400" lvl="6" indent="-336550" rtl="0">
              <a:spcBef>
                <a:spcPts val="2100"/>
              </a:spcBef>
              <a:spcAft>
                <a:spcPts val="0"/>
              </a:spcAft>
              <a:buSzPts val="1700"/>
              <a:buChar char="●"/>
              <a:defRPr sz="1700"/>
            </a:lvl7pPr>
            <a:lvl8pPr marL="3657600" lvl="7" indent="-336550" rtl="0">
              <a:spcBef>
                <a:spcPts val="2100"/>
              </a:spcBef>
              <a:spcAft>
                <a:spcPts val="0"/>
              </a:spcAft>
              <a:buSzPts val="1700"/>
              <a:buChar char="○"/>
              <a:defRPr sz="1700"/>
            </a:lvl8pPr>
            <a:lvl9pPr marL="4114800" lvl="8" indent="-336550" rtl="0">
              <a:spcBef>
                <a:spcPts val="2100"/>
              </a:spcBef>
              <a:spcAft>
                <a:spcPts val="2100"/>
              </a:spcAft>
              <a:buSzPts val="1700"/>
              <a:buChar char="■"/>
              <a:defRPr sz="1700"/>
            </a:lvl9pPr>
          </a:lstStyle>
          <a:p/>
        </p:txBody>
      </p:sp>
      <p:sp>
        <p:nvSpPr>
          <p:cNvPr id="158" name="Google Shape;158;p13"/>
          <p:cNvSpPr/>
          <p:nvPr/>
        </p:nvSpPr>
        <p:spPr>
          <a:xfrm rot="-5400000">
            <a:off x="11165725" y="188900"/>
            <a:ext cx="855600" cy="855300"/>
          </a:xfrm>
          <a:prstGeom prst="rect">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159" name="Google Shape;159;p13"/>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GB">
                <a:solidFill>
                  <a:srgbClr val="000000"/>
                </a:solidFill>
              </a:rPr>
            </a:fld>
            <a:endParaRPr>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010 Text and Image">
  <p:cSld name="010 Text and Image">
    <p:spTree>
      <p:nvGrpSpPr>
        <p:cNvPr id="1" name="Shape 160"/>
        <p:cNvGrpSpPr/>
        <p:nvPr/>
      </p:nvGrpSpPr>
      <p:grpSpPr>
        <a:xfrm>
          <a:off x="0" y="0"/>
          <a:ext cx="0" cy="0"/>
          <a:chOff x="0" y="0"/>
          <a:chExt cx="0" cy="0"/>
        </a:xfrm>
      </p:grpSpPr>
      <p:sp>
        <p:nvSpPr>
          <p:cNvPr id="161" name="Google Shape;161;p14"/>
          <p:cNvSpPr/>
          <p:nvPr/>
        </p:nvSpPr>
        <p:spPr>
          <a:xfrm>
            <a:off x="170850" y="188700"/>
            <a:ext cx="4308000" cy="21480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162" name="Google Shape;162;p14"/>
          <p:cNvSpPr/>
          <p:nvPr/>
        </p:nvSpPr>
        <p:spPr>
          <a:xfrm>
            <a:off x="170850" y="2336700"/>
            <a:ext cx="4308000" cy="4332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163" name="Google Shape;163;p14"/>
          <p:cNvSpPr/>
          <p:nvPr/>
        </p:nvSpPr>
        <p:spPr>
          <a:xfrm>
            <a:off x="4478850"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164" name="Google Shape;164;p14"/>
          <p:cNvSpPr/>
          <p:nvPr/>
        </p:nvSpPr>
        <p:spPr>
          <a:xfrm rot="10800000" flipH="1">
            <a:off x="-2689125" y="3811575"/>
            <a:ext cx="5738700" cy="5738700"/>
          </a:xfrm>
          <a:prstGeom prst="pie">
            <a:avLst>
              <a:gd name="adj1" fmla="val 13434"/>
              <a:gd name="adj2" fmla="val 5412299"/>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165" name="Google Shape;165;p14"/>
          <p:cNvSpPr txBox="1">
            <a:spLocks noGrp="1"/>
          </p:cNvSpPr>
          <p:nvPr>
            <p:ph type="title"/>
          </p:nvPr>
        </p:nvSpPr>
        <p:spPr>
          <a:xfrm>
            <a:off x="411275" y="1727000"/>
            <a:ext cx="4458300" cy="2377200"/>
          </a:xfrm>
          <a:prstGeom prst="rect">
            <a:avLst/>
          </a:prstGeom>
        </p:spPr>
        <p:txBody>
          <a:bodyPr spcFirstLastPara="1" wrap="square" lIns="121900" tIns="121900" rIns="121900" bIns="121900" anchor="ctr" anchorCtr="0">
            <a:noAutofit/>
          </a:bodyPr>
          <a:lstStyle>
            <a:lvl1pPr lvl="0" rtl="0">
              <a:spcBef>
                <a:spcPts val="0"/>
              </a:spcBef>
              <a:spcAft>
                <a:spcPts val="0"/>
              </a:spcAft>
              <a:buSzPts val="6000"/>
              <a:buNone/>
              <a:defRPr sz="6000"/>
            </a:lvl1pPr>
            <a:lvl2pPr lvl="1" rtl="0">
              <a:spcBef>
                <a:spcPts val="0"/>
              </a:spcBef>
              <a:spcAft>
                <a:spcPts val="0"/>
              </a:spcAft>
              <a:buSzPts val="15000"/>
              <a:buNone/>
              <a:defRPr sz="15000"/>
            </a:lvl2pPr>
            <a:lvl3pPr lvl="2" rtl="0">
              <a:spcBef>
                <a:spcPts val="0"/>
              </a:spcBef>
              <a:spcAft>
                <a:spcPts val="0"/>
              </a:spcAft>
              <a:buSzPts val="15000"/>
              <a:buNone/>
              <a:defRPr sz="15000"/>
            </a:lvl3pPr>
            <a:lvl4pPr lvl="3" rtl="0">
              <a:spcBef>
                <a:spcPts val="0"/>
              </a:spcBef>
              <a:spcAft>
                <a:spcPts val="0"/>
              </a:spcAft>
              <a:buSzPts val="15000"/>
              <a:buNone/>
              <a:defRPr sz="15000"/>
            </a:lvl4pPr>
            <a:lvl5pPr lvl="4" rtl="0">
              <a:spcBef>
                <a:spcPts val="0"/>
              </a:spcBef>
              <a:spcAft>
                <a:spcPts val="0"/>
              </a:spcAft>
              <a:buSzPts val="15000"/>
              <a:buNone/>
              <a:defRPr sz="15000"/>
            </a:lvl5pPr>
            <a:lvl6pPr lvl="5" rtl="0">
              <a:spcBef>
                <a:spcPts val="0"/>
              </a:spcBef>
              <a:spcAft>
                <a:spcPts val="0"/>
              </a:spcAft>
              <a:buSzPts val="15000"/>
              <a:buNone/>
              <a:defRPr sz="15000"/>
            </a:lvl6pPr>
            <a:lvl7pPr lvl="6" rtl="0">
              <a:spcBef>
                <a:spcPts val="0"/>
              </a:spcBef>
              <a:spcAft>
                <a:spcPts val="0"/>
              </a:spcAft>
              <a:buSzPts val="15000"/>
              <a:buNone/>
              <a:defRPr sz="15000"/>
            </a:lvl7pPr>
            <a:lvl8pPr lvl="7" rtl="0">
              <a:spcBef>
                <a:spcPts val="0"/>
              </a:spcBef>
              <a:spcAft>
                <a:spcPts val="0"/>
              </a:spcAft>
              <a:buSzPts val="15000"/>
              <a:buNone/>
              <a:defRPr sz="15000"/>
            </a:lvl8pPr>
            <a:lvl9pPr lvl="8" rtl="0">
              <a:spcBef>
                <a:spcPts val="0"/>
              </a:spcBef>
              <a:spcAft>
                <a:spcPts val="0"/>
              </a:spcAft>
              <a:buSzPts val="15000"/>
              <a:buNone/>
              <a:defRPr sz="15000"/>
            </a:lvl9pPr>
          </a:lstStyle>
          <a:p/>
        </p:txBody>
      </p:sp>
      <p:sp>
        <p:nvSpPr>
          <p:cNvPr id="166" name="Google Shape;166;p14"/>
          <p:cNvSpPr txBox="1">
            <a:spLocks noGrp="1"/>
          </p:cNvSpPr>
          <p:nvPr>
            <p:ph type="subTitle" idx="1"/>
          </p:nvPr>
        </p:nvSpPr>
        <p:spPr>
          <a:xfrm>
            <a:off x="411275" y="5029775"/>
            <a:ext cx="44583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a:lvl1pPr>
            <a:lvl2pPr lvl="1" rtl="0">
              <a:spcBef>
                <a:spcPts val="2100"/>
              </a:spcBef>
              <a:spcAft>
                <a:spcPts val="0"/>
              </a:spcAft>
              <a:buSzPts val="1800"/>
              <a:buNone/>
              <a:defRPr sz="1800"/>
            </a:lvl2pPr>
            <a:lvl3pPr lvl="2" rtl="0">
              <a:spcBef>
                <a:spcPts val="2100"/>
              </a:spcBef>
              <a:spcAft>
                <a:spcPts val="0"/>
              </a:spcAft>
              <a:buSzPts val="1800"/>
              <a:buNone/>
              <a:defRPr sz="1800"/>
            </a:lvl3pPr>
            <a:lvl4pPr lvl="3" rtl="0">
              <a:spcBef>
                <a:spcPts val="2100"/>
              </a:spcBef>
              <a:spcAft>
                <a:spcPts val="0"/>
              </a:spcAft>
              <a:buSzPts val="1800"/>
              <a:buNone/>
              <a:defRPr sz="1800"/>
            </a:lvl4pPr>
            <a:lvl5pPr lvl="4" rtl="0">
              <a:spcBef>
                <a:spcPts val="2100"/>
              </a:spcBef>
              <a:spcAft>
                <a:spcPts val="0"/>
              </a:spcAft>
              <a:buSzPts val="1800"/>
              <a:buNone/>
              <a:defRPr sz="1800"/>
            </a:lvl5pPr>
            <a:lvl6pPr lvl="5" rtl="0">
              <a:spcBef>
                <a:spcPts val="2100"/>
              </a:spcBef>
              <a:spcAft>
                <a:spcPts val="0"/>
              </a:spcAft>
              <a:buSzPts val="1800"/>
              <a:buNone/>
              <a:defRPr sz="1800"/>
            </a:lvl6pPr>
            <a:lvl7pPr lvl="6" rtl="0">
              <a:spcBef>
                <a:spcPts val="2100"/>
              </a:spcBef>
              <a:spcAft>
                <a:spcPts val="0"/>
              </a:spcAft>
              <a:buSzPts val="1800"/>
              <a:buNone/>
              <a:defRPr sz="1800"/>
            </a:lvl7pPr>
            <a:lvl8pPr lvl="7" rtl="0">
              <a:spcBef>
                <a:spcPts val="2100"/>
              </a:spcBef>
              <a:spcAft>
                <a:spcPts val="0"/>
              </a:spcAft>
              <a:buSzPts val="1800"/>
              <a:buNone/>
              <a:defRPr sz="1800"/>
            </a:lvl8pPr>
            <a:lvl9pPr lvl="8" rtl="0">
              <a:spcBef>
                <a:spcPts val="2100"/>
              </a:spcBef>
              <a:spcAft>
                <a:spcPts val="2100"/>
              </a:spcAft>
              <a:buSzPts val="1800"/>
              <a:buNone/>
              <a:defRPr sz="1800"/>
            </a:lvl9pPr>
          </a:lstStyle>
          <a:p/>
        </p:txBody>
      </p:sp>
      <p:sp>
        <p:nvSpPr>
          <p:cNvPr id="167" name="Google Shape;167;p14"/>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GB">
                <a:solidFill>
                  <a:srgbClr val="000000"/>
                </a:solidFill>
              </a:rPr>
            </a:fld>
            <a:endParaRPr>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012 Percentages">
  <p:cSld name="012 Percentages">
    <p:spTree>
      <p:nvGrpSpPr>
        <p:cNvPr id="1" name="Shape 168"/>
        <p:cNvGrpSpPr/>
        <p:nvPr/>
      </p:nvGrpSpPr>
      <p:grpSpPr>
        <a:xfrm>
          <a:off x="0" y="0"/>
          <a:ext cx="0" cy="0"/>
          <a:chOff x="0" y="0"/>
          <a:chExt cx="0" cy="0"/>
        </a:xfrm>
      </p:grpSpPr>
      <p:sp>
        <p:nvSpPr>
          <p:cNvPr id="169" name="Google Shape;169;p15"/>
          <p:cNvSpPr/>
          <p:nvPr/>
        </p:nvSpPr>
        <p:spPr>
          <a:xfrm>
            <a:off x="170850" y="188700"/>
            <a:ext cx="4308000" cy="21480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170" name="Google Shape;170;p15"/>
          <p:cNvSpPr/>
          <p:nvPr/>
        </p:nvSpPr>
        <p:spPr>
          <a:xfrm>
            <a:off x="170850" y="2336700"/>
            <a:ext cx="4308000" cy="4332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171" name="Google Shape;171;p15"/>
          <p:cNvSpPr/>
          <p:nvPr/>
        </p:nvSpPr>
        <p:spPr>
          <a:xfrm>
            <a:off x="4478850"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172" name="Google Shape;172;p15"/>
          <p:cNvSpPr/>
          <p:nvPr/>
        </p:nvSpPr>
        <p:spPr>
          <a:xfrm rot="10800000" flipH="1">
            <a:off x="-2689125" y="3811575"/>
            <a:ext cx="5738700" cy="5738700"/>
          </a:xfrm>
          <a:prstGeom prst="pie">
            <a:avLst>
              <a:gd name="adj1" fmla="val 13434"/>
              <a:gd name="adj2" fmla="val 5412299"/>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173" name="Google Shape;173;p15"/>
          <p:cNvSpPr/>
          <p:nvPr/>
        </p:nvSpPr>
        <p:spPr>
          <a:xfrm>
            <a:off x="490775" y="560625"/>
            <a:ext cx="11210400" cy="57726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174" name="Google Shape;174;p15"/>
          <p:cNvSpPr/>
          <p:nvPr/>
        </p:nvSpPr>
        <p:spPr>
          <a:xfrm rot="-5400000">
            <a:off x="11202850" y="188900"/>
            <a:ext cx="855600" cy="855300"/>
          </a:xfrm>
          <a:prstGeom prst="rect">
            <a:avLst/>
          </a:prstGeom>
          <a:solidFill>
            <a:schemeClr val="accent4"/>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175" name="Google Shape;175;p15"/>
          <p:cNvSpPr txBox="1">
            <a:spLocks noGrp="1"/>
          </p:cNvSpPr>
          <p:nvPr>
            <p:ph type="sldNum" idx="12"/>
          </p:nvPr>
        </p:nvSpPr>
        <p:spPr>
          <a:xfrm>
            <a:off x="11264795"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GB">
                <a:solidFill>
                  <a:srgbClr val="000000"/>
                </a:solidFill>
              </a:rPr>
            </a:fld>
            <a:endParaRPr>
              <a:solidFill>
                <a:srgbClr val="000000"/>
              </a:solidFill>
            </a:endParaRPr>
          </a:p>
        </p:txBody>
      </p:sp>
      <p:sp>
        <p:nvSpPr>
          <p:cNvPr id="176" name="Google Shape;176;p15"/>
          <p:cNvSpPr/>
          <p:nvPr/>
        </p:nvSpPr>
        <p:spPr>
          <a:xfrm>
            <a:off x="1059289" y="2246175"/>
            <a:ext cx="3125400" cy="3125400"/>
          </a:xfrm>
          <a:prstGeom prst="ellipse">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lgn="ctr"/>
            <a:endParaRPr sz="10000" i="1">
              <a:latin typeface="Playfair Display SemiBold"/>
              <a:ea typeface="Playfair Display SemiBold"/>
              <a:cs typeface="Playfair Display SemiBold"/>
              <a:sym typeface="Playfair Display SemiBold"/>
            </a:endParaRPr>
          </a:p>
        </p:txBody>
      </p:sp>
      <p:sp>
        <p:nvSpPr>
          <p:cNvPr id="177" name="Google Shape;177;p15"/>
          <p:cNvSpPr/>
          <p:nvPr/>
        </p:nvSpPr>
        <p:spPr>
          <a:xfrm>
            <a:off x="4533300" y="2246175"/>
            <a:ext cx="3125400" cy="3125400"/>
          </a:xfrm>
          <a:prstGeom prst="ellipse">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lgn="ctr"/>
            <a:endParaRPr sz="10000" i="1">
              <a:latin typeface="Playfair Display SemiBold"/>
              <a:ea typeface="Playfair Display SemiBold"/>
              <a:cs typeface="Playfair Display SemiBold"/>
              <a:sym typeface="Playfair Display SemiBold"/>
            </a:endParaRPr>
          </a:p>
        </p:txBody>
      </p:sp>
      <p:sp>
        <p:nvSpPr>
          <p:cNvPr id="178" name="Google Shape;178;p15"/>
          <p:cNvSpPr/>
          <p:nvPr/>
        </p:nvSpPr>
        <p:spPr>
          <a:xfrm>
            <a:off x="8007311" y="2246175"/>
            <a:ext cx="3125400" cy="3125400"/>
          </a:xfrm>
          <a:prstGeom prst="ellipse">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lgn="ctr"/>
            <a:endParaRPr sz="10000" i="1">
              <a:latin typeface="Playfair Display SemiBold"/>
              <a:ea typeface="Playfair Display SemiBold"/>
              <a:cs typeface="Playfair Display SemiBold"/>
              <a:sym typeface="Playfair Display SemiBold"/>
            </a:endParaRPr>
          </a:p>
        </p:txBody>
      </p:sp>
      <p:sp>
        <p:nvSpPr>
          <p:cNvPr id="179" name="Google Shape;179;p15"/>
          <p:cNvSpPr txBox="1">
            <a:spLocks noGrp="1"/>
          </p:cNvSpPr>
          <p:nvPr>
            <p:ph type="title" hasCustomPrompt="1"/>
          </p:nvPr>
        </p:nvSpPr>
        <p:spPr>
          <a:xfrm>
            <a:off x="1307600" y="2682950"/>
            <a:ext cx="2705400" cy="11886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7000"/>
              <a:buNone/>
              <a:defRPr sz="7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r>
              <a:t>xx%</a:t>
            </a:r>
          </a:p>
        </p:txBody>
      </p:sp>
      <p:sp>
        <p:nvSpPr>
          <p:cNvPr id="180" name="Google Shape;180;p15"/>
          <p:cNvSpPr txBox="1">
            <a:spLocks noGrp="1"/>
          </p:cNvSpPr>
          <p:nvPr>
            <p:ph type="title" idx="2"/>
          </p:nvPr>
        </p:nvSpPr>
        <p:spPr>
          <a:xfrm>
            <a:off x="998150" y="1044350"/>
            <a:ext cx="10204800" cy="768300"/>
          </a:xfrm>
          <a:prstGeom prst="rect">
            <a:avLst/>
          </a:prstGeom>
        </p:spPr>
        <p:txBody>
          <a:bodyPr spcFirstLastPara="1" wrap="square" lIns="121900" tIns="121900" rIns="121900" bIns="121900" anchor="ctr"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Griffy" panose="02000000000000000000"/>
              <a:buNone/>
              <a:defRPr sz="4000">
                <a:solidFill>
                  <a:schemeClr val="dk1"/>
                </a:solidFill>
                <a:latin typeface="Griffy" panose="02000000000000000000"/>
                <a:ea typeface="Griffy" panose="02000000000000000000"/>
                <a:cs typeface="Griffy" panose="02000000000000000000"/>
                <a:sym typeface="Griffy" panose="02000000000000000000"/>
              </a:defRPr>
            </a:lvl2pPr>
            <a:lvl3pPr lvl="2" algn="ctr" rtl="0">
              <a:spcBef>
                <a:spcPts val="0"/>
              </a:spcBef>
              <a:spcAft>
                <a:spcPts val="0"/>
              </a:spcAft>
              <a:buClr>
                <a:schemeClr val="dk1"/>
              </a:buClr>
              <a:buSzPts val="4000"/>
              <a:buFont typeface="Griffy" panose="02000000000000000000"/>
              <a:buNone/>
              <a:defRPr sz="4000">
                <a:solidFill>
                  <a:schemeClr val="dk1"/>
                </a:solidFill>
                <a:latin typeface="Griffy" panose="02000000000000000000"/>
                <a:ea typeface="Griffy" panose="02000000000000000000"/>
                <a:cs typeface="Griffy" panose="02000000000000000000"/>
                <a:sym typeface="Griffy" panose="02000000000000000000"/>
              </a:defRPr>
            </a:lvl3pPr>
            <a:lvl4pPr lvl="3" algn="ctr" rtl="0">
              <a:spcBef>
                <a:spcPts val="0"/>
              </a:spcBef>
              <a:spcAft>
                <a:spcPts val="0"/>
              </a:spcAft>
              <a:buClr>
                <a:schemeClr val="dk1"/>
              </a:buClr>
              <a:buSzPts val="4000"/>
              <a:buFont typeface="Griffy" panose="02000000000000000000"/>
              <a:buNone/>
              <a:defRPr sz="4000">
                <a:solidFill>
                  <a:schemeClr val="dk1"/>
                </a:solidFill>
                <a:latin typeface="Griffy" panose="02000000000000000000"/>
                <a:ea typeface="Griffy" panose="02000000000000000000"/>
                <a:cs typeface="Griffy" panose="02000000000000000000"/>
                <a:sym typeface="Griffy" panose="02000000000000000000"/>
              </a:defRPr>
            </a:lvl4pPr>
            <a:lvl5pPr lvl="4" algn="ctr" rtl="0">
              <a:spcBef>
                <a:spcPts val="0"/>
              </a:spcBef>
              <a:spcAft>
                <a:spcPts val="0"/>
              </a:spcAft>
              <a:buClr>
                <a:schemeClr val="dk1"/>
              </a:buClr>
              <a:buSzPts val="4000"/>
              <a:buFont typeface="Griffy" panose="02000000000000000000"/>
              <a:buNone/>
              <a:defRPr sz="4000">
                <a:solidFill>
                  <a:schemeClr val="dk1"/>
                </a:solidFill>
                <a:latin typeface="Griffy" panose="02000000000000000000"/>
                <a:ea typeface="Griffy" panose="02000000000000000000"/>
                <a:cs typeface="Griffy" panose="02000000000000000000"/>
                <a:sym typeface="Griffy" panose="02000000000000000000"/>
              </a:defRPr>
            </a:lvl5pPr>
            <a:lvl6pPr lvl="5" algn="ctr" rtl="0">
              <a:spcBef>
                <a:spcPts val="0"/>
              </a:spcBef>
              <a:spcAft>
                <a:spcPts val="0"/>
              </a:spcAft>
              <a:buClr>
                <a:schemeClr val="dk1"/>
              </a:buClr>
              <a:buSzPts val="4000"/>
              <a:buFont typeface="Griffy" panose="02000000000000000000"/>
              <a:buNone/>
              <a:defRPr sz="4000">
                <a:solidFill>
                  <a:schemeClr val="dk1"/>
                </a:solidFill>
                <a:latin typeface="Griffy" panose="02000000000000000000"/>
                <a:ea typeface="Griffy" panose="02000000000000000000"/>
                <a:cs typeface="Griffy" panose="02000000000000000000"/>
                <a:sym typeface="Griffy" panose="02000000000000000000"/>
              </a:defRPr>
            </a:lvl6pPr>
            <a:lvl7pPr lvl="6" algn="ctr" rtl="0">
              <a:spcBef>
                <a:spcPts val="0"/>
              </a:spcBef>
              <a:spcAft>
                <a:spcPts val="0"/>
              </a:spcAft>
              <a:buClr>
                <a:schemeClr val="dk1"/>
              </a:buClr>
              <a:buSzPts val="4000"/>
              <a:buFont typeface="Griffy" panose="02000000000000000000"/>
              <a:buNone/>
              <a:defRPr sz="4000">
                <a:solidFill>
                  <a:schemeClr val="dk1"/>
                </a:solidFill>
                <a:latin typeface="Griffy" panose="02000000000000000000"/>
                <a:ea typeface="Griffy" panose="02000000000000000000"/>
                <a:cs typeface="Griffy" panose="02000000000000000000"/>
                <a:sym typeface="Griffy" panose="02000000000000000000"/>
              </a:defRPr>
            </a:lvl7pPr>
            <a:lvl8pPr lvl="7" algn="ctr" rtl="0">
              <a:spcBef>
                <a:spcPts val="0"/>
              </a:spcBef>
              <a:spcAft>
                <a:spcPts val="0"/>
              </a:spcAft>
              <a:buClr>
                <a:schemeClr val="dk1"/>
              </a:buClr>
              <a:buSzPts val="4000"/>
              <a:buFont typeface="Griffy" panose="02000000000000000000"/>
              <a:buNone/>
              <a:defRPr sz="4000">
                <a:solidFill>
                  <a:schemeClr val="dk1"/>
                </a:solidFill>
                <a:latin typeface="Griffy" panose="02000000000000000000"/>
                <a:ea typeface="Griffy" panose="02000000000000000000"/>
                <a:cs typeface="Griffy" panose="02000000000000000000"/>
                <a:sym typeface="Griffy" panose="02000000000000000000"/>
              </a:defRPr>
            </a:lvl8pPr>
            <a:lvl9pPr lvl="8" algn="ctr" rtl="0">
              <a:spcBef>
                <a:spcPts val="0"/>
              </a:spcBef>
              <a:spcAft>
                <a:spcPts val="0"/>
              </a:spcAft>
              <a:buClr>
                <a:schemeClr val="dk1"/>
              </a:buClr>
              <a:buSzPts val="4000"/>
              <a:buFont typeface="Griffy" panose="02000000000000000000"/>
              <a:buNone/>
              <a:defRPr sz="4000">
                <a:solidFill>
                  <a:schemeClr val="dk1"/>
                </a:solidFill>
                <a:latin typeface="Griffy" panose="02000000000000000000"/>
                <a:ea typeface="Griffy" panose="02000000000000000000"/>
                <a:cs typeface="Griffy" panose="02000000000000000000"/>
                <a:sym typeface="Griffy" panose="02000000000000000000"/>
              </a:defRPr>
            </a:lvl9pPr>
          </a:lstStyle>
          <a:p/>
        </p:txBody>
      </p:sp>
      <p:sp>
        <p:nvSpPr>
          <p:cNvPr id="181" name="Google Shape;181;p15"/>
          <p:cNvSpPr txBox="1">
            <a:spLocks noGrp="1"/>
          </p:cNvSpPr>
          <p:nvPr>
            <p:ph type="title" idx="3" hasCustomPrompt="1"/>
          </p:nvPr>
        </p:nvSpPr>
        <p:spPr>
          <a:xfrm>
            <a:off x="4795514" y="2682950"/>
            <a:ext cx="2705400" cy="11886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7000"/>
              <a:buNone/>
              <a:defRPr sz="7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r>
              <a:t>xx%</a:t>
            </a:r>
          </a:p>
        </p:txBody>
      </p:sp>
      <p:sp>
        <p:nvSpPr>
          <p:cNvPr id="182" name="Google Shape;182;p15"/>
          <p:cNvSpPr txBox="1">
            <a:spLocks noGrp="1"/>
          </p:cNvSpPr>
          <p:nvPr>
            <p:ph type="title" idx="4" hasCustomPrompt="1"/>
          </p:nvPr>
        </p:nvSpPr>
        <p:spPr>
          <a:xfrm>
            <a:off x="8293895" y="2682950"/>
            <a:ext cx="2705400" cy="11886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7000"/>
              <a:buNone/>
              <a:defRPr sz="7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r>
              <a:t>xx%</a:t>
            </a:r>
          </a:p>
        </p:txBody>
      </p:sp>
      <p:sp>
        <p:nvSpPr>
          <p:cNvPr id="183" name="Google Shape;183;p15"/>
          <p:cNvSpPr txBox="1">
            <a:spLocks noGrp="1"/>
          </p:cNvSpPr>
          <p:nvPr>
            <p:ph type="body" idx="1"/>
          </p:nvPr>
        </p:nvSpPr>
        <p:spPr>
          <a:xfrm>
            <a:off x="8293888" y="3924525"/>
            <a:ext cx="2705400" cy="925200"/>
          </a:xfrm>
          <a:prstGeom prst="rect">
            <a:avLst/>
          </a:prstGeom>
        </p:spPr>
        <p:txBody>
          <a:bodyPr spcFirstLastPara="1" wrap="square" lIns="121900" tIns="121900" rIns="121900" bIns="121900" anchor="t" anchorCtr="0">
            <a:noAutofit/>
          </a:bodyPr>
          <a:lstStyle>
            <a:lvl1pPr marL="457200" lvl="0" indent="-368300" algn="ctr">
              <a:lnSpc>
                <a:spcPct val="100000"/>
              </a:lnSpc>
              <a:spcBef>
                <a:spcPts val="0"/>
              </a:spcBef>
              <a:spcAft>
                <a:spcPts val="0"/>
              </a:spcAft>
              <a:buSzPts val="2200"/>
              <a:buChar char="●"/>
              <a:defRPr sz="2200"/>
            </a:lvl1pPr>
            <a:lvl2pPr marL="914400" lvl="1" indent="-368300" algn="ctr">
              <a:lnSpc>
                <a:spcPct val="100000"/>
              </a:lnSpc>
              <a:spcBef>
                <a:spcPts val="0"/>
              </a:spcBef>
              <a:spcAft>
                <a:spcPts val="0"/>
              </a:spcAft>
              <a:buSzPts val="2200"/>
              <a:buChar char="○"/>
              <a:defRPr sz="2200"/>
            </a:lvl2pPr>
            <a:lvl3pPr marL="1371600" lvl="2" indent="-368300" algn="ctr">
              <a:lnSpc>
                <a:spcPct val="100000"/>
              </a:lnSpc>
              <a:spcBef>
                <a:spcPts val="0"/>
              </a:spcBef>
              <a:spcAft>
                <a:spcPts val="0"/>
              </a:spcAft>
              <a:buSzPts val="2200"/>
              <a:buChar char="■"/>
              <a:defRPr sz="2200"/>
            </a:lvl3pPr>
            <a:lvl4pPr marL="1828800" lvl="3" indent="-368300" algn="ctr">
              <a:lnSpc>
                <a:spcPct val="100000"/>
              </a:lnSpc>
              <a:spcBef>
                <a:spcPts val="0"/>
              </a:spcBef>
              <a:spcAft>
                <a:spcPts val="0"/>
              </a:spcAft>
              <a:buSzPts val="2200"/>
              <a:buChar char="●"/>
              <a:defRPr sz="2200"/>
            </a:lvl4pPr>
            <a:lvl5pPr marL="2286000" lvl="4" indent="-368300" algn="ctr">
              <a:lnSpc>
                <a:spcPct val="100000"/>
              </a:lnSpc>
              <a:spcBef>
                <a:spcPts val="0"/>
              </a:spcBef>
              <a:spcAft>
                <a:spcPts val="0"/>
              </a:spcAft>
              <a:buSzPts val="2200"/>
              <a:buChar char="○"/>
              <a:defRPr sz="2200"/>
            </a:lvl5pPr>
            <a:lvl6pPr marL="2743200" lvl="5" indent="-368300" algn="ctr">
              <a:lnSpc>
                <a:spcPct val="100000"/>
              </a:lnSpc>
              <a:spcBef>
                <a:spcPts val="0"/>
              </a:spcBef>
              <a:spcAft>
                <a:spcPts val="0"/>
              </a:spcAft>
              <a:buSzPts val="2200"/>
              <a:buChar char="■"/>
              <a:defRPr sz="2200"/>
            </a:lvl6pPr>
            <a:lvl7pPr marL="3200400" lvl="6" indent="-368300" algn="ctr">
              <a:lnSpc>
                <a:spcPct val="100000"/>
              </a:lnSpc>
              <a:spcBef>
                <a:spcPts val="0"/>
              </a:spcBef>
              <a:spcAft>
                <a:spcPts val="0"/>
              </a:spcAft>
              <a:buSzPts val="2200"/>
              <a:buChar char="●"/>
              <a:defRPr sz="2200"/>
            </a:lvl7pPr>
            <a:lvl8pPr marL="3657600" lvl="7" indent="-368300" algn="ctr">
              <a:lnSpc>
                <a:spcPct val="100000"/>
              </a:lnSpc>
              <a:spcBef>
                <a:spcPts val="0"/>
              </a:spcBef>
              <a:spcAft>
                <a:spcPts val="0"/>
              </a:spcAft>
              <a:buSzPts val="2200"/>
              <a:buChar char="○"/>
              <a:defRPr sz="2200"/>
            </a:lvl8pPr>
            <a:lvl9pPr marL="4114800" lvl="8" indent="-368300" algn="ctr">
              <a:lnSpc>
                <a:spcPct val="100000"/>
              </a:lnSpc>
              <a:spcBef>
                <a:spcPts val="0"/>
              </a:spcBef>
              <a:spcAft>
                <a:spcPts val="0"/>
              </a:spcAft>
              <a:buSzPts val="2200"/>
              <a:buChar char="■"/>
              <a:defRPr sz="2200"/>
            </a:lvl9pPr>
          </a:lstStyle>
          <a:p/>
        </p:txBody>
      </p:sp>
      <p:sp>
        <p:nvSpPr>
          <p:cNvPr id="184" name="Google Shape;184;p15"/>
          <p:cNvSpPr txBox="1">
            <a:spLocks noGrp="1"/>
          </p:cNvSpPr>
          <p:nvPr>
            <p:ph type="body" idx="5"/>
          </p:nvPr>
        </p:nvSpPr>
        <p:spPr>
          <a:xfrm>
            <a:off x="4795522" y="3913375"/>
            <a:ext cx="2705400" cy="925200"/>
          </a:xfrm>
          <a:prstGeom prst="rect">
            <a:avLst/>
          </a:prstGeom>
        </p:spPr>
        <p:txBody>
          <a:bodyPr spcFirstLastPara="1" wrap="square" lIns="121900" tIns="121900" rIns="121900" bIns="121900" anchor="t" anchorCtr="0">
            <a:noAutofit/>
          </a:bodyPr>
          <a:lstStyle>
            <a:lvl1pPr marL="457200" lvl="0" indent="-368300" algn="ctr" rtl="0">
              <a:lnSpc>
                <a:spcPct val="100000"/>
              </a:lnSpc>
              <a:spcBef>
                <a:spcPts val="0"/>
              </a:spcBef>
              <a:spcAft>
                <a:spcPts val="0"/>
              </a:spcAft>
              <a:buSzPts val="2200"/>
              <a:buChar char="●"/>
              <a:defRPr sz="2200"/>
            </a:lvl1pPr>
            <a:lvl2pPr marL="914400" lvl="1" indent="-368300" algn="ctr" rtl="0">
              <a:lnSpc>
                <a:spcPct val="100000"/>
              </a:lnSpc>
              <a:spcBef>
                <a:spcPts val="0"/>
              </a:spcBef>
              <a:spcAft>
                <a:spcPts val="0"/>
              </a:spcAft>
              <a:buSzPts val="2200"/>
              <a:buChar char="○"/>
              <a:defRPr sz="2200"/>
            </a:lvl2pPr>
            <a:lvl3pPr marL="1371600" lvl="2" indent="-368300" algn="ctr" rtl="0">
              <a:lnSpc>
                <a:spcPct val="100000"/>
              </a:lnSpc>
              <a:spcBef>
                <a:spcPts val="0"/>
              </a:spcBef>
              <a:spcAft>
                <a:spcPts val="0"/>
              </a:spcAft>
              <a:buSzPts val="2200"/>
              <a:buChar char="■"/>
              <a:defRPr sz="2200"/>
            </a:lvl3pPr>
            <a:lvl4pPr marL="1828800" lvl="3" indent="-368300" algn="ctr" rtl="0">
              <a:lnSpc>
                <a:spcPct val="100000"/>
              </a:lnSpc>
              <a:spcBef>
                <a:spcPts val="0"/>
              </a:spcBef>
              <a:spcAft>
                <a:spcPts val="0"/>
              </a:spcAft>
              <a:buSzPts val="2200"/>
              <a:buChar char="●"/>
              <a:defRPr sz="2200"/>
            </a:lvl4pPr>
            <a:lvl5pPr marL="2286000" lvl="4" indent="-368300" algn="ctr" rtl="0">
              <a:lnSpc>
                <a:spcPct val="100000"/>
              </a:lnSpc>
              <a:spcBef>
                <a:spcPts val="0"/>
              </a:spcBef>
              <a:spcAft>
                <a:spcPts val="0"/>
              </a:spcAft>
              <a:buSzPts val="2200"/>
              <a:buChar char="○"/>
              <a:defRPr sz="2200"/>
            </a:lvl5pPr>
            <a:lvl6pPr marL="2743200" lvl="5" indent="-368300" algn="ctr" rtl="0">
              <a:lnSpc>
                <a:spcPct val="100000"/>
              </a:lnSpc>
              <a:spcBef>
                <a:spcPts val="0"/>
              </a:spcBef>
              <a:spcAft>
                <a:spcPts val="0"/>
              </a:spcAft>
              <a:buSzPts val="2200"/>
              <a:buChar char="■"/>
              <a:defRPr sz="2200"/>
            </a:lvl6pPr>
            <a:lvl7pPr marL="3200400" lvl="6" indent="-368300" algn="ctr" rtl="0">
              <a:lnSpc>
                <a:spcPct val="100000"/>
              </a:lnSpc>
              <a:spcBef>
                <a:spcPts val="0"/>
              </a:spcBef>
              <a:spcAft>
                <a:spcPts val="0"/>
              </a:spcAft>
              <a:buSzPts val="2200"/>
              <a:buChar char="●"/>
              <a:defRPr sz="2200"/>
            </a:lvl7pPr>
            <a:lvl8pPr marL="3657600" lvl="7" indent="-368300" algn="ctr" rtl="0">
              <a:lnSpc>
                <a:spcPct val="100000"/>
              </a:lnSpc>
              <a:spcBef>
                <a:spcPts val="0"/>
              </a:spcBef>
              <a:spcAft>
                <a:spcPts val="0"/>
              </a:spcAft>
              <a:buSzPts val="2200"/>
              <a:buChar char="○"/>
              <a:defRPr sz="2200"/>
            </a:lvl8pPr>
            <a:lvl9pPr marL="4114800" lvl="8" indent="-368300" algn="ctr" rtl="0">
              <a:lnSpc>
                <a:spcPct val="100000"/>
              </a:lnSpc>
              <a:spcBef>
                <a:spcPts val="0"/>
              </a:spcBef>
              <a:spcAft>
                <a:spcPts val="0"/>
              </a:spcAft>
              <a:buSzPts val="2200"/>
              <a:buChar char="■"/>
              <a:defRPr sz="2200"/>
            </a:lvl9pPr>
          </a:lstStyle>
          <a:p/>
        </p:txBody>
      </p:sp>
      <p:sp>
        <p:nvSpPr>
          <p:cNvPr id="185" name="Google Shape;185;p15"/>
          <p:cNvSpPr txBox="1">
            <a:spLocks noGrp="1"/>
          </p:cNvSpPr>
          <p:nvPr>
            <p:ph type="body" idx="6"/>
          </p:nvPr>
        </p:nvSpPr>
        <p:spPr>
          <a:xfrm>
            <a:off x="1307600" y="3913375"/>
            <a:ext cx="2705400" cy="925200"/>
          </a:xfrm>
          <a:prstGeom prst="rect">
            <a:avLst/>
          </a:prstGeom>
        </p:spPr>
        <p:txBody>
          <a:bodyPr spcFirstLastPara="1" wrap="square" lIns="121900" tIns="121900" rIns="121900" bIns="121900" anchor="t" anchorCtr="0">
            <a:noAutofit/>
          </a:bodyPr>
          <a:lstStyle>
            <a:lvl1pPr marL="457200" lvl="0" indent="-368300" algn="ctr" rtl="0">
              <a:lnSpc>
                <a:spcPct val="100000"/>
              </a:lnSpc>
              <a:spcBef>
                <a:spcPts val="0"/>
              </a:spcBef>
              <a:spcAft>
                <a:spcPts val="0"/>
              </a:spcAft>
              <a:buSzPts val="2200"/>
              <a:buChar char="●"/>
              <a:defRPr sz="2200"/>
            </a:lvl1pPr>
            <a:lvl2pPr marL="914400" lvl="1" indent="-368300" algn="ctr" rtl="0">
              <a:lnSpc>
                <a:spcPct val="100000"/>
              </a:lnSpc>
              <a:spcBef>
                <a:spcPts val="0"/>
              </a:spcBef>
              <a:spcAft>
                <a:spcPts val="0"/>
              </a:spcAft>
              <a:buSzPts val="2200"/>
              <a:buChar char="○"/>
              <a:defRPr sz="2200"/>
            </a:lvl2pPr>
            <a:lvl3pPr marL="1371600" lvl="2" indent="-368300" algn="ctr" rtl="0">
              <a:lnSpc>
                <a:spcPct val="100000"/>
              </a:lnSpc>
              <a:spcBef>
                <a:spcPts val="0"/>
              </a:spcBef>
              <a:spcAft>
                <a:spcPts val="0"/>
              </a:spcAft>
              <a:buSzPts val="2200"/>
              <a:buChar char="■"/>
              <a:defRPr sz="2200"/>
            </a:lvl3pPr>
            <a:lvl4pPr marL="1828800" lvl="3" indent="-368300" algn="ctr" rtl="0">
              <a:lnSpc>
                <a:spcPct val="100000"/>
              </a:lnSpc>
              <a:spcBef>
                <a:spcPts val="0"/>
              </a:spcBef>
              <a:spcAft>
                <a:spcPts val="0"/>
              </a:spcAft>
              <a:buSzPts val="2200"/>
              <a:buChar char="●"/>
              <a:defRPr sz="2200"/>
            </a:lvl4pPr>
            <a:lvl5pPr marL="2286000" lvl="4" indent="-368300" algn="ctr" rtl="0">
              <a:lnSpc>
                <a:spcPct val="100000"/>
              </a:lnSpc>
              <a:spcBef>
                <a:spcPts val="0"/>
              </a:spcBef>
              <a:spcAft>
                <a:spcPts val="0"/>
              </a:spcAft>
              <a:buSzPts val="2200"/>
              <a:buChar char="○"/>
              <a:defRPr sz="2200"/>
            </a:lvl5pPr>
            <a:lvl6pPr marL="2743200" lvl="5" indent="-368300" algn="ctr" rtl="0">
              <a:lnSpc>
                <a:spcPct val="100000"/>
              </a:lnSpc>
              <a:spcBef>
                <a:spcPts val="0"/>
              </a:spcBef>
              <a:spcAft>
                <a:spcPts val="0"/>
              </a:spcAft>
              <a:buSzPts val="2200"/>
              <a:buChar char="■"/>
              <a:defRPr sz="2200"/>
            </a:lvl6pPr>
            <a:lvl7pPr marL="3200400" lvl="6" indent="-368300" algn="ctr" rtl="0">
              <a:lnSpc>
                <a:spcPct val="100000"/>
              </a:lnSpc>
              <a:spcBef>
                <a:spcPts val="0"/>
              </a:spcBef>
              <a:spcAft>
                <a:spcPts val="0"/>
              </a:spcAft>
              <a:buSzPts val="2200"/>
              <a:buChar char="●"/>
              <a:defRPr sz="2200"/>
            </a:lvl7pPr>
            <a:lvl8pPr marL="3657600" lvl="7" indent="-368300" algn="ctr" rtl="0">
              <a:lnSpc>
                <a:spcPct val="100000"/>
              </a:lnSpc>
              <a:spcBef>
                <a:spcPts val="0"/>
              </a:spcBef>
              <a:spcAft>
                <a:spcPts val="0"/>
              </a:spcAft>
              <a:buSzPts val="2200"/>
              <a:buChar char="○"/>
              <a:defRPr sz="2200"/>
            </a:lvl8pPr>
            <a:lvl9pPr marL="4114800" lvl="8" indent="-368300" algn="ctr" rtl="0">
              <a:lnSpc>
                <a:spcPct val="100000"/>
              </a:lnSpc>
              <a:spcBef>
                <a:spcPts val="0"/>
              </a:spcBef>
              <a:spcAft>
                <a:spcPts val="0"/>
              </a:spcAft>
              <a:buSzPts val="2200"/>
              <a:buChar char="■"/>
              <a:defRPr sz="22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013 Six columns">
  <p:cSld name="013 Six columns">
    <p:spTree>
      <p:nvGrpSpPr>
        <p:cNvPr id="1" name="Shape 186"/>
        <p:cNvGrpSpPr/>
        <p:nvPr/>
      </p:nvGrpSpPr>
      <p:grpSpPr>
        <a:xfrm>
          <a:off x="0" y="0"/>
          <a:ext cx="0" cy="0"/>
          <a:chOff x="0" y="0"/>
          <a:chExt cx="0" cy="0"/>
        </a:xfrm>
      </p:grpSpPr>
      <p:sp>
        <p:nvSpPr>
          <p:cNvPr id="187" name="Google Shape;187;p16"/>
          <p:cNvSpPr/>
          <p:nvPr/>
        </p:nvSpPr>
        <p:spPr>
          <a:xfrm>
            <a:off x="170850" y="188700"/>
            <a:ext cx="4308000" cy="21480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188" name="Google Shape;188;p16"/>
          <p:cNvSpPr/>
          <p:nvPr/>
        </p:nvSpPr>
        <p:spPr>
          <a:xfrm>
            <a:off x="170850" y="2336700"/>
            <a:ext cx="4308000" cy="4332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189" name="Google Shape;189;p16"/>
          <p:cNvSpPr/>
          <p:nvPr/>
        </p:nvSpPr>
        <p:spPr>
          <a:xfrm>
            <a:off x="4478850"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190" name="Google Shape;190;p16"/>
          <p:cNvSpPr/>
          <p:nvPr/>
        </p:nvSpPr>
        <p:spPr>
          <a:xfrm rot="10800000" flipH="1">
            <a:off x="-2689125" y="3811575"/>
            <a:ext cx="5738700" cy="5738700"/>
          </a:xfrm>
          <a:prstGeom prst="pie">
            <a:avLst>
              <a:gd name="adj1" fmla="val 13434"/>
              <a:gd name="adj2" fmla="val 5412299"/>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191" name="Google Shape;191;p16"/>
          <p:cNvSpPr/>
          <p:nvPr/>
        </p:nvSpPr>
        <p:spPr>
          <a:xfrm>
            <a:off x="490775" y="560625"/>
            <a:ext cx="11210400" cy="57726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192" name="Google Shape;192;p16"/>
          <p:cNvSpPr txBox="1">
            <a:spLocks noGrp="1"/>
          </p:cNvSpPr>
          <p:nvPr>
            <p:ph type="subTitle" idx="1"/>
          </p:nvPr>
        </p:nvSpPr>
        <p:spPr>
          <a:xfrm>
            <a:off x="870123" y="2163600"/>
            <a:ext cx="31134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000"/>
              <a:buNone/>
              <a:defRPr sz="2000" b="1"/>
            </a:lvl1pPr>
            <a:lvl2pPr lvl="1" rtl="0">
              <a:spcBef>
                <a:spcPts val="2100"/>
              </a:spcBef>
              <a:spcAft>
                <a:spcPts val="0"/>
              </a:spcAft>
              <a:buSzPts val="2000"/>
              <a:buNone/>
              <a:defRPr sz="2000" b="1"/>
            </a:lvl2pPr>
            <a:lvl3pPr lvl="2" rtl="0">
              <a:spcBef>
                <a:spcPts val="2100"/>
              </a:spcBef>
              <a:spcAft>
                <a:spcPts val="0"/>
              </a:spcAft>
              <a:buSzPts val="2000"/>
              <a:buNone/>
              <a:defRPr sz="2000" b="1"/>
            </a:lvl3pPr>
            <a:lvl4pPr lvl="3" rtl="0">
              <a:spcBef>
                <a:spcPts val="2100"/>
              </a:spcBef>
              <a:spcAft>
                <a:spcPts val="0"/>
              </a:spcAft>
              <a:buSzPts val="2000"/>
              <a:buNone/>
              <a:defRPr sz="2000" b="1"/>
            </a:lvl4pPr>
            <a:lvl5pPr lvl="4" rtl="0">
              <a:spcBef>
                <a:spcPts val="2100"/>
              </a:spcBef>
              <a:spcAft>
                <a:spcPts val="0"/>
              </a:spcAft>
              <a:buSzPts val="2000"/>
              <a:buNone/>
              <a:defRPr sz="2000" b="1"/>
            </a:lvl5pPr>
            <a:lvl6pPr lvl="5" rtl="0">
              <a:spcBef>
                <a:spcPts val="2100"/>
              </a:spcBef>
              <a:spcAft>
                <a:spcPts val="0"/>
              </a:spcAft>
              <a:buSzPts val="2000"/>
              <a:buNone/>
              <a:defRPr sz="2000" b="1"/>
            </a:lvl6pPr>
            <a:lvl7pPr lvl="6" rtl="0">
              <a:spcBef>
                <a:spcPts val="2100"/>
              </a:spcBef>
              <a:spcAft>
                <a:spcPts val="0"/>
              </a:spcAft>
              <a:buSzPts val="2000"/>
              <a:buNone/>
              <a:defRPr sz="2000" b="1"/>
            </a:lvl7pPr>
            <a:lvl8pPr lvl="7" rtl="0">
              <a:spcBef>
                <a:spcPts val="2100"/>
              </a:spcBef>
              <a:spcAft>
                <a:spcPts val="0"/>
              </a:spcAft>
              <a:buSzPts val="2000"/>
              <a:buNone/>
              <a:defRPr sz="2000" b="1"/>
            </a:lvl8pPr>
            <a:lvl9pPr lvl="8" rtl="0">
              <a:spcBef>
                <a:spcPts val="2100"/>
              </a:spcBef>
              <a:spcAft>
                <a:spcPts val="2100"/>
              </a:spcAft>
              <a:buSzPts val="2000"/>
              <a:buNone/>
              <a:defRPr sz="2000" b="1"/>
            </a:lvl9pPr>
          </a:lstStyle>
          <a:p/>
        </p:txBody>
      </p:sp>
      <p:sp>
        <p:nvSpPr>
          <p:cNvPr id="193" name="Google Shape;193;p16"/>
          <p:cNvSpPr txBox="1">
            <a:spLocks noGrp="1"/>
          </p:cNvSpPr>
          <p:nvPr>
            <p:ph type="subTitle" idx="2"/>
          </p:nvPr>
        </p:nvSpPr>
        <p:spPr>
          <a:xfrm>
            <a:off x="870123" y="4020325"/>
            <a:ext cx="31134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000"/>
              <a:buNone/>
              <a:defRPr sz="2000" b="1"/>
            </a:lvl1pPr>
            <a:lvl2pPr lvl="1" rtl="0">
              <a:spcBef>
                <a:spcPts val="2100"/>
              </a:spcBef>
              <a:spcAft>
                <a:spcPts val="0"/>
              </a:spcAft>
              <a:buSzPts val="2000"/>
              <a:buNone/>
              <a:defRPr sz="2000" b="1"/>
            </a:lvl2pPr>
            <a:lvl3pPr lvl="2" rtl="0">
              <a:spcBef>
                <a:spcPts val="2100"/>
              </a:spcBef>
              <a:spcAft>
                <a:spcPts val="0"/>
              </a:spcAft>
              <a:buSzPts val="2000"/>
              <a:buNone/>
              <a:defRPr sz="2000" b="1"/>
            </a:lvl3pPr>
            <a:lvl4pPr lvl="3" rtl="0">
              <a:spcBef>
                <a:spcPts val="2100"/>
              </a:spcBef>
              <a:spcAft>
                <a:spcPts val="0"/>
              </a:spcAft>
              <a:buSzPts val="2000"/>
              <a:buNone/>
              <a:defRPr sz="2000" b="1"/>
            </a:lvl4pPr>
            <a:lvl5pPr lvl="4" rtl="0">
              <a:spcBef>
                <a:spcPts val="2100"/>
              </a:spcBef>
              <a:spcAft>
                <a:spcPts val="0"/>
              </a:spcAft>
              <a:buSzPts val="2000"/>
              <a:buNone/>
              <a:defRPr sz="2000" b="1"/>
            </a:lvl5pPr>
            <a:lvl6pPr lvl="5" rtl="0">
              <a:spcBef>
                <a:spcPts val="2100"/>
              </a:spcBef>
              <a:spcAft>
                <a:spcPts val="0"/>
              </a:spcAft>
              <a:buSzPts val="2000"/>
              <a:buNone/>
              <a:defRPr sz="2000" b="1"/>
            </a:lvl6pPr>
            <a:lvl7pPr lvl="6" rtl="0">
              <a:spcBef>
                <a:spcPts val="2100"/>
              </a:spcBef>
              <a:spcAft>
                <a:spcPts val="0"/>
              </a:spcAft>
              <a:buSzPts val="2000"/>
              <a:buNone/>
              <a:defRPr sz="2000" b="1"/>
            </a:lvl7pPr>
            <a:lvl8pPr lvl="7" rtl="0">
              <a:spcBef>
                <a:spcPts val="2100"/>
              </a:spcBef>
              <a:spcAft>
                <a:spcPts val="0"/>
              </a:spcAft>
              <a:buSzPts val="2000"/>
              <a:buNone/>
              <a:defRPr sz="2000" b="1"/>
            </a:lvl8pPr>
            <a:lvl9pPr lvl="8" rtl="0">
              <a:spcBef>
                <a:spcPts val="2100"/>
              </a:spcBef>
              <a:spcAft>
                <a:spcPts val="2100"/>
              </a:spcAft>
              <a:buSzPts val="2000"/>
              <a:buNone/>
              <a:defRPr sz="2000" b="1"/>
            </a:lvl9pPr>
          </a:lstStyle>
          <a:p/>
        </p:txBody>
      </p:sp>
      <p:sp>
        <p:nvSpPr>
          <p:cNvPr id="194" name="Google Shape;194;p16"/>
          <p:cNvSpPr txBox="1">
            <a:spLocks noGrp="1"/>
          </p:cNvSpPr>
          <p:nvPr>
            <p:ph type="subTitle" idx="3"/>
          </p:nvPr>
        </p:nvSpPr>
        <p:spPr>
          <a:xfrm>
            <a:off x="8208477" y="2172980"/>
            <a:ext cx="31134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000"/>
              <a:buNone/>
              <a:defRPr sz="2000" b="1"/>
            </a:lvl1pPr>
            <a:lvl2pPr lvl="1" rtl="0">
              <a:spcBef>
                <a:spcPts val="2100"/>
              </a:spcBef>
              <a:spcAft>
                <a:spcPts val="0"/>
              </a:spcAft>
              <a:buSzPts val="2000"/>
              <a:buNone/>
              <a:defRPr sz="2000" b="1"/>
            </a:lvl2pPr>
            <a:lvl3pPr lvl="2" rtl="0">
              <a:spcBef>
                <a:spcPts val="2100"/>
              </a:spcBef>
              <a:spcAft>
                <a:spcPts val="0"/>
              </a:spcAft>
              <a:buSzPts val="2000"/>
              <a:buNone/>
              <a:defRPr sz="2000" b="1"/>
            </a:lvl3pPr>
            <a:lvl4pPr lvl="3" rtl="0">
              <a:spcBef>
                <a:spcPts val="2100"/>
              </a:spcBef>
              <a:spcAft>
                <a:spcPts val="0"/>
              </a:spcAft>
              <a:buSzPts val="2000"/>
              <a:buNone/>
              <a:defRPr sz="2000" b="1"/>
            </a:lvl4pPr>
            <a:lvl5pPr lvl="4" rtl="0">
              <a:spcBef>
                <a:spcPts val="2100"/>
              </a:spcBef>
              <a:spcAft>
                <a:spcPts val="0"/>
              </a:spcAft>
              <a:buSzPts val="2000"/>
              <a:buNone/>
              <a:defRPr sz="2000" b="1"/>
            </a:lvl5pPr>
            <a:lvl6pPr lvl="5" rtl="0">
              <a:spcBef>
                <a:spcPts val="2100"/>
              </a:spcBef>
              <a:spcAft>
                <a:spcPts val="0"/>
              </a:spcAft>
              <a:buSzPts val="2000"/>
              <a:buNone/>
              <a:defRPr sz="2000" b="1"/>
            </a:lvl6pPr>
            <a:lvl7pPr lvl="6" rtl="0">
              <a:spcBef>
                <a:spcPts val="2100"/>
              </a:spcBef>
              <a:spcAft>
                <a:spcPts val="0"/>
              </a:spcAft>
              <a:buSzPts val="2000"/>
              <a:buNone/>
              <a:defRPr sz="2000" b="1"/>
            </a:lvl7pPr>
            <a:lvl8pPr lvl="7" rtl="0">
              <a:spcBef>
                <a:spcPts val="2100"/>
              </a:spcBef>
              <a:spcAft>
                <a:spcPts val="0"/>
              </a:spcAft>
              <a:buSzPts val="2000"/>
              <a:buNone/>
              <a:defRPr sz="2000" b="1"/>
            </a:lvl8pPr>
            <a:lvl9pPr lvl="8" rtl="0">
              <a:spcBef>
                <a:spcPts val="2100"/>
              </a:spcBef>
              <a:spcAft>
                <a:spcPts val="2100"/>
              </a:spcAft>
              <a:buSzPts val="2000"/>
              <a:buNone/>
              <a:defRPr sz="2000" b="1"/>
            </a:lvl9pPr>
          </a:lstStyle>
          <a:p/>
        </p:txBody>
      </p:sp>
      <p:sp>
        <p:nvSpPr>
          <p:cNvPr id="195" name="Google Shape;195;p16"/>
          <p:cNvSpPr txBox="1">
            <a:spLocks noGrp="1"/>
          </p:cNvSpPr>
          <p:nvPr>
            <p:ph type="subTitle" idx="4"/>
          </p:nvPr>
        </p:nvSpPr>
        <p:spPr>
          <a:xfrm>
            <a:off x="4559121" y="2180950"/>
            <a:ext cx="31134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000"/>
              <a:buNone/>
              <a:defRPr sz="2000" b="1"/>
            </a:lvl1pPr>
            <a:lvl2pPr lvl="1" rtl="0">
              <a:spcBef>
                <a:spcPts val="2100"/>
              </a:spcBef>
              <a:spcAft>
                <a:spcPts val="0"/>
              </a:spcAft>
              <a:buSzPts val="2000"/>
              <a:buNone/>
              <a:defRPr sz="2000" b="1"/>
            </a:lvl2pPr>
            <a:lvl3pPr lvl="2" rtl="0">
              <a:spcBef>
                <a:spcPts val="2100"/>
              </a:spcBef>
              <a:spcAft>
                <a:spcPts val="0"/>
              </a:spcAft>
              <a:buSzPts val="2000"/>
              <a:buNone/>
              <a:defRPr sz="2000" b="1"/>
            </a:lvl3pPr>
            <a:lvl4pPr lvl="3" rtl="0">
              <a:spcBef>
                <a:spcPts val="2100"/>
              </a:spcBef>
              <a:spcAft>
                <a:spcPts val="0"/>
              </a:spcAft>
              <a:buSzPts val="2000"/>
              <a:buNone/>
              <a:defRPr sz="2000" b="1"/>
            </a:lvl4pPr>
            <a:lvl5pPr lvl="4" rtl="0">
              <a:spcBef>
                <a:spcPts val="2100"/>
              </a:spcBef>
              <a:spcAft>
                <a:spcPts val="0"/>
              </a:spcAft>
              <a:buSzPts val="2000"/>
              <a:buNone/>
              <a:defRPr sz="2000" b="1"/>
            </a:lvl5pPr>
            <a:lvl6pPr lvl="5" rtl="0">
              <a:spcBef>
                <a:spcPts val="2100"/>
              </a:spcBef>
              <a:spcAft>
                <a:spcPts val="0"/>
              </a:spcAft>
              <a:buSzPts val="2000"/>
              <a:buNone/>
              <a:defRPr sz="2000" b="1"/>
            </a:lvl6pPr>
            <a:lvl7pPr lvl="6" rtl="0">
              <a:spcBef>
                <a:spcPts val="2100"/>
              </a:spcBef>
              <a:spcAft>
                <a:spcPts val="0"/>
              </a:spcAft>
              <a:buSzPts val="2000"/>
              <a:buNone/>
              <a:defRPr sz="2000" b="1"/>
            </a:lvl7pPr>
            <a:lvl8pPr lvl="7" rtl="0">
              <a:spcBef>
                <a:spcPts val="2100"/>
              </a:spcBef>
              <a:spcAft>
                <a:spcPts val="0"/>
              </a:spcAft>
              <a:buSzPts val="2000"/>
              <a:buNone/>
              <a:defRPr sz="2000" b="1"/>
            </a:lvl8pPr>
            <a:lvl9pPr lvl="8" rtl="0">
              <a:spcBef>
                <a:spcPts val="2100"/>
              </a:spcBef>
              <a:spcAft>
                <a:spcPts val="2100"/>
              </a:spcAft>
              <a:buSzPts val="2000"/>
              <a:buNone/>
              <a:defRPr sz="2000" b="1"/>
            </a:lvl9pPr>
          </a:lstStyle>
          <a:p/>
        </p:txBody>
      </p:sp>
      <p:sp>
        <p:nvSpPr>
          <p:cNvPr id="196" name="Google Shape;196;p16"/>
          <p:cNvSpPr txBox="1">
            <a:spLocks noGrp="1"/>
          </p:cNvSpPr>
          <p:nvPr>
            <p:ph type="subTitle" idx="5"/>
          </p:nvPr>
        </p:nvSpPr>
        <p:spPr>
          <a:xfrm>
            <a:off x="4559121" y="4020325"/>
            <a:ext cx="31134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000"/>
              <a:buNone/>
              <a:defRPr sz="2000" b="1"/>
            </a:lvl1pPr>
            <a:lvl2pPr lvl="1" rtl="0">
              <a:spcBef>
                <a:spcPts val="2100"/>
              </a:spcBef>
              <a:spcAft>
                <a:spcPts val="0"/>
              </a:spcAft>
              <a:buSzPts val="2000"/>
              <a:buNone/>
              <a:defRPr sz="2000" b="1"/>
            </a:lvl2pPr>
            <a:lvl3pPr lvl="2" rtl="0">
              <a:spcBef>
                <a:spcPts val="2100"/>
              </a:spcBef>
              <a:spcAft>
                <a:spcPts val="0"/>
              </a:spcAft>
              <a:buSzPts val="2000"/>
              <a:buNone/>
              <a:defRPr sz="2000" b="1"/>
            </a:lvl3pPr>
            <a:lvl4pPr lvl="3" rtl="0">
              <a:spcBef>
                <a:spcPts val="2100"/>
              </a:spcBef>
              <a:spcAft>
                <a:spcPts val="0"/>
              </a:spcAft>
              <a:buSzPts val="2000"/>
              <a:buNone/>
              <a:defRPr sz="2000" b="1"/>
            </a:lvl4pPr>
            <a:lvl5pPr lvl="4" rtl="0">
              <a:spcBef>
                <a:spcPts val="2100"/>
              </a:spcBef>
              <a:spcAft>
                <a:spcPts val="0"/>
              </a:spcAft>
              <a:buSzPts val="2000"/>
              <a:buNone/>
              <a:defRPr sz="2000" b="1"/>
            </a:lvl5pPr>
            <a:lvl6pPr lvl="5" rtl="0">
              <a:spcBef>
                <a:spcPts val="2100"/>
              </a:spcBef>
              <a:spcAft>
                <a:spcPts val="0"/>
              </a:spcAft>
              <a:buSzPts val="2000"/>
              <a:buNone/>
              <a:defRPr sz="2000" b="1"/>
            </a:lvl6pPr>
            <a:lvl7pPr lvl="6" rtl="0">
              <a:spcBef>
                <a:spcPts val="2100"/>
              </a:spcBef>
              <a:spcAft>
                <a:spcPts val="0"/>
              </a:spcAft>
              <a:buSzPts val="2000"/>
              <a:buNone/>
              <a:defRPr sz="2000" b="1"/>
            </a:lvl7pPr>
            <a:lvl8pPr lvl="7" rtl="0">
              <a:spcBef>
                <a:spcPts val="2100"/>
              </a:spcBef>
              <a:spcAft>
                <a:spcPts val="0"/>
              </a:spcAft>
              <a:buSzPts val="2000"/>
              <a:buNone/>
              <a:defRPr sz="2000" b="1"/>
            </a:lvl8pPr>
            <a:lvl9pPr lvl="8" rtl="0">
              <a:spcBef>
                <a:spcPts val="2100"/>
              </a:spcBef>
              <a:spcAft>
                <a:spcPts val="2100"/>
              </a:spcAft>
              <a:buSzPts val="2000"/>
              <a:buNone/>
              <a:defRPr sz="2000" b="1"/>
            </a:lvl9pPr>
          </a:lstStyle>
          <a:p/>
        </p:txBody>
      </p:sp>
      <p:sp>
        <p:nvSpPr>
          <p:cNvPr id="197" name="Google Shape;197;p16"/>
          <p:cNvSpPr txBox="1">
            <a:spLocks noGrp="1"/>
          </p:cNvSpPr>
          <p:nvPr>
            <p:ph type="subTitle" idx="6"/>
          </p:nvPr>
        </p:nvSpPr>
        <p:spPr>
          <a:xfrm>
            <a:off x="8245602" y="4001780"/>
            <a:ext cx="31134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000"/>
              <a:buNone/>
              <a:defRPr sz="2000" b="1"/>
            </a:lvl1pPr>
            <a:lvl2pPr lvl="1" rtl="0">
              <a:spcBef>
                <a:spcPts val="2100"/>
              </a:spcBef>
              <a:spcAft>
                <a:spcPts val="0"/>
              </a:spcAft>
              <a:buSzPts val="2000"/>
              <a:buNone/>
              <a:defRPr sz="2000" b="1"/>
            </a:lvl2pPr>
            <a:lvl3pPr lvl="2" rtl="0">
              <a:spcBef>
                <a:spcPts val="2100"/>
              </a:spcBef>
              <a:spcAft>
                <a:spcPts val="0"/>
              </a:spcAft>
              <a:buSzPts val="2000"/>
              <a:buNone/>
              <a:defRPr sz="2000" b="1"/>
            </a:lvl3pPr>
            <a:lvl4pPr lvl="3" rtl="0">
              <a:spcBef>
                <a:spcPts val="2100"/>
              </a:spcBef>
              <a:spcAft>
                <a:spcPts val="0"/>
              </a:spcAft>
              <a:buSzPts val="2000"/>
              <a:buNone/>
              <a:defRPr sz="2000" b="1"/>
            </a:lvl4pPr>
            <a:lvl5pPr lvl="4" rtl="0">
              <a:spcBef>
                <a:spcPts val="2100"/>
              </a:spcBef>
              <a:spcAft>
                <a:spcPts val="0"/>
              </a:spcAft>
              <a:buSzPts val="2000"/>
              <a:buNone/>
              <a:defRPr sz="2000" b="1"/>
            </a:lvl5pPr>
            <a:lvl6pPr lvl="5" rtl="0">
              <a:spcBef>
                <a:spcPts val="2100"/>
              </a:spcBef>
              <a:spcAft>
                <a:spcPts val="0"/>
              </a:spcAft>
              <a:buSzPts val="2000"/>
              <a:buNone/>
              <a:defRPr sz="2000" b="1"/>
            </a:lvl6pPr>
            <a:lvl7pPr lvl="6" rtl="0">
              <a:spcBef>
                <a:spcPts val="2100"/>
              </a:spcBef>
              <a:spcAft>
                <a:spcPts val="0"/>
              </a:spcAft>
              <a:buSzPts val="2000"/>
              <a:buNone/>
              <a:defRPr sz="2000" b="1"/>
            </a:lvl7pPr>
            <a:lvl8pPr lvl="7" rtl="0">
              <a:spcBef>
                <a:spcPts val="2100"/>
              </a:spcBef>
              <a:spcAft>
                <a:spcPts val="0"/>
              </a:spcAft>
              <a:buSzPts val="2000"/>
              <a:buNone/>
              <a:defRPr sz="2000" b="1"/>
            </a:lvl8pPr>
            <a:lvl9pPr lvl="8" rtl="0">
              <a:spcBef>
                <a:spcPts val="2100"/>
              </a:spcBef>
              <a:spcAft>
                <a:spcPts val="2100"/>
              </a:spcAft>
              <a:buSzPts val="2000"/>
              <a:buNone/>
              <a:defRPr sz="2000" b="1"/>
            </a:lvl9pPr>
          </a:lstStyle>
          <a:p/>
        </p:txBody>
      </p:sp>
      <p:sp>
        <p:nvSpPr>
          <p:cNvPr id="198" name="Google Shape;198;p16"/>
          <p:cNvSpPr txBox="1">
            <a:spLocks noGrp="1"/>
          </p:cNvSpPr>
          <p:nvPr>
            <p:ph type="title"/>
          </p:nvPr>
        </p:nvSpPr>
        <p:spPr>
          <a:xfrm>
            <a:off x="510625" y="879050"/>
            <a:ext cx="11210400" cy="914400"/>
          </a:xfrm>
          <a:prstGeom prst="rect">
            <a:avLst/>
          </a:prstGeom>
        </p:spPr>
        <p:txBody>
          <a:bodyPr spcFirstLastPara="1" wrap="square" lIns="121900" tIns="121900" rIns="121900" bIns="121900" anchor="ctr"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2pPr>
            <a:lvl3pPr lvl="2" algn="ctr"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3pPr>
            <a:lvl4pPr lvl="3" algn="ctr"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4pPr>
            <a:lvl5pPr lvl="4" algn="ctr"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5pPr>
            <a:lvl6pPr lvl="5" algn="ctr"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6pPr>
            <a:lvl7pPr lvl="6" algn="ctr"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7pPr>
            <a:lvl8pPr lvl="7" algn="ctr"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8pPr>
            <a:lvl9pPr lvl="8" algn="ctr"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9pPr>
          </a:lstStyle>
          <a:p/>
        </p:txBody>
      </p:sp>
      <p:sp>
        <p:nvSpPr>
          <p:cNvPr id="199" name="Google Shape;199;p16"/>
          <p:cNvSpPr txBox="1">
            <a:spLocks noGrp="1"/>
          </p:cNvSpPr>
          <p:nvPr>
            <p:ph type="body" idx="7"/>
          </p:nvPr>
        </p:nvSpPr>
        <p:spPr>
          <a:xfrm>
            <a:off x="4559121" y="2589800"/>
            <a:ext cx="3113400" cy="834000"/>
          </a:xfrm>
          <a:prstGeom prst="rect">
            <a:avLst/>
          </a:prstGeom>
        </p:spPr>
        <p:txBody>
          <a:bodyPr spcFirstLastPara="1" wrap="square" lIns="121900" tIns="121900" rIns="121900" bIns="121900" anchor="t" anchorCtr="0">
            <a:noAutofit/>
          </a:bodyPr>
          <a:lstStyle>
            <a:lvl1pPr marL="457200" lvl="0" indent="-330200">
              <a:spcBef>
                <a:spcPts val="0"/>
              </a:spcBef>
              <a:spcAft>
                <a:spcPts val="0"/>
              </a:spcAft>
              <a:buSzPts val="1600"/>
              <a:buChar char="●"/>
              <a:defRPr sz="16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p:txBody>
      </p:sp>
      <p:sp>
        <p:nvSpPr>
          <p:cNvPr id="200" name="Google Shape;200;p16"/>
          <p:cNvSpPr txBox="1">
            <a:spLocks noGrp="1"/>
          </p:cNvSpPr>
          <p:nvPr>
            <p:ph type="body" idx="8"/>
          </p:nvPr>
        </p:nvSpPr>
        <p:spPr>
          <a:xfrm>
            <a:off x="8245602" y="4418600"/>
            <a:ext cx="3113400" cy="8340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p:txBody>
      </p:sp>
      <p:sp>
        <p:nvSpPr>
          <p:cNvPr id="201" name="Google Shape;201;p16"/>
          <p:cNvSpPr txBox="1">
            <a:spLocks noGrp="1"/>
          </p:cNvSpPr>
          <p:nvPr>
            <p:ph type="body" idx="9"/>
          </p:nvPr>
        </p:nvSpPr>
        <p:spPr>
          <a:xfrm>
            <a:off x="4559121" y="4418600"/>
            <a:ext cx="3113400" cy="8340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p:txBody>
      </p:sp>
      <p:sp>
        <p:nvSpPr>
          <p:cNvPr id="202" name="Google Shape;202;p16"/>
          <p:cNvSpPr txBox="1">
            <a:spLocks noGrp="1"/>
          </p:cNvSpPr>
          <p:nvPr>
            <p:ph type="body" idx="13"/>
          </p:nvPr>
        </p:nvSpPr>
        <p:spPr>
          <a:xfrm>
            <a:off x="870123" y="2589800"/>
            <a:ext cx="3113400" cy="8340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p:txBody>
      </p:sp>
      <p:sp>
        <p:nvSpPr>
          <p:cNvPr id="203" name="Google Shape;203;p16"/>
          <p:cNvSpPr txBox="1">
            <a:spLocks noGrp="1"/>
          </p:cNvSpPr>
          <p:nvPr>
            <p:ph type="body" idx="14"/>
          </p:nvPr>
        </p:nvSpPr>
        <p:spPr>
          <a:xfrm>
            <a:off x="8245602" y="2589800"/>
            <a:ext cx="3113400" cy="8340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p:txBody>
      </p:sp>
      <p:sp>
        <p:nvSpPr>
          <p:cNvPr id="204" name="Google Shape;204;p16"/>
          <p:cNvSpPr txBox="1">
            <a:spLocks noGrp="1"/>
          </p:cNvSpPr>
          <p:nvPr>
            <p:ph type="body" idx="15"/>
          </p:nvPr>
        </p:nvSpPr>
        <p:spPr>
          <a:xfrm>
            <a:off x="870123" y="4418600"/>
            <a:ext cx="3113400" cy="8340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p:txBody>
      </p:sp>
      <p:sp>
        <p:nvSpPr>
          <p:cNvPr id="205" name="Google Shape;205;p16"/>
          <p:cNvSpPr/>
          <p:nvPr/>
        </p:nvSpPr>
        <p:spPr>
          <a:xfrm rot="-5400000">
            <a:off x="11202850" y="188900"/>
            <a:ext cx="855600" cy="855300"/>
          </a:xfrm>
          <a:prstGeom prst="rect">
            <a:avLst/>
          </a:prstGeom>
          <a:solidFill>
            <a:schemeClr val="accent4"/>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206" name="Google Shape;206;p16"/>
          <p:cNvSpPr txBox="1">
            <a:spLocks noGrp="1"/>
          </p:cNvSpPr>
          <p:nvPr>
            <p:ph type="sldNum" idx="12"/>
          </p:nvPr>
        </p:nvSpPr>
        <p:spPr>
          <a:xfrm>
            <a:off x="11264795"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GB">
                <a:solidFill>
                  <a:srgbClr val="000000"/>
                </a:solidFill>
              </a:rPr>
            </a:fld>
            <a:endParaRPr>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014 Map">
  <p:cSld name="014 Map">
    <p:spTree>
      <p:nvGrpSpPr>
        <p:cNvPr id="1" name="Shape 207"/>
        <p:cNvGrpSpPr/>
        <p:nvPr/>
      </p:nvGrpSpPr>
      <p:grpSpPr>
        <a:xfrm>
          <a:off x="0" y="0"/>
          <a:ext cx="0" cy="0"/>
          <a:chOff x="0" y="0"/>
          <a:chExt cx="0" cy="0"/>
        </a:xfrm>
      </p:grpSpPr>
      <p:sp>
        <p:nvSpPr>
          <p:cNvPr id="208" name="Google Shape;208;p17"/>
          <p:cNvSpPr/>
          <p:nvPr/>
        </p:nvSpPr>
        <p:spPr>
          <a:xfrm flipH="1">
            <a:off x="7713150" y="188700"/>
            <a:ext cx="4308000" cy="21480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209" name="Google Shape;209;p17"/>
          <p:cNvSpPr/>
          <p:nvPr/>
        </p:nvSpPr>
        <p:spPr>
          <a:xfrm flipH="1">
            <a:off x="7713150" y="2336700"/>
            <a:ext cx="4308000" cy="4332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210" name="Google Shape;210;p17"/>
          <p:cNvSpPr/>
          <p:nvPr/>
        </p:nvSpPr>
        <p:spPr>
          <a:xfrm flipH="1">
            <a:off x="170850"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211" name="Google Shape;211;p17"/>
          <p:cNvSpPr/>
          <p:nvPr/>
        </p:nvSpPr>
        <p:spPr>
          <a:xfrm>
            <a:off x="490775" y="560625"/>
            <a:ext cx="10365900" cy="57726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212" name="Google Shape;212;p17"/>
          <p:cNvSpPr/>
          <p:nvPr/>
        </p:nvSpPr>
        <p:spPr>
          <a:xfrm rot="-5400000">
            <a:off x="11165725" y="188900"/>
            <a:ext cx="855600" cy="855300"/>
          </a:xfrm>
          <a:prstGeom prst="rect">
            <a:avLst/>
          </a:prstGeom>
          <a:solidFill>
            <a:schemeClr val="accent4"/>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213" name="Google Shape;213;p17"/>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GB">
                <a:solidFill>
                  <a:srgbClr val="000000"/>
                </a:solidFill>
              </a:rPr>
            </a:fld>
            <a:endParaRPr>
              <a:solidFill>
                <a:srgbClr val="000000"/>
              </a:solidFill>
            </a:endParaRPr>
          </a:p>
        </p:txBody>
      </p:sp>
      <p:sp>
        <p:nvSpPr>
          <p:cNvPr id="214" name="Google Shape;214;p17"/>
          <p:cNvSpPr/>
          <p:nvPr/>
        </p:nvSpPr>
        <p:spPr>
          <a:xfrm>
            <a:off x="10434975" y="3489950"/>
            <a:ext cx="1290000" cy="1290000"/>
          </a:xfrm>
          <a:prstGeom prst="ellipse">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215" name="Google Shape;215;p17"/>
          <p:cNvSpPr txBox="1">
            <a:spLocks noGrp="1"/>
          </p:cNvSpPr>
          <p:nvPr>
            <p:ph type="subTitle" idx="1"/>
          </p:nvPr>
        </p:nvSpPr>
        <p:spPr>
          <a:xfrm>
            <a:off x="7439675" y="1882375"/>
            <a:ext cx="29952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p:txBody>
      </p:sp>
      <p:sp>
        <p:nvSpPr>
          <p:cNvPr id="216" name="Google Shape;216;p17"/>
          <p:cNvSpPr txBox="1">
            <a:spLocks noGrp="1"/>
          </p:cNvSpPr>
          <p:nvPr>
            <p:ph type="subTitle" idx="2"/>
          </p:nvPr>
        </p:nvSpPr>
        <p:spPr>
          <a:xfrm>
            <a:off x="7439675" y="4102757"/>
            <a:ext cx="29952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p:txBody>
      </p:sp>
      <p:sp>
        <p:nvSpPr>
          <p:cNvPr id="217" name="Google Shape;217;p17"/>
          <p:cNvSpPr txBox="1">
            <a:spLocks noGrp="1"/>
          </p:cNvSpPr>
          <p:nvPr>
            <p:ph type="title"/>
          </p:nvPr>
        </p:nvSpPr>
        <p:spPr>
          <a:xfrm>
            <a:off x="490775" y="560625"/>
            <a:ext cx="10365900" cy="914400"/>
          </a:xfrm>
          <a:prstGeom prst="rect">
            <a:avLst/>
          </a:prstGeom>
          <a:solidFill>
            <a:schemeClr val="accent4"/>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2pPr>
            <a:lvl3pPr lvl="2" algn="ctr"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3pPr>
            <a:lvl4pPr lvl="3" algn="ctr"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4pPr>
            <a:lvl5pPr lvl="4" algn="ctr"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5pPr>
            <a:lvl6pPr lvl="5" algn="ctr"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6pPr>
            <a:lvl7pPr lvl="6" algn="ctr"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7pPr>
            <a:lvl8pPr lvl="7" algn="ctr"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8pPr>
            <a:lvl9pPr lvl="8" algn="ctr"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9pPr>
          </a:lstStyle>
          <a:p/>
        </p:txBody>
      </p:sp>
      <p:sp>
        <p:nvSpPr>
          <p:cNvPr id="218" name="Google Shape;218;p17"/>
          <p:cNvSpPr txBox="1">
            <a:spLocks noGrp="1"/>
          </p:cNvSpPr>
          <p:nvPr>
            <p:ph type="body" idx="3"/>
          </p:nvPr>
        </p:nvSpPr>
        <p:spPr>
          <a:xfrm>
            <a:off x="7439675" y="2318375"/>
            <a:ext cx="2995200" cy="1553400"/>
          </a:xfrm>
          <a:prstGeom prst="rect">
            <a:avLst/>
          </a:prstGeom>
        </p:spPr>
        <p:txBody>
          <a:bodyPr spcFirstLastPara="1" wrap="square" lIns="121900" tIns="121900" rIns="121900" bIns="121900" anchor="t" anchorCtr="0">
            <a:noAutofit/>
          </a:bodyPr>
          <a:lstStyle>
            <a:lvl1pPr marL="457200" lvl="0" indent="-317500">
              <a:lnSpc>
                <a:spcPct val="100000"/>
              </a:lnSpc>
              <a:spcBef>
                <a:spcPts val="0"/>
              </a:spcBef>
              <a:spcAft>
                <a:spcPts val="0"/>
              </a:spcAft>
              <a:buSzPts val="1400"/>
              <a:buChar char="●"/>
              <a:defRPr sz="1400"/>
            </a:lvl1pPr>
            <a:lvl2pPr marL="914400" lvl="1" indent="-317500">
              <a:lnSpc>
                <a:spcPct val="100000"/>
              </a:lnSpc>
              <a:spcBef>
                <a:spcPts val="0"/>
              </a:spcBef>
              <a:spcAft>
                <a:spcPts val="0"/>
              </a:spcAft>
              <a:buSzPts val="1400"/>
              <a:buChar char="○"/>
              <a:defRPr sz="1400"/>
            </a:lvl2pPr>
            <a:lvl3pPr marL="1371600" lvl="2" indent="-317500">
              <a:lnSpc>
                <a:spcPct val="100000"/>
              </a:lnSpc>
              <a:spcBef>
                <a:spcPts val="0"/>
              </a:spcBef>
              <a:spcAft>
                <a:spcPts val="0"/>
              </a:spcAft>
              <a:buSzPts val="1400"/>
              <a:buChar char="■"/>
              <a:defRPr sz="1400"/>
            </a:lvl3pPr>
            <a:lvl4pPr marL="1828800" lvl="3" indent="-317500">
              <a:lnSpc>
                <a:spcPct val="100000"/>
              </a:lnSpc>
              <a:spcBef>
                <a:spcPts val="0"/>
              </a:spcBef>
              <a:spcAft>
                <a:spcPts val="0"/>
              </a:spcAft>
              <a:buSzPts val="1400"/>
              <a:buChar char="●"/>
              <a:defRPr sz="1400"/>
            </a:lvl4pPr>
            <a:lvl5pPr marL="2286000" lvl="4" indent="-317500">
              <a:lnSpc>
                <a:spcPct val="100000"/>
              </a:lnSpc>
              <a:spcBef>
                <a:spcPts val="0"/>
              </a:spcBef>
              <a:spcAft>
                <a:spcPts val="0"/>
              </a:spcAft>
              <a:buSzPts val="1400"/>
              <a:buChar char="○"/>
              <a:defRPr sz="1400"/>
            </a:lvl5pPr>
            <a:lvl6pPr marL="2743200" lvl="5" indent="-317500">
              <a:lnSpc>
                <a:spcPct val="100000"/>
              </a:lnSpc>
              <a:spcBef>
                <a:spcPts val="0"/>
              </a:spcBef>
              <a:spcAft>
                <a:spcPts val="0"/>
              </a:spcAft>
              <a:buSzPts val="1400"/>
              <a:buChar char="■"/>
              <a:defRPr sz="1400"/>
            </a:lvl6pPr>
            <a:lvl7pPr marL="3200400" lvl="6" indent="-317500">
              <a:lnSpc>
                <a:spcPct val="100000"/>
              </a:lnSpc>
              <a:spcBef>
                <a:spcPts val="0"/>
              </a:spcBef>
              <a:spcAft>
                <a:spcPts val="0"/>
              </a:spcAft>
              <a:buSzPts val="1400"/>
              <a:buChar char="●"/>
              <a:defRPr sz="1400"/>
            </a:lvl7pPr>
            <a:lvl8pPr marL="3657600" lvl="7" indent="-317500">
              <a:lnSpc>
                <a:spcPct val="100000"/>
              </a:lnSpc>
              <a:spcBef>
                <a:spcPts val="0"/>
              </a:spcBef>
              <a:spcAft>
                <a:spcPts val="0"/>
              </a:spcAft>
              <a:buSzPts val="1400"/>
              <a:buChar char="○"/>
              <a:defRPr sz="1400"/>
            </a:lvl8pPr>
            <a:lvl9pPr marL="4114800" lvl="8" indent="-317500">
              <a:lnSpc>
                <a:spcPct val="100000"/>
              </a:lnSpc>
              <a:spcBef>
                <a:spcPts val="0"/>
              </a:spcBef>
              <a:spcAft>
                <a:spcPts val="0"/>
              </a:spcAft>
              <a:buSzPts val="1400"/>
              <a:buChar char="■"/>
              <a:defRPr sz="1400"/>
            </a:lvl9pPr>
          </a:lstStyle>
          <a:p/>
        </p:txBody>
      </p:sp>
      <p:sp>
        <p:nvSpPr>
          <p:cNvPr id="219" name="Google Shape;219;p17"/>
          <p:cNvSpPr txBox="1">
            <a:spLocks noGrp="1"/>
          </p:cNvSpPr>
          <p:nvPr>
            <p:ph type="body" idx="4"/>
          </p:nvPr>
        </p:nvSpPr>
        <p:spPr>
          <a:xfrm>
            <a:off x="7439675" y="4506700"/>
            <a:ext cx="2995200" cy="1553400"/>
          </a:xfrm>
          <a:prstGeom prst="rect">
            <a:avLst/>
          </a:prstGeom>
        </p:spPr>
        <p:txBody>
          <a:bodyPr spcFirstLastPara="1" wrap="square" lIns="121900" tIns="121900" rIns="121900" bIns="121900" anchor="t" anchorCtr="0">
            <a:noAutofit/>
          </a:bodyPr>
          <a:lstStyle>
            <a:lvl1pPr marL="457200" lvl="0" indent="-317500" rtl="0">
              <a:lnSpc>
                <a:spcPct val="100000"/>
              </a:lnSpc>
              <a:spcBef>
                <a:spcPts val="0"/>
              </a:spcBef>
              <a:spcAft>
                <a:spcPts val="0"/>
              </a:spcAft>
              <a:buSzPts val="1400"/>
              <a:buChar char="●"/>
              <a:defRPr sz="1400"/>
            </a:lvl1pPr>
            <a:lvl2pPr marL="914400" lvl="1" indent="-317500" rtl="0">
              <a:lnSpc>
                <a:spcPct val="100000"/>
              </a:lnSpc>
              <a:spcBef>
                <a:spcPts val="0"/>
              </a:spcBef>
              <a:spcAft>
                <a:spcPts val="0"/>
              </a:spcAft>
              <a:buSzPts val="1400"/>
              <a:buChar char="○"/>
              <a:defRPr sz="1400"/>
            </a:lvl2pPr>
            <a:lvl3pPr marL="1371600" lvl="2" indent="-317500" rtl="0">
              <a:lnSpc>
                <a:spcPct val="100000"/>
              </a:lnSpc>
              <a:spcBef>
                <a:spcPts val="0"/>
              </a:spcBef>
              <a:spcAft>
                <a:spcPts val="0"/>
              </a:spcAft>
              <a:buSzPts val="1400"/>
              <a:buChar char="■"/>
              <a:defRPr sz="1400"/>
            </a:lvl3pPr>
            <a:lvl4pPr marL="1828800" lvl="3" indent="-317500" rtl="0">
              <a:lnSpc>
                <a:spcPct val="100000"/>
              </a:lnSpc>
              <a:spcBef>
                <a:spcPts val="0"/>
              </a:spcBef>
              <a:spcAft>
                <a:spcPts val="0"/>
              </a:spcAft>
              <a:buSzPts val="1400"/>
              <a:buChar char="●"/>
              <a:defRPr sz="1400"/>
            </a:lvl4pPr>
            <a:lvl5pPr marL="2286000" lvl="4" indent="-317500" rtl="0">
              <a:lnSpc>
                <a:spcPct val="100000"/>
              </a:lnSpc>
              <a:spcBef>
                <a:spcPts val="0"/>
              </a:spcBef>
              <a:spcAft>
                <a:spcPts val="0"/>
              </a:spcAft>
              <a:buSzPts val="1400"/>
              <a:buChar char="○"/>
              <a:defRPr sz="1400"/>
            </a:lvl5pPr>
            <a:lvl6pPr marL="2743200" lvl="5" indent="-317500" rtl="0">
              <a:lnSpc>
                <a:spcPct val="100000"/>
              </a:lnSpc>
              <a:spcBef>
                <a:spcPts val="0"/>
              </a:spcBef>
              <a:spcAft>
                <a:spcPts val="0"/>
              </a:spcAft>
              <a:buSzPts val="1400"/>
              <a:buChar char="■"/>
              <a:defRPr sz="1400"/>
            </a:lvl6pPr>
            <a:lvl7pPr marL="3200400" lvl="6" indent="-317500" rtl="0">
              <a:lnSpc>
                <a:spcPct val="100000"/>
              </a:lnSpc>
              <a:spcBef>
                <a:spcPts val="0"/>
              </a:spcBef>
              <a:spcAft>
                <a:spcPts val="0"/>
              </a:spcAft>
              <a:buSzPts val="1400"/>
              <a:buChar char="●"/>
              <a:defRPr sz="1400"/>
            </a:lvl7pPr>
            <a:lvl8pPr marL="3657600" lvl="7" indent="-317500" rtl="0">
              <a:lnSpc>
                <a:spcPct val="100000"/>
              </a:lnSpc>
              <a:spcBef>
                <a:spcPts val="0"/>
              </a:spcBef>
              <a:spcAft>
                <a:spcPts val="0"/>
              </a:spcAft>
              <a:buSzPts val="1400"/>
              <a:buChar char="○"/>
              <a:defRPr sz="1400"/>
            </a:lvl8pPr>
            <a:lvl9pPr marL="4114800" lvl="8" indent="-317500" rtl="0">
              <a:lnSpc>
                <a:spcPct val="100000"/>
              </a:lnSpc>
              <a:spcBef>
                <a:spcPts val="0"/>
              </a:spcBef>
              <a:spcAft>
                <a:spcPts val="0"/>
              </a:spcAft>
              <a:buSzPts val="1400"/>
              <a:buChar char="■"/>
              <a:defRPr sz="14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015 Timeline">
  <p:cSld name="015 Timeline">
    <p:spTree>
      <p:nvGrpSpPr>
        <p:cNvPr id="1" name="Shape 220"/>
        <p:cNvGrpSpPr/>
        <p:nvPr/>
      </p:nvGrpSpPr>
      <p:grpSpPr>
        <a:xfrm>
          <a:off x="0" y="0"/>
          <a:ext cx="0" cy="0"/>
          <a:chOff x="0" y="0"/>
          <a:chExt cx="0" cy="0"/>
        </a:xfrm>
      </p:grpSpPr>
      <p:sp>
        <p:nvSpPr>
          <p:cNvPr id="221" name="Google Shape;221;p18"/>
          <p:cNvSpPr/>
          <p:nvPr/>
        </p:nvSpPr>
        <p:spPr>
          <a:xfrm>
            <a:off x="170850" y="188850"/>
            <a:ext cx="4308000" cy="6480600"/>
          </a:xfrm>
          <a:prstGeom prst="rect">
            <a:avLst/>
          </a:prstGeom>
          <a:gradFill>
            <a:gsLst>
              <a:gs pos="0">
                <a:schemeClr val="accent2"/>
              </a:gs>
              <a:gs pos="100000">
                <a:schemeClr val="accent1"/>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222" name="Google Shape;222;p18"/>
          <p:cNvSpPr/>
          <p:nvPr/>
        </p:nvSpPr>
        <p:spPr>
          <a:xfrm>
            <a:off x="170850" y="3738750"/>
            <a:ext cx="3156000" cy="2930400"/>
          </a:xfrm>
          <a:prstGeom prst="rect">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223" name="Google Shape;223;p18"/>
          <p:cNvSpPr/>
          <p:nvPr/>
        </p:nvSpPr>
        <p:spPr>
          <a:xfrm>
            <a:off x="3326925" y="188700"/>
            <a:ext cx="8694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224" name="Google Shape;224;p18"/>
          <p:cNvSpPr/>
          <p:nvPr/>
        </p:nvSpPr>
        <p:spPr>
          <a:xfrm rot="-5400000">
            <a:off x="11165725" y="188900"/>
            <a:ext cx="855600" cy="855300"/>
          </a:xfrm>
          <a:prstGeom prst="rect">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225" name="Google Shape;225;p18"/>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GB">
                <a:solidFill>
                  <a:srgbClr val="000000"/>
                </a:solidFill>
              </a:rPr>
            </a:fld>
            <a:endParaRPr>
              <a:solidFill>
                <a:srgbClr val="000000"/>
              </a:solidFill>
            </a:endParaRPr>
          </a:p>
        </p:txBody>
      </p:sp>
      <p:sp>
        <p:nvSpPr>
          <p:cNvPr id="226" name="Google Shape;226;p18"/>
          <p:cNvSpPr txBox="1">
            <a:spLocks noGrp="1"/>
          </p:cNvSpPr>
          <p:nvPr>
            <p:ph type="subTitle" idx="1"/>
          </p:nvPr>
        </p:nvSpPr>
        <p:spPr>
          <a:xfrm>
            <a:off x="415600" y="2316000"/>
            <a:ext cx="1997700" cy="606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200"/>
              <a:buNone/>
              <a:defRPr sz="2200" b="1"/>
            </a:lvl1pPr>
            <a:lvl2pPr lvl="1" algn="ctr" rtl="0">
              <a:spcBef>
                <a:spcPts val="210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p:txBody>
      </p:sp>
      <p:sp>
        <p:nvSpPr>
          <p:cNvPr id="227" name="Google Shape;227;p18"/>
          <p:cNvSpPr txBox="1">
            <a:spLocks noGrp="1"/>
          </p:cNvSpPr>
          <p:nvPr>
            <p:ph type="subTitle" idx="2"/>
          </p:nvPr>
        </p:nvSpPr>
        <p:spPr>
          <a:xfrm>
            <a:off x="2775377" y="2316000"/>
            <a:ext cx="1997700" cy="606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200"/>
              <a:buNone/>
              <a:defRPr sz="2200" b="1"/>
            </a:lvl1pPr>
            <a:lvl2pPr lvl="1" algn="ctr" rtl="0">
              <a:spcBef>
                <a:spcPts val="210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p:txBody>
      </p:sp>
      <p:sp>
        <p:nvSpPr>
          <p:cNvPr id="228" name="Google Shape;228;p18"/>
          <p:cNvSpPr txBox="1">
            <a:spLocks noGrp="1"/>
          </p:cNvSpPr>
          <p:nvPr>
            <p:ph type="subTitle" idx="3"/>
          </p:nvPr>
        </p:nvSpPr>
        <p:spPr>
          <a:xfrm>
            <a:off x="5135153" y="2342500"/>
            <a:ext cx="1997700" cy="606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200"/>
              <a:buNone/>
              <a:defRPr sz="2200" b="1"/>
            </a:lvl1pPr>
            <a:lvl2pPr lvl="1" algn="ctr" rtl="0">
              <a:spcBef>
                <a:spcPts val="210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p:txBody>
      </p:sp>
      <p:sp>
        <p:nvSpPr>
          <p:cNvPr id="229" name="Google Shape;229;p18"/>
          <p:cNvSpPr txBox="1">
            <a:spLocks noGrp="1"/>
          </p:cNvSpPr>
          <p:nvPr>
            <p:ph type="subTitle" idx="4"/>
          </p:nvPr>
        </p:nvSpPr>
        <p:spPr>
          <a:xfrm>
            <a:off x="7494930" y="2342500"/>
            <a:ext cx="1997700" cy="606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200"/>
              <a:buNone/>
              <a:defRPr sz="2200" b="1"/>
            </a:lvl1pPr>
            <a:lvl2pPr lvl="1" algn="ctr" rtl="0">
              <a:spcBef>
                <a:spcPts val="210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p:txBody>
      </p:sp>
      <p:sp>
        <p:nvSpPr>
          <p:cNvPr id="230" name="Google Shape;230;p18"/>
          <p:cNvSpPr txBox="1">
            <a:spLocks noGrp="1"/>
          </p:cNvSpPr>
          <p:nvPr>
            <p:ph type="subTitle" idx="5"/>
          </p:nvPr>
        </p:nvSpPr>
        <p:spPr>
          <a:xfrm>
            <a:off x="9854707" y="2316000"/>
            <a:ext cx="1997700" cy="606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200"/>
              <a:buNone/>
              <a:defRPr sz="2200" b="1"/>
            </a:lvl1pPr>
            <a:lvl2pPr lvl="1" algn="ctr" rtl="0">
              <a:spcBef>
                <a:spcPts val="210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p:txBody>
      </p:sp>
      <p:sp>
        <p:nvSpPr>
          <p:cNvPr id="231" name="Google Shape;231;p18"/>
          <p:cNvSpPr txBox="1">
            <a:spLocks noGrp="1"/>
          </p:cNvSpPr>
          <p:nvPr>
            <p:ph type="title"/>
          </p:nvPr>
        </p:nvSpPr>
        <p:spPr>
          <a:xfrm>
            <a:off x="1022850" y="1044350"/>
            <a:ext cx="10146300" cy="9144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2pPr>
            <a:lvl3pPr lvl="2" algn="ctr"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3pPr>
            <a:lvl4pPr lvl="3" algn="ctr"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4pPr>
            <a:lvl5pPr lvl="4" algn="ctr"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5pPr>
            <a:lvl6pPr lvl="5" algn="ctr"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6pPr>
            <a:lvl7pPr lvl="6" algn="ctr"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7pPr>
            <a:lvl8pPr lvl="7" algn="ctr"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8pPr>
            <a:lvl9pPr lvl="8" algn="ctr"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9pPr>
          </a:lstStyle>
          <a:p/>
        </p:txBody>
      </p:sp>
      <p:sp>
        <p:nvSpPr>
          <p:cNvPr id="232" name="Google Shape;232;p18"/>
          <p:cNvSpPr txBox="1">
            <a:spLocks noGrp="1"/>
          </p:cNvSpPr>
          <p:nvPr>
            <p:ph type="body" idx="6"/>
          </p:nvPr>
        </p:nvSpPr>
        <p:spPr>
          <a:xfrm>
            <a:off x="415600" y="3238625"/>
            <a:ext cx="1997700" cy="23301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121900" tIns="121900" rIns="121900" bIns="121900" anchor="t" anchorCtr="0">
            <a:noAutofit/>
          </a:bodyPr>
          <a:lstStyle>
            <a:lvl1pPr marL="457200" lvl="0" indent="-330200" algn="ctr">
              <a:spcBef>
                <a:spcPts val="0"/>
              </a:spcBef>
              <a:spcAft>
                <a:spcPts val="0"/>
              </a:spcAft>
              <a:buSzPts val="1600"/>
              <a:buChar char="●"/>
              <a:defRPr sz="1600"/>
            </a:lvl1pPr>
            <a:lvl2pPr marL="914400" lvl="1" indent="-330200" algn="ctr">
              <a:spcBef>
                <a:spcPts val="2100"/>
              </a:spcBef>
              <a:spcAft>
                <a:spcPts val="0"/>
              </a:spcAft>
              <a:buSzPts val="1600"/>
              <a:buChar char="○"/>
              <a:defRPr sz="1600"/>
            </a:lvl2pPr>
            <a:lvl3pPr marL="1371600" lvl="2" indent="-330200" algn="ctr">
              <a:spcBef>
                <a:spcPts val="2100"/>
              </a:spcBef>
              <a:spcAft>
                <a:spcPts val="0"/>
              </a:spcAft>
              <a:buSzPts val="1600"/>
              <a:buChar char="■"/>
              <a:defRPr sz="1600"/>
            </a:lvl3pPr>
            <a:lvl4pPr marL="1828800" lvl="3" indent="-330200" algn="ctr">
              <a:spcBef>
                <a:spcPts val="2100"/>
              </a:spcBef>
              <a:spcAft>
                <a:spcPts val="0"/>
              </a:spcAft>
              <a:buSzPts val="1600"/>
              <a:buChar char="●"/>
              <a:defRPr sz="1600"/>
            </a:lvl4pPr>
            <a:lvl5pPr marL="2286000" lvl="4" indent="-330200" algn="ctr">
              <a:spcBef>
                <a:spcPts val="2100"/>
              </a:spcBef>
              <a:spcAft>
                <a:spcPts val="0"/>
              </a:spcAft>
              <a:buSzPts val="1600"/>
              <a:buChar char="○"/>
              <a:defRPr sz="1600"/>
            </a:lvl5pPr>
            <a:lvl6pPr marL="2743200" lvl="5" indent="-330200" algn="ctr">
              <a:spcBef>
                <a:spcPts val="2100"/>
              </a:spcBef>
              <a:spcAft>
                <a:spcPts val="0"/>
              </a:spcAft>
              <a:buSzPts val="1600"/>
              <a:buChar char="■"/>
              <a:defRPr sz="1600"/>
            </a:lvl6pPr>
            <a:lvl7pPr marL="3200400" lvl="6" indent="-330200" algn="ctr">
              <a:spcBef>
                <a:spcPts val="2100"/>
              </a:spcBef>
              <a:spcAft>
                <a:spcPts val="0"/>
              </a:spcAft>
              <a:buSzPts val="1600"/>
              <a:buChar char="●"/>
              <a:defRPr sz="1600"/>
            </a:lvl7pPr>
            <a:lvl8pPr marL="3657600" lvl="7" indent="-330200" algn="ctr">
              <a:spcBef>
                <a:spcPts val="2100"/>
              </a:spcBef>
              <a:spcAft>
                <a:spcPts val="0"/>
              </a:spcAft>
              <a:buSzPts val="1600"/>
              <a:buChar char="○"/>
              <a:defRPr sz="1600"/>
            </a:lvl8pPr>
            <a:lvl9pPr marL="4114800" lvl="8" indent="-330200" algn="ctr">
              <a:spcBef>
                <a:spcPts val="2100"/>
              </a:spcBef>
              <a:spcAft>
                <a:spcPts val="2100"/>
              </a:spcAft>
              <a:buSzPts val="1600"/>
              <a:buChar char="■"/>
              <a:defRPr sz="1600"/>
            </a:lvl9pPr>
          </a:lstStyle>
          <a:p/>
        </p:txBody>
      </p:sp>
      <p:sp>
        <p:nvSpPr>
          <p:cNvPr id="233" name="Google Shape;233;p18"/>
          <p:cNvSpPr txBox="1">
            <a:spLocks noGrp="1"/>
          </p:cNvSpPr>
          <p:nvPr>
            <p:ph type="body" idx="7"/>
          </p:nvPr>
        </p:nvSpPr>
        <p:spPr>
          <a:xfrm>
            <a:off x="2775375" y="3238625"/>
            <a:ext cx="1997700" cy="23301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121900" tIns="121900" rIns="121900" bIns="121900" anchor="t" anchorCtr="0">
            <a:noAutofit/>
          </a:bodyPr>
          <a:lstStyle>
            <a:lvl1pPr marL="457200" lvl="0" indent="-330200" algn="ctr" rtl="0">
              <a:spcBef>
                <a:spcPts val="0"/>
              </a:spcBef>
              <a:spcAft>
                <a:spcPts val="0"/>
              </a:spcAft>
              <a:buSzPts val="1600"/>
              <a:buChar char="●"/>
              <a:defRPr sz="1600"/>
            </a:lvl1pPr>
            <a:lvl2pPr marL="914400" lvl="1" indent="-330200" algn="ctr" rtl="0">
              <a:spcBef>
                <a:spcPts val="2100"/>
              </a:spcBef>
              <a:spcAft>
                <a:spcPts val="0"/>
              </a:spcAft>
              <a:buSzPts val="1600"/>
              <a:buChar char="○"/>
              <a:defRPr sz="1600"/>
            </a:lvl2pPr>
            <a:lvl3pPr marL="1371600" lvl="2" indent="-330200" algn="ctr" rtl="0">
              <a:spcBef>
                <a:spcPts val="2100"/>
              </a:spcBef>
              <a:spcAft>
                <a:spcPts val="0"/>
              </a:spcAft>
              <a:buSzPts val="1600"/>
              <a:buChar char="■"/>
              <a:defRPr sz="1600"/>
            </a:lvl3pPr>
            <a:lvl4pPr marL="1828800" lvl="3" indent="-330200" algn="ctr" rtl="0">
              <a:spcBef>
                <a:spcPts val="2100"/>
              </a:spcBef>
              <a:spcAft>
                <a:spcPts val="0"/>
              </a:spcAft>
              <a:buSzPts val="1600"/>
              <a:buChar char="●"/>
              <a:defRPr sz="1600"/>
            </a:lvl4pPr>
            <a:lvl5pPr marL="2286000" lvl="4" indent="-330200" algn="ctr" rtl="0">
              <a:spcBef>
                <a:spcPts val="2100"/>
              </a:spcBef>
              <a:spcAft>
                <a:spcPts val="0"/>
              </a:spcAft>
              <a:buSzPts val="1600"/>
              <a:buChar char="○"/>
              <a:defRPr sz="1600"/>
            </a:lvl5pPr>
            <a:lvl6pPr marL="2743200" lvl="5" indent="-330200" algn="ctr" rtl="0">
              <a:spcBef>
                <a:spcPts val="2100"/>
              </a:spcBef>
              <a:spcAft>
                <a:spcPts val="0"/>
              </a:spcAft>
              <a:buSzPts val="1600"/>
              <a:buChar char="■"/>
              <a:defRPr sz="1600"/>
            </a:lvl6pPr>
            <a:lvl7pPr marL="3200400" lvl="6" indent="-330200" algn="ctr" rtl="0">
              <a:spcBef>
                <a:spcPts val="2100"/>
              </a:spcBef>
              <a:spcAft>
                <a:spcPts val="0"/>
              </a:spcAft>
              <a:buSzPts val="1600"/>
              <a:buChar char="●"/>
              <a:defRPr sz="1600"/>
            </a:lvl7pPr>
            <a:lvl8pPr marL="3657600" lvl="7" indent="-330200" algn="ctr" rtl="0">
              <a:spcBef>
                <a:spcPts val="2100"/>
              </a:spcBef>
              <a:spcAft>
                <a:spcPts val="0"/>
              </a:spcAft>
              <a:buSzPts val="1600"/>
              <a:buChar char="○"/>
              <a:defRPr sz="1600"/>
            </a:lvl8pPr>
            <a:lvl9pPr marL="4114800" lvl="8" indent="-330200" algn="ctr" rtl="0">
              <a:spcBef>
                <a:spcPts val="2100"/>
              </a:spcBef>
              <a:spcAft>
                <a:spcPts val="2100"/>
              </a:spcAft>
              <a:buSzPts val="1600"/>
              <a:buChar char="■"/>
              <a:defRPr sz="1600"/>
            </a:lvl9pPr>
          </a:lstStyle>
          <a:p/>
        </p:txBody>
      </p:sp>
      <p:sp>
        <p:nvSpPr>
          <p:cNvPr id="234" name="Google Shape;234;p18"/>
          <p:cNvSpPr txBox="1">
            <a:spLocks noGrp="1"/>
          </p:cNvSpPr>
          <p:nvPr>
            <p:ph type="body" idx="8"/>
          </p:nvPr>
        </p:nvSpPr>
        <p:spPr>
          <a:xfrm>
            <a:off x="5135150" y="3238625"/>
            <a:ext cx="1997700" cy="23301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121900" tIns="121900" rIns="121900" bIns="121900" anchor="t" anchorCtr="0">
            <a:noAutofit/>
          </a:bodyPr>
          <a:lstStyle>
            <a:lvl1pPr marL="457200" lvl="0" indent="-330200" algn="ctr" rtl="0">
              <a:spcBef>
                <a:spcPts val="0"/>
              </a:spcBef>
              <a:spcAft>
                <a:spcPts val="0"/>
              </a:spcAft>
              <a:buSzPts val="1600"/>
              <a:buChar char="●"/>
              <a:defRPr sz="1600"/>
            </a:lvl1pPr>
            <a:lvl2pPr marL="914400" lvl="1" indent="-330200" algn="ctr" rtl="0">
              <a:spcBef>
                <a:spcPts val="2100"/>
              </a:spcBef>
              <a:spcAft>
                <a:spcPts val="0"/>
              </a:spcAft>
              <a:buSzPts val="1600"/>
              <a:buChar char="○"/>
              <a:defRPr sz="1600"/>
            </a:lvl2pPr>
            <a:lvl3pPr marL="1371600" lvl="2" indent="-330200" algn="ctr" rtl="0">
              <a:spcBef>
                <a:spcPts val="2100"/>
              </a:spcBef>
              <a:spcAft>
                <a:spcPts val="0"/>
              </a:spcAft>
              <a:buSzPts val="1600"/>
              <a:buChar char="■"/>
              <a:defRPr sz="1600"/>
            </a:lvl3pPr>
            <a:lvl4pPr marL="1828800" lvl="3" indent="-330200" algn="ctr" rtl="0">
              <a:spcBef>
                <a:spcPts val="2100"/>
              </a:spcBef>
              <a:spcAft>
                <a:spcPts val="0"/>
              </a:spcAft>
              <a:buSzPts val="1600"/>
              <a:buChar char="●"/>
              <a:defRPr sz="1600"/>
            </a:lvl4pPr>
            <a:lvl5pPr marL="2286000" lvl="4" indent="-330200" algn="ctr" rtl="0">
              <a:spcBef>
                <a:spcPts val="2100"/>
              </a:spcBef>
              <a:spcAft>
                <a:spcPts val="0"/>
              </a:spcAft>
              <a:buSzPts val="1600"/>
              <a:buChar char="○"/>
              <a:defRPr sz="1600"/>
            </a:lvl5pPr>
            <a:lvl6pPr marL="2743200" lvl="5" indent="-330200" algn="ctr" rtl="0">
              <a:spcBef>
                <a:spcPts val="2100"/>
              </a:spcBef>
              <a:spcAft>
                <a:spcPts val="0"/>
              </a:spcAft>
              <a:buSzPts val="1600"/>
              <a:buChar char="■"/>
              <a:defRPr sz="1600"/>
            </a:lvl6pPr>
            <a:lvl7pPr marL="3200400" lvl="6" indent="-330200" algn="ctr" rtl="0">
              <a:spcBef>
                <a:spcPts val="2100"/>
              </a:spcBef>
              <a:spcAft>
                <a:spcPts val="0"/>
              </a:spcAft>
              <a:buSzPts val="1600"/>
              <a:buChar char="●"/>
              <a:defRPr sz="1600"/>
            </a:lvl7pPr>
            <a:lvl8pPr marL="3657600" lvl="7" indent="-330200" algn="ctr" rtl="0">
              <a:spcBef>
                <a:spcPts val="2100"/>
              </a:spcBef>
              <a:spcAft>
                <a:spcPts val="0"/>
              </a:spcAft>
              <a:buSzPts val="1600"/>
              <a:buChar char="○"/>
              <a:defRPr sz="1600"/>
            </a:lvl8pPr>
            <a:lvl9pPr marL="4114800" lvl="8" indent="-330200" algn="ctr" rtl="0">
              <a:spcBef>
                <a:spcPts val="2100"/>
              </a:spcBef>
              <a:spcAft>
                <a:spcPts val="2100"/>
              </a:spcAft>
              <a:buSzPts val="1600"/>
              <a:buChar char="■"/>
              <a:defRPr sz="1600"/>
            </a:lvl9pPr>
          </a:lstStyle>
          <a:p/>
        </p:txBody>
      </p:sp>
      <p:sp>
        <p:nvSpPr>
          <p:cNvPr id="235" name="Google Shape;235;p18"/>
          <p:cNvSpPr txBox="1">
            <a:spLocks noGrp="1"/>
          </p:cNvSpPr>
          <p:nvPr>
            <p:ph type="body" idx="9"/>
          </p:nvPr>
        </p:nvSpPr>
        <p:spPr>
          <a:xfrm>
            <a:off x="7494925" y="3238625"/>
            <a:ext cx="1997700" cy="23301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121900" tIns="121900" rIns="121900" bIns="121900" anchor="t" anchorCtr="0">
            <a:noAutofit/>
          </a:bodyPr>
          <a:lstStyle>
            <a:lvl1pPr marL="457200" lvl="0" indent="-330200" algn="ctr" rtl="0">
              <a:spcBef>
                <a:spcPts val="0"/>
              </a:spcBef>
              <a:spcAft>
                <a:spcPts val="0"/>
              </a:spcAft>
              <a:buSzPts val="1600"/>
              <a:buChar char="●"/>
              <a:defRPr sz="1600"/>
            </a:lvl1pPr>
            <a:lvl2pPr marL="914400" lvl="1" indent="-330200" algn="ctr" rtl="0">
              <a:spcBef>
                <a:spcPts val="2100"/>
              </a:spcBef>
              <a:spcAft>
                <a:spcPts val="0"/>
              </a:spcAft>
              <a:buSzPts val="1600"/>
              <a:buChar char="○"/>
              <a:defRPr sz="1600"/>
            </a:lvl2pPr>
            <a:lvl3pPr marL="1371600" lvl="2" indent="-330200" algn="ctr" rtl="0">
              <a:spcBef>
                <a:spcPts val="2100"/>
              </a:spcBef>
              <a:spcAft>
                <a:spcPts val="0"/>
              </a:spcAft>
              <a:buSzPts val="1600"/>
              <a:buChar char="■"/>
              <a:defRPr sz="1600"/>
            </a:lvl3pPr>
            <a:lvl4pPr marL="1828800" lvl="3" indent="-330200" algn="ctr" rtl="0">
              <a:spcBef>
                <a:spcPts val="2100"/>
              </a:spcBef>
              <a:spcAft>
                <a:spcPts val="0"/>
              </a:spcAft>
              <a:buSzPts val="1600"/>
              <a:buChar char="●"/>
              <a:defRPr sz="1600"/>
            </a:lvl4pPr>
            <a:lvl5pPr marL="2286000" lvl="4" indent="-330200" algn="ctr" rtl="0">
              <a:spcBef>
                <a:spcPts val="2100"/>
              </a:spcBef>
              <a:spcAft>
                <a:spcPts val="0"/>
              </a:spcAft>
              <a:buSzPts val="1600"/>
              <a:buChar char="○"/>
              <a:defRPr sz="1600"/>
            </a:lvl5pPr>
            <a:lvl6pPr marL="2743200" lvl="5" indent="-330200" algn="ctr" rtl="0">
              <a:spcBef>
                <a:spcPts val="2100"/>
              </a:spcBef>
              <a:spcAft>
                <a:spcPts val="0"/>
              </a:spcAft>
              <a:buSzPts val="1600"/>
              <a:buChar char="■"/>
              <a:defRPr sz="1600"/>
            </a:lvl6pPr>
            <a:lvl7pPr marL="3200400" lvl="6" indent="-330200" algn="ctr" rtl="0">
              <a:spcBef>
                <a:spcPts val="2100"/>
              </a:spcBef>
              <a:spcAft>
                <a:spcPts val="0"/>
              </a:spcAft>
              <a:buSzPts val="1600"/>
              <a:buChar char="●"/>
              <a:defRPr sz="1600"/>
            </a:lvl7pPr>
            <a:lvl8pPr marL="3657600" lvl="7" indent="-330200" algn="ctr" rtl="0">
              <a:spcBef>
                <a:spcPts val="2100"/>
              </a:spcBef>
              <a:spcAft>
                <a:spcPts val="0"/>
              </a:spcAft>
              <a:buSzPts val="1600"/>
              <a:buChar char="○"/>
              <a:defRPr sz="1600"/>
            </a:lvl8pPr>
            <a:lvl9pPr marL="4114800" lvl="8" indent="-330200" algn="ctr" rtl="0">
              <a:spcBef>
                <a:spcPts val="2100"/>
              </a:spcBef>
              <a:spcAft>
                <a:spcPts val="2100"/>
              </a:spcAft>
              <a:buSzPts val="1600"/>
              <a:buChar char="■"/>
              <a:defRPr sz="1600"/>
            </a:lvl9pPr>
          </a:lstStyle>
          <a:p/>
        </p:txBody>
      </p:sp>
      <p:sp>
        <p:nvSpPr>
          <p:cNvPr id="236" name="Google Shape;236;p18"/>
          <p:cNvSpPr txBox="1">
            <a:spLocks noGrp="1"/>
          </p:cNvSpPr>
          <p:nvPr>
            <p:ph type="body" idx="13"/>
          </p:nvPr>
        </p:nvSpPr>
        <p:spPr>
          <a:xfrm>
            <a:off x="9854700" y="3238625"/>
            <a:ext cx="1997700" cy="23301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121900" tIns="121900" rIns="121900" bIns="121900" anchor="t" anchorCtr="0">
            <a:noAutofit/>
          </a:bodyPr>
          <a:lstStyle>
            <a:lvl1pPr marL="457200" lvl="0" indent="-330200" algn="ctr" rtl="0">
              <a:spcBef>
                <a:spcPts val="0"/>
              </a:spcBef>
              <a:spcAft>
                <a:spcPts val="0"/>
              </a:spcAft>
              <a:buSzPts val="1600"/>
              <a:buChar char="●"/>
              <a:defRPr sz="1600"/>
            </a:lvl1pPr>
            <a:lvl2pPr marL="914400" lvl="1" indent="-330200" algn="ctr" rtl="0">
              <a:spcBef>
                <a:spcPts val="2100"/>
              </a:spcBef>
              <a:spcAft>
                <a:spcPts val="0"/>
              </a:spcAft>
              <a:buSzPts val="1600"/>
              <a:buChar char="○"/>
              <a:defRPr sz="1600"/>
            </a:lvl2pPr>
            <a:lvl3pPr marL="1371600" lvl="2" indent="-330200" algn="ctr" rtl="0">
              <a:spcBef>
                <a:spcPts val="2100"/>
              </a:spcBef>
              <a:spcAft>
                <a:spcPts val="0"/>
              </a:spcAft>
              <a:buSzPts val="1600"/>
              <a:buChar char="■"/>
              <a:defRPr sz="1600"/>
            </a:lvl3pPr>
            <a:lvl4pPr marL="1828800" lvl="3" indent="-330200" algn="ctr" rtl="0">
              <a:spcBef>
                <a:spcPts val="2100"/>
              </a:spcBef>
              <a:spcAft>
                <a:spcPts val="0"/>
              </a:spcAft>
              <a:buSzPts val="1600"/>
              <a:buChar char="●"/>
              <a:defRPr sz="1600"/>
            </a:lvl4pPr>
            <a:lvl5pPr marL="2286000" lvl="4" indent="-330200" algn="ctr" rtl="0">
              <a:spcBef>
                <a:spcPts val="2100"/>
              </a:spcBef>
              <a:spcAft>
                <a:spcPts val="0"/>
              </a:spcAft>
              <a:buSzPts val="1600"/>
              <a:buChar char="○"/>
              <a:defRPr sz="1600"/>
            </a:lvl5pPr>
            <a:lvl6pPr marL="2743200" lvl="5" indent="-330200" algn="ctr" rtl="0">
              <a:spcBef>
                <a:spcPts val="2100"/>
              </a:spcBef>
              <a:spcAft>
                <a:spcPts val="0"/>
              </a:spcAft>
              <a:buSzPts val="1600"/>
              <a:buChar char="■"/>
              <a:defRPr sz="1600"/>
            </a:lvl6pPr>
            <a:lvl7pPr marL="3200400" lvl="6" indent="-330200" algn="ctr" rtl="0">
              <a:spcBef>
                <a:spcPts val="2100"/>
              </a:spcBef>
              <a:spcAft>
                <a:spcPts val="0"/>
              </a:spcAft>
              <a:buSzPts val="1600"/>
              <a:buChar char="●"/>
              <a:defRPr sz="1600"/>
            </a:lvl7pPr>
            <a:lvl8pPr marL="3657600" lvl="7" indent="-330200" algn="ctr" rtl="0">
              <a:spcBef>
                <a:spcPts val="2100"/>
              </a:spcBef>
              <a:spcAft>
                <a:spcPts val="0"/>
              </a:spcAft>
              <a:buSzPts val="1600"/>
              <a:buChar char="○"/>
              <a:defRPr sz="1600"/>
            </a:lvl8pPr>
            <a:lvl9pPr marL="4114800" lvl="8" indent="-330200" algn="ctr" rtl="0">
              <a:spcBef>
                <a:spcPts val="2100"/>
              </a:spcBef>
              <a:spcAft>
                <a:spcPts val="2100"/>
              </a:spcAft>
              <a:buSzPts val="1600"/>
              <a:buChar char="■"/>
              <a:defRPr sz="16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4 Section Title">
  <p:cSld name="CUSTOM_3">
    <p:spTree>
      <p:nvGrpSpPr>
        <p:cNvPr id="1" name="Shape 72"/>
        <p:cNvGrpSpPr/>
        <p:nvPr/>
      </p:nvGrpSpPr>
      <p:grpSpPr>
        <a:xfrm>
          <a:off x="0" y="0"/>
          <a:ext cx="0" cy="0"/>
          <a:chOff x="0" y="0"/>
          <a:chExt cx="0" cy="0"/>
        </a:xfrm>
      </p:grpSpPr>
      <p:sp>
        <p:nvSpPr>
          <p:cNvPr id="73" name="Google Shape;73;p7"/>
          <p:cNvSpPr/>
          <p:nvPr/>
        </p:nvSpPr>
        <p:spPr>
          <a:xfrm flipH="1">
            <a:off x="7713150" y="188700"/>
            <a:ext cx="4308000" cy="21480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74;p7"/>
          <p:cNvSpPr/>
          <p:nvPr/>
        </p:nvSpPr>
        <p:spPr>
          <a:xfrm flipH="1">
            <a:off x="7713150" y="2336700"/>
            <a:ext cx="4308000" cy="4332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75;p7"/>
          <p:cNvSpPr/>
          <p:nvPr/>
        </p:nvSpPr>
        <p:spPr>
          <a:xfrm flipH="1">
            <a:off x="170850"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76;p7"/>
          <p:cNvSpPr/>
          <p:nvPr/>
        </p:nvSpPr>
        <p:spPr>
          <a:xfrm>
            <a:off x="490775" y="560625"/>
            <a:ext cx="11210400" cy="57726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77;p7"/>
          <p:cNvSpPr/>
          <p:nvPr/>
        </p:nvSpPr>
        <p:spPr>
          <a:xfrm rot="-5400000">
            <a:off x="11165725" y="188900"/>
            <a:ext cx="855600" cy="855300"/>
          </a:xfrm>
          <a:prstGeom prst="rect">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78;p7"/>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pPr marL="0" lvl="0" indent="0" algn="ctr" rtl="0">
              <a:spcBef>
                <a:spcPts val="0"/>
              </a:spcBef>
              <a:spcAft>
                <a:spcPts val="0"/>
              </a:spcAft>
              <a:buNone/>
            </a:pPr>
            <a:fld id="{00000000-1234-1234-1234-123412341234}" type="slidenum">
              <a:rPr lang="en-GB"/>
            </a:fld>
            <a:endParaRPr lang="en-GB"/>
          </a:p>
        </p:txBody>
      </p:sp>
      <p:sp>
        <p:nvSpPr>
          <p:cNvPr id="79" name="Google Shape;79;p7"/>
          <p:cNvSpPr txBox="1">
            <a:spLocks noGrp="1"/>
          </p:cNvSpPr>
          <p:nvPr>
            <p:ph type="title"/>
          </p:nvPr>
        </p:nvSpPr>
        <p:spPr>
          <a:xfrm>
            <a:off x="2401350" y="2621650"/>
            <a:ext cx="7389300" cy="20661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6000"/>
              <a:buFont typeface="Aldrich"/>
              <a:buNone/>
              <a:defRPr sz="6000"/>
            </a:lvl1pPr>
            <a:lvl2pPr lvl="1" algn="ctr" rtl="0">
              <a:spcBef>
                <a:spcPts val="0"/>
              </a:spcBef>
              <a:spcAft>
                <a:spcPts val="0"/>
              </a:spcAft>
              <a:buClr>
                <a:schemeClr val="dk1"/>
              </a:buClr>
              <a:buSzPts val="6000"/>
              <a:buFont typeface="Abril Fatface" panose="02000503000000020003"/>
              <a:buNone/>
              <a:defRPr sz="6000">
                <a:solidFill>
                  <a:schemeClr val="dk1"/>
                </a:solidFill>
                <a:latin typeface="Abril Fatface" panose="02000503000000020003"/>
                <a:ea typeface="Abril Fatface" panose="02000503000000020003"/>
                <a:cs typeface="Abril Fatface" panose="02000503000000020003"/>
                <a:sym typeface="Abril Fatface" panose="02000503000000020003"/>
              </a:defRPr>
            </a:lvl2pPr>
            <a:lvl3pPr lvl="2" algn="ctr" rtl="0">
              <a:spcBef>
                <a:spcPts val="0"/>
              </a:spcBef>
              <a:spcAft>
                <a:spcPts val="0"/>
              </a:spcAft>
              <a:buClr>
                <a:schemeClr val="dk1"/>
              </a:buClr>
              <a:buSzPts val="6000"/>
              <a:buFont typeface="Abril Fatface" panose="02000503000000020003"/>
              <a:buNone/>
              <a:defRPr sz="6000">
                <a:solidFill>
                  <a:schemeClr val="dk1"/>
                </a:solidFill>
                <a:latin typeface="Abril Fatface" panose="02000503000000020003"/>
                <a:ea typeface="Abril Fatface" panose="02000503000000020003"/>
                <a:cs typeface="Abril Fatface" panose="02000503000000020003"/>
                <a:sym typeface="Abril Fatface" panose="02000503000000020003"/>
              </a:defRPr>
            </a:lvl3pPr>
            <a:lvl4pPr lvl="3" algn="ctr" rtl="0">
              <a:spcBef>
                <a:spcPts val="0"/>
              </a:spcBef>
              <a:spcAft>
                <a:spcPts val="0"/>
              </a:spcAft>
              <a:buClr>
                <a:schemeClr val="dk1"/>
              </a:buClr>
              <a:buSzPts val="6000"/>
              <a:buFont typeface="Abril Fatface" panose="02000503000000020003"/>
              <a:buNone/>
              <a:defRPr sz="6000">
                <a:solidFill>
                  <a:schemeClr val="dk1"/>
                </a:solidFill>
                <a:latin typeface="Abril Fatface" panose="02000503000000020003"/>
                <a:ea typeface="Abril Fatface" panose="02000503000000020003"/>
                <a:cs typeface="Abril Fatface" panose="02000503000000020003"/>
                <a:sym typeface="Abril Fatface" panose="02000503000000020003"/>
              </a:defRPr>
            </a:lvl4pPr>
            <a:lvl5pPr lvl="4" algn="ctr" rtl="0">
              <a:spcBef>
                <a:spcPts val="0"/>
              </a:spcBef>
              <a:spcAft>
                <a:spcPts val="0"/>
              </a:spcAft>
              <a:buClr>
                <a:schemeClr val="dk1"/>
              </a:buClr>
              <a:buSzPts val="6000"/>
              <a:buFont typeface="Abril Fatface" panose="02000503000000020003"/>
              <a:buNone/>
              <a:defRPr sz="6000">
                <a:solidFill>
                  <a:schemeClr val="dk1"/>
                </a:solidFill>
                <a:latin typeface="Abril Fatface" panose="02000503000000020003"/>
                <a:ea typeface="Abril Fatface" panose="02000503000000020003"/>
                <a:cs typeface="Abril Fatface" panose="02000503000000020003"/>
                <a:sym typeface="Abril Fatface" panose="02000503000000020003"/>
              </a:defRPr>
            </a:lvl5pPr>
            <a:lvl6pPr lvl="5" algn="ctr" rtl="0">
              <a:spcBef>
                <a:spcPts val="0"/>
              </a:spcBef>
              <a:spcAft>
                <a:spcPts val="0"/>
              </a:spcAft>
              <a:buClr>
                <a:schemeClr val="dk1"/>
              </a:buClr>
              <a:buSzPts val="6000"/>
              <a:buFont typeface="Abril Fatface" panose="02000503000000020003"/>
              <a:buNone/>
              <a:defRPr sz="6000">
                <a:solidFill>
                  <a:schemeClr val="dk1"/>
                </a:solidFill>
                <a:latin typeface="Abril Fatface" panose="02000503000000020003"/>
                <a:ea typeface="Abril Fatface" panose="02000503000000020003"/>
                <a:cs typeface="Abril Fatface" panose="02000503000000020003"/>
                <a:sym typeface="Abril Fatface" panose="02000503000000020003"/>
              </a:defRPr>
            </a:lvl6pPr>
            <a:lvl7pPr lvl="6" algn="ctr" rtl="0">
              <a:spcBef>
                <a:spcPts val="0"/>
              </a:spcBef>
              <a:spcAft>
                <a:spcPts val="0"/>
              </a:spcAft>
              <a:buClr>
                <a:schemeClr val="dk1"/>
              </a:buClr>
              <a:buSzPts val="6000"/>
              <a:buFont typeface="Abril Fatface" panose="02000503000000020003"/>
              <a:buNone/>
              <a:defRPr sz="6000">
                <a:solidFill>
                  <a:schemeClr val="dk1"/>
                </a:solidFill>
                <a:latin typeface="Abril Fatface" panose="02000503000000020003"/>
                <a:ea typeface="Abril Fatface" panose="02000503000000020003"/>
                <a:cs typeface="Abril Fatface" panose="02000503000000020003"/>
                <a:sym typeface="Abril Fatface" panose="02000503000000020003"/>
              </a:defRPr>
            </a:lvl7pPr>
            <a:lvl8pPr lvl="7" algn="ctr" rtl="0">
              <a:spcBef>
                <a:spcPts val="0"/>
              </a:spcBef>
              <a:spcAft>
                <a:spcPts val="0"/>
              </a:spcAft>
              <a:buClr>
                <a:schemeClr val="dk1"/>
              </a:buClr>
              <a:buSzPts val="6000"/>
              <a:buFont typeface="Abril Fatface" panose="02000503000000020003"/>
              <a:buNone/>
              <a:defRPr sz="6000">
                <a:solidFill>
                  <a:schemeClr val="dk1"/>
                </a:solidFill>
                <a:latin typeface="Abril Fatface" panose="02000503000000020003"/>
                <a:ea typeface="Abril Fatface" panose="02000503000000020003"/>
                <a:cs typeface="Abril Fatface" panose="02000503000000020003"/>
                <a:sym typeface="Abril Fatface" panose="02000503000000020003"/>
              </a:defRPr>
            </a:lvl8pPr>
            <a:lvl9pPr lvl="8" algn="ctr" rtl="0">
              <a:spcBef>
                <a:spcPts val="0"/>
              </a:spcBef>
              <a:spcAft>
                <a:spcPts val="0"/>
              </a:spcAft>
              <a:buClr>
                <a:schemeClr val="dk1"/>
              </a:buClr>
              <a:buSzPts val="6000"/>
              <a:buFont typeface="Abril Fatface" panose="02000503000000020003"/>
              <a:buNone/>
              <a:defRPr sz="6000">
                <a:solidFill>
                  <a:schemeClr val="dk1"/>
                </a:solidFill>
                <a:latin typeface="Abril Fatface" panose="02000503000000020003"/>
                <a:ea typeface="Abril Fatface" panose="02000503000000020003"/>
                <a:cs typeface="Abril Fatface" panose="02000503000000020003"/>
                <a:sym typeface="Abril Fatface" panose="02000503000000020003"/>
              </a:defRPr>
            </a:lvl9pPr>
          </a:lstStyle>
          <a:p/>
        </p:txBody>
      </p:sp>
      <p:sp>
        <p:nvSpPr>
          <p:cNvPr id="80" name="Google Shape;80;p7"/>
          <p:cNvSpPr txBox="1">
            <a:spLocks noGrp="1"/>
          </p:cNvSpPr>
          <p:nvPr>
            <p:ph type="body" idx="1"/>
          </p:nvPr>
        </p:nvSpPr>
        <p:spPr>
          <a:xfrm>
            <a:off x="2401350" y="4705300"/>
            <a:ext cx="7389300" cy="763500"/>
          </a:xfrm>
          <a:prstGeom prst="rect">
            <a:avLst/>
          </a:prstGeom>
        </p:spPr>
        <p:txBody>
          <a:bodyPr spcFirstLastPara="1" wrap="square" lIns="121900" tIns="121900" rIns="121900" bIns="121900" anchor="t" anchorCtr="0">
            <a:noAutofit/>
          </a:bodyPr>
          <a:lstStyle>
            <a:lvl1pPr marL="457200" lvl="0" indent="-349250" algn="ctr">
              <a:spcBef>
                <a:spcPts val="0"/>
              </a:spcBef>
              <a:spcAft>
                <a:spcPts val="0"/>
              </a:spcAft>
              <a:buSzPts val="1900"/>
              <a:buChar char="●"/>
              <a:defRPr/>
            </a:lvl1pPr>
            <a:lvl2pPr marL="914400" lvl="1" indent="-349250" algn="ctr">
              <a:spcBef>
                <a:spcPts val="2100"/>
              </a:spcBef>
              <a:spcAft>
                <a:spcPts val="0"/>
              </a:spcAft>
              <a:buSzPts val="1900"/>
              <a:buChar char="○"/>
              <a:defRPr/>
            </a:lvl2pPr>
            <a:lvl3pPr marL="1371600" lvl="2" indent="-349250" algn="ctr">
              <a:spcBef>
                <a:spcPts val="2100"/>
              </a:spcBef>
              <a:spcAft>
                <a:spcPts val="0"/>
              </a:spcAft>
              <a:buSzPts val="1900"/>
              <a:buChar char="■"/>
              <a:defRPr/>
            </a:lvl3pPr>
            <a:lvl4pPr marL="1828800" lvl="3" indent="-349250" algn="ctr">
              <a:spcBef>
                <a:spcPts val="2100"/>
              </a:spcBef>
              <a:spcAft>
                <a:spcPts val="0"/>
              </a:spcAft>
              <a:buSzPts val="1900"/>
              <a:buChar char="●"/>
              <a:defRPr/>
            </a:lvl4pPr>
            <a:lvl5pPr marL="2286000" lvl="4" indent="-349250" algn="ctr">
              <a:spcBef>
                <a:spcPts val="2100"/>
              </a:spcBef>
              <a:spcAft>
                <a:spcPts val="0"/>
              </a:spcAft>
              <a:buSzPts val="1900"/>
              <a:buChar char="○"/>
              <a:defRPr/>
            </a:lvl5pPr>
            <a:lvl6pPr marL="2743200" lvl="5" indent="-349250" algn="ctr">
              <a:spcBef>
                <a:spcPts val="2100"/>
              </a:spcBef>
              <a:spcAft>
                <a:spcPts val="0"/>
              </a:spcAft>
              <a:buSzPts val="1900"/>
              <a:buChar char="■"/>
              <a:defRPr/>
            </a:lvl6pPr>
            <a:lvl7pPr marL="3200400" lvl="6" indent="-349250" algn="ctr">
              <a:spcBef>
                <a:spcPts val="2100"/>
              </a:spcBef>
              <a:spcAft>
                <a:spcPts val="0"/>
              </a:spcAft>
              <a:buSzPts val="1900"/>
              <a:buChar char="●"/>
              <a:defRPr/>
            </a:lvl7pPr>
            <a:lvl8pPr marL="3657600" lvl="7" indent="-349250" algn="ctr">
              <a:spcBef>
                <a:spcPts val="2100"/>
              </a:spcBef>
              <a:spcAft>
                <a:spcPts val="0"/>
              </a:spcAft>
              <a:buSzPts val="1900"/>
              <a:buChar char="○"/>
              <a:defRPr/>
            </a:lvl8pPr>
            <a:lvl9pPr marL="4114800" lvl="8" indent="-349250" algn="ctr">
              <a:spcBef>
                <a:spcPts val="2100"/>
              </a:spcBef>
              <a:spcAft>
                <a:spcPts val="2100"/>
              </a:spcAft>
              <a:buSzPts val="1900"/>
              <a:buChar char="■"/>
              <a:defRPr/>
            </a:lvl9pPr>
          </a:lstStyle>
          <a:p/>
        </p:txBody>
      </p:sp>
      <p:sp>
        <p:nvSpPr>
          <p:cNvPr id="81" name="Google Shape;81;p7"/>
          <p:cNvSpPr/>
          <p:nvPr/>
        </p:nvSpPr>
        <p:spPr>
          <a:xfrm rot="10800000" flipH="1">
            <a:off x="-1940625" y="4537600"/>
            <a:ext cx="4242000" cy="4242000"/>
          </a:xfrm>
          <a:prstGeom prst="pie">
            <a:avLst>
              <a:gd name="adj1" fmla="val 21572307"/>
              <a:gd name="adj2" fmla="val 5412299"/>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016 Title and text left">
  <p:cSld name="016 Title and text left">
    <p:spTree>
      <p:nvGrpSpPr>
        <p:cNvPr id="1" name="Shape 237"/>
        <p:cNvGrpSpPr/>
        <p:nvPr/>
      </p:nvGrpSpPr>
      <p:grpSpPr>
        <a:xfrm>
          <a:off x="0" y="0"/>
          <a:ext cx="0" cy="0"/>
          <a:chOff x="0" y="0"/>
          <a:chExt cx="0" cy="0"/>
        </a:xfrm>
      </p:grpSpPr>
      <p:sp>
        <p:nvSpPr>
          <p:cNvPr id="238" name="Google Shape;238;p19"/>
          <p:cNvSpPr/>
          <p:nvPr/>
        </p:nvSpPr>
        <p:spPr>
          <a:xfrm>
            <a:off x="170850" y="188700"/>
            <a:ext cx="4308000" cy="21480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239" name="Google Shape;239;p19"/>
          <p:cNvSpPr/>
          <p:nvPr/>
        </p:nvSpPr>
        <p:spPr>
          <a:xfrm>
            <a:off x="170850" y="2336700"/>
            <a:ext cx="4308000" cy="4332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240" name="Google Shape;240;p19"/>
          <p:cNvSpPr/>
          <p:nvPr/>
        </p:nvSpPr>
        <p:spPr>
          <a:xfrm>
            <a:off x="4478850"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241" name="Google Shape;241;p19"/>
          <p:cNvSpPr/>
          <p:nvPr/>
        </p:nvSpPr>
        <p:spPr>
          <a:xfrm rot="10800000" flipH="1">
            <a:off x="-2689125" y="3811575"/>
            <a:ext cx="5738700" cy="5738700"/>
          </a:xfrm>
          <a:prstGeom prst="pie">
            <a:avLst>
              <a:gd name="adj1" fmla="val 13434"/>
              <a:gd name="adj2" fmla="val 5412299"/>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242" name="Google Shape;242;p19"/>
          <p:cNvSpPr/>
          <p:nvPr/>
        </p:nvSpPr>
        <p:spPr>
          <a:xfrm>
            <a:off x="490775" y="560625"/>
            <a:ext cx="5796300" cy="57726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243" name="Google Shape;243;p19"/>
          <p:cNvSpPr txBox="1">
            <a:spLocks noGrp="1"/>
          </p:cNvSpPr>
          <p:nvPr>
            <p:ph type="title"/>
          </p:nvPr>
        </p:nvSpPr>
        <p:spPr>
          <a:xfrm>
            <a:off x="874175" y="1094025"/>
            <a:ext cx="5029500" cy="914400"/>
          </a:xfrm>
          <a:prstGeom prst="rect">
            <a:avLst/>
          </a:prstGeom>
          <a:noFill/>
          <a:ln>
            <a:noFill/>
          </a:ln>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2pPr>
            <a:lvl3pPr lvl="2"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3pPr>
            <a:lvl4pPr lvl="3"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4pPr>
            <a:lvl5pPr lvl="4"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5pPr>
            <a:lvl6pPr lvl="5"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6pPr>
            <a:lvl7pPr lvl="6"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7pPr>
            <a:lvl8pPr lvl="7"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8pPr>
            <a:lvl9pPr lvl="8"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9pPr>
          </a:lstStyle>
          <a:p/>
        </p:txBody>
      </p:sp>
      <p:sp>
        <p:nvSpPr>
          <p:cNvPr id="244" name="Google Shape;244;p19"/>
          <p:cNvSpPr txBox="1">
            <a:spLocks noGrp="1"/>
          </p:cNvSpPr>
          <p:nvPr>
            <p:ph type="body" idx="1"/>
          </p:nvPr>
        </p:nvSpPr>
        <p:spPr>
          <a:xfrm>
            <a:off x="874175" y="2336700"/>
            <a:ext cx="5029500" cy="33144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p:txBody>
      </p:sp>
      <p:sp>
        <p:nvSpPr>
          <p:cNvPr id="245" name="Google Shape;245;p19"/>
          <p:cNvSpPr/>
          <p:nvPr/>
        </p:nvSpPr>
        <p:spPr>
          <a:xfrm rot="-5400000">
            <a:off x="11165725" y="188900"/>
            <a:ext cx="855600" cy="855300"/>
          </a:xfrm>
          <a:prstGeom prst="rect">
            <a:avLst/>
          </a:pr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246" name="Google Shape;246;p19"/>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GB">
                <a:solidFill>
                  <a:srgbClr val="000000"/>
                </a:solidFill>
              </a:rPr>
            </a:fld>
            <a:endParaRPr>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017 Title and text right">
  <p:cSld name="017 Title and text right">
    <p:spTree>
      <p:nvGrpSpPr>
        <p:cNvPr id="1" name="Shape 247"/>
        <p:cNvGrpSpPr/>
        <p:nvPr/>
      </p:nvGrpSpPr>
      <p:grpSpPr>
        <a:xfrm>
          <a:off x="0" y="0"/>
          <a:ext cx="0" cy="0"/>
          <a:chOff x="0" y="0"/>
          <a:chExt cx="0" cy="0"/>
        </a:xfrm>
      </p:grpSpPr>
      <p:sp>
        <p:nvSpPr>
          <p:cNvPr id="248" name="Google Shape;248;p20"/>
          <p:cNvSpPr/>
          <p:nvPr/>
        </p:nvSpPr>
        <p:spPr>
          <a:xfrm>
            <a:off x="170850" y="188700"/>
            <a:ext cx="4308000" cy="21480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249" name="Google Shape;249;p20"/>
          <p:cNvSpPr/>
          <p:nvPr/>
        </p:nvSpPr>
        <p:spPr>
          <a:xfrm>
            <a:off x="170850" y="2336700"/>
            <a:ext cx="4308000" cy="4332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250" name="Google Shape;250;p20"/>
          <p:cNvSpPr/>
          <p:nvPr/>
        </p:nvSpPr>
        <p:spPr>
          <a:xfrm>
            <a:off x="4478850"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251" name="Google Shape;251;p20"/>
          <p:cNvSpPr/>
          <p:nvPr/>
        </p:nvSpPr>
        <p:spPr>
          <a:xfrm rot="10800000" flipH="1">
            <a:off x="-2689125" y="3811575"/>
            <a:ext cx="5738700" cy="5738700"/>
          </a:xfrm>
          <a:prstGeom prst="pie">
            <a:avLst>
              <a:gd name="adj1" fmla="val 13434"/>
              <a:gd name="adj2" fmla="val 5412299"/>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252" name="Google Shape;252;p20"/>
          <p:cNvSpPr/>
          <p:nvPr/>
        </p:nvSpPr>
        <p:spPr>
          <a:xfrm>
            <a:off x="5431375" y="1044350"/>
            <a:ext cx="5738700" cy="47616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253" name="Google Shape;253;p20"/>
          <p:cNvSpPr/>
          <p:nvPr/>
        </p:nvSpPr>
        <p:spPr>
          <a:xfrm rot="-5400000">
            <a:off x="11165725" y="188900"/>
            <a:ext cx="855600" cy="855300"/>
          </a:xfrm>
          <a:prstGeom prst="rect">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254" name="Google Shape;254;p20"/>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GB">
                <a:solidFill>
                  <a:srgbClr val="000000"/>
                </a:solidFill>
              </a:rPr>
            </a:fld>
            <a:endParaRPr>
              <a:solidFill>
                <a:srgbClr val="000000"/>
              </a:solidFill>
            </a:endParaRPr>
          </a:p>
        </p:txBody>
      </p:sp>
      <p:sp>
        <p:nvSpPr>
          <p:cNvPr id="255" name="Google Shape;255;p20"/>
          <p:cNvSpPr txBox="1">
            <a:spLocks noGrp="1"/>
          </p:cNvSpPr>
          <p:nvPr>
            <p:ph type="title"/>
          </p:nvPr>
        </p:nvSpPr>
        <p:spPr>
          <a:xfrm>
            <a:off x="5814775" y="1378813"/>
            <a:ext cx="5029500" cy="914400"/>
          </a:xfrm>
          <a:prstGeom prst="rect">
            <a:avLst/>
          </a:prstGeom>
          <a:noFill/>
          <a:ln>
            <a:noFill/>
          </a:ln>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2pPr>
            <a:lvl3pPr lvl="2"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3pPr>
            <a:lvl4pPr lvl="3"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4pPr>
            <a:lvl5pPr lvl="4"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5pPr>
            <a:lvl6pPr lvl="5"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6pPr>
            <a:lvl7pPr lvl="6"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7pPr>
            <a:lvl8pPr lvl="7"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8pPr>
            <a:lvl9pPr lvl="8"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9pPr>
          </a:lstStyle>
          <a:p/>
        </p:txBody>
      </p:sp>
      <p:sp>
        <p:nvSpPr>
          <p:cNvPr id="256" name="Google Shape;256;p20"/>
          <p:cNvSpPr txBox="1">
            <a:spLocks noGrp="1"/>
          </p:cNvSpPr>
          <p:nvPr>
            <p:ph type="body" idx="1"/>
          </p:nvPr>
        </p:nvSpPr>
        <p:spPr>
          <a:xfrm>
            <a:off x="5814775" y="2621498"/>
            <a:ext cx="5029500" cy="29121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018 Custom Layout 1">
  <p:cSld name="018 Custom Layout 1">
    <p:spTree>
      <p:nvGrpSpPr>
        <p:cNvPr id="1" name="Shape 257"/>
        <p:cNvGrpSpPr/>
        <p:nvPr/>
      </p:nvGrpSpPr>
      <p:grpSpPr>
        <a:xfrm>
          <a:off x="0" y="0"/>
          <a:ext cx="0" cy="0"/>
          <a:chOff x="0" y="0"/>
          <a:chExt cx="0" cy="0"/>
        </a:xfrm>
      </p:grpSpPr>
      <p:sp>
        <p:nvSpPr>
          <p:cNvPr id="258" name="Google Shape;258;p21"/>
          <p:cNvSpPr/>
          <p:nvPr/>
        </p:nvSpPr>
        <p:spPr>
          <a:xfrm flipH="1">
            <a:off x="7713150" y="188700"/>
            <a:ext cx="4308000" cy="36756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259" name="Google Shape;259;p21"/>
          <p:cNvSpPr/>
          <p:nvPr/>
        </p:nvSpPr>
        <p:spPr>
          <a:xfrm flipH="1">
            <a:off x="7713150" y="3491200"/>
            <a:ext cx="4308000" cy="31782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260" name="Google Shape;260;p21"/>
          <p:cNvSpPr/>
          <p:nvPr/>
        </p:nvSpPr>
        <p:spPr>
          <a:xfrm flipH="1">
            <a:off x="170850"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261" name="Google Shape;261;p21"/>
          <p:cNvSpPr/>
          <p:nvPr/>
        </p:nvSpPr>
        <p:spPr>
          <a:xfrm>
            <a:off x="899550" y="1044350"/>
            <a:ext cx="10266300" cy="48432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262" name="Google Shape;262;p21"/>
          <p:cNvSpPr/>
          <p:nvPr/>
        </p:nvSpPr>
        <p:spPr>
          <a:xfrm rot="-5400000">
            <a:off x="11165725" y="188900"/>
            <a:ext cx="855600" cy="855300"/>
          </a:xfrm>
          <a:prstGeom prst="rect">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263" name="Google Shape;263;p21"/>
          <p:cNvSpPr txBox="1">
            <a:spLocks noGrp="1"/>
          </p:cNvSpPr>
          <p:nvPr>
            <p:ph type="subTitle" idx="1"/>
          </p:nvPr>
        </p:nvSpPr>
        <p:spPr>
          <a:xfrm>
            <a:off x="1439475" y="2999550"/>
            <a:ext cx="55815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p:txBody>
      </p:sp>
      <p:sp>
        <p:nvSpPr>
          <p:cNvPr id="264" name="Google Shape;264;p21"/>
          <p:cNvSpPr txBox="1">
            <a:spLocks noGrp="1"/>
          </p:cNvSpPr>
          <p:nvPr>
            <p:ph type="title"/>
          </p:nvPr>
        </p:nvSpPr>
        <p:spPr>
          <a:xfrm>
            <a:off x="899550" y="1044350"/>
            <a:ext cx="10266300" cy="914400"/>
          </a:xfrm>
          <a:prstGeom prst="rect">
            <a:avLst/>
          </a:prstGeom>
          <a:solidFill>
            <a:schemeClr val="accent3"/>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lvl1pPr marL="0" marR="0" lvl="0" indent="0" algn="ctr" rtl="0">
              <a:lnSpc>
                <a:spcPct val="100000"/>
              </a:lnSpc>
              <a:spcBef>
                <a:spcPts val="0"/>
              </a:spcBef>
              <a:spcAft>
                <a:spcPts val="0"/>
              </a:spcAft>
              <a:buClr>
                <a:schemeClr val="dk1"/>
              </a:buClr>
              <a:buSzPts val="5000"/>
              <a:buFont typeface="Aldrich"/>
              <a:buNone/>
              <a:defRPr sz="5000"/>
            </a:lvl1pPr>
            <a:lvl2pPr lvl="1" algn="ctr" rtl="0">
              <a:spcBef>
                <a:spcPts val="0"/>
              </a:spcBef>
              <a:spcAft>
                <a:spcPts val="0"/>
              </a:spcAft>
              <a:buClr>
                <a:schemeClr val="dk1"/>
              </a:buClr>
              <a:buSzPts val="5000"/>
              <a:buFont typeface="Abril Fatface" panose="02000503000000020003"/>
              <a:buNone/>
              <a:defRPr sz="5000">
                <a:solidFill>
                  <a:schemeClr val="dk1"/>
                </a:solidFill>
                <a:latin typeface="Abril Fatface" panose="02000503000000020003"/>
                <a:ea typeface="Abril Fatface" panose="02000503000000020003"/>
                <a:cs typeface="Abril Fatface" panose="02000503000000020003"/>
                <a:sym typeface="Abril Fatface" panose="02000503000000020003"/>
              </a:defRPr>
            </a:lvl2pPr>
            <a:lvl3pPr lvl="2" algn="ctr" rtl="0">
              <a:spcBef>
                <a:spcPts val="0"/>
              </a:spcBef>
              <a:spcAft>
                <a:spcPts val="0"/>
              </a:spcAft>
              <a:buClr>
                <a:schemeClr val="dk1"/>
              </a:buClr>
              <a:buSzPts val="5000"/>
              <a:buFont typeface="Abril Fatface" panose="02000503000000020003"/>
              <a:buNone/>
              <a:defRPr sz="5000">
                <a:solidFill>
                  <a:schemeClr val="dk1"/>
                </a:solidFill>
                <a:latin typeface="Abril Fatface" panose="02000503000000020003"/>
                <a:ea typeface="Abril Fatface" panose="02000503000000020003"/>
                <a:cs typeface="Abril Fatface" panose="02000503000000020003"/>
                <a:sym typeface="Abril Fatface" panose="02000503000000020003"/>
              </a:defRPr>
            </a:lvl3pPr>
            <a:lvl4pPr lvl="3" algn="ctr" rtl="0">
              <a:spcBef>
                <a:spcPts val="0"/>
              </a:spcBef>
              <a:spcAft>
                <a:spcPts val="0"/>
              </a:spcAft>
              <a:buClr>
                <a:schemeClr val="dk1"/>
              </a:buClr>
              <a:buSzPts val="5000"/>
              <a:buFont typeface="Abril Fatface" panose="02000503000000020003"/>
              <a:buNone/>
              <a:defRPr sz="5000">
                <a:solidFill>
                  <a:schemeClr val="dk1"/>
                </a:solidFill>
                <a:latin typeface="Abril Fatface" panose="02000503000000020003"/>
                <a:ea typeface="Abril Fatface" panose="02000503000000020003"/>
                <a:cs typeface="Abril Fatface" panose="02000503000000020003"/>
                <a:sym typeface="Abril Fatface" panose="02000503000000020003"/>
              </a:defRPr>
            </a:lvl4pPr>
            <a:lvl5pPr lvl="4" algn="ctr" rtl="0">
              <a:spcBef>
                <a:spcPts val="0"/>
              </a:spcBef>
              <a:spcAft>
                <a:spcPts val="0"/>
              </a:spcAft>
              <a:buClr>
                <a:schemeClr val="dk1"/>
              </a:buClr>
              <a:buSzPts val="5000"/>
              <a:buFont typeface="Abril Fatface" panose="02000503000000020003"/>
              <a:buNone/>
              <a:defRPr sz="5000">
                <a:solidFill>
                  <a:schemeClr val="dk1"/>
                </a:solidFill>
                <a:latin typeface="Abril Fatface" panose="02000503000000020003"/>
                <a:ea typeface="Abril Fatface" panose="02000503000000020003"/>
                <a:cs typeface="Abril Fatface" panose="02000503000000020003"/>
                <a:sym typeface="Abril Fatface" panose="02000503000000020003"/>
              </a:defRPr>
            </a:lvl5pPr>
            <a:lvl6pPr lvl="5" algn="ctr" rtl="0">
              <a:spcBef>
                <a:spcPts val="0"/>
              </a:spcBef>
              <a:spcAft>
                <a:spcPts val="0"/>
              </a:spcAft>
              <a:buClr>
                <a:schemeClr val="dk1"/>
              </a:buClr>
              <a:buSzPts val="5000"/>
              <a:buFont typeface="Abril Fatface" panose="02000503000000020003"/>
              <a:buNone/>
              <a:defRPr sz="5000">
                <a:solidFill>
                  <a:schemeClr val="dk1"/>
                </a:solidFill>
                <a:latin typeface="Abril Fatface" panose="02000503000000020003"/>
                <a:ea typeface="Abril Fatface" panose="02000503000000020003"/>
                <a:cs typeface="Abril Fatface" panose="02000503000000020003"/>
                <a:sym typeface="Abril Fatface" panose="02000503000000020003"/>
              </a:defRPr>
            </a:lvl6pPr>
            <a:lvl7pPr lvl="6" algn="ctr" rtl="0">
              <a:spcBef>
                <a:spcPts val="0"/>
              </a:spcBef>
              <a:spcAft>
                <a:spcPts val="0"/>
              </a:spcAft>
              <a:buClr>
                <a:schemeClr val="dk1"/>
              </a:buClr>
              <a:buSzPts val="5000"/>
              <a:buFont typeface="Abril Fatface" panose="02000503000000020003"/>
              <a:buNone/>
              <a:defRPr sz="5000">
                <a:solidFill>
                  <a:schemeClr val="dk1"/>
                </a:solidFill>
                <a:latin typeface="Abril Fatface" panose="02000503000000020003"/>
                <a:ea typeface="Abril Fatface" panose="02000503000000020003"/>
                <a:cs typeface="Abril Fatface" panose="02000503000000020003"/>
                <a:sym typeface="Abril Fatface" panose="02000503000000020003"/>
              </a:defRPr>
            </a:lvl7pPr>
            <a:lvl8pPr lvl="7" algn="ctr" rtl="0">
              <a:spcBef>
                <a:spcPts val="0"/>
              </a:spcBef>
              <a:spcAft>
                <a:spcPts val="0"/>
              </a:spcAft>
              <a:buClr>
                <a:schemeClr val="dk1"/>
              </a:buClr>
              <a:buSzPts val="5000"/>
              <a:buFont typeface="Abril Fatface" panose="02000503000000020003"/>
              <a:buNone/>
              <a:defRPr sz="5000">
                <a:solidFill>
                  <a:schemeClr val="dk1"/>
                </a:solidFill>
                <a:latin typeface="Abril Fatface" panose="02000503000000020003"/>
                <a:ea typeface="Abril Fatface" panose="02000503000000020003"/>
                <a:cs typeface="Abril Fatface" panose="02000503000000020003"/>
                <a:sym typeface="Abril Fatface" panose="02000503000000020003"/>
              </a:defRPr>
            </a:lvl8pPr>
            <a:lvl9pPr lvl="8" algn="ctr" rtl="0">
              <a:spcBef>
                <a:spcPts val="0"/>
              </a:spcBef>
              <a:spcAft>
                <a:spcPts val="0"/>
              </a:spcAft>
              <a:buClr>
                <a:schemeClr val="dk1"/>
              </a:buClr>
              <a:buSzPts val="5000"/>
              <a:buFont typeface="Abril Fatface" panose="02000503000000020003"/>
              <a:buNone/>
              <a:defRPr sz="5000">
                <a:solidFill>
                  <a:schemeClr val="dk1"/>
                </a:solidFill>
                <a:latin typeface="Abril Fatface" panose="02000503000000020003"/>
                <a:ea typeface="Abril Fatface" panose="02000503000000020003"/>
                <a:cs typeface="Abril Fatface" panose="02000503000000020003"/>
                <a:sym typeface="Abril Fatface" panose="02000503000000020003"/>
              </a:defRPr>
            </a:lvl9pPr>
          </a:lstStyle>
          <a:p/>
        </p:txBody>
      </p:sp>
      <p:sp>
        <p:nvSpPr>
          <p:cNvPr id="265" name="Google Shape;265;p21"/>
          <p:cNvSpPr txBox="1">
            <a:spLocks noGrp="1"/>
          </p:cNvSpPr>
          <p:nvPr>
            <p:ph type="body" idx="2"/>
          </p:nvPr>
        </p:nvSpPr>
        <p:spPr>
          <a:xfrm>
            <a:off x="1439525" y="3864350"/>
            <a:ext cx="5581500" cy="1341600"/>
          </a:xfrm>
          <a:prstGeom prst="rect">
            <a:avLst/>
          </a:prstGeom>
        </p:spPr>
        <p:txBody>
          <a:bodyPr spcFirstLastPara="1" wrap="square" lIns="121900" tIns="121900" rIns="121900" bIns="121900" anchor="t" anchorCtr="0">
            <a:noAutofit/>
          </a:bodyPr>
          <a:lstStyle>
            <a:lvl1pPr marL="457200" lvl="0" indent="-349250">
              <a:lnSpc>
                <a:spcPct val="100000"/>
              </a:lnSpc>
              <a:spcBef>
                <a:spcPts val="0"/>
              </a:spcBef>
              <a:spcAft>
                <a:spcPts val="0"/>
              </a:spcAft>
              <a:buSzPts val="1900"/>
              <a:buChar char="●"/>
              <a:defRPr/>
            </a:lvl1pPr>
            <a:lvl2pPr marL="914400" lvl="1" indent="-349250">
              <a:lnSpc>
                <a:spcPct val="100000"/>
              </a:lnSpc>
              <a:spcBef>
                <a:spcPts val="0"/>
              </a:spcBef>
              <a:spcAft>
                <a:spcPts val="0"/>
              </a:spcAft>
              <a:buSzPts val="1900"/>
              <a:buChar char="○"/>
              <a:defRPr/>
            </a:lvl2pPr>
            <a:lvl3pPr marL="1371600" lvl="2" indent="-349250">
              <a:lnSpc>
                <a:spcPct val="100000"/>
              </a:lnSpc>
              <a:spcBef>
                <a:spcPts val="0"/>
              </a:spcBef>
              <a:spcAft>
                <a:spcPts val="0"/>
              </a:spcAft>
              <a:buSzPts val="1900"/>
              <a:buChar char="■"/>
              <a:defRPr/>
            </a:lvl3pPr>
            <a:lvl4pPr marL="1828800" lvl="3" indent="-349250">
              <a:lnSpc>
                <a:spcPct val="100000"/>
              </a:lnSpc>
              <a:spcBef>
                <a:spcPts val="0"/>
              </a:spcBef>
              <a:spcAft>
                <a:spcPts val="0"/>
              </a:spcAft>
              <a:buSzPts val="1900"/>
              <a:buChar char="●"/>
              <a:defRPr/>
            </a:lvl4pPr>
            <a:lvl5pPr marL="2286000" lvl="4" indent="-349250">
              <a:lnSpc>
                <a:spcPct val="100000"/>
              </a:lnSpc>
              <a:spcBef>
                <a:spcPts val="0"/>
              </a:spcBef>
              <a:spcAft>
                <a:spcPts val="0"/>
              </a:spcAft>
              <a:buSzPts val="1900"/>
              <a:buChar char="○"/>
              <a:defRPr/>
            </a:lvl5pPr>
            <a:lvl6pPr marL="2743200" lvl="5" indent="-349250">
              <a:lnSpc>
                <a:spcPct val="100000"/>
              </a:lnSpc>
              <a:spcBef>
                <a:spcPts val="0"/>
              </a:spcBef>
              <a:spcAft>
                <a:spcPts val="0"/>
              </a:spcAft>
              <a:buSzPts val="1900"/>
              <a:buChar char="■"/>
              <a:defRPr/>
            </a:lvl6pPr>
            <a:lvl7pPr marL="3200400" lvl="6" indent="-349250">
              <a:lnSpc>
                <a:spcPct val="100000"/>
              </a:lnSpc>
              <a:spcBef>
                <a:spcPts val="0"/>
              </a:spcBef>
              <a:spcAft>
                <a:spcPts val="0"/>
              </a:spcAft>
              <a:buSzPts val="1900"/>
              <a:buChar char="●"/>
              <a:defRPr/>
            </a:lvl7pPr>
            <a:lvl8pPr marL="3657600" lvl="7" indent="-349250">
              <a:lnSpc>
                <a:spcPct val="100000"/>
              </a:lnSpc>
              <a:spcBef>
                <a:spcPts val="0"/>
              </a:spcBef>
              <a:spcAft>
                <a:spcPts val="0"/>
              </a:spcAft>
              <a:buSzPts val="1900"/>
              <a:buChar char="○"/>
              <a:defRPr/>
            </a:lvl8pPr>
            <a:lvl9pPr marL="4114800" lvl="8" indent="-349250">
              <a:lnSpc>
                <a:spcPct val="100000"/>
              </a:lnSpc>
              <a:spcBef>
                <a:spcPts val="0"/>
              </a:spcBef>
              <a:spcAft>
                <a:spcPts val="0"/>
              </a:spcAft>
              <a:buSzPts val="1900"/>
              <a:buChar char="■"/>
              <a:defRPr/>
            </a:lvl9pPr>
          </a:lstStyle>
          <a:p/>
        </p:txBody>
      </p:sp>
      <p:sp>
        <p:nvSpPr>
          <p:cNvPr id="266" name="Google Shape;266;p21"/>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GB">
                <a:solidFill>
                  <a:srgbClr val="000000"/>
                </a:solidFill>
              </a:rPr>
            </a:fld>
            <a:endParaRPr>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00 DO NOT REMOVE · SlidesMania">
  <p:cSld name="100 DO NOT REMOVE · SlidesMania">
    <p:spTree>
      <p:nvGrpSpPr>
        <p:cNvPr id="1" name="Shape 267"/>
        <p:cNvGrpSpPr/>
        <p:nvPr/>
      </p:nvGrpSpPr>
      <p:grpSpPr>
        <a:xfrm>
          <a:off x="0" y="0"/>
          <a:ext cx="0" cy="0"/>
          <a:chOff x="0" y="0"/>
          <a:chExt cx="0" cy="0"/>
        </a:xfrm>
      </p:grpSpPr>
      <p:grpSp>
        <p:nvGrpSpPr>
          <p:cNvPr id="268" name="Google Shape;268;p22"/>
          <p:cNvGrpSpPr/>
          <p:nvPr/>
        </p:nvGrpSpPr>
        <p:grpSpPr>
          <a:xfrm>
            <a:off x="0" y="0"/>
            <a:ext cx="12192000" cy="6858000"/>
            <a:chOff x="0" y="0"/>
            <a:chExt cx="12192000" cy="6858000"/>
          </a:xfrm>
        </p:grpSpPr>
        <p:sp>
          <p:nvSpPr>
            <p:cNvPr id="269" name="Google Shape;269;p22"/>
            <p:cNvSpPr/>
            <p:nvPr/>
          </p:nvSpPr>
          <p:spPr>
            <a:xfrm>
              <a:off x="0" y="0"/>
              <a:ext cx="12192000" cy="6858000"/>
            </a:xfrm>
            <a:prstGeom prst="rect">
              <a:avLst/>
            </a:prstGeom>
            <a:solidFill>
              <a:srgbClr val="FFFFFF"/>
            </a:solidFill>
            <a:ln>
              <a:noFill/>
            </a:ln>
          </p:spPr>
          <p:txBody>
            <a:bodyPr spcFirstLastPara="1" wrap="square" lIns="91425" tIns="91425" rIns="91425" bIns="91425" anchor="ctr" anchorCtr="0">
              <a:noAutofit/>
            </a:bodyPr>
            <a:lstStyle/>
            <a:p/>
          </p:txBody>
        </p:sp>
        <p:sp>
          <p:nvSpPr>
            <p:cNvPr id="270" name="Google Shape;270;p22"/>
            <p:cNvSpPr txBox="1"/>
            <p:nvPr/>
          </p:nvSpPr>
          <p:spPr>
            <a:xfrm>
              <a:off x="463500" y="2858061"/>
              <a:ext cx="8956500" cy="2442900"/>
            </a:xfrm>
            <a:prstGeom prst="rect">
              <a:avLst/>
            </a:prstGeom>
            <a:noFill/>
            <a:ln>
              <a:noFill/>
            </a:ln>
          </p:spPr>
          <p:txBody>
            <a:bodyPr spcFirstLastPara="1" wrap="square" lIns="91425" tIns="45700" rIns="91425" bIns="45700" anchor="t" anchorCtr="0">
              <a:noAutofit/>
            </a:bodyPr>
            <a:lstStyle/>
            <a:p>
              <a:r>
                <a:rPr lang="en-GB" sz="3600" b="1">
                  <a:solidFill>
                    <a:srgbClr val="3F3F3F"/>
                  </a:solidFill>
                  <a:latin typeface="Poppins" panose="00000500000000000000"/>
                  <a:ea typeface="Poppins" panose="00000500000000000000"/>
                  <a:cs typeface="Poppins" panose="00000500000000000000"/>
                  <a:sym typeface="Poppins" panose="00000500000000000000"/>
                </a:rPr>
                <a:t>Free </a:t>
              </a:r>
              <a:r>
                <a:rPr lang="en-GB" sz="3600">
                  <a:solidFill>
                    <a:srgbClr val="3F3F3F"/>
                  </a:solidFill>
                  <a:latin typeface="Poppins" panose="00000500000000000000"/>
                  <a:ea typeface="Poppins" panose="00000500000000000000"/>
                  <a:cs typeface="Poppins" panose="00000500000000000000"/>
                  <a:sym typeface="Poppins" panose="00000500000000000000"/>
                </a:rPr>
                <a:t>themes and templates for </a:t>
              </a:r>
              <a:r>
                <a:rPr lang="en-GB" sz="3600" b="1">
                  <a:solidFill>
                    <a:srgbClr val="3F3F3F"/>
                  </a:solidFill>
                  <a:latin typeface="Poppins" panose="00000500000000000000"/>
                  <a:ea typeface="Poppins" panose="00000500000000000000"/>
                  <a:cs typeface="Poppins" panose="00000500000000000000"/>
                  <a:sym typeface="Poppins" panose="00000500000000000000"/>
                </a:rPr>
                <a:t>Google Slides</a:t>
              </a:r>
              <a:r>
                <a:rPr lang="en-GB" sz="3600">
                  <a:solidFill>
                    <a:srgbClr val="3F3F3F"/>
                  </a:solidFill>
                  <a:latin typeface="Poppins" panose="00000500000000000000"/>
                  <a:ea typeface="Poppins" panose="00000500000000000000"/>
                  <a:cs typeface="Poppins" panose="00000500000000000000"/>
                  <a:sym typeface="Poppins" panose="00000500000000000000"/>
                </a:rPr>
                <a:t> or </a:t>
              </a:r>
              <a:r>
                <a:rPr lang="en-GB" sz="3600" b="1">
                  <a:solidFill>
                    <a:srgbClr val="3F3F3F"/>
                  </a:solidFill>
                  <a:latin typeface="Poppins" panose="00000500000000000000"/>
                  <a:ea typeface="Poppins" panose="00000500000000000000"/>
                  <a:cs typeface="Poppins" panose="00000500000000000000"/>
                  <a:sym typeface="Poppins" panose="00000500000000000000"/>
                </a:rPr>
                <a:t>PowerPoint</a:t>
              </a:r>
              <a:endParaRPr sz="3600" b="1">
                <a:solidFill>
                  <a:srgbClr val="3F3F3F"/>
                </a:solidFill>
                <a:latin typeface="Poppins" panose="00000500000000000000"/>
                <a:ea typeface="Poppins" panose="00000500000000000000"/>
                <a:cs typeface="Poppins" panose="00000500000000000000"/>
                <a:sym typeface="Poppins" panose="00000500000000000000"/>
              </a:endParaRPr>
            </a:p>
            <a:p>
              <a:endParaRPr sz="3600" b="1">
                <a:solidFill>
                  <a:srgbClr val="3F3F3F"/>
                </a:solidFill>
                <a:latin typeface="Poppins" panose="00000500000000000000"/>
                <a:ea typeface="Poppins" panose="00000500000000000000"/>
                <a:cs typeface="Poppins" panose="00000500000000000000"/>
                <a:sym typeface="Poppins" panose="00000500000000000000"/>
              </a:endParaRPr>
            </a:p>
            <a:p>
              <a:endParaRPr sz="3600" b="1">
                <a:solidFill>
                  <a:srgbClr val="3F3F3F"/>
                </a:solidFill>
                <a:latin typeface="Poppins" panose="00000500000000000000"/>
                <a:ea typeface="Poppins" panose="00000500000000000000"/>
                <a:cs typeface="Poppins" panose="00000500000000000000"/>
                <a:sym typeface="Poppins" panose="00000500000000000000"/>
              </a:endParaRPr>
            </a:p>
            <a:p>
              <a:r>
                <a:rPr lang="en-GB" sz="3000" b="1">
                  <a:solidFill>
                    <a:srgbClr val="FFCB25"/>
                  </a:solidFill>
                  <a:latin typeface="Poppins" panose="00000500000000000000"/>
                  <a:ea typeface="Poppins" panose="00000500000000000000"/>
                  <a:cs typeface="Poppins" panose="00000500000000000000"/>
                  <a:sym typeface="Poppins" panose="00000500000000000000"/>
                </a:rPr>
                <a:t>NOT to be sold as is or modified!</a:t>
              </a:r>
              <a:endParaRPr sz="3000" b="1">
                <a:solidFill>
                  <a:srgbClr val="FFCB25"/>
                </a:solidFill>
                <a:latin typeface="Poppins" panose="00000500000000000000"/>
                <a:ea typeface="Poppins" panose="00000500000000000000"/>
                <a:cs typeface="Poppins" panose="00000500000000000000"/>
                <a:sym typeface="Poppins" panose="00000500000000000000"/>
              </a:endParaRPr>
            </a:p>
            <a:p>
              <a:r>
                <a:rPr lang="en-GB" sz="2700">
                  <a:solidFill>
                    <a:srgbClr val="3F3F3F"/>
                  </a:solidFill>
                  <a:latin typeface="Poppins" panose="00000500000000000000"/>
                  <a:ea typeface="Poppins" panose="00000500000000000000"/>
                  <a:cs typeface="Poppins" panose="00000500000000000000"/>
                  <a:sym typeface="Poppins" panose="00000500000000000000"/>
                </a:rPr>
                <a:t>Read </a:t>
              </a:r>
              <a:r>
                <a:rPr lang="en-GB" sz="2700" u="sng">
                  <a:solidFill>
                    <a:srgbClr val="3F3F3F"/>
                  </a:solidFill>
                  <a:latin typeface="Poppins" panose="00000500000000000000"/>
                  <a:ea typeface="Poppins" panose="00000500000000000000"/>
                  <a:cs typeface="Poppins" panose="00000500000000000000"/>
                  <a:sym typeface="Poppins" panose="00000500000000000000"/>
                  <a:hlinkClick r:id="rId2"/>
                </a:rPr>
                <a:t>FAQ</a:t>
              </a:r>
              <a:r>
                <a:rPr lang="en-GB" sz="4400" b="1">
                  <a:solidFill>
                    <a:srgbClr val="FFCB25"/>
                  </a:solidFill>
                  <a:latin typeface="Poppins" panose="00000500000000000000"/>
                  <a:ea typeface="Poppins" panose="00000500000000000000"/>
                  <a:cs typeface="Poppins" panose="00000500000000000000"/>
                  <a:sym typeface="Poppins" panose="00000500000000000000"/>
                </a:rPr>
                <a:t> </a:t>
              </a:r>
              <a:r>
                <a:rPr lang="en-GB" sz="2700">
                  <a:solidFill>
                    <a:srgbClr val="3F3F3F"/>
                  </a:solidFill>
                  <a:latin typeface="Poppins" panose="00000500000000000000"/>
                  <a:ea typeface="Poppins" panose="00000500000000000000"/>
                  <a:cs typeface="Poppins" panose="00000500000000000000"/>
                  <a:sym typeface="Poppins" panose="00000500000000000000"/>
                </a:rPr>
                <a:t>on slidesmania.com</a:t>
              </a:r>
              <a:endParaRPr sz="2700">
                <a:solidFill>
                  <a:srgbClr val="3F3F3F"/>
                </a:solidFill>
                <a:latin typeface="Poppins" panose="00000500000000000000"/>
                <a:ea typeface="Poppins" panose="00000500000000000000"/>
                <a:cs typeface="Poppins" panose="00000500000000000000"/>
                <a:sym typeface="Poppins" panose="00000500000000000000"/>
              </a:endParaRPr>
            </a:p>
            <a:p>
              <a:r>
                <a:rPr lang="en-GB" sz="2000">
                  <a:solidFill>
                    <a:srgbClr val="3F3F3F"/>
                  </a:solidFill>
                  <a:latin typeface="Poppins" panose="00000500000000000000"/>
                  <a:ea typeface="Poppins" panose="00000500000000000000"/>
                  <a:cs typeface="Poppins" panose="00000500000000000000"/>
                  <a:sym typeface="Poppins" panose="00000500000000000000"/>
                </a:rPr>
                <a:t>Do not remove the slidesmania.com text on the sides.</a:t>
              </a:r>
              <a:endParaRPr sz="2000">
                <a:solidFill>
                  <a:srgbClr val="3F3F3F"/>
                </a:solidFill>
                <a:latin typeface="Poppins" panose="00000500000000000000"/>
                <a:ea typeface="Poppins" panose="00000500000000000000"/>
                <a:cs typeface="Poppins" panose="00000500000000000000"/>
                <a:sym typeface="Poppins" panose="00000500000000000000"/>
              </a:endParaRPr>
            </a:p>
          </p:txBody>
        </p:sp>
        <p:cxnSp>
          <p:nvCxnSpPr>
            <p:cNvPr id="271" name="Google Shape;271;p22"/>
            <p:cNvCxnSpPr/>
            <p:nvPr/>
          </p:nvCxnSpPr>
          <p:spPr>
            <a:xfrm>
              <a:off x="10423367" y="5688858"/>
              <a:ext cx="1495200" cy="12900"/>
            </a:xfrm>
            <a:prstGeom prst="straightConnector1">
              <a:avLst/>
            </a:prstGeom>
            <a:noFill/>
            <a:ln w="38100" cap="flat" cmpd="sng">
              <a:solidFill>
                <a:srgbClr val="FFCB25"/>
              </a:solidFill>
              <a:prstDash val="solid"/>
              <a:round/>
              <a:headEnd type="none" w="med" len="med"/>
              <a:tailEnd type="none" w="med" len="med"/>
            </a:ln>
          </p:spPr>
        </p:cxnSp>
        <p:pic>
          <p:nvPicPr>
            <p:cNvPr id="272" name="Google Shape;272;p22">
              <a:hlinkClick r:id="rId3"/>
            </p:cNvPr>
            <p:cNvPicPr preferRelativeResize="0"/>
            <p:nvPr/>
          </p:nvPicPr>
          <p:blipFill>
            <a:blip r:embed="rId4"/>
            <a:stretch>
              <a:fillRect/>
            </a:stretch>
          </p:blipFill>
          <p:spPr>
            <a:xfrm>
              <a:off x="8982558" y="5912306"/>
              <a:ext cx="713232" cy="637863"/>
            </a:xfrm>
            <a:prstGeom prst="rect">
              <a:avLst/>
            </a:prstGeom>
            <a:noFill/>
            <a:ln>
              <a:noFill/>
            </a:ln>
          </p:spPr>
        </p:pic>
        <p:pic>
          <p:nvPicPr>
            <p:cNvPr id="273" name="Google Shape;273;p22">
              <a:hlinkClick r:id="rId5"/>
            </p:cNvPr>
            <p:cNvPicPr preferRelativeResize="0"/>
            <p:nvPr/>
          </p:nvPicPr>
          <p:blipFill>
            <a:blip r:embed="rId6"/>
            <a:stretch>
              <a:fillRect/>
            </a:stretch>
          </p:blipFill>
          <p:spPr>
            <a:xfrm>
              <a:off x="9764428" y="5916798"/>
              <a:ext cx="708660" cy="628879"/>
            </a:xfrm>
            <a:prstGeom prst="rect">
              <a:avLst/>
            </a:prstGeom>
            <a:noFill/>
            <a:ln>
              <a:noFill/>
            </a:ln>
          </p:spPr>
        </p:pic>
        <p:pic>
          <p:nvPicPr>
            <p:cNvPr id="274" name="Google Shape;274;p22">
              <a:hlinkClick r:id="rId7"/>
            </p:cNvPr>
            <p:cNvPicPr preferRelativeResize="0"/>
            <p:nvPr/>
          </p:nvPicPr>
          <p:blipFill>
            <a:blip r:embed="rId8"/>
            <a:stretch>
              <a:fillRect/>
            </a:stretch>
          </p:blipFill>
          <p:spPr>
            <a:xfrm>
              <a:off x="10541715" y="5905569"/>
              <a:ext cx="612648" cy="624387"/>
            </a:xfrm>
            <a:prstGeom prst="rect">
              <a:avLst/>
            </a:prstGeom>
            <a:noFill/>
            <a:ln>
              <a:noFill/>
            </a:ln>
          </p:spPr>
        </p:pic>
        <p:pic>
          <p:nvPicPr>
            <p:cNvPr id="275" name="Google Shape;275;p22">
              <a:hlinkClick r:id="rId9"/>
            </p:cNvPr>
            <p:cNvPicPr preferRelativeResize="0"/>
            <p:nvPr/>
          </p:nvPicPr>
          <p:blipFill>
            <a:blip r:embed="rId10"/>
            <a:stretch>
              <a:fillRect/>
            </a:stretch>
          </p:blipFill>
          <p:spPr>
            <a:xfrm>
              <a:off x="11219049" y="5916799"/>
              <a:ext cx="699516" cy="601927"/>
            </a:xfrm>
            <a:prstGeom prst="rect">
              <a:avLst/>
            </a:prstGeom>
            <a:noFill/>
            <a:ln>
              <a:noFill/>
            </a:ln>
          </p:spPr>
        </p:pic>
        <p:sp>
          <p:nvSpPr>
            <p:cNvPr id="276" name="Google Shape;276;p22"/>
            <p:cNvSpPr txBox="1"/>
            <p:nvPr/>
          </p:nvSpPr>
          <p:spPr>
            <a:xfrm>
              <a:off x="7072500" y="4813375"/>
              <a:ext cx="4915500" cy="1001100"/>
            </a:xfrm>
            <a:prstGeom prst="rect">
              <a:avLst/>
            </a:prstGeom>
            <a:noFill/>
            <a:ln>
              <a:noFill/>
            </a:ln>
          </p:spPr>
          <p:txBody>
            <a:bodyPr spcFirstLastPara="1" wrap="square" lIns="91425" tIns="91425" rIns="91425" bIns="91425" anchor="t" anchorCtr="0">
              <a:noAutofit/>
            </a:bodyPr>
            <a:lstStyle/>
            <a:p>
              <a:pPr algn="r"/>
              <a:r>
                <a:rPr lang="en-GB" sz="2400" b="1">
                  <a:solidFill>
                    <a:srgbClr val="252525"/>
                  </a:solidFill>
                  <a:latin typeface="Homemade Apple" panose="02000000000000000000"/>
                  <a:ea typeface="Homemade Apple" panose="02000000000000000000"/>
                  <a:cs typeface="Homemade Apple" panose="02000000000000000000"/>
                  <a:sym typeface="Homemade Apple" panose="02000000000000000000"/>
                </a:rPr>
                <a:t>Sharing is caring!</a:t>
              </a:r>
              <a:endParaRPr sz="2400" b="1">
                <a:solidFill>
                  <a:srgbClr val="252525"/>
                </a:solidFill>
                <a:latin typeface="Homemade Apple" panose="02000000000000000000"/>
                <a:ea typeface="Homemade Apple" panose="02000000000000000000"/>
                <a:cs typeface="Homemade Apple" panose="02000000000000000000"/>
                <a:sym typeface="Homemade Apple" panose="02000000000000000000"/>
              </a:endParaRPr>
            </a:p>
          </p:txBody>
        </p:sp>
      </p:grpSp>
      <p:pic>
        <p:nvPicPr>
          <p:cNvPr id="277" name="Google Shape;277;p22"/>
          <p:cNvPicPr preferRelativeResize="0"/>
          <p:nvPr/>
        </p:nvPicPr>
        <p:blipFill rotWithShape="1">
          <a:blip r:embed="rId11"/>
          <a:srcRect t="16256" b="20906"/>
          <a:stretch>
            <a:fillRect/>
          </a:stretch>
        </p:blipFill>
        <p:spPr>
          <a:xfrm>
            <a:off x="125075" y="493725"/>
            <a:ext cx="8239800" cy="2071125"/>
          </a:xfrm>
          <a:prstGeom prst="rect">
            <a:avLst/>
          </a:prstGeom>
          <a:noFill/>
          <a:ln>
            <a:noFill/>
          </a:ln>
        </p:spPr>
      </p:pic>
      <p:sp>
        <p:nvSpPr>
          <p:cNvPr id="278" name="Google Shape;278;p22"/>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Autofit/>
          </a:bodyPr>
          <a:lstStyle>
            <a:lvl1pPr lvl="0">
              <a:buNone/>
              <a:defRPr>
                <a:solidFill>
                  <a:schemeClr val="dk1"/>
                </a:solidFill>
                <a:latin typeface="Quicksand Medium"/>
                <a:ea typeface="Quicksand Medium"/>
                <a:cs typeface="Quicksand Medium"/>
                <a:sym typeface="Quicksand Medium"/>
              </a:defRPr>
            </a:lvl1pPr>
            <a:lvl2pPr lvl="1">
              <a:buNone/>
              <a:defRPr>
                <a:solidFill>
                  <a:schemeClr val="dk1"/>
                </a:solidFill>
                <a:latin typeface="Quicksand Medium"/>
                <a:ea typeface="Quicksand Medium"/>
                <a:cs typeface="Quicksand Medium"/>
                <a:sym typeface="Quicksand Medium"/>
              </a:defRPr>
            </a:lvl2pPr>
            <a:lvl3pPr lvl="2">
              <a:buNone/>
              <a:defRPr>
                <a:solidFill>
                  <a:schemeClr val="dk1"/>
                </a:solidFill>
                <a:latin typeface="Quicksand Medium"/>
                <a:ea typeface="Quicksand Medium"/>
                <a:cs typeface="Quicksand Medium"/>
                <a:sym typeface="Quicksand Medium"/>
              </a:defRPr>
            </a:lvl3pPr>
            <a:lvl4pPr lvl="3">
              <a:buNone/>
              <a:defRPr>
                <a:solidFill>
                  <a:schemeClr val="dk1"/>
                </a:solidFill>
                <a:latin typeface="Quicksand Medium"/>
                <a:ea typeface="Quicksand Medium"/>
                <a:cs typeface="Quicksand Medium"/>
                <a:sym typeface="Quicksand Medium"/>
              </a:defRPr>
            </a:lvl4pPr>
            <a:lvl5pPr lvl="4">
              <a:buNone/>
              <a:defRPr>
                <a:solidFill>
                  <a:schemeClr val="dk1"/>
                </a:solidFill>
                <a:latin typeface="Quicksand Medium"/>
                <a:ea typeface="Quicksand Medium"/>
                <a:cs typeface="Quicksand Medium"/>
                <a:sym typeface="Quicksand Medium"/>
              </a:defRPr>
            </a:lvl5pPr>
            <a:lvl6pPr lvl="5">
              <a:buNone/>
              <a:defRPr>
                <a:solidFill>
                  <a:schemeClr val="dk1"/>
                </a:solidFill>
                <a:latin typeface="Quicksand Medium"/>
                <a:ea typeface="Quicksand Medium"/>
                <a:cs typeface="Quicksand Medium"/>
                <a:sym typeface="Quicksand Medium"/>
              </a:defRPr>
            </a:lvl6pPr>
            <a:lvl7pPr lvl="6">
              <a:buNone/>
              <a:defRPr>
                <a:solidFill>
                  <a:schemeClr val="dk1"/>
                </a:solidFill>
                <a:latin typeface="Quicksand Medium"/>
                <a:ea typeface="Quicksand Medium"/>
                <a:cs typeface="Quicksand Medium"/>
                <a:sym typeface="Quicksand Medium"/>
              </a:defRPr>
            </a:lvl7pPr>
            <a:lvl8pPr lvl="7">
              <a:buNone/>
              <a:defRPr>
                <a:solidFill>
                  <a:schemeClr val="dk1"/>
                </a:solidFill>
                <a:latin typeface="Quicksand Medium"/>
                <a:ea typeface="Quicksand Medium"/>
                <a:cs typeface="Quicksand Medium"/>
                <a:sym typeface="Quicksand Medium"/>
              </a:defRPr>
            </a:lvl8pPr>
            <a:lvl9pPr lvl="8">
              <a:buNone/>
              <a:defRPr>
                <a:solidFill>
                  <a:schemeClr val="dk1"/>
                </a:solidFill>
                <a:latin typeface="Quicksand Medium"/>
                <a:ea typeface="Quicksand Medium"/>
                <a:cs typeface="Quicksand Medium"/>
                <a:sym typeface="Quicksand Medium"/>
              </a:defRPr>
            </a:lvl9pPr>
          </a:lstStyle>
          <a:p>
            <a:fld id="{00000000-1234-1234-1234-123412341234}" type="slidenum">
              <a:rPr lang="en-GB">
                <a:solidFill>
                  <a:srgbClr val="000000"/>
                </a:solidFill>
              </a:rPr>
            </a:fld>
            <a:endParaRPr>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D25B04-5FF3-4517-98B6-D45D6E9C9BF5}"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399D6C-8CC6-49EE-AAFA-B0BDE3DCCCDD}"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A1D25B04-5FF3-4517-98B6-D45D6E9C9BF5}"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399D6C-8CC6-49EE-AAFA-B0BDE3DCCCDD}"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A1D25B04-5FF3-4517-98B6-D45D6E9C9BF5}"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399D6C-8CC6-49EE-AAFA-B0BDE3DCCCDD}"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A1D25B04-5FF3-4517-98B6-D45D6E9C9BF5}"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399D6C-8CC6-49EE-AAFA-B0BDE3DCCCDD}"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A1D25B04-5FF3-4517-98B6-D45D6E9C9BF5}" type="datetimeFigureOut">
              <a:rPr lang="en-US" smtClean="0">
                <a:solidFill>
                  <a:prstClr val="black">
                    <a:tint val="75000"/>
                  </a:prstClr>
                </a:solidFill>
              </a:rPr>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9399D6C-8CC6-49EE-AAFA-B0BDE3DCCCDD}"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01 Title">
  <p:cSld name="001 Title">
    <p:spTree>
      <p:nvGrpSpPr>
        <p:cNvPr id="1" name="Shape 10"/>
        <p:cNvGrpSpPr/>
        <p:nvPr/>
      </p:nvGrpSpPr>
      <p:grpSpPr>
        <a:xfrm>
          <a:off x="0" y="0"/>
          <a:ext cx="0" cy="0"/>
          <a:chOff x="0" y="0"/>
          <a:chExt cx="0" cy="0"/>
        </a:xfrm>
      </p:grpSpPr>
      <p:sp>
        <p:nvSpPr>
          <p:cNvPr id="11" name="Google Shape;11;p2"/>
          <p:cNvSpPr/>
          <p:nvPr/>
        </p:nvSpPr>
        <p:spPr>
          <a:xfrm>
            <a:off x="170850" y="188700"/>
            <a:ext cx="4308000" cy="21480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12" name="Google Shape;12;p2"/>
          <p:cNvSpPr/>
          <p:nvPr/>
        </p:nvSpPr>
        <p:spPr>
          <a:xfrm>
            <a:off x="170850" y="2336700"/>
            <a:ext cx="4308000" cy="4332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13" name="Google Shape;13;p2"/>
          <p:cNvSpPr/>
          <p:nvPr/>
        </p:nvSpPr>
        <p:spPr>
          <a:xfrm>
            <a:off x="4478850"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14" name="Google Shape;14;p2"/>
          <p:cNvSpPr/>
          <p:nvPr/>
        </p:nvSpPr>
        <p:spPr>
          <a:xfrm>
            <a:off x="11331750" y="188700"/>
            <a:ext cx="689400" cy="3594300"/>
          </a:xfrm>
          <a:prstGeom prst="rect">
            <a:avLst/>
          </a:pr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15" name="Google Shape;15;p2"/>
          <p:cNvSpPr/>
          <p:nvPr/>
        </p:nvSpPr>
        <p:spPr>
          <a:xfrm>
            <a:off x="2099025" y="1317600"/>
            <a:ext cx="8018100" cy="42228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16" name="Google Shape;16;p2"/>
          <p:cNvSpPr/>
          <p:nvPr/>
        </p:nvSpPr>
        <p:spPr>
          <a:xfrm>
            <a:off x="2251425" y="1470000"/>
            <a:ext cx="7682700" cy="3881100"/>
          </a:xfrm>
          <a:prstGeom prst="rect">
            <a:avLst/>
          </a:prstGeom>
          <a:gradFill>
            <a:gsLst>
              <a:gs pos="0">
                <a:schemeClr val="lt2"/>
              </a:gs>
              <a:gs pos="100000">
                <a:schemeClr val="accent4"/>
              </a:gs>
            </a:gsLst>
            <a:lin ang="2700006" scaled="0"/>
          </a:gradFill>
          <a:ln>
            <a:noFill/>
          </a:ln>
        </p:spPr>
        <p:txBody>
          <a:bodyPr spcFirstLastPara="1" wrap="square" lIns="91425" tIns="91425" rIns="91425" bIns="91425" anchor="ctr" anchorCtr="0">
            <a:noAutofit/>
          </a:bodyPr>
          <a:lstStyle/>
          <a:p/>
        </p:txBody>
      </p:sp>
      <p:sp>
        <p:nvSpPr>
          <p:cNvPr id="17" name="Google Shape;17;p2"/>
          <p:cNvSpPr txBox="1">
            <a:spLocks noGrp="1"/>
          </p:cNvSpPr>
          <p:nvPr>
            <p:ph type="title"/>
          </p:nvPr>
        </p:nvSpPr>
        <p:spPr>
          <a:xfrm>
            <a:off x="2556225" y="1838525"/>
            <a:ext cx="7094100" cy="3148500"/>
          </a:xfrm>
          <a:prstGeom prst="rect">
            <a:avLst/>
          </a:prstGeom>
          <a:ln>
            <a:noFill/>
          </a:ln>
        </p:spPr>
        <p:txBody>
          <a:bodyPr spcFirstLastPara="1" wrap="square" lIns="121900" tIns="121900" rIns="121900" bIns="121900" anchor="ctr" anchorCtr="0">
            <a:noAutofit/>
          </a:bodyPr>
          <a:lstStyle>
            <a:lvl1pPr lvl="0">
              <a:spcBef>
                <a:spcPts val="0"/>
              </a:spcBef>
              <a:spcAft>
                <a:spcPts val="0"/>
              </a:spcAft>
              <a:buSzPts val="6000"/>
              <a:buNone/>
              <a:defRPr sz="6000"/>
            </a:lvl1pPr>
            <a:lvl2pPr lvl="1">
              <a:spcBef>
                <a:spcPts val="0"/>
              </a:spcBef>
              <a:spcAft>
                <a:spcPts val="0"/>
              </a:spcAft>
              <a:buSzPts val="7000"/>
              <a:buNone/>
              <a:defRPr sz="7000"/>
            </a:lvl2pPr>
            <a:lvl3pPr lvl="2">
              <a:spcBef>
                <a:spcPts val="0"/>
              </a:spcBef>
              <a:spcAft>
                <a:spcPts val="0"/>
              </a:spcAft>
              <a:buSzPts val="7000"/>
              <a:buNone/>
              <a:defRPr sz="7000"/>
            </a:lvl3pPr>
            <a:lvl4pPr lvl="3">
              <a:spcBef>
                <a:spcPts val="0"/>
              </a:spcBef>
              <a:spcAft>
                <a:spcPts val="0"/>
              </a:spcAft>
              <a:buSzPts val="7000"/>
              <a:buNone/>
              <a:defRPr sz="7000"/>
            </a:lvl4pPr>
            <a:lvl5pPr lvl="4">
              <a:spcBef>
                <a:spcPts val="0"/>
              </a:spcBef>
              <a:spcAft>
                <a:spcPts val="0"/>
              </a:spcAft>
              <a:buSzPts val="7000"/>
              <a:buNone/>
              <a:defRPr sz="7000"/>
            </a:lvl5pPr>
            <a:lvl6pPr lvl="5">
              <a:spcBef>
                <a:spcPts val="0"/>
              </a:spcBef>
              <a:spcAft>
                <a:spcPts val="0"/>
              </a:spcAft>
              <a:buSzPts val="7000"/>
              <a:buNone/>
              <a:defRPr sz="7000"/>
            </a:lvl6pPr>
            <a:lvl7pPr lvl="6">
              <a:spcBef>
                <a:spcPts val="0"/>
              </a:spcBef>
              <a:spcAft>
                <a:spcPts val="0"/>
              </a:spcAft>
              <a:buSzPts val="7000"/>
              <a:buNone/>
              <a:defRPr sz="7000"/>
            </a:lvl7pPr>
            <a:lvl8pPr lvl="7">
              <a:spcBef>
                <a:spcPts val="0"/>
              </a:spcBef>
              <a:spcAft>
                <a:spcPts val="0"/>
              </a:spcAft>
              <a:buSzPts val="7000"/>
              <a:buNone/>
              <a:defRPr sz="7000"/>
            </a:lvl8pPr>
            <a:lvl9pPr lvl="8">
              <a:spcBef>
                <a:spcPts val="0"/>
              </a:spcBef>
              <a:spcAft>
                <a:spcPts val="0"/>
              </a:spcAft>
              <a:buSzPts val="7000"/>
              <a:buNone/>
              <a:defRPr sz="7000"/>
            </a:lvl9pPr>
          </a:lstStyle>
          <a:p/>
        </p:txBody>
      </p:sp>
      <p:sp>
        <p:nvSpPr>
          <p:cNvPr id="18" name="Google Shape;18;p2"/>
          <p:cNvSpPr/>
          <p:nvPr/>
        </p:nvSpPr>
        <p:spPr>
          <a:xfrm rot="10800000" flipH="1">
            <a:off x="-2689125" y="3811575"/>
            <a:ext cx="5738700" cy="5738700"/>
          </a:xfrm>
          <a:prstGeom prst="pie">
            <a:avLst>
              <a:gd name="adj1" fmla="val 13434"/>
              <a:gd name="adj2" fmla="val 5412299"/>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19" name="Google Shape;19;p2"/>
          <p:cNvSpPr/>
          <p:nvPr/>
        </p:nvSpPr>
        <p:spPr>
          <a:xfrm>
            <a:off x="3549800" y="4987025"/>
            <a:ext cx="7782000" cy="11403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20" name="Google Shape;20;p2"/>
          <p:cNvSpPr txBox="1">
            <a:spLocks noGrp="1"/>
          </p:cNvSpPr>
          <p:nvPr>
            <p:ph type="subTitle" idx="1"/>
          </p:nvPr>
        </p:nvSpPr>
        <p:spPr>
          <a:xfrm>
            <a:off x="3788846" y="5222525"/>
            <a:ext cx="7320300" cy="717900"/>
          </a:xfrm>
          <a:prstGeom prst="rect">
            <a:avLst/>
          </a:prstGeom>
          <a:ln>
            <a:noFill/>
          </a:ln>
        </p:spPr>
        <p:txBody>
          <a:bodyPr spcFirstLastPara="1" wrap="square" lIns="121900" tIns="121900" rIns="121900" bIns="121900" anchor="ctr" anchorCtr="0">
            <a:noAutofit/>
          </a:bodyPr>
          <a:lstStyle>
            <a:lvl1pPr lvl="0">
              <a:lnSpc>
                <a:spcPct val="100000"/>
              </a:lnSpc>
              <a:spcBef>
                <a:spcPts val="0"/>
              </a:spcBef>
              <a:spcAft>
                <a:spcPts val="0"/>
              </a:spcAft>
              <a:buSzPts val="1900"/>
              <a:buNone/>
              <a:defRPr/>
            </a:lvl1pPr>
            <a:lvl2pPr lvl="1">
              <a:lnSpc>
                <a:spcPct val="100000"/>
              </a:lnSpc>
              <a:spcBef>
                <a:spcPts val="0"/>
              </a:spcBef>
              <a:spcAft>
                <a:spcPts val="0"/>
              </a:spcAft>
              <a:buSzPts val="1900"/>
              <a:buNone/>
              <a:defRPr/>
            </a:lvl2pPr>
            <a:lvl3pPr lvl="2">
              <a:lnSpc>
                <a:spcPct val="100000"/>
              </a:lnSpc>
              <a:spcBef>
                <a:spcPts val="0"/>
              </a:spcBef>
              <a:spcAft>
                <a:spcPts val="0"/>
              </a:spcAft>
              <a:buSzPts val="1900"/>
              <a:buNone/>
              <a:defRPr/>
            </a:lvl3pPr>
            <a:lvl4pPr lvl="3">
              <a:lnSpc>
                <a:spcPct val="100000"/>
              </a:lnSpc>
              <a:spcBef>
                <a:spcPts val="0"/>
              </a:spcBef>
              <a:spcAft>
                <a:spcPts val="0"/>
              </a:spcAft>
              <a:buSzPts val="1900"/>
              <a:buNone/>
              <a:defRPr/>
            </a:lvl4pPr>
            <a:lvl5pPr lvl="4">
              <a:lnSpc>
                <a:spcPct val="100000"/>
              </a:lnSpc>
              <a:spcBef>
                <a:spcPts val="0"/>
              </a:spcBef>
              <a:spcAft>
                <a:spcPts val="0"/>
              </a:spcAft>
              <a:buSzPts val="1900"/>
              <a:buNone/>
              <a:defRPr/>
            </a:lvl5pPr>
            <a:lvl6pPr lvl="5">
              <a:lnSpc>
                <a:spcPct val="100000"/>
              </a:lnSpc>
              <a:spcBef>
                <a:spcPts val="0"/>
              </a:spcBef>
              <a:spcAft>
                <a:spcPts val="0"/>
              </a:spcAft>
              <a:buSzPts val="1900"/>
              <a:buNone/>
              <a:defRPr/>
            </a:lvl6pPr>
            <a:lvl7pPr lvl="6">
              <a:lnSpc>
                <a:spcPct val="100000"/>
              </a:lnSpc>
              <a:spcBef>
                <a:spcPts val="0"/>
              </a:spcBef>
              <a:spcAft>
                <a:spcPts val="0"/>
              </a:spcAft>
              <a:buSzPts val="1900"/>
              <a:buNone/>
              <a:defRPr/>
            </a:lvl7pPr>
            <a:lvl8pPr lvl="7">
              <a:lnSpc>
                <a:spcPct val="100000"/>
              </a:lnSpc>
              <a:spcBef>
                <a:spcPts val="0"/>
              </a:spcBef>
              <a:spcAft>
                <a:spcPts val="0"/>
              </a:spcAft>
              <a:buSzPts val="1900"/>
              <a:buNone/>
              <a:defRPr/>
            </a:lvl8pPr>
            <a:lvl9pPr lvl="8">
              <a:lnSpc>
                <a:spcPct val="100000"/>
              </a:lnSpc>
              <a:spcBef>
                <a:spcPts val="0"/>
              </a:spcBef>
              <a:spcAft>
                <a:spcPts val="0"/>
              </a:spcAft>
              <a:buSzPts val="1900"/>
              <a:buNone/>
              <a:defRPr/>
            </a:lvl9pPr>
          </a:lstStyle>
          <a:p/>
        </p:txBody>
      </p:sp>
      <p:sp>
        <p:nvSpPr>
          <p:cNvPr id="21" name="Google Shape;21;p2"/>
          <p:cNvSpPr/>
          <p:nvPr/>
        </p:nvSpPr>
        <p:spPr>
          <a:xfrm>
            <a:off x="9205125" y="599100"/>
            <a:ext cx="1737600" cy="1737600"/>
          </a:xfrm>
          <a:prstGeom prst="ellipse">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D25B04-5FF3-4517-98B6-D45D6E9C9BF5}" type="datetimeFigureOut">
              <a:rPr lang="en-US" smtClean="0">
                <a:solidFill>
                  <a:prstClr val="black">
                    <a:tint val="75000"/>
                  </a:prstClr>
                </a:solidFill>
              </a:rPr>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9399D6C-8CC6-49EE-AAFA-B0BDE3DCCCDD}"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D25B04-5FF3-4517-98B6-D45D6E9C9BF5}" type="datetimeFigureOut">
              <a:rPr lang="en-US" smtClean="0">
                <a:solidFill>
                  <a:prstClr val="black">
                    <a:tint val="75000"/>
                  </a:prstClr>
                </a:solidFill>
              </a:rPr>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9399D6C-8CC6-49EE-AAFA-B0BDE3DCCCDD}"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A1D25B04-5FF3-4517-98B6-D45D6E9C9BF5}"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399D6C-8CC6-49EE-AAFA-B0BDE3DCCCDD}"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A1D25B04-5FF3-4517-98B6-D45D6E9C9BF5}" type="datetimeFigureOut">
              <a:rPr lang="en-US" smtClean="0">
                <a:solidFill>
                  <a:prstClr val="black">
                    <a:tint val="75000"/>
                  </a:prstClr>
                </a:solidFill>
              </a:rPr>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399D6C-8CC6-49EE-AAFA-B0BDE3DCCCDD}"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A1D25B04-5FF3-4517-98B6-D45D6E9C9BF5}"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399D6C-8CC6-49EE-AAFA-B0BDE3DCCCDD}"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A1D25B04-5FF3-4517-98B6-D45D6E9C9BF5}"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399D6C-8CC6-49EE-AAFA-B0BDE3DCCCDD}"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Just title">
  <p:cSld name="Just title">
    <p:spTree>
      <p:nvGrpSpPr>
        <p:cNvPr id="1" name="Shape 22"/>
        <p:cNvGrpSpPr/>
        <p:nvPr/>
      </p:nvGrpSpPr>
      <p:grpSpPr>
        <a:xfrm>
          <a:off x="0" y="0"/>
          <a:ext cx="0" cy="0"/>
          <a:chOff x="0" y="0"/>
          <a:chExt cx="0" cy="0"/>
        </a:xfrm>
      </p:grpSpPr>
      <p:sp>
        <p:nvSpPr>
          <p:cNvPr id="23" name="Google Shape;23;p3"/>
          <p:cNvSpPr/>
          <p:nvPr/>
        </p:nvSpPr>
        <p:spPr>
          <a:xfrm flipH="1">
            <a:off x="7713150" y="188700"/>
            <a:ext cx="4308000" cy="21480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24" name="Google Shape;24;p3"/>
          <p:cNvSpPr/>
          <p:nvPr/>
        </p:nvSpPr>
        <p:spPr>
          <a:xfrm flipH="1">
            <a:off x="7713150" y="2336700"/>
            <a:ext cx="4308000" cy="4332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25" name="Google Shape;25;p3"/>
          <p:cNvSpPr/>
          <p:nvPr/>
        </p:nvSpPr>
        <p:spPr>
          <a:xfrm flipH="1">
            <a:off x="170850"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26" name="Google Shape;26;p3"/>
          <p:cNvSpPr/>
          <p:nvPr/>
        </p:nvSpPr>
        <p:spPr>
          <a:xfrm>
            <a:off x="490775" y="560625"/>
            <a:ext cx="11210400" cy="57726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27" name="Google Shape;27;p3"/>
          <p:cNvSpPr/>
          <p:nvPr/>
        </p:nvSpPr>
        <p:spPr>
          <a:xfrm rot="-5400000">
            <a:off x="11165725" y="188900"/>
            <a:ext cx="855600" cy="855300"/>
          </a:xfrm>
          <a:prstGeom prst="rect">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28" name="Google Shape;28;p3"/>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GB">
                <a:solidFill>
                  <a:srgbClr val="000000"/>
                </a:solidFill>
              </a:rPr>
            </a:fld>
            <a:endParaRPr>
              <a:solidFill>
                <a:srgbClr val="000000"/>
              </a:solidFill>
            </a:endParaRPr>
          </a:p>
        </p:txBody>
      </p:sp>
      <p:sp>
        <p:nvSpPr>
          <p:cNvPr id="29" name="Google Shape;29;p3"/>
          <p:cNvSpPr txBox="1">
            <a:spLocks noGrp="1"/>
          </p:cNvSpPr>
          <p:nvPr>
            <p:ph type="title"/>
          </p:nvPr>
        </p:nvSpPr>
        <p:spPr>
          <a:xfrm>
            <a:off x="490775" y="560625"/>
            <a:ext cx="11210400" cy="9144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4000"/>
              <a:buNone/>
              <a:defRPr/>
            </a:lvl1pPr>
            <a:lvl2pPr lvl="1" algn="ctr" rtl="0">
              <a:spcBef>
                <a:spcPts val="0"/>
              </a:spcBef>
              <a:spcAft>
                <a:spcPts val="0"/>
              </a:spcAft>
              <a:buSzPts val="4000"/>
              <a:buNone/>
              <a:defRPr/>
            </a:lvl2pPr>
            <a:lvl3pPr lvl="2" algn="ctr" rtl="0">
              <a:spcBef>
                <a:spcPts val="0"/>
              </a:spcBef>
              <a:spcAft>
                <a:spcPts val="0"/>
              </a:spcAft>
              <a:buSzPts val="4000"/>
              <a:buNone/>
              <a:defRPr/>
            </a:lvl3pPr>
            <a:lvl4pPr lvl="3" algn="ctr" rtl="0">
              <a:spcBef>
                <a:spcPts val="0"/>
              </a:spcBef>
              <a:spcAft>
                <a:spcPts val="0"/>
              </a:spcAft>
              <a:buSzPts val="4000"/>
              <a:buNone/>
              <a:defRPr/>
            </a:lvl4pPr>
            <a:lvl5pPr lvl="4" algn="ctr" rtl="0">
              <a:spcBef>
                <a:spcPts val="0"/>
              </a:spcBef>
              <a:spcAft>
                <a:spcPts val="0"/>
              </a:spcAft>
              <a:buSzPts val="4000"/>
              <a:buNone/>
              <a:defRPr/>
            </a:lvl5pPr>
            <a:lvl6pPr lvl="5" algn="ctr" rtl="0">
              <a:spcBef>
                <a:spcPts val="0"/>
              </a:spcBef>
              <a:spcAft>
                <a:spcPts val="0"/>
              </a:spcAft>
              <a:buSzPts val="4000"/>
              <a:buNone/>
              <a:defRPr/>
            </a:lvl6pPr>
            <a:lvl7pPr lvl="6" algn="ctr" rtl="0">
              <a:spcBef>
                <a:spcPts val="0"/>
              </a:spcBef>
              <a:spcAft>
                <a:spcPts val="0"/>
              </a:spcAft>
              <a:buSzPts val="4000"/>
              <a:buNone/>
              <a:defRPr/>
            </a:lvl7pPr>
            <a:lvl8pPr lvl="7" algn="ctr" rtl="0">
              <a:spcBef>
                <a:spcPts val="0"/>
              </a:spcBef>
              <a:spcAft>
                <a:spcPts val="0"/>
              </a:spcAft>
              <a:buSzPts val="4000"/>
              <a:buNone/>
              <a:defRPr/>
            </a:lvl8pPr>
            <a:lvl9pPr lvl="8" algn="ctr" rtl="0">
              <a:spcBef>
                <a:spcPts val="0"/>
              </a:spcBef>
              <a:spcAft>
                <a:spcPts val="0"/>
              </a:spcAft>
              <a:buSzPts val="4000"/>
              <a:buNone/>
              <a:defRPr/>
            </a:lvl9pPr>
          </a:lstStyle>
          <a:p/>
        </p:txBody>
      </p:sp>
      <p:sp>
        <p:nvSpPr>
          <p:cNvPr id="30" name="Google Shape;30;p3"/>
          <p:cNvSpPr txBox="1">
            <a:spLocks noGrp="1"/>
          </p:cNvSpPr>
          <p:nvPr>
            <p:ph type="sldNum" idx="2"/>
          </p:nvPr>
        </p:nvSpPr>
        <p:spPr>
          <a:xfrm>
            <a:off x="11409045" y="6333134"/>
            <a:ext cx="731700" cy="525000"/>
          </a:xfrm>
          <a:prstGeom prst="rect">
            <a:avLst/>
          </a:prstGeom>
        </p:spPr>
        <p:txBody>
          <a:bodyPr spcFirstLastPara="1" wrap="square" lIns="121900" tIns="121900" rIns="121900" bIns="121900" anchor="t" anchorCtr="0">
            <a:noAutofit/>
          </a:bodyPr>
          <a:lstStyle>
            <a:lvl1pPr lvl="0">
              <a:buNone/>
              <a:defRPr>
                <a:solidFill>
                  <a:schemeClr val="dk1"/>
                </a:solidFill>
                <a:latin typeface="Quicksand Medium"/>
                <a:ea typeface="Quicksand Medium"/>
                <a:cs typeface="Quicksand Medium"/>
                <a:sym typeface="Quicksand Medium"/>
              </a:defRPr>
            </a:lvl1pPr>
            <a:lvl2pPr lvl="1">
              <a:buNone/>
              <a:defRPr>
                <a:solidFill>
                  <a:schemeClr val="dk1"/>
                </a:solidFill>
                <a:latin typeface="Quicksand Medium"/>
                <a:ea typeface="Quicksand Medium"/>
                <a:cs typeface="Quicksand Medium"/>
                <a:sym typeface="Quicksand Medium"/>
              </a:defRPr>
            </a:lvl2pPr>
            <a:lvl3pPr lvl="2">
              <a:buNone/>
              <a:defRPr>
                <a:solidFill>
                  <a:schemeClr val="dk1"/>
                </a:solidFill>
                <a:latin typeface="Quicksand Medium"/>
                <a:ea typeface="Quicksand Medium"/>
                <a:cs typeface="Quicksand Medium"/>
                <a:sym typeface="Quicksand Medium"/>
              </a:defRPr>
            </a:lvl3pPr>
            <a:lvl4pPr lvl="3">
              <a:buNone/>
              <a:defRPr>
                <a:solidFill>
                  <a:schemeClr val="dk1"/>
                </a:solidFill>
                <a:latin typeface="Quicksand Medium"/>
                <a:ea typeface="Quicksand Medium"/>
                <a:cs typeface="Quicksand Medium"/>
                <a:sym typeface="Quicksand Medium"/>
              </a:defRPr>
            </a:lvl4pPr>
            <a:lvl5pPr lvl="4">
              <a:buNone/>
              <a:defRPr>
                <a:solidFill>
                  <a:schemeClr val="dk1"/>
                </a:solidFill>
                <a:latin typeface="Quicksand Medium"/>
                <a:ea typeface="Quicksand Medium"/>
                <a:cs typeface="Quicksand Medium"/>
                <a:sym typeface="Quicksand Medium"/>
              </a:defRPr>
            </a:lvl5pPr>
            <a:lvl6pPr lvl="5">
              <a:buNone/>
              <a:defRPr>
                <a:solidFill>
                  <a:schemeClr val="dk1"/>
                </a:solidFill>
                <a:latin typeface="Quicksand Medium"/>
                <a:ea typeface="Quicksand Medium"/>
                <a:cs typeface="Quicksand Medium"/>
                <a:sym typeface="Quicksand Medium"/>
              </a:defRPr>
            </a:lvl6pPr>
            <a:lvl7pPr lvl="6">
              <a:buNone/>
              <a:defRPr>
                <a:solidFill>
                  <a:schemeClr val="dk1"/>
                </a:solidFill>
                <a:latin typeface="Quicksand Medium"/>
                <a:ea typeface="Quicksand Medium"/>
                <a:cs typeface="Quicksand Medium"/>
                <a:sym typeface="Quicksand Medium"/>
              </a:defRPr>
            </a:lvl7pPr>
            <a:lvl8pPr lvl="7">
              <a:buNone/>
              <a:defRPr>
                <a:solidFill>
                  <a:schemeClr val="dk1"/>
                </a:solidFill>
                <a:latin typeface="Quicksand Medium"/>
                <a:ea typeface="Quicksand Medium"/>
                <a:cs typeface="Quicksand Medium"/>
                <a:sym typeface="Quicksand Medium"/>
              </a:defRPr>
            </a:lvl8pPr>
            <a:lvl9pPr lvl="8">
              <a:buNone/>
              <a:defRPr>
                <a:solidFill>
                  <a:schemeClr val="dk1"/>
                </a:solidFill>
                <a:latin typeface="Quicksand Medium"/>
                <a:ea typeface="Quicksand Medium"/>
                <a:cs typeface="Quicksand Medium"/>
                <a:sym typeface="Quicksand Medium"/>
              </a:defRPr>
            </a:lvl9pPr>
          </a:lstStyle>
          <a:p>
            <a:fld id="{00000000-1234-1234-1234-123412341234}" type="slidenum">
              <a:rPr lang="en-GB">
                <a:solidFill>
                  <a:srgbClr val="000000"/>
                </a:solidFill>
              </a:rPr>
            </a:fld>
            <a:endParaRPr>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2 Intro">
  <p:cSld name="002 Intro">
    <p:spTree>
      <p:nvGrpSpPr>
        <p:cNvPr id="1" name="Shape 31"/>
        <p:cNvGrpSpPr/>
        <p:nvPr/>
      </p:nvGrpSpPr>
      <p:grpSpPr>
        <a:xfrm>
          <a:off x="0" y="0"/>
          <a:ext cx="0" cy="0"/>
          <a:chOff x="0" y="0"/>
          <a:chExt cx="0" cy="0"/>
        </a:xfrm>
      </p:grpSpPr>
      <p:sp>
        <p:nvSpPr>
          <p:cNvPr id="32" name="Google Shape;32;p4"/>
          <p:cNvSpPr/>
          <p:nvPr/>
        </p:nvSpPr>
        <p:spPr>
          <a:xfrm>
            <a:off x="1718550" y="188700"/>
            <a:ext cx="10302600" cy="6480600"/>
          </a:xfrm>
          <a:prstGeom prst="rect">
            <a:avLst/>
          </a:prstGeom>
          <a:gradFill>
            <a:gsLst>
              <a:gs pos="0">
                <a:schemeClr val="accent2"/>
              </a:gs>
              <a:gs pos="100000">
                <a:schemeClr val="accent1"/>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33" name="Google Shape;33;p4"/>
          <p:cNvSpPr/>
          <p:nvPr/>
        </p:nvSpPr>
        <p:spPr>
          <a:xfrm>
            <a:off x="170850" y="188700"/>
            <a:ext cx="1547700" cy="6480600"/>
          </a:xfrm>
          <a:prstGeom prst="rect">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34" name="Google Shape;34;p4"/>
          <p:cNvSpPr/>
          <p:nvPr/>
        </p:nvSpPr>
        <p:spPr>
          <a:xfrm>
            <a:off x="170850" y="3596100"/>
            <a:ext cx="3792600" cy="3073200"/>
          </a:xfrm>
          <a:prstGeom prst="rect">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35" name="Google Shape;35;p4"/>
          <p:cNvSpPr/>
          <p:nvPr/>
        </p:nvSpPr>
        <p:spPr>
          <a:xfrm>
            <a:off x="3264650" y="560625"/>
            <a:ext cx="7718100" cy="56802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36" name="Google Shape;36;p4"/>
          <p:cNvSpPr txBox="1">
            <a:spLocks noGrp="1"/>
          </p:cNvSpPr>
          <p:nvPr>
            <p:ph type="title"/>
          </p:nvPr>
        </p:nvSpPr>
        <p:spPr>
          <a:xfrm>
            <a:off x="5377150" y="1608900"/>
            <a:ext cx="5322600" cy="1324800"/>
          </a:xfrm>
          <a:prstGeom prst="rect">
            <a:avLst/>
          </a:prstGeom>
        </p:spPr>
        <p:txBody>
          <a:bodyPr spcFirstLastPara="1" wrap="square" lIns="121900" tIns="121900" rIns="121900" bIns="121900" anchor="t" anchorCtr="0">
            <a:noAutofit/>
          </a:bodyPr>
          <a:lstStyle>
            <a:lvl1pPr marL="0" marR="0" lvl="0" indent="0" algn="r" rtl="0">
              <a:lnSpc>
                <a:spcPct val="100000"/>
              </a:lnSpc>
              <a:spcBef>
                <a:spcPts val="0"/>
              </a:spcBef>
              <a:spcAft>
                <a:spcPts val="0"/>
              </a:spcAft>
              <a:buClr>
                <a:schemeClr val="dk1"/>
              </a:buClr>
              <a:buSzPts val="7000"/>
              <a:buFont typeface="Aldrich"/>
              <a:buNone/>
              <a:defRPr sz="7000"/>
            </a:lvl1pPr>
            <a:lvl2pPr lvl="1" algn="r" rtl="0">
              <a:spcBef>
                <a:spcPts val="0"/>
              </a:spcBef>
              <a:spcAft>
                <a:spcPts val="0"/>
              </a:spcAft>
              <a:buClr>
                <a:schemeClr val="dk1"/>
              </a:buClr>
              <a:buSzPts val="7000"/>
              <a:buFont typeface="Abril Fatface" panose="02000503000000020003"/>
              <a:buNone/>
              <a:defRPr sz="7000">
                <a:solidFill>
                  <a:schemeClr val="dk1"/>
                </a:solidFill>
                <a:latin typeface="Abril Fatface" panose="02000503000000020003"/>
                <a:ea typeface="Abril Fatface" panose="02000503000000020003"/>
                <a:cs typeface="Abril Fatface" panose="02000503000000020003"/>
                <a:sym typeface="Abril Fatface" panose="02000503000000020003"/>
              </a:defRPr>
            </a:lvl2pPr>
            <a:lvl3pPr lvl="2" algn="r" rtl="0">
              <a:spcBef>
                <a:spcPts val="0"/>
              </a:spcBef>
              <a:spcAft>
                <a:spcPts val="0"/>
              </a:spcAft>
              <a:buClr>
                <a:schemeClr val="dk1"/>
              </a:buClr>
              <a:buSzPts val="7000"/>
              <a:buFont typeface="Abril Fatface" panose="02000503000000020003"/>
              <a:buNone/>
              <a:defRPr sz="7000">
                <a:solidFill>
                  <a:schemeClr val="dk1"/>
                </a:solidFill>
                <a:latin typeface="Abril Fatface" panose="02000503000000020003"/>
                <a:ea typeface="Abril Fatface" panose="02000503000000020003"/>
                <a:cs typeface="Abril Fatface" panose="02000503000000020003"/>
                <a:sym typeface="Abril Fatface" panose="02000503000000020003"/>
              </a:defRPr>
            </a:lvl3pPr>
            <a:lvl4pPr lvl="3" algn="r" rtl="0">
              <a:spcBef>
                <a:spcPts val="0"/>
              </a:spcBef>
              <a:spcAft>
                <a:spcPts val="0"/>
              </a:spcAft>
              <a:buClr>
                <a:schemeClr val="dk1"/>
              </a:buClr>
              <a:buSzPts val="7000"/>
              <a:buFont typeface="Abril Fatface" panose="02000503000000020003"/>
              <a:buNone/>
              <a:defRPr sz="7000">
                <a:solidFill>
                  <a:schemeClr val="dk1"/>
                </a:solidFill>
                <a:latin typeface="Abril Fatface" panose="02000503000000020003"/>
                <a:ea typeface="Abril Fatface" panose="02000503000000020003"/>
                <a:cs typeface="Abril Fatface" panose="02000503000000020003"/>
                <a:sym typeface="Abril Fatface" panose="02000503000000020003"/>
              </a:defRPr>
            </a:lvl4pPr>
            <a:lvl5pPr lvl="4" algn="r" rtl="0">
              <a:spcBef>
                <a:spcPts val="0"/>
              </a:spcBef>
              <a:spcAft>
                <a:spcPts val="0"/>
              </a:spcAft>
              <a:buClr>
                <a:schemeClr val="dk1"/>
              </a:buClr>
              <a:buSzPts val="7000"/>
              <a:buFont typeface="Abril Fatface" panose="02000503000000020003"/>
              <a:buNone/>
              <a:defRPr sz="7000">
                <a:solidFill>
                  <a:schemeClr val="dk1"/>
                </a:solidFill>
                <a:latin typeface="Abril Fatface" panose="02000503000000020003"/>
                <a:ea typeface="Abril Fatface" panose="02000503000000020003"/>
                <a:cs typeface="Abril Fatface" panose="02000503000000020003"/>
                <a:sym typeface="Abril Fatface" panose="02000503000000020003"/>
              </a:defRPr>
            </a:lvl5pPr>
            <a:lvl6pPr lvl="5" algn="r" rtl="0">
              <a:spcBef>
                <a:spcPts val="0"/>
              </a:spcBef>
              <a:spcAft>
                <a:spcPts val="0"/>
              </a:spcAft>
              <a:buClr>
                <a:schemeClr val="dk1"/>
              </a:buClr>
              <a:buSzPts val="7000"/>
              <a:buFont typeface="Abril Fatface" panose="02000503000000020003"/>
              <a:buNone/>
              <a:defRPr sz="7000">
                <a:solidFill>
                  <a:schemeClr val="dk1"/>
                </a:solidFill>
                <a:latin typeface="Abril Fatface" panose="02000503000000020003"/>
                <a:ea typeface="Abril Fatface" panose="02000503000000020003"/>
                <a:cs typeface="Abril Fatface" panose="02000503000000020003"/>
                <a:sym typeface="Abril Fatface" panose="02000503000000020003"/>
              </a:defRPr>
            </a:lvl6pPr>
            <a:lvl7pPr lvl="6" algn="r" rtl="0">
              <a:spcBef>
                <a:spcPts val="0"/>
              </a:spcBef>
              <a:spcAft>
                <a:spcPts val="0"/>
              </a:spcAft>
              <a:buClr>
                <a:schemeClr val="dk1"/>
              </a:buClr>
              <a:buSzPts val="7000"/>
              <a:buFont typeface="Abril Fatface" panose="02000503000000020003"/>
              <a:buNone/>
              <a:defRPr sz="7000">
                <a:solidFill>
                  <a:schemeClr val="dk1"/>
                </a:solidFill>
                <a:latin typeface="Abril Fatface" panose="02000503000000020003"/>
                <a:ea typeface="Abril Fatface" panose="02000503000000020003"/>
                <a:cs typeface="Abril Fatface" panose="02000503000000020003"/>
                <a:sym typeface="Abril Fatface" panose="02000503000000020003"/>
              </a:defRPr>
            </a:lvl7pPr>
            <a:lvl8pPr lvl="7" algn="r" rtl="0">
              <a:spcBef>
                <a:spcPts val="0"/>
              </a:spcBef>
              <a:spcAft>
                <a:spcPts val="0"/>
              </a:spcAft>
              <a:buClr>
                <a:schemeClr val="dk1"/>
              </a:buClr>
              <a:buSzPts val="7000"/>
              <a:buFont typeface="Abril Fatface" panose="02000503000000020003"/>
              <a:buNone/>
              <a:defRPr sz="7000">
                <a:solidFill>
                  <a:schemeClr val="dk1"/>
                </a:solidFill>
                <a:latin typeface="Abril Fatface" panose="02000503000000020003"/>
                <a:ea typeface="Abril Fatface" panose="02000503000000020003"/>
                <a:cs typeface="Abril Fatface" panose="02000503000000020003"/>
                <a:sym typeface="Abril Fatface" panose="02000503000000020003"/>
              </a:defRPr>
            </a:lvl8pPr>
            <a:lvl9pPr lvl="8" algn="r" rtl="0">
              <a:spcBef>
                <a:spcPts val="0"/>
              </a:spcBef>
              <a:spcAft>
                <a:spcPts val="0"/>
              </a:spcAft>
              <a:buClr>
                <a:schemeClr val="dk1"/>
              </a:buClr>
              <a:buSzPts val="7000"/>
              <a:buFont typeface="Abril Fatface" panose="02000503000000020003"/>
              <a:buNone/>
              <a:defRPr sz="7000">
                <a:solidFill>
                  <a:schemeClr val="dk1"/>
                </a:solidFill>
                <a:latin typeface="Abril Fatface" panose="02000503000000020003"/>
                <a:ea typeface="Abril Fatface" panose="02000503000000020003"/>
                <a:cs typeface="Abril Fatface" panose="02000503000000020003"/>
                <a:sym typeface="Abril Fatface" panose="02000503000000020003"/>
              </a:defRPr>
            </a:lvl9pPr>
          </a:lstStyle>
          <a:p/>
        </p:txBody>
      </p:sp>
      <p:sp>
        <p:nvSpPr>
          <p:cNvPr id="37" name="Google Shape;37;p4"/>
          <p:cNvSpPr txBox="1">
            <a:spLocks noGrp="1"/>
          </p:cNvSpPr>
          <p:nvPr>
            <p:ph type="body" idx="1"/>
          </p:nvPr>
        </p:nvSpPr>
        <p:spPr>
          <a:xfrm>
            <a:off x="5377125" y="3013200"/>
            <a:ext cx="5322600" cy="2235900"/>
          </a:xfrm>
          <a:prstGeom prst="rect">
            <a:avLst/>
          </a:prstGeom>
        </p:spPr>
        <p:txBody>
          <a:bodyPr spcFirstLastPara="1" wrap="square" lIns="121900" tIns="121900" rIns="121900" bIns="121900" anchor="t" anchorCtr="0">
            <a:noAutofit/>
          </a:bodyPr>
          <a:lstStyle>
            <a:lvl1pPr marL="457200" lvl="0" indent="-349250" algn="r">
              <a:spcBef>
                <a:spcPts val="0"/>
              </a:spcBef>
              <a:spcAft>
                <a:spcPts val="0"/>
              </a:spcAft>
              <a:buSzPts val="1900"/>
              <a:buChar char="●"/>
              <a:defRPr/>
            </a:lvl1pPr>
            <a:lvl2pPr marL="914400" lvl="1" indent="-349250" algn="r">
              <a:spcBef>
                <a:spcPts val="2100"/>
              </a:spcBef>
              <a:spcAft>
                <a:spcPts val="0"/>
              </a:spcAft>
              <a:buSzPts val="1900"/>
              <a:buChar char="○"/>
              <a:defRPr/>
            </a:lvl2pPr>
            <a:lvl3pPr marL="1371600" lvl="2" indent="-349250" algn="r">
              <a:spcBef>
                <a:spcPts val="2100"/>
              </a:spcBef>
              <a:spcAft>
                <a:spcPts val="0"/>
              </a:spcAft>
              <a:buSzPts val="1900"/>
              <a:buChar char="■"/>
              <a:defRPr/>
            </a:lvl3pPr>
            <a:lvl4pPr marL="1828800" lvl="3" indent="-349250" algn="r">
              <a:spcBef>
                <a:spcPts val="2100"/>
              </a:spcBef>
              <a:spcAft>
                <a:spcPts val="0"/>
              </a:spcAft>
              <a:buSzPts val="1900"/>
              <a:buChar char="●"/>
              <a:defRPr/>
            </a:lvl4pPr>
            <a:lvl5pPr marL="2286000" lvl="4" indent="-349250" algn="r">
              <a:spcBef>
                <a:spcPts val="2100"/>
              </a:spcBef>
              <a:spcAft>
                <a:spcPts val="0"/>
              </a:spcAft>
              <a:buSzPts val="1900"/>
              <a:buChar char="○"/>
              <a:defRPr/>
            </a:lvl5pPr>
            <a:lvl6pPr marL="2743200" lvl="5" indent="-349250" algn="r">
              <a:spcBef>
                <a:spcPts val="2100"/>
              </a:spcBef>
              <a:spcAft>
                <a:spcPts val="0"/>
              </a:spcAft>
              <a:buSzPts val="1900"/>
              <a:buChar char="■"/>
              <a:defRPr/>
            </a:lvl6pPr>
            <a:lvl7pPr marL="3200400" lvl="6" indent="-349250" algn="r">
              <a:spcBef>
                <a:spcPts val="2100"/>
              </a:spcBef>
              <a:spcAft>
                <a:spcPts val="0"/>
              </a:spcAft>
              <a:buSzPts val="1900"/>
              <a:buChar char="●"/>
              <a:defRPr/>
            </a:lvl7pPr>
            <a:lvl8pPr marL="3657600" lvl="7" indent="-349250" algn="r">
              <a:spcBef>
                <a:spcPts val="2100"/>
              </a:spcBef>
              <a:spcAft>
                <a:spcPts val="0"/>
              </a:spcAft>
              <a:buSzPts val="1900"/>
              <a:buChar char="○"/>
              <a:defRPr/>
            </a:lvl8pPr>
            <a:lvl9pPr marL="4114800" lvl="8" indent="-349250" algn="r">
              <a:spcBef>
                <a:spcPts val="2100"/>
              </a:spcBef>
              <a:spcAft>
                <a:spcPts val="2100"/>
              </a:spcAft>
              <a:buSzPts val="1900"/>
              <a:buChar char="■"/>
              <a:defRPr/>
            </a:lvl9pPr>
          </a:lstStyle>
          <a:p/>
        </p:txBody>
      </p:sp>
      <p:sp>
        <p:nvSpPr>
          <p:cNvPr id="38" name="Google Shape;38;p4"/>
          <p:cNvSpPr/>
          <p:nvPr/>
        </p:nvSpPr>
        <p:spPr>
          <a:xfrm rot="-5400000">
            <a:off x="8952100" y="3600150"/>
            <a:ext cx="689400" cy="5448900"/>
          </a:xfrm>
          <a:prstGeom prst="rect">
            <a:avLst/>
          </a:pr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39" name="Google Shape;39;p4"/>
          <p:cNvSpPr/>
          <p:nvPr/>
        </p:nvSpPr>
        <p:spPr>
          <a:xfrm rot="-5400000">
            <a:off x="11165725" y="188900"/>
            <a:ext cx="855600" cy="855300"/>
          </a:xfrm>
          <a:prstGeom prst="rect">
            <a:avLst/>
          </a:prstGeom>
          <a:solidFill>
            <a:schemeClr val="accent4"/>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40" name="Google Shape;40;p4"/>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GB">
                <a:solidFill>
                  <a:srgbClr val="000000"/>
                </a:solidFill>
              </a:rPr>
            </a:fld>
            <a:endParaRPr>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03 Talking Points">
  <p:cSld name="003 Talking Points">
    <p:spTree>
      <p:nvGrpSpPr>
        <p:cNvPr id="1" name="Shape 41"/>
        <p:cNvGrpSpPr/>
        <p:nvPr/>
      </p:nvGrpSpPr>
      <p:grpSpPr>
        <a:xfrm>
          <a:off x="0" y="0"/>
          <a:ext cx="0" cy="0"/>
          <a:chOff x="0" y="0"/>
          <a:chExt cx="0" cy="0"/>
        </a:xfrm>
      </p:grpSpPr>
      <p:sp>
        <p:nvSpPr>
          <p:cNvPr id="42" name="Google Shape;42;p5"/>
          <p:cNvSpPr/>
          <p:nvPr/>
        </p:nvSpPr>
        <p:spPr>
          <a:xfrm>
            <a:off x="170850" y="188700"/>
            <a:ext cx="4308000" cy="21480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43" name="Google Shape;43;p5"/>
          <p:cNvSpPr/>
          <p:nvPr/>
        </p:nvSpPr>
        <p:spPr>
          <a:xfrm>
            <a:off x="170850" y="2336700"/>
            <a:ext cx="4308000" cy="4332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44" name="Google Shape;44;p5"/>
          <p:cNvSpPr/>
          <p:nvPr/>
        </p:nvSpPr>
        <p:spPr>
          <a:xfrm>
            <a:off x="4478850"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45" name="Google Shape;45;p5"/>
          <p:cNvSpPr/>
          <p:nvPr/>
        </p:nvSpPr>
        <p:spPr>
          <a:xfrm>
            <a:off x="490775" y="560625"/>
            <a:ext cx="11210400" cy="57726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46" name="Google Shape;46;p5"/>
          <p:cNvSpPr txBox="1">
            <a:spLocks noGrp="1"/>
          </p:cNvSpPr>
          <p:nvPr>
            <p:ph type="title"/>
          </p:nvPr>
        </p:nvSpPr>
        <p:spPr>
          <a:xfrm>
            <a:off x="846725" y="751875"/>
            <a:ext cx="10498500" cy="7635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2pPr>
            <a:lvl3pPr lvl="2"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3pPr>
            <a:lvl4pPr lvl="3"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4pPr>
            <a:lvl5pPr lvl="4"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5pPr>
            <a:lvl6pPr lvl="5"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6pPr>
            <a:lvl7pPr lvl="6"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7pPr>
            <a:lvl8pPr lvl="7"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8pPr>
            <a:lvl9pPr lvl="8"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9pPr>
          </a:lstStyle>
          <a:p/>
        </p:txBody>
      </p:sp>
      <p:sp>
        <p:nvSpPr>
          <p:cNvPr id="47" name="Google Shape;47;p5"/>
          <p:cNvSpPr txBox="1">
            <a:spLocks noGrp="1"/>
          </p:cNvSpPr>
          <p:nvPr>
            <p:ph type="body" idx="1"/>
          </p:nvPr>
        </p:nvSpPr>
        <p:spPr>
          <a:xfrm>
            <a:off x="846725" y="2742368"/>
            <a:ext cx="3085500" cy="13227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p:txBody>
      </p:sp>
      <p:sp>
        <p:nvSpPr>
          <p:cNvPr id="48" name="Google Shape;48;p5"/>
          <p:cNvSpPr txBox="1">
            <a:spLocks noGrp="1"/>
          </p:cNvSpPr>
          <p:nvPr>
            <p:ph type="body" idx="2"/>
          </p:nvPr>
        </p:nvSpPr>
        <p:spPr>
          <a:xfrm>
            <a:off x="4553230" y="2742368"/>
            <a:ext cx="3085500" cy="13227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p:txBody>
      </p:sp>
      <p:sp>
        <p:nvSpPr>
          <p:cNvPr id="49" name="Google Shape;49;p5"/>
          <p:cNvSpPr txBox="1">
            <a:spLocks noGrp="1"/>
          </p:cNvSpPr>
          <p:nvPr>
            <p:ph type="body" idx="3"/>
          </p:nvPr>
        </p:nvSpPr>
        <p:spPr>
          <a:xfrm>
            <a:off x="846725" y="4783425"/>
            <a:ext cx="3085500" cy="13227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p:txBody>
      </p:sp>
      <p:sp>
        <p:nvSpPr>
          <p:cNvPr id="50" name="Google Shape;50;p5"/>
          <p:cNvSpPr txBox="1">
            <a:spLocks noGrp="1"/>
          </p:cNvSpPr>
          <p:nvPr>
            <p:ph type="body" idx="4"/>
          </p:nvPr>
        </p:nvSpPr>
        <p:spPr>
          <a:xfrm>
            <a:off x="4553230" y="4783425"/>
            <a:ext cx="3085500" cy="13227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p:txBody>
      </p:sp>
      <p:sp>
        <p:nvSpPr>
          <p:cNvPr id="51" name="Google Shape;51;p5"/>
          <p:cNvSpPr txBox="1">
            <a:spLocks noGrp="1"/>
          </p:cNvSpPr>
          <p:nvPr>
            <p:ph type="title" idx="5"/>
          </p:nvPr>
        </p:nvSpPr>
        <p:spPr>
          <a:xfrm>
            <a:off x="846725" y="2046599"/>
            <a:ext cx="3085500" cy="6957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2pPr>
            <a:lvl3pPr lvl="2"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3pPr>
            <a:lvl4pPr lvl="3"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4pPr>
            <a:lvl5pPr lvl="4"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5pPr>
            <a:lvl6pPr lvl="5"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6pPr>
            <a:lvl7pPr lvl="6"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7pPr>
            <a:lvl8pPr lvl="7"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8pPr>
            <a:lvl9pPr lvl="8"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9pPr>
          </a:lstStyle>
          <a:p/>
        </p:txBody>
      </p:sp>
      <p:sp>
        <p:nvSpPr>
          <p:cNvPr id="52" name="Google Shape;52;p5"/>
          <p:cNvSpPr txBox="1">
            <a:spLocks noGrp="1"/>
          </p:cNvSpPr>
          <p:nvPr>
            <p:ph type="title" idx="6"/>
          </p:nvPr>
        </p:nvSpPr>
        <p:spPr>
          <a:xfrm>
            <a:off x="4553230" y="2046599"/>
            <a:ext cx="3085500" cy="6957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2pPr>
            <a:lvl3pPr lvl="2"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3pPr>
            <a:lvl4pPr lvl="3"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4pPr>
            <a:lvl5pPr lvl="4"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5pPr>
            <a:lvl6pPr lvl="5"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6pPr>
            <a:lvl7pPr lvl="6"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7pPr>
            <a:lvl8pPr lvl="7"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8pPr>
            <a:lvl9pPr lvl="8"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9pPr>
          </a:lstStyle>
          <a:p/>
        </p:txBody>
      </p:sp>
      <p:sp>
        <p:nvSpPr>
          <p:cNvPr id="53" name="Google Shape;53;p5"/>
          <p:cNvSpPr txBox="1">
            <a:spLocks noGrp="1"/>
          </p:cNvSpPr>
          <p:nvPr>
            <p:ph type="title" idx="7"/>
          </p:nvPr>
        </p:nvSpPr>
        <p:spPr>
          <a:xfrm>
            <a:off x="846725" y="4087656"/>
            <a:ext cx="3085500" cy="6957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2pPr>
            <a:lvl3pPr lvl="2"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3pPr>
            <a:lvl4pPr lvl="3"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4pPr>
            <a:lvl5pPr lvl="4"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5pPr>
            <a:lvl6pPr lvl="5"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6pPr>
            <a:lvl7pPr lvl="6"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7pPr>
            <a:lvl8pPr lvl="7"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8pPr>
            <a:lvl9pPr lvl="8"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9pPr>
          </a:lstStyle>
          <a:p/>
        </p:txBody>
      </p:sp>
      <p:sp>
        <p:nvSpPr>
          <p:cNvPr id="54" name="Google Shape;54;p5"/>
          <p:cNvSpPr txBox="1">
            <a:spLocks noGrp="1"/>
          </p:cNvSpPr>
          <p:nvPr>
            <p:ph type="title" idx="8"/>
          </p:nvPr>
        </p:nvSpPr>
        <p:spPr>
          <a:xfrm>
            <a:off x="4553230" y="4087656"/>
            <a:ext cx="3085500" cy="6957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2pPr>
            <a:lvl3pPr lvl="2"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3pPr>
            <a:lvl4pPr lvl="3"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4pPr>
            <a:lvl5pPr lvl="4"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5pPr>
            <a:lvl6pPr lvl="5"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6pPr>
            <a:lvl7pPr lvl="6"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7pPr>
            <a:lvl8pPr lvl="7"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8pPr>
            <a:lvl9pPr lvl="8"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9pPr>
          </a:lstStyle>
          <a:p/>
        </p:txBody>
      </p:sp>
      <p:sp>
        <p:nvSpPr>
          <p:cNvPr id="55" name="Google Shape;55;p5"/>
          <p:cNvSpPr txBox="1">
            <a:spLocks noGrp="1"/>
          </p:cNvSpPr>
          <p:nvPr>
            <p:ph type="body" idx="9"/>
          </p:nvPr>
        </p:nvSpPr>
        <p:spPr>
          <a:xfrm>
            <a:off x="8259736" y="2742368"/>
            <a:ext cx="3085500" cy="13227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p:txBody>
      </p:sp>
      <p:sp>
        <p:nvSpPr>
          <p:cNvPr id="56" name="Google Shape;56;p5"/>
          <p:cNvSpPr txBox="1">
            <a:spLocks noGrp="1"/>
          </p:cNvSpPr>
          <p:nvPr>
            <p:ph type="body" idx="13"/>
          </p:nvPr>
        </p:nvSpPr>
        <p:spPr>
          <a:xfrm>
            <a:off x="8259736" y="4783425"/>
            <a:ext cx="3085500" cy="13227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p:txBody>
      </p:sp>
      <p:sp>
        <p:nvSpPr>
          <p:cNvPr id="57" name="Google Shape;57;p5"/>
          <p:cNvSpPr txBox="1">
            <a:spLocks noGrp="1"/>
          </p:cNvSpPr>
          <p:nvPr>
            <p:ph type="title" idx="14"/>
          </p:nvPr>
        </p:nvSpPr>
        <p:spPr>
          <a:xfrm>
            <a:off x="8259736" y="2046599"/>
            <a:ext cx="3085500" cy="6957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2pPr>
            <a:lvl3pPr lvl="2"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3pPr>
            <a:lvl4pPr lvl="3"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4pPr>
            <a:lvl5pPr lvl="4"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5pPr>
            <a:lvl6pPr lvl="5"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6pPr>
            <a:lvl7pPr lvl="6"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7pPr>
            <a:lvl8pPr lvl="7"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8pPr>
            <a:lvl9pPr lvl="8"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9pPr>
          </a:lstStyle>
          <a:p/>
        </p:txBody>
      </p:sp>
      <p:sp>
        <p:nvSpPr>
          <p:cNvPr id="58" name="Google Shape;58;p5"/>
          <p:cNvSpPr txBox="1">
            <a:spLocks noGrp="1"/>
          </p:cNvSpPr>
          <p:nvPr>
            <p:ph type="title" idx="15"/>
          </p:nvPr>
        </p:nvSpPr>
        <p:spPr>
          <a:xfrm>
            <a:off x="8259736" y="4087656"/>
            <a:ext cx="3085500" cy="6957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2pPr>
            <a:lvl3pPr lvl="2"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3pPr>
            <a:lvl4pPr lvl="3"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4pPr>
            <a:lvl5pPr lvl="4"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5pPr>
            <a:lvl6pPr lvl="5"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6pPr>
            <a:lvl7pPr lvl="6"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7pPr>
            <a:lvl8pPr lvl="7"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8pPr>
            <a:lvl9pPr lvl="8" rtl="0">
              <a:lnSpc>
                <a:spcPct val="100000"/>
              </a:lnSpc>
              <a:spcBef>
                <a:spcPts val="0"/>
              </a:spcBef>
              <a:spcAft>
                <a:spcPts val="0"/>
              </a:spcAft>
              <a:buClr>
                <a:schemeClr val="dk1"/>
              </a:buClr>
              <a:buSzPts val="2600"/>
              <a:buFont typeface="Abril Fatface" panose="02000503000000020003"/>
              <a:buNone/>
              <a:defRPr sz="2600">
                <a:solidFill>
                  <a:schemeClr val="dk1"/>
                </a:solidFill>
                <a:latin typeface="Abril Fatface" panose="02000503000000020003"/>
                <a:ea typeface="Abril Fatface" panose="02000503000000020003"/>
                <a:cs typeface="Abril Fatface" panose="02000503000000020003"/>
                <a:sym typeface="Abril Fatface" panose="02000503000000020003"/>
              </a:defRPr>
            </a:lvl9pPr>
          </a:lstStyle>
          <a:p/>
        </p:txBody>
      </p:sp>
      <p:sp>
        <p:nvSpPr>
          <p:cNvPr id="59" name="Google Shape;59;p5"/>
          <p:cNvSpPr/>
          <p:nvPr/>
        </p:nvSpPr>
        <p:spPr>
          <a:xfrm rot="-5400000">
            <a:off x="11165725" y="188900"/>
            <a:ext cx="855600" cy="855300"/>
          </a:xfrm>
          <a:prstGeom prst="rect">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60" name="Google Shape;60;p5"/>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GB">
                <a:solidFill>
                  <a:srgbClr val="000000"/>
                </a:solidFill>
              </a:rPr>
            </a:fld>
            <a:endParaRPr>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v2">
  <p:cSld name="Table of Contents v2">
    <p:spTree>
      <p:nvGrpSpPr>
        <p:cNvPr id="1" name="Shape 61"/>
        <p:cNvGrpSpPr/>
        <p:nvPr/>
      </p:nvGrpSpPr>
      <p:grpSpPr>
        <a:xfrm>
          <a:off x="0" y="0"/>
          <a:ext cx="0" cy="0"/>
          <a:chOff x="0" y="0"/>
          <a:chExt cx="0" cy="0"/>
        </a:xfrm>
      </p:grpSpPr>
      <p:sp>
        <p:nvSpPr>
          <p:cNvPr id="62" name="Google Shape;62;p6"/>
          <p:cNvSpPr/>
          <p:nvPr/>
        </p:nvSpPr>
        <p:spPr>
          <a:xfrm>
            <a:off x="170850" y="188700"/>
            <a:ext cx="4308000" cy="21480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63" name="Google Shape;63;p6"/>
          <p:cNvSpPr/>
          <p:nvPr/>
        </p:nvSpPr>
        <p:spPr>
          <a:xfrm>
            <a:off x="170850" y="2336700"/>
            <a:ext cx="4308000" cy="4332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64" name="Google Shape;64;p6"/>
          <p:cNvSpPr/>
          <p:nvPr/>
        </p:nvSpPr>
        <p:spPr>
          <a:xfrm>
            <a:off x="170850" y="4168075"/>
            <a:ext cx="2500200" cy="2501100"/>
          </a:xfrm>
          <a:prstGeom prst="rect">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65" name="Google Shape;65;p6"/>
          <p:cNvSpPr/>
          <p:nvPr/>
        </p:nvSpPr>
        <p:spPr>
          <a:xfrm>
            <a:off x="4478850"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66" name="Google Shape;66;p6"/>
          <p:cNvSpPr/>
          <p:nvPr/>
        </p:nvSpPr>
        <p:spPr>
          <a:xfrm>
            <a:off x="490775" y="560625"/>
            <a:ext cx="11210400" cy="57726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67" name="Google Shape;67;p6"/>
          <p:cNvSpPr/>
          <p:nvPr/>
        </p:nvSpPr>
        <p:spPr>
          <a:xfrm rot="-5400000">
            <a:off x="11165725" y="188900"/>
            <a:ext cx="855600" cy="8553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68" name="Google Shape;68;p6"/>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GB">
                <a:solidFill>
                  <a:srgbClr val="000000"/>
                </a:solidFill>
              </a:rPr>
            </a:fld>
            <a:endParaRPr>
              <a:solidFill>
                <a:srgbClr val="000000"/>
              </a:solidFill>
            </a:endParaRPr>
          </a:p>
        </p:txBody>
      </p:sp>
      <p:sp>
        <p:nvSpPr>
          <p:cNvPr id="69" name="Google Shape;69;p6"/>
          <p:cNvSpPr txBox="1">
            <a:spLocks noGrp="1"/>
          </p:cNvSpPr>
          <p:nvPr>
            <p:ph type="title"/>
          </p:nvPr>
        </p:nvSpPr>
        <p:spPr>
          <a:xfrm>
            <a:off x="1707000" y="876425"/>
            <a:ext cx="8778000" cy="763500"/>
          </a:xfrm>
          <a:prstGeom prst="rect">
            <a:avLst/>
          </a:prstGeom>
        </p:spPr>
        <p:txBody>
          <a:bodyPr spcFirstLastPara="1" wrap="square" lIns="121900" tIns="121900" rIns="121900" bIns="121900" anchor="t" anchorCtr="0">
            <a:no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p:txBody>
      </p:sp>
      <p:sp>
        <p:nvSpPr>
          <p:cNvPr id="70" name="Google Shape;70;p6"/>
          <p:cNvSpPr txBox="1">
            <a:spLocks noGrp="1"/>
          </p:cNvSpPr>
          <p:nvPr>
            <p:ph type="body" idx="1"/>
          </p:nvPr>
        </p:nvSpPr>
        <p:spPr>
          <a:xfrm>
            <a:off x="1707000" y="1889875"/>
            <a:ext cx="5058600" cy="4091700"/>
          </a:xfrm>
          <a:prstGeom prst="rect">
            <a:avLst/>
          </a:prstGeom>
        </p:spPr>
        <p:txBody>
          <a:bodyPr spcFirstLastPara="1" wrap="square" lIns="121900" tIns="121900" rIns="121900" bIns="121900" anchor="t" anchorCtr="0">
            <a:noAutofit/>
          </a:bodyPr>
          <a:lstStyle>
            <a:lvl1pPr marL="457200" lvl="0" indent="-349250" rtl="0">
              <a:lnSpc>
                <a:spcPct val="115000"/>
              </a:lnSpc>
              <a:spcBef>
                <a:spcPts val="0"/>
              </a:spcBef>
              <a:spcAft>
                <a:spcPts val="0"/>
              </a:spcAft>
              <a:buSzPts val="1900"/>
              <a:buChar char="●"/>
              <a:defRPr/>
            </a:lvl1pPr>
            <a:lvl2pPr marL="914400" lvl="1" indent="-349250" rtl="0">
              <a:lnSpc>
                <a:spcPct val="115000"/>
              </a:lnSpc>
              <a:spcBef>
                <a:spcPts val="2100"/>
              </a:spcBef>
              <a:spcAft>
                <a:spcPts val="0"/>
              </a:spcAft>
              <a:buSzPts val="1900"/>
              <a:buChar char="○"/>
              <a:defRPr/>
            </a:lvl2pPr>
            <a:lvl3pPr marL="1371600" lvl="2" indent="-349250" rtl="0">
              <a:lnSpc>
                <a:spcPct val="115000"/>
              </a:lnSpc>
              <a:spcBef>
                <a:spcPts val="2100"/>
              </a:spcBef>
              <a:spcAft>
                <a:spcPts val="0"/>
              </a:spcAft>
              <a:buSzPts val="1900"/>
              <a:buChar char="■"/>
              <a:defRPr/>
            </a:lvl3pPr>
            <a:lvl4pPr marL="1828800" lvl="3" indent="-349250" rtl="0">
              <a:lnSpc>
                <a:spcPct val="115000"/>
              </a:lnSpc>
              <a:spcBef>
                <a:spcPts val="2100"/>
              </a:spcBef>
              <a:spcAft>
                <a:spcPts val="0"/>
              </a:spcAft>
              <a:buSzPts val="1900"/>
              <a:buChar char="●"/>
              <a:defRPr/>
            </a:lvl4pPr>
            <a:lvl5pPr marL="2286000" lvl="4" indent="-349250" rtl="0">
              <a:lnSpc>
                <a:spcPct val="115000"/>
              </a:lnSpc>
              <a:spcBef>
                <a:spcPts val="2100"/>
              </a:spcBef>
              <a:spcAft>
                <a:spcPts val="0"/>
              </a:spcAft>
              <a:buSzPts val="1900"/>
              <a:buChar char="○"/>
              <a:defRPr/>
            </a:lvl5pPr>
            <a:lvl6pPr marL="2743200" lvl="5" indent="-349250" rtl="0">
              <a:lnSpc>
                <a:spcPct val="115000"/>
              </a:lnSpc>
              <a:spcBef>
                <a:spcPts val="2100"/>
              </a:spcBef>
              <a:spcAft>
                <a:spcPts val="0"/>
              </a:spcAft>
              <a:buSzPts val="1900"/>
              <a:buChar char="■"/>
              <a:defRPr/>
            </a:lvl6pPr>
            <a:lvl7pPr marL="3200400" lvl="6" indent="-349250" rtl="0">
              <a:lnSpc>
                <a:spcPct val="115000"/>
              </a:lnSpc>
              <a:spcBef>
                <a:spcPts val="2100"/>
              </a:spcBef>
              <a:spcAft>
                <a:spcPts val="0"/>
              </a:spcAft>
              <a:buSzPts val="1900"/>
              <a:buChar char="●"/>
              <a:defRPr/>
            </a:lvl7pPr>
            <a:lvl8pPr marL="3657600" lvl="7" indent="-349250" rtl="0">
              <a:lnSpc>
                <a:spcPct val="115000"/>
              </a:lnSpc>
              <a:spcBef>
                <a:spcPts val="2100"/>
              </a:spcBef>
              <a:spcAft>
                <a:spcPts val="0"/>
              </a:spcAft>
              <a:buSzPts val="1900"/>
              <a:buChar char="○"/>
              <a:defRPr/>
            </a:lvl8pPr>
            <a:lvl9pPr marL="4114800" lvl="8" indent="-349250" rtl="0">
              <a:lnSpc>
                <a:spcPct val="115000"/>
              </a:lnSpc>
              <a:spcBef>
                <a:spcPts val="2100"/>
              </a:spcBef>
              <a:spcAft>
                <a:spcPts val="2100"/>
              </a:spcAft>
              <a:buSzPts val="1900"/>
              <a:buChar char="■"/>
              <a:defRPr/>
            </a:lvl9pPr>
          </a:lstStyle>
          <a:p/>
        </p:txBody>
      </p:sp>
      <p:sp>
        <p:nvSpPr>
          <p:cNvPr id="71" name="Google Shape;71;p6"/>
          <p:cNvSpPr txBox="1">
            <a:spLocks noGrp="1"/>
          </p:cNvSpPr>
          <p:nvPr>
            <p:ph type="body" idx="2"/>
          </p:nvPr>
        </p:nvSpPr>
        <p:spPr>
          <a:xfrm>
            <a:off x="9736200" y="1889875"/>
            <a:ext cx="748800" cy="4091700"/>
          </a:xfrm>
          <a:prstGeom prst="rect">
            <a:avLst/>
          </a:prstGeom>
        </p:spPr>
        <p:txBody>
          <a:bodyPr spcFirstLastPara="1" wrap="square" lIns="121900" tIns="121900" rIns="121900" bIns="121900" anchor="t" anchorCtr="0">
            <a:noAutofit/>
          </a:bodyPr>
          <a:lstStyle>
            <a:lvl1pPr marL="457200" lvl="0" indent="-349250" algn="r" rtl="0">
              <a:lnSpc>
                <a:spcPct val="115000"/>
              </a:lnSpc>
              <a:spcBef>
                <a:spcPts val="0"/>
              </a:spcBef>
              <a:spcAft>
                <a:spcPts val="0"/>
              </a:spcAft>
              <a:buSzPts val="1900"/>
              <a:buChar char="●"/>
              <a:defRPr/>
            </a:lvl1pPr>
            <a:lvl2pPr marL="914400" lvl="1" indent="-349250" algn="r" rtl="0">
              <a:lnSpc>
                <a:spcPct val="115000"/>
              </a:lnSpc>
              <a:spcBef>
                <a:spcPts val="2100"/>
              </a:spcBef>
              <a:spcAft>
                <a:spcPts val="0"/>
              </a:spcAft>
              <a:buSzPts val="1900"/>
              <a:buChar char="○"/>
              <a:defRPr/>
            </a:lvl2pPr>
            <a:lvl3pPr marL="1371600" lvl="2" indent="-349250" algn="r" rtl="0">
              <a:lnSpc>
                <a:spcPct val="115000"/>
              </a:lnSpc>
              <a:spcBef>
                <a:spcPts val="2100"/>
              </a:spcBef>
              <a:spcAft>
                <a:spcPts val="0"/>
              </a:spcAft>
              <a:buSzPts val="1900"/>
              <a:buChar char="■"/>
              <a:defRPr/>
            </a:lvl3pPr>
            <a:lvl4pPr marL="1828800" lvl="3" indent="-349250" algn="r" rtl="0">
              <a:lnSpc>
                <a:spcPct val="115000"/>
              </a:lnSpc>
              <a:spcBef>
                <a:spcPts val="2100"/>
              </a:spcBef>
              <a:spcAft>
                <a:spcPts val="0"/>
              </a:spcAft>
              <a:buSzPts val="1900"/>
              <a:buChar char="●"/>
              <a:defRPr/>
            </a:lvl4pPr>
            <a:lvl5pPr marL="2286000" lvl="4" indent="-349250" algn="r" rtl="0">
              <a:lnSpc>
                <a:spcPct val="115000"/>
              </a:lnSpc>
              <a:spcBef>
                <a:spcPts val="2100"/>
              </a:spcBef>
              <a:spcAft>
                <a:spcPts val="0"/>
              </a:spcAft>
              <a:buSzPts val="1900"/>
              <a:buChar char="○"/>
              <a:defRPr/>
            </a:lvl5pPr>
            <a:lvl6pPr marL="2743200" lvl="5" indent="-349250" algn="r" rtl="0">
              <a:lnSpc>
                <a:spcPct val="115000"/>
              </a:lnSpc>
              <a:spcBef>
                <a:spcPts val="2100"/>
              </a:spcBef>
              <a:spcAft>
                <a:spcPts val="0"/>
              </a:spcAft>
              <a:buSzPts val="1900"/>
              <a:buChar char="■"/>
              <a:defRPr/>
            </a:lvl6pPr>
            <a:lvl7pPr marL="3200400" lvl="6" indent="-349250" algn="r" rtl="0">
              <a:lnSpc>
                <a:spcPct val="115000"/>
              </a:lnSpc>
              <a:spcBef>
                <a:spcPts val="2100"/>
              </a:spcBef>
              <a:spcAft>
                <a:spcPts val="0"/>
              </a:spcAft>
              <a:buSzPts val="1900"/>
              <a:buChar char="●"/>
              <a:defRPr/>
            </a:lvl7pPr>
            <a:lvl8pPr marL="3657600" lvl="7" indent="-349250" algn="r" rtl="0">
              <a:lnSpc>
                <a:spcPct val="115000"/>
              </a:lnSpc>
              <a:spcBef>
                <a:spcPts val="2100"/>
              </a:spcBef>
              <a:spcAft>
                <a:spcPts val="0"/>
              </a:spcAft>
              <a:buSzPts val="1900"/>
              <a:buChar char="○"/>
              <a:defRPr/>
            </a:lvl8pPr>
            <a:lvl9pPr marL="4114800" lvl="8" indent="-349250" algn="r" rtl="0">
              <a:lnSpc>
                <a:spcPct val="115000"/>
              </a:lnSpc>
              <a:spcBef>
                <a:spcPts val="2100"/>
              </a:spcBef>
              <a:spcAft>
                <a:spcPts val="2100"/>
              </a:spcAft>
              <a:buSzPts val="19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004 Section Title">
  <p:cSld name="004 Section Title">
    <p:spTree>
      <p:nvGrpSpPr>
        <p:cNvPr id="1" name="Shape 72"/>
        <p:cNvGrpSpPr/>
        <p:nvPr/>
      </p:nvGrpSpPr>
      <p:grpSpPr>
        <a:xfrm>
          <a:off x="0" y="0"/>
          <a:ext cx="0" cy="0"/>
          <a:chOff x="0" y="0"/>
          <a:chExt cx="0" cy="0"/>
        </a:xfrm>
      </p:grpSpPr>
      <p:sp>
        <p:nvSpPr>
          <p:cNvPr id="73" name="Google Shape;73;p7"/>
          <p:cNvSpPr/>
          <p:nvPr/>
        </p:nvSpPr>
        <p:spPr>
          <a:xfrm flipH="1">
            <a:off x="7713150" y="188700"/>
            <a:ext cx="4308000" cy="21480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74" name="Google Shape;74;p7"/>
          <p:cNvSpPr/>
          <p:nvPr/>
        </p:nvSpPr>
        <p:spPr>
          <a:xfrm flipH="1">
            <a:off x="7713150" y="2336700"/>
            <a:ext cx="4308000" cy="4332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75" name="Google Shape;75;p7"/>
          <p:cNvSpPr/>
          <p:nvPr/>
        </p:nvSpPr>
        <p:spPr>
          <a:xfrm flipH="1">
            <a:off x="170850"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76" name="Google Shape;76;p7"/>
          <p:cNvSpPr/>
          <p:nvPr/>
        </p:nvSpPr>
        <p:spPr>
          <a:xfrm>
            <a:off x="490775" y="560625"/>
            <a:ext cx="11210400" cy="57726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77" name="Google Shape;77;p7"/>
          <p:cNvSpPr/>
          <p:nvPr/>
        </p:nvSpPr>
        <p:spPr>
          <a:xfrm rot="-5400000">
            <a:off x="11165725" y="188900"/>
            <a:ext cx="855600" cy="855300"/>
          </a:xfrm>
          <a:prstGeom prst="rect">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78" name="Google Shape;78;p7"/>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GB">
                <a:solidFill>
                  <a:srgbClr val="000000"/>
                </a:solidFill>
              </a:rPr>
            </a:fld>
            <a:endParaRPr>
              <a:solidFill>
                <a:srgbClr val="000000"/>
              </a:solidFill>
            </a:endParaRPr>
          </a:p>
        </p:txBody>
      </p:sp>
      <p:sp>
        <p:nvSpPr>
          <p:cNvPr id="79" name="Google Shape;79;p7"/>
          <p:cNvSpPr txBox="1">
            <a:spLocks noGrp="1"/>
          </p:cNvSpPr>
          <p:nvPr>
            <p:ph type="title"/>
          </p:nvPr>
        </p:nvSpPr>
        <p:spPr>
          <a:xfrm>
            <a:off x="2401350" y="2621650"/>
            <a:ext cx="7389300" cy="20661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6000"/>
              <a:buFont typeface="Aldrich"/>
              <a:buNone/>
              <a:defRPr sz="6000"/>
            </a:lvl1pPr>
            <a:lvl2pPr lvl="1" algn="ctr" rtl="0">
              <a:spcBef>
                <a:spcPts val="0"/>
              </a:spcBef>
              <a:spcAft>
                <a:spcPts val="0"/>
              </a:spcAft>
              <a:buClr>
                <a:schemeClr val="dk1"/>
              </a:buClr>
              <a:buSzPts val="6000"/>
              <a:buFont typeface="Abril Fatface" panose="02000503000000020003"/>
              <a:buNone/>
              <a:defRPr sz="6000">
                <a:solidFill>
                  <a:schemeClr val="dk1"/>
                </a:solidFill>
                <a:latin typeface="Abril Fatface" panose="02000503000000020003"/>
                <a:ea typeface="Abril Fatface" panose="02000503000000020003"/>
                <a:cs typeface="Abril Fatface" panose="02000503000000020003"/>
                <a:sym typeface="Abril Fatface" panose="02000503000000020003"/>
              </a:defRPr>
            </a:lvl2pPr>
            <a:lvl3pPr lvl="2" algn="ctr" rtl="0">
              <a:spcBef>
                <a:spcPts val="0"/>
              </a:spcBef>
              <a:spcAft>
                <a:spcPts val="0"/>
              </a:spcAft>
              <a:buClr>
                <a:schemeClr val="dk1"/>
              </a:buClr>
              <a:buSzPts val="6000"/>
              <a:buFont typeface="Abril Fatface" panose="02000503000000020003"/>
              <a:buNone/>
              <a:defRPr sz="6000">
                <a:solidFill>
                  <a:schemeClr val="dk1"/>
                </a:solidFill>
                <a:latin typeface="Abril Fatface" panose="02000503000000020003"/>
                <a:ea typeface="Abril Fatface" panose="02000503000000020003"/>
                <a:cs typeface="Abril Fatface" panose="02000503000000020003"/>
                <a:sym typeface="Abril Fatface" panose="02000503000000020003"/>
              </a:defRPr>
            </a:lvl3pPr>
            <a:lvl4pPr lvl="3" algn="ctr" rtl="0">
              <a:spcBef>
                <a:spcPts val="0"/>
              </a:spcBef>
              <a:spcAft>
                <a:spcPts val="0"/>
              </a:spcAft>
              <a:buClr>
                <a:schemeClr val="dk1"/>
              </a:buClr>
              <a:buSzPts val="6000"/>
              <a:buFont typeface="Abril Fatface" panose="02000503000000020003"/>
              <a:buNone/>
              <a:defRPr sz="6000">
                <a:solidFill>
                  <a:schemeClr val="dk1"/>
                </a:solidFill>
                <a:latin typeface="Abril Fatface" panose="02000503000000020003"/>
                <a:ea typeface="Abril Fatface" panose="02000503000000020003"/>
                <a:cs typeface="Abril Fatface" panose="02000503000000020003"/>
                <a:sym typeface="Abril Fatface" panose="02000503000000020003"/>
              </a:defRPr>
            </a:lvl4pPr>
            <a:lvl5pPr lvl="4" algn="ctr" rtl="0">
              <a:spcBef>
                <a:spcPts val="0"/>
              </a:spcBef>
              <a:spcAft>
                <a:spcPts val="0"/>
              </a:spcAft>
              <a:buClr>
                <a:schemeClr val="dk1"/>
              </a:buClr>
              <a:buSzPts val="6000"/>
              <a:buFont typeface="Abril Fatface" panose="02000503000000020003"/>
              <a:buNone/>
              <a:defRPr sz="6000">
                <a:solidFill>
                  <a:schemeClr val="dk1"/>
                </a:solidFill>
                <a:latin typeface="Abril Fatface" panose="02000503000000020003"/>
                <a:ea typeface="Abril Fatface" panose="02000503000000020003"/>
                <a:cs typeface="Abril Fatface" panose="02000503000000020003"/>
                <a:sym typeface="Abril Fatface" panose="02000503000000020003"/>
              </a:defRPr>
            </a:lvl5pPr>
            <a:lvl6pPr lvl="5" algn="ctr" rtl="0">
              <a:spcBef>
                <a:spcPts val="0"/>
              </a:spcBef>
              <a:spcAft>
                <a:spcPts val="0"/>
              </a:spcAft>
              <a:buClr>
                <a:schemeClr val="dk1"/>
              </a:buClr>
              <a:buSzPts val="6000"/>
              <a:buFont typeface="Abril Fatface" panose="02000503000000020003"/>
              <a:buNone/>
              <a:defRPr sz="6000">
                <a:solidFill>
                  <a:schemeClr val="dk1"/>
                </a:solidFill>
                <a:latin typeface="Abril Fatface" panose="02000503000000020003"/>
                <a:ea typeface="Abril Fatface" panose="02000503000000020003"/>
                <a:cs typeface="Abril Fatface" panose="02000503000000020003"/>
                <a:sym typeface="Abril Fatface" panose="02000503000000020003"/>
              </a:defRPr>
            </a:lvl6pPr>
            <a:lvl7pPr lvl="6" algn="ctr" rtl="0">
              <a:spcBef>
                <a:spcPts val="0"/>
              </a:spcBef>
              <a:spcAft>
                <a:spcPts val="0"/>
              </a:spcAft>
              <a:buClr>
                <a:schemeClr val="dk1"/>
              </a:buClr>
              <a:buSzPts val="6000"/>
              <a:buFont typeface="Abril Fatface" panose="02000503000000020003"/>
              <a:buNone/>
              <a:defRPr sz="6000">
                <a:solidFill>
                  <a:schemeClr val="dk1"/>
                </a:solidFill>
                <a:latin typeface="Abril Fatface" panose="02000503000000020003"/>
                <a:ea typeface="Abril Fatface" panose="02000503000000020003"/>
                <a:cs typeface="Abril Fatface" panose="02000503000000020003"/>
                <a:sym typeface="Abril Fatface" panose="02000503000000020003"/>
              </a:defRPr>
            </a:lvl7pPr>
            <a:lvl8pPr lvl="7" algn="ctr" rtl="0">
              <a:spcBef>
                <a:spcPts val="0"/>
              </a:spcBef>
              <a:spcAft>
                <a:spcPts val="0"/>
              </a:spcAft>
              <a:buClr>
                <a:schemeClr val="dk1"/>
              </a:buClr>
              <a:buSzPts val="6000"/>
              <a:buFont typeface="Abril Fatface" panose="02000503000000020003"/>
              <a:buNone/>
              <a:defRPr sz="6000">
                <a:solidFill>
                  <a:schemeClr val="dk1"/>
                </a:solidFill>
                <a:latin typeface="Abril Fatface" panose="02000503000000020003"/>
                <a:ea typeface="Abril Fatface" panose="02000503000000020003"/>
                <a:cs typeface="Abril Fatface" panose="02000503000000020003"/>
                <a:sym typeface="Abril Fatface" panose="02000503000000020003"/>
              </a:defRPr>
            </a:lvl8pPr>
            <a:lvl9pPr lvl="8" algn="ctr" rtl="0">
              <a:spcBef>
                <a:spcPts val="0"/>
              </a:spcBef>
              <a:spcAft>
                <a:spcPts val="0"/>
              </a:spcAft>
              <a:buClr>
                <a:schemeClr val="dk1"/>
              </a:buClr>
              <a:buSzPts val="6000"/>
              <a:buFont typeface="Abril Fatface" panose="02000503000000020003"/>
              <a:buNone/>
              <a:defRPr sz="6000">
                <a:solidFill>
                  <a:schemeClr val="dk1"/>
                </a:solidFill>
                <a:latin typeface="Abril Fatface" panose="02000503000000020003"/>
                <a:ea typeface="Abril Fatface" panose="02000503000000020003"/>
                <a:cs typeface="Abril Fatface" panose="02000503000000020003"/>
                <a:sym typeface="Abril Fatface" panose="02000503000000020003"/>
              </a:defRPr>
            </a:lvl9pPr>
          </a:lstStyle>
          <a:p/>
        </p:txBody>
      </p:sp>
      <p:sp>
        <p:nvSpPr>
          <p:cNvPr id="80" name="Google Shape;80;p7"/>
          <p:cNvSpPr txBox="1">
            <a:spLocks noGrp="1"/>
          </p:cNvSpPr>
          <p:nvPr>
            <p:ph type="body" idx="1"/>
          </p:nvPr>
        </p:nvSpPr>
        <p:spPr>
          <a:xfrm>
            <a:off x="2401350" y="4705300"/>
            <a:ext cx="7389300" cy="763500"/>
          </a:xfrm>
          <a:prstGeom prst="rect">
            <a:avLst/>
          </a:prstGeom>
        </p:spPr>
        <p:txBody>
          <a:bodyPr spcFirstLastPara="1" wrap="square" lIns="121900" tIns="121900" rIns="121900" bIns="121900" anchor="t" anchorCtr="0">
            <a:noAutofit/>
          </a:bodyPr>
          <a:lstStyle>
            <a:lvl1pPr marL="457200" lvl="0" indent="-349250" algn="ctr">
              <a:spcBef>
                <a:spcPts val="0"/>
              </a:spcBef>
              <a:spcAft>
                <a:spcPts val="0"/>
              </a:spcAft>
              <a:buSzPts val="1900"/>
              <a:buChar char="●"/>
              <a:defRPr/>
            </a:lvl1pPr>
            <a:lvl2pPr marL="914400" lvl="1" indent="-349250" algn="ctr">
              <a:spcBef>
                <a:spcPts val="2100"/>
              </a:spcBef>
              <a:spcAft>
                <a:spcPts val="0"/>
              </a:spcAft>
              <a:buSzPts val="1900"/>
              <a:buChar char="○"/>
              <a:defRPr/>
            </a:lvl2pPr>
            <a:lvl3pPr marL="1371600" lvl="2" indent="-349250" algn="ctr">
              <a:spcBef>
                <a:spcPts val="2100"/>
              </a:spcBef>
              <a:spcAft>
                <a:spcPts val="0"/>
              </a:spcAft>
              <a:buSzPts val="1900"/>
              <a:buChar char="■"/>
              <a:defRPr/>
            </a:lvl3pPr>
            <a:lvl4pPr marL="1828800" lvl="3" indent="-349250" algn="ctr">
              <a:spcBef>
                <a:spcPts val="2100"/>
              </a:spcBef>
              <a:spcAft>
                <a:spcPts val="0"/>
              </a:spcAft>
              <a:buSzPts val="1900"/>
              <a:buChar char="●"/>
              <a:defRPr/>
            </a:lvl4pPr>
            <a:lvl5pPr marL="2286000" lvl="4" indent="-349250" algn="ctr">
              <a:spcBef>
                <a:spcPts val="2100"/>
              </a:spcBef>
              <a:spcAft>
                <a:spcPts val="0"/>
              </a:spcAft>
              <a:buSzPts val="1900"/>
              <a:buChar char="○"/>
              <a:defRPr/>
            </a:lvl5pPr>
            <a:lvl6pPr marL="2743200" lvl="5" indent="-349250" algn="ctr">
              <a:spcBef>
                <a:spcPts val="2100"/>
              </a:spcBef>
              <a:spcAft>
                <a:spcPts val="0"/>
              </a:spcAft>
              <a:buSzPts val="1900"/>
              <a:buChar char="■"/>
              <a:defRPr/>
            </a:lvl6pPr>
            <a:lvl7pPr marL="3200400" lvl="6" indent="-349250" algn="ctr">
              <a:spcBef>
                <a:spcPts val="2100"/>
              </a:spcBef>
              <a:spcAft>
                <a:spcPts val="0"/>
              </a:spcAft>
              <a:buSzPts val="1900"/>
              <a:buChar char="●"/>
              <a:defRPr/>
            </a:lvl7pPr>
            <a:lvl8pPr marL="3657600" lvl="7" indent="-349250" algn="ctr">
              <a:spcBef>
                <a:spcPts val="2100"/>
              </a:spcBef>
              <a:spcAft>
                <a:spcPts val="0"/>
              </a:spcAft>
              <a:buSzPts val="1900"/>
              <a:buChar char="○"/>
              <a:defRPr/>
            </a:lvl8pPr>
            <a:lvl9pPr marL="4114800" lvl="8" indent="-349250" algn="ctr">
              <a:spcBef>
                <a:spcPts val="2100"/>
              </a:spcBef>
              <a:spcAft>
                <a:spcPts val="2100"/>
              </a:spcAft>
              <a:buSzPts val="1900"/>
              <a:buChar char="■"/>
              <a:defRPr/>
            </a:lvl9pPr>
          </a:lstStyle>
          <a:p/>
        </p:txBody>
      </p:sp>
      <p:sp>
        <p:nvSpPr>
          <p:cNvPr id="81" name="Google Shape;81;p7"/>
          <p:cNvSpPr/>
          <p:nvPr/>
        </p:nvSpPr>
        <p:spPr>
          <a:xfrm rot="10800000" flipH="1">
            <a:off x="-1940625" y="4537600"/>
            <a:ext cx="4242000" cy="4242000"/>
          </a:xfrm>
          <a:prstGeom prst="pie">
            <a:avLst>
              <a:gd name="adj1" fmla="val 21572307"/>
              <a:gd name="adj2" fmla="val 5412299"/>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006 Two columns">
  <p:cSld name="006 Two columns">
    <p:spTree>
      <p:nvGrpSpPr>
        <p:cNvPr id="1" name="Shape 82"/>
        <p:cNvGrpSpPr/>
        <p:nvPr/>
      </p:nvGrpSpPr>
      <p:grpSpPr>
        <a:xfrm>
          <a:off x="0" y="0"/>
          <a:ext cx="0" cy="0"/>
          <a:chOff x="0" y="0"/>
          <a:chExt cx="0" cy="0"/>
        </a:xfrm>
      </p:grpSpPr>
      <p:sp>
        <p:nvSpPr>
          <p:cNvPr id="83" name="Google Shape;83;p8"/>
          <p:cNvSpPr/>
          <p:nvPr/>
        </p:nvSpPr>
        <p:spPr>
          <a:xfrm flipH="1">
            <a:off x="7713150" y="188700"/>
            <a:ext cx="4308000" cy="21480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84" name="Google Shape;84;p8"/>
          <p:cNvSpPr/>
          <p:nvPr/>
        </p:nvSpPr>
        <p:spPr>
          <a:xfrm flipH="1">
            <a:off x="7713150" y="2336700"/>
            <a:ext cx="4308000" cy="4332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85" name="Google Shape;85;p8"/>
          <p:cNvSpPr/>
          <p:nvPr/>
        </p:nvSpPr>
        <p:spPr>
          <a:xfrm flipH="1">
            <a:off x="170850"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86" name="Google Shape;86;p8"/>
          <p:cNvSpPr/>
          <p:nvPr/>
        </p:nvSpPr>
        <p:spPr>
          <a:xfrm>
            <a:off x="490775" y="560625"/>
            <a:ext cx="10365900" cy="57726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87" name="Google Shape;87;p8"/>
          <p:cNvSpPr/>
          <p:nvPr/>
        </p:nvSpPr>
        <p:spPr>
          <a:xfrm rot="-5400000">
            <a:off x="11165725" y="188900"/>
            <a:ext cx="855600" cy="855300"/>
          </a:xfrm>
          <a:prstGeom prst="rect">
            <a:avLst/>
          </a:prstGeom>
          <a:solidFill>
            <a:schemeClr val="accent4"/>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88" name="Google Shape;88;p8"/>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GB">
                <a:solidFill>
                  <a:srgbClr val="000000"/>
                </a:solidFill>
              </a:rPr>
            </a:fld>
            <a:endParaRPr>
              <a:solidFill>
                <a:srgbClr val="000000"/>
              </a:solidFill>
            </a:endParaRPr>
          </a:p>
        </p:txBody>
      </p:sp>
      <p:sp>
        <p:nvSpPr>
          <p:cNvPr id="89" name="Google Shape;89;p8"/>
          <p:cNvSpPr txBox="1">
            <a:spLocks noGrp="1"/>
          </p:cNvSpPr>
          <p:nvPr>
            <p:ph type="subTitle" idx="1"/>
          </p:nvPr>
        </p:nvSpPr>
        <p:spPr>
          <a:xfrm>
            <a:off x="873360" y="1813775"/>
            <a:ext cx="45384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p:txBody>
      </p:sp>
      <p:sp>
        <p:nvSpPr>
          <p:cNvPr id="90" name="Google Shape;90;p8"/>
          <p:cNvSpPr txBox="1">
            <a:spLocks noGrp="1"/>
          </p:cNvSpPr>
          <p:nvPr>
            <p:ph type="subTitle" idx="2"/>
          </p:nvPr>
        </p:nvSpPr>
        <p:spPr>
          <a:xfrm>
            <a:off x="5987845" y="1813775"/>
            <a:ext cx="45381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p:txBody>
      </p:sp>
      <p:sp>
        <p:nvSpPr>
          <p:cNvPr id="91" name="Google Shape;91;p8"/>
          <p:cNvSpPr txBox="1">
            <a:spLocks noGrp="1"/>
          </p:cNvSpPr>
          <p:nvPr>
            <p:ph type="title"/>
          </p:nvPr>
        </p:nvSpPr>
        <p:spPr>
          <a:xfrm>
            <a:off x="490775" y="560625"/>
            <a:ext cx="10365900" cy="914400"/>
          </a:xfrm>
          <a:prstGeom prst="rect">
            <a:avLst/>
          </a:prstGeom>
          <a:solidFill>
            <a:schemeClr val="accent3"/>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2pPr>
            <a:lvl3pPr lvl="2"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3pPr>
            <a:lvl4pPr lvl="3"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4pPr>
            <a:lvl5pPr lvl="4"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5pPr>
            <a:lvl6pPr lvl="5"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6pPr>
            <a:lvl7pPr lvl="6"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7pPr>
            <a:lvl8pPr lvl="7"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8pPr>
            <a:lvl9pPr lvl="8"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9pPr>
          </a:lstStyle>
          <a:p/>
        </p:txBody>
      </p:sp>
      <p:sp>
        <p:nvSpPr>
          <p:cNvPr id="92" name="Google Shape;92;p8"/>
          <p:cNvSpPr txBox="1">
            <a:spLocks noGrp="1"/>
          </p:cNvSpPr>
          <p:nvPr>
            <p:ph type="body" idx="3"/>
          </p:nvPr>
        </p:nvSpPr>
        <p:spPr>
          <a:xfrm>
            <a:off x="873350" y="2750800"/>
            <a:ext cx="45381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p:txBody>
      </p:sp>
      <p:sp>
        <p:nvSpPr>
          <p:cNvPr id="93" name="Google Shape;93;p8"/>
          <p:cNvSpPr txBox="1">
            <a:spLocks noGrp="1"/>
          </p:cNvSpPr>
          <p:nvPr>
            <p:ph type="body" idx="4"/>
          </p:nvPr>
        </p:nvSpPr>
        <p:spPr>
          <a:xfrm>
            <a:off x="5987837" y="2739050"/>
            <a:ext cx="45384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p:txBody>
      </p:sp>
      <p:sp>
        <p:nvSpPr>
          <p:cNvPr id="94" name="Google Shape;94;p8"/>
          <p:cNvSpPr/>
          <p:nvPr/>
        </p:nvSpPr>
        <p:spPr>
          <a:xfrm>
            <a:off x="10434975" y="3489950"/>
            <a:ext cx="1290000" cy="1290000"/>
          </a:xfrm>
          <a:prstGeom prst="ellipse">
            <a:avLst/>
          </a:prstGeom>
          <a:solidFill>
            <a:schemeClr val="accent4"/>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1.xml"/><Relationship Id="rId8" Type="http://schemas.openxmlformats.org/officeDocument/2006/relationships/slideLayout" Target="../slideLayouts/slideLayout10.xml"/><Relationship Id="rId7" Type="http://schemas.openxmlformats.org/officeDocument/2006/relationships/slideLayout" Target="../slideLayouts/slideLayout9.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3" Type="http://schemas.openxmlformats.org/officeDocument/2006/relationships/slideLayout" Target="../slideLayouts/slideLayout5.xml"/><Relationship Id="rId23" Type="http://schemas.openxmlformats.org/officeDocument/2006/relationships/theme" Target="../theme/theme2.xml"/><Relationship Id="rId22" Type="http://schemas.openxmlformats.org/officeDocument/2006/relationships/slideLayout" Target="../slideLayouts/slideLayout24.xml"/><Relationship Id="rId21" Type="http://schemas.openxmlformats.org/officeDocument/2006/relationships/slideLayout" Target="../slideLayouts/slideLayout23.xml"/><Relationship Id="rId20" Type="http://schemas.openxmlformats.org/officeDocument/2006/relationships/slideLayout" Target="../slideLayouts/slideLayout22.xml"/><Relationship Id="rId2" Type="http://schemas.openxmlformats.org/officeDocument/2006/relationships/slideLayout" Target="../slideLayouts/slideLayout4.xml"/><Relationship Id="rId19" Type="http://schemas.openxmlformats.org/officeDocument/2006/relationships/slideLayout" Target="../slideLayouts/slideLayout21.xml"/><Relationship Id="rId18" Type="http://schemas.openxmlformats.org/officeDocument/2006/relationships/slideLayout" Target="../slideLayouts/slideLayout20.xml"/><Relationship Id="rId17" Type="http://schemas.openxmlformats.org/officeDocument/2006/relationships/slideLayout" Target="../slideLayouts/slideLayout19.xml"/><Relationship Id="rId16" Type="http://schemas.openxmlformats.org/officeDocument/2006/relationships/slideLayout" Target="../slideLayouts/slideLayout18.xml"/><Relationship Id="rId15" Type="http://schemas.openxmlformats.org/officeDocument/2006/relationships/slideLayout" Target="../slideLayouts/slideLayout17.xml"/><Relationship Id="rId14" Type="http://schemas.openxmlformats.org/officeDocument/2006/relationships/slideLayout" Target="../slideLayouts/slideLayout16.xml"/><Relationship Id="rId13" Type="http://schemas.openxmlformats.org/officeDocument/2006/relationships/slideLayout" Target="../slideLayouts/slideLayout15.xml"/><Relationship Id="rId12" Type="http://schemas.openxmlformats.org/officeDocument/2006/relationships/slideLayout" Target="../slideLayouts/slideLayout14.xml"/><Relationship Id="rId11" Type="http://schemas.openxmlformats.org/officeDocument/2006/relationships/slideLayout" Target="../slideLayouts/slideLayout13.xml"/><Relationship Id="rId10" Type="http://schemas.openxmlformats.org/officeDocument/2006/relationships/slideLayout" Target="../slideLayouts/slideLayout1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3.xml"/><Relationship Id="rId8" Type="http://schemas.openxmlformats.org/officeDocument/2006/relationships/slideLayout" Target="../slideLayouts/slideLayout32.xml"/><Relationship Id="rId7" Type="http://schemas.openxmlformats.org/officeDocument/2006/relationships/slideLayout" Target="../slideLayouts/slideLayout31.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3" Type="http://schemas.openxmlformats.org/officeDocument/2006/relationships/slideLayout" Target="../slideLayouts/slideLayout27.xml"/><Relationship Id="rId2" Type="http://schemas.openxmlformats.org/officeDocument/2006/relationships/slideLayout" Target="../slideLayouts/slideLayout26.xml"/><Relationship Id="rId12" Type="http://schemas.openxmlformats.org/officeDocument/2006/relationships/theme" Target="../theme/theme3.xml"/><Relationship Id="rId11" Type="http://schemas.openxmlformats.org/officeDocument/2006/relationships/slideLayout" Target="../slideLayouts/slideLayout35.xml"/><Relationship Id="rId10" Type="http://schemas.openxmlformats.org/officeDocument/2006/relationships/slideLayout" Target="../slideLayouts/slideLayout34.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dk1"/>
              </a:buClr>
              <a:buSzPts val="4000"/>
              <a:buFont typeface="Playfair Display"/>
              <a:buNone/>
              <a:defRPr sz="4000" b="1" i="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4000"/>
              <a:buFont typeface="Frank Ruhl Libre" panose="00000500000000000000"/>
              <a:buNone/>
              <a:defRPr sz="4000">
                <a:solidFill>
                  <a:schemeClr val="dk1"/>
                </a:solidFill>
                <a:latin typeface="Frank Ruhl Libre" panose="00000500000000000000"/>
                <a:ea typeface="Frank Ruhl Libre" panose="00000500000000000000"/>
                <a:cs typeface="Frank Ruhl Libre" panose="00000500000000000000"/>
                <a:sym typeface="Frank Ruhl Libre" panose="00000500000000000000"/>
              </a:defRPr>
            </a:lvl2pPr>
            <a:lvl3pPr lvl="2">
              <a:spcBef>
                <a:spcPts val="0"/>
              </a:spcBef>
              <a:spcAft>
                <a:spcPts val="0"/>
              </a:spcAft>
              <a:buClr>
                <a:schemeClr val="dk1"/>
              </a:buClr>
              <a:buSzPts val="4000"/>
              <a:buFont typeface="Frank Ruhl Libre" panose="00000500000000000000"/>
              <a:buNone/>
              <a:defRPr sz="4000">
                <a:solidFill>
                  <a:schemeClr val="dk1"/>
                </a:solidFill>
                <a:latin typeface="Frank Ruhl Libre" panose="00000500000000000000"/>
                <a:ea typeface="Frank Ruhl Libre" panose="00000500000000000000"/>
                <a:cs typeface="Frank Ruhl Libre" panose="00000500000000000000"/>
                <a:sym typeface="Frank Ruhl Libre" panose="00000500000000000000"/>
              </a:defRPr>
            </a:lvl3pPr>
            <a:lvl4pPr lvl="3">
              <a:spcBef>
                <a:spcPts val="0"/>
              </a:spcBef>
              <a:spcAft>
                <a:spcPts val="0"/>
              </a:spcAft>
              <a:buClr>
                <a:schemeClr val="dk1"/>
              </a:buClr>
              <a:buSzPts val="4000"/>
              <a:buFont typeface="Frank Ruhl Libre" panose="00000500000000000000"/>
              <a:buNone/>
              <a:defRPr sz="4000">
                <a:solidFill>
                  <a:schemeClr val="dk1"/>
                </a:solidFill>
                <a:latin typeface="Frank Ruhl Libre" panose="00000500000000000000"/>
                <a:ea typeface="Frank Ruhl Libre" panose="00000500000000000000"/>
                <a:cs typeface="Frank Ruhl Libre" panose="00000500000000000000"/>
                <a:sym typeface="Frank Ruhl Libre" panose="00000500000000000000"/>
              </a:defRPr>
            </a:lvl4pPr>
            <a:lvl5pPr lvl="4">
              <a:spcBef>
                <a:spcPts val="0"/>
              </a:spcBef>
              <a:spcAft>
                <a:spcPts val="0"/>
              </a:spcAft>
              <a:buClr>
                <a:schemeClr val="dk1"/>
              </a:buClr>
              <a:buSzPts val="4000"/>
              <a:buFont typeface="Frank Ruhl Libre" panose="00000500000000000000"/>
              <a:buNone/>
              <a:defRPr sz="4000">
                <a:solidFill>
                  <a:schemeClr val="dk1"/>
                </a:solidFill>
                <a:latin typeface="Frank Ruhl Libre" panose="00000500000000000000"/>
                <a:ea typeface="Frank Ruhl Libre" panose="00000500000000000000"/>
                <a:cs typeface="Frank Ruhl Libre" panose="00000500000000000000"/>
                <a:sym typeface="Frank Ruhl Libre" panose="00000500000000000000"/>
              </a:defRPr>
            </a:lvl5pPr>
            <a:lvl6pPr lvl="5">
              <a:spcBef>
                <a:spcPts val="0"/>
              </a:spcBef>
              <a:spcAft>
                <a:spcPts val="0"/>
              </a:spcAft>
              <a:buClr>
                <a:schemeClr val="dk1"/>
              </a:buClr>
              <a:buSzPts val="4000"/>
              <a:buFont typeface="Frank Ruhl Libre" panose="00000500000000000000"/>
              <a:buNone/>
              <a:defRPr sz="4000">
                <a:solidFill>
                  <a:schemeClr val="dk1"/>
                </a:solidFill>
                <a:latin typeface="Frank Ruhl Libre" panose="00000500000000000000"/>
                <a:ea typeface="Frank Ruhl Libre" panose="00000500000000000000"/>
                <a:cs typeface="Frank Ruhl Libre" panose="00000500000000000000"/>
                <a:sym typeface="Frank Ruhl Libre" panose="00000500000000000000"/>
              </a:defRPr>
            </a:lvl6pPr>
            <a:lvl7pPr lvl="6">
              <a:spcBef>
                <a:spcPts val="0"/>
              </a:spcBef>
              <a:spcAft>
                <a:spcPts val="0"/>
              </a:spcAft>
              <a:buClr>
                <a:schemeClr val="dk1"/>
              </a:buClr>
              <a:buSzPts val="4000"/>
              <a:buFont typeface="Frank Ruhl Libre" panose="00000500000000000000"/>
              <a:buNone/>
              <a:defRPr sz="4000">
                <a:solidFill>
                  <a:schemeClr val="dk1"/>
                </a:solidFill>
                <a:latin typeface="Frank Ruhl Libre" panose="00000500000000000000"/>
                <a:ea typeface="Frank Ruhl Libre" panose="00000500000000000000"/>
                <a:cs typeface="Frank Ruhl Libre" panose="00000500000000000000"/>
                <a:sym typeface="Frank Ruhl Libre" panose="00000500000000000000"/>
              </a:defRPr>
            </a:lvl7pPr>
            <a:lvl8pPr lvl="7">
              <a:spcBef>
                <a:spcPts val="0"/>
              </a:spcBef>
              <a:spcAft>
                <a:spcPts val="0"/>
              </a:spcAft>
              <a:buClr>
                <a:schemeClr val="dk1"/>
              </a:buClr>
              <a:buSzPts val="4000"/>
              <a:buFont typeface="Frank Ruhl Libre" panose="00000500000000000000"/>
              <a:buNone/>
              <a:defRPr sz="4000">
                <a:solidFill>
                  <a:schemeClr val="dk1"/>
                </a:solidFill>
                <a:latin typeface="Frank Ruhl Libre" panose="00000500000000000000"/>
                <a:ea typeface="Frank Ruhl Libre" panose="00000500000000000000"/>
                <a:cs typeface="Frank Ruhl Libre" panose="00000500000000000000"/>
                <a:sym typeface="Frank Ruhl Libre" panose="00000500000000000000"/>
              </a:defRPr>
            </a:lvl8pPr>
            <a:lvl9pPr lvl="8">
              <a:spcBef>
                <a:spcPts val="0"/>
              </a:spcBef>
              <a:spcAft>
                <a:spcPts val="0"/>
              </a:spcAft>
              <a:buClr>
                <a:schemeClr val="dk1"/>
              </a:buClr>
              <a:buSzPts val="4000"/>
              <a:buFont typeface="Frank Ruhl Libre" panose="00000500000000000000"/>
              <a:buNone/>
              <a:defRPr sz="4000">
                <a:solidFill>
                  <a:schemeClr val="dk1"/>
                </a:solidFill>
                <a:latin typeface="Frank Ruhl Libre" panose="00000500000000000000"/>
                <a:ea typeface="Frank Ruhl Libre" panose="00000500000000000000"/>
                <a:cs typeface="Frank Ruhl Libre" panose="00000500000000000000"/>
                <a:sym typeface="Frank Ruhl Libre" panose="00000500000000000000"/>
              </a:defRPr>
            </a:lvl9pPr>
          </a:lstStyle>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49250">
              <a:lnSpc>
                <a:spcPct val="115000"/>
              </a:lnSpc>
              <a:spcBef>
                <a:spcPts val="0"/>
              </a:spcBef>
              <a:spcAft>
                <a:spcPts val="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1pPr>
            <a:lvl2pPr marL="914400" lvl="1" indent="-349250">
              <a:lnSpc>
                <a:spcPct val="115000"/>
              </a:lnSpc>
              <a:spcBef>
                <a:spcPts val="2100"/>
              </a:spcBef>
              <a:spcAft>
                <a:spcPts val="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2pPr>
            <a:lvl3pPr marL="1371600" lvl="2" indent="-349250">
              <a:lnSpc>
                <a:spcPct val="115000"/>
              </a:lnSpc>
              <a:spcBef>
                <a:spcPts val="2100"/>
              </a:spcBef>
              <a:spcAft>
                <a:spcPts val="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3pPr>
            <a:lvl4pPr marL="1828800" lvl="3" indent="-349250">
              <a:lnSpc>
                <a:spcPct val="115000"/>
              </a:lnSpc>
              <a:spcBef>
                <a:spcPts val="2100"/>
              </a:spcBef>
              <a:spcAft>
                <a:spcPts val="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4pPr>
            <a:lvl5pPr marL="2286000" lvl="4" indent="-349250">
              <a:lnSpc>
                <a:spcPct val="115000"/>
              </a:lnSpc>
              <a:spcBef>
                <a:spcPts val="2100"/>
              </a:spcBef>
              <a:spcAft>
                <a:spcPts val="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5pPr>
            <a:lvl6pPr marL="2743200" lvl="5" indent="-349250">
              <a:lnSpc>
                <a:spcPct val="115000"/>
              </a:lnSpc>
              <a:spcBef>
                <a:spcPts val="2100"/>
              </a:spcBef>
              <a:spcAft>
                <a:spcPts val="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6pPr>
            <a:lvl7pPr marL="3200400" lvl="6" indent="-349250">
              <a:lnSpc>
                <a:spcPct val="115000"/>
              </a:lnSpc>
              <a:spcBef>
                <a:spcPts val="2100"/>
              </a:spcBef>
              <a:spcAft>
                <a:spcPts val="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7pPr>
            <a:lvl8pPr marL="3657600" lvl="7" indent="-349250">
              <a:lnSpc>
                <a:spcPct val="115000"/>
              </a:lnSpc>
              <a:spcBef>
                <a:spcPts val="2100"/>
              </a:spcBef>
              <a:spcAft>
                <a:spcPts val="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8pPr>
            <a:lvl9pPr marL="4114800" lvl="8" indent="-349250">
              <a:lnSpc>
                <a:spcPct val="115000"/>
              </a:lnSpc>
              <a:spcBef>
                <a:spcPts val="2100"/>
              </a:spcBef>
              <a:spcAft>
                <a:spcPts val="210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9pPr>
          </a:lstStyle>
          <a:p/>
        </p:txBody>
      </p:sp>
      <p:sp>
        <p:nvSpPr>
          <p:cNvPr id="8" name="Google Shape;8;p1"/>
          <p:cNvSpPr txBox="1">
            <a:spLocks noGrp="1"/>
          </p:cNvSpPr>
          <p:nvPr>
            <p:ph type="sldNum" idx="12"/>
          </p:nvPr>
        </p:nvSpPr>
        <p:spPr>
          <a:xfrm>
            <a:off x="11318810" y="24377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GB"/>
            </a:fld>
            <a:endParaRPr lang="en-GB"/>
          </a:p>
        </p:txBody>
      </p:sp>
      <p:sp>
        <p:nvSpPr>
          <p:cNvPr id="9" name="Google Shape;9;p1"/>
          <p:cNvSpPr/>
          <p:nvPr/>
        </p:nvSpPr>
        <p:spPr>
          <a:xfrm rot="5400000">
            <a:off x="-462658" y="6119355"/>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dk1"/>
              </a:buClr>
              <a:buSzPts val="4000"/>
              <a:buFont typeface="Playfair Display"/>
              <a:buNone/>
              <a:defRPr sz="4000" b="1" i="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4000"/>
              <a:buFont typeface="Frank Ruhl Libre" panose="00000500000000000000"/>
              <a:buNone/>
              <a:defRPr sz="4000">
                <a:solidFill>
                  <a:schemeClr val="dk1"/>
                </a:solidFill>
                <a:latin typeface="Frank Ruhl Libre" panose="00000500000000000000"/>
                <a:ea typeface="Frank Ruhl Libre" panose="00000500000000000000"/>
                <a:cs typeface="Frank Ruhl Libre" panose="00000500000000000000"/>
                <a:sym typeface="Frank Ruhl Libre" panose="00000500000000000000"/>
              </a:defRPr>
            </a:lvl2pPr>
            <a:lvl3pPr lvl="2">
              <a:spcBef>
                <a:spcPts val="0"/>
              </a:spcBef>
              <a:spcAft>
                <a:spcPts val="0"/>
              </a:spcAft>
              <a:buClr>
                <a:schemeClr val="dk1"/>
              </a:buClr>
              <a:buSzPts val="4000"/>
              <a:buFont typeface="Frank Ruhl Libre" panose="00000500000000000000"/>
              <a:buNone/>
              <a:defRPr sz="4000">
                <a:solidFill>
                  <a:schemeClr val="dk1"/>
                </a:solidFill>
                <a:latin typeface="Frank Ruhl Libre" panose="00000500000000000000"/>
                <a:ea typeface="Frank Ruhl Libre" panose="00000500000000000000"/>
                <a:cs typeface="Frank Ruhl Libre" panose="00000500000000000000"/>
                <a:sym typeface="Frank Ruhl Libre" panose="00000500000000000000"/>
              </a:defRPr>
            </a:lvl3pPr>
            <a:lvl4pPr lvl="3">
              <a:spcBef>
                <a:spcPts val="0"/>
              </a:spcBef>
              <a:spcAft>
                <a:spcPts val="0"/>
              </a:spcAft>
              <a:buClr>
                <a:schemeClr val="dk1"/>
              </a:buClr>
              <a:buSzPts val="4000"/>
              <a:buFont typeface="Frank Ruhl Libre" panose="00000500000000000000"/>
              <a:buNone/>
              <a:defRPr sz="4000">
                <a:solidFill>
                  <a:schemeClr val="dk1"/>
                </a:solidFill>
                <a:latin typeface="Frank Ruhl Libre" panose="00000500000000000000"/>
                <a:ea typeface="Frank Ruhl Libre" panose="00000500000000000000"/>
                <a:cs typeface="Frank Ruhl Libre" panose="00000500000000000000"/>
                <a:sym typeface="Frank Ruhl Libre" panose="00000500000000000000"/>
              </a:defRPr>
            </a:lvl4pPr>
            <a:lvl5pPr lvl="4">
              <a:spcBef>
                <a:spcPts val="0"/>
              </a:spcBef>
              <a:spcAft>
                <a:spcPts val="0"/>
              </a:spcAft>
              <a:buClr>
                <a:schemeClr val="dk1"/>
              </a:buClr>
              <a:buSzPts val="4000"/>
              <a:buFont typeface="Frank Ruhl Libre" panose="00000500000000000000"/>
              <a:buNone/>
              <a:defRPr sz="4000">
                <a:solidFill>
                  <a:schemeClr val="dk1"/>
                </a:solidFill>
                <a:latin typeface="Frank Ruhl Libre" panose="00000500000000000000"/>
                <a:ea typeface="Frank Ruhl Libre" panose="00000500000000000000"/>
                <a:cs typeface="Frank Ruhl Libre" panose="00000500000000000000"/>
                <a:sym typeface="Frank Ruhl Libre" panose="00000500000000000000"/>
              </a:defRPr>
            </a:lvl5pPr>
            <a:lvl6pPr lvl="5">
              <a:spcBef>
                <a:spcPts val="0"/>
              </a:spcBef>
              <a:spcAft>
                <a:spcPts val="0"/>
              </a:spcAft>
              <a:buClr>
                <a:schemeClr val="dk1"/>
              </a:buClr>
              <a:buSzPts val="4000"/>
              <a:buFont typeface="Frank Ruhl Libre" panose="00000500000000000000"/>
              <a:buNone/>
              <a:defRPr sz="4000">
                <a:solidFill>
                  <a:schemeClr val="dk1"/>
                </a:solidFill>
                <a:latin typeface="Frank Ruhl Libre" panose="00000500000000000000"/>
                <a:ea typeface="Frank Ruhl Libre" panose="00000500000000000000"/>
                <a:cs typeface="Frank Ruhl Libre" panose="00000500000000000000"/>
                <a:sym typeface="Frank Ruhl Libre" panose="00000500000000000000"/>
              </a:defRPr>
            </a:lvl6pPr>
            <a:lvl7pPr lvl="6">
              <a:spcBef>
                <a:spcPts val="0"/>
              </a:spcBef>
              <a:spcAft>
                <a:spcPts val="0"/>
              </a:spcAft>
              <a:buClr>
                <a:schemeClr val="dk1"/>
              </a:buClr>
              <a:buSzPts val="4000"/>
              <a:buFont typeface="Frank Ruhl Libre" panose="00000500000000000000"/>
              <a:buNone/>
              <a:defRPr sz="4000">
                <a:solidFill>
                  <a:schemeClr val="dk1"/>
                </a:solidFill>
                <a:latin typeface="Frank Ruhl Libre" panose="00000500000000000000"/>
                <a:ea typeface="Frank Ruhl Libre" panose="00000500000000000000"/>
                <a:cs typeface="Frank Ruhl Libre" panose="00000500000000000000"/>
                <a:sym typeface="Frank Ruhl Libre" panose="00000500000000000000"/>
              </a:defRPr>
            </a:lvl7pPr>
            <a:lvl8pPr lvl="7">
              <a:spcBef>
                <a:spcPts val="0"/>
              </a:spcBef>
              <a:spcAft>
                <a:spcPts val="0"/>
              </a:spcAft>
              <a:buClr>
                <a:schemeClr val="dk1"/>
              </a:buClr>
              <a:buSzPts val="4000"/>
              <a:buFont typeface="Frank Ruhl Libre" panose="00000500000000000000"/>
              <a:buNone/>
              <a:defRPr sz="4000">
                <a:solidFill>
                  <a:schemeClr val="dk1"/>
                </a:solidFill>
                <a:latin typeface="Frank Ruhl Libre" panose="00000500000000000000"/>
                <a:ea typeface="Frank Ruhl Libre" panose="00000500000000000000"/>
                <a:cs typeface="Frank Ruhl Libre" panose="00000500000000000000"/>
                <a:sym typeface="Frank Ruhl Libre" panose="00000500000000000000"/>
              </a:defRPr>
            </a:lvl8pPr>
            <a:lvl9pPr lvl="8">
              <a:spcBef>
                <a:spcPts val="0"/>
              </a:spcBef>
              <a:spcAft>
                <a:spcPts val="0"/>
              </a:spcAft>
              <a:buClr>
                <a:schemeClr val="dk1"/>
              </a:buClr>
              <a:buSzPts val="4000"/>
              <a:buFont typeface="Frank Ruhl Libre" panose="00000500000000000000"/>
              <a:buNone/>
              <a:defRPr sz="4000">
                <a:solidFill>
                  <a:schemeClr val="dk1"/>
                </a:solidFill>
                <a:latin typeface="Frank Ruhl Libre" panose="00000500000000000000"/>
                <a:ea typeface="Frank Ruhl Libre" panose="00000500000000000000"/>
                <a:cs typeface="Frank Ruhl Libre" panose="00000500000000000000"/>
                <a:sym typeface="Frank Ruhl Libre" panose="00000500000000000000"/>
              </a:defRPr>
            </a:lvl9pPr>
          </a:lstStyle>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49250">
              <a:lnSpc>
                <a:spcPct val="115000"/>
              </a:lnSpc>
              <a:spcBef>
                <a:spcPts val="0"/>
              </a:spcBef>
              <a:spcAft>
                <a:spcPts val="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1pPr>
            <a:lvl2pPr marL="914400" lvl="1" indent="-349250">
              <a:lnSpc>
                <a:spcPct val="115000"/>
              </a:lnSpc>
              <a:spcBef>
                <a:spcPts val="2100"/>
              </a:spcBef>
              <a:spcAft>
                <a:spcPts val="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2pPr>
            <a:lvl3pPr marL="1371600" lvl="2" indent="-349250">
              <a:lnSpc>
                <a:spcPct val="115000"/>
              </a:lnSpc>
              <a:spcBef>
                <a:spcPts val="2100"/>
              </a:spcBef>
              <a:spcAft>
                <a:spcPts val="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3pPr>
            <a:lvl4pPr marL="1828800" lvl="3" indent="-349250">
              <a:lnSpc>
                <a:spcPct val="115000"/>
              </a:lnSpc>
              <a:spcBef>
                <a:spcPts val="2100"/>
              </a:spcBef>
              <a:spcAft>
                <a:spcPts val="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4pPr>
            <a:lvl5pPr marL="2286000" lvl="4" indent="-349250">
              <a:lnSpc>
                <a:spcPct val="115000"/>
              </a:lnSpc>
              <a:spcBef>
                <a:spcPts val="2100"/>
              </a:spcBef>
              <a:spcAft>
                <a:spcPts val="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5pPr>
            <a:lvl6pPr marL="2743200" lvl="5" indent="-349250">
              <a:lnSpc>
                <a:spcPct val="115000"/>
              </a:lnSpc>
              <a:spcBef>
                <a:spcPts val="2100"/>
              </a:spcBef>
              <a:spcAft>
                <a:spcPts val="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6pPr>
            <a:lvl7pPr marL="3200400" lvl="6" indent="-349250">
              <a:lnSpc>
                <a:spcPct val="115000"/>
              </a:lnSpc>
              <a:spcBef>
                <a:spcPts val="2100"/>
              </a:spcBef>
              <a:spcAft>
                <a:spcPts val="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7pPr>
            <a:lvl8pPr marL="3657600" lvl="7" indent="-349250">
              <a:lnSpc>
                <a:spcPct val="115000"/>
              </a:lnSpc>
              <a:spcBef>
                <a:spcPts val="2100"/>
              </a:spcBef>
              <a:spcAft>
                <a:spcPts val="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8pPr>
            <a:lvl9pPr marL="4114800" lvl="8" indent="-349250">
              <a:lnSpc>
                <a:spcPct val="115000"/>
              </a:lnSpc>
              <a:spcBef>
                <a:spcPts val="2100"/>
              </a:spcBef>
              <a:spcAft>
                <a:spcPts val="210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9pPr>
          </a:lstStyle>
          <a:p/>
        </p:txBody>
      </p:sp>
      <p:sp>
        <p:nvSpPr>
          <p:cNvPr id="8" name="Google Shape;8;p1"/>
          <p:cNvSpPr txBox="1">
            <a:spLocks noGrp="1"/>
          </p:cNvSpPr>
          <p:nvPr>
            <p:ph type="sldNum" idx="12"/>
          </p:nvPr>
        </p:nvSpPr>
        <p:spPr>
          <a:xfrm>
            <a:off x="11318810" y="24377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fld id="{00000000-1234-1234-1234-123412341234}" type="slidenum">
              <a:rPr lang="en-GB">
                <a:solidFill>
                  <a:srgbClr val="434343"/>
                </a:solidFill>
              </a:rPr>
            </a:fld>
            <a:endParaRPr>
              <a:solidFill>
                <a:srgbClr val="434343"/>
              </a:solidFill>
            </a:endParaRPr>
          </a:p>
        </p:txBody>
      </p:sp>
      <p:sp>
        <p:nvSpPr>
          <p:cNvPr id="9" name="Google Shape;9;p1"/>
          <p:cNvSpPr/>
          <p:nvPr/>
        </p:nvSpPr>
        <p:spPr>
          <a:xfrm rot="5400000">
            <a:off x="-462658" y="6119355"/>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91425" tIns="45700" rIns="91425" bIns="45700" anchor="ctr" anchorCtr="0">
            <a:noAutofit/>
          </a:bodyPr>
          <a:lstStyle/>
          <a:p>
            <a:endParaRPr sz="1800">
              <a:latin typeface="Calibri" panose="020F0502020204030204"/>
              <a:ea typeface="Calibri" panose="020F0502020204030204"/>
              <a:cs typeface="Calibri" panose="020F0502020204030204"/>
              <a:sym typeface="Calibri" panose="020F0502020204030204"/>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 id="2147483672" r:id="rId21"/>
    <p:sldLayoutId id="2147483673"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ClrTx/>
              <a:buFontTx/>
              <a:buNone/>
            </a:pPr>
            <a:fld id="{A1D25B04-5FF3-4517-98B6-D45D6E9C9BF5}" type="datetimeFigureOut">
              <a:rPr lang="en-US" kern="1200" smtClean="0">
                <a:solidFill>
                  <a:prstClr val="black">
                    <a:tint val="75000"/>
                  </a:prstClr>
                </a:solidFill>
                <a:latin typeface="Calibri" panose="020F0502020204030204"/>
              </a:rPr>
            </a:fld>
            <a:endParaRPr lang="en-US" kern="1200">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buClrTx/>
              <a:buFontTx/>
              <a:buNone/>
            </a:pPr>
            <a:endParaRPr lang="en-US" kern="1200">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ClrTx/>
              <a:buFontTx/>
              <a:buNone/>
            </a:pPr>
            <a:fld id="{A9399D6C-8CC6-49EE-AAFA-B0BDE3DCCCDD}" type="slidenum">
              <a:rPr lang="en-US" kern="1200" smtClean="0">
                <a:solidFill>
                  <a:prstClr val="black">
                    <a:tint val="75000"/>
                  </a:prstClr>
                </a:solidFill>
                <a:latin typeface="Calibri" panose="020F0502020204030204"/>
              </a:rPr>
            </a:fld>
            <a:endParaRPr lang="en-US" kern="1200">
              <a:solidFill>
                <a:prstClr val="black">
                  <a:tint val="75000"/>
                </a:prstClr>
              </a:solidFill>
              <a:latin typeface="Calibri" panose="020F0502020204030204"/>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14.svg"/><Relationship Id="rId8" Type="http://schemas.openxmlformats.org/officeDocument/2006/relationships/image" Target="../media/image13.png"/><Relationship Id="rId7" Type="http://schemas.openxmlformats.org/officeDocument/2006/relationships/image" Target="../media/image12.svg"/><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 Id="rId3" Type="http://schemas.openxmlformats.org/officeDocument/2006/relationships/image" Target="../media/image8.svg"/><Relationship Id="rId22" Type="http://schemas.openxmlformats.org/officeDocument/2006/relationships/slideLayout" Target="../slideLayouts/slideLayout24.xml"/><Relationship Id="rId21" Type="http://schemas.openxmlformats.org/officeDocument/2006/relationships/image" Target="../media/image26.svg"/><Relationship Id="rId20" Type="http://schemas.openxmlformats.org/officeDocument/2006/relationships/image" Target="../media/image25.png"/><Relationship Id="rId2" Type="http://schemas.openxmlformats.org/officeDocument/2006/relationships/image" Target="../media/image7.png"/><Relationship Id="rId19" Type="http://schemas.openxmlformats.org/officeDocument/2006/relationships/image" Target="../media/image24.svg"/><Relationship Id="rId18" Type="http://schemas.openxmlformats.org/officeDocument/2006/relationships/image" Target="../media/image23.png"/><Relationship Id="rId17" Type="http://schemas.openxmlformats.org/officeDocument/2006/relationships/image" Target="../media/image22.svg"/><Relationship Id="rId16" Type="http://schemas.openxmlformats.org/officeDocument/2006/relationships/image" Target="../media/image21.png"/><Relationship Id="rId15" Type="http://schemas.openxmlformats.org/officeDocument/2006/relationships/image" Target="../media/image20.svg"/><Relationship Id="rId14" Type="http://schemas.openxmlformats.org/officeDocument/2006/relationships/image" Target="../media/image19.png"/><Relationship Id="rId13" Type="http://schemas.openxmlformats.org/officeDocument/2006/relationships/image" Target="../media/image18.svg"/><Relationship Id="rId12" Type="http://schemas.openxmlformats.org/officeDocument/2006/relationships/image" Target="../media/image17.png"/><Relationship Id="rId11" Type="http://schemas.openxmlformats.org/officeDocument/2006/relationships/image" Target="../media/image16.svg"/><Relationship Id="rId10" Type="http://schemas.openxmlformats.org/officeDocument/2006/relationships/image" Target="../media/image15.png"/><Relationship Id="rId1"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42.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6.xml"/><Relationship Id="rId1" Type="http://schemas.openxmlformats.org/officeDocument/2006/relationships/image" Target="../media/image4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xml"/><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image" Target="../media/image44.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4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48.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48.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4.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9.jpeg"/></Relationships>
</file>

<file path=ppt/slides/_rels/slide2.xml.rels><?xml version="1.0" encoding="UTF-8" standalone="yes"?>
<Relationships xmlns="http://schemas.openxmlformats.org/package/2006/relationships"><Relationship Id="rId9" Type="http://schemas.openxmlformats.org/officeDocument/2006/relationships/image" Target="../media/image26.svg"/><Relationship Id="rId8" Type="http://schemas.openxmlformats.org/officeDocument/2006/relationships/image" Target="../media/image25.png"/><Relationship Id="rId7" Type="http://schemas.openxmlformats.org/officeDocument/2006/relationships/image" Target="../media/image31.svg"/><Relationship Id="rId6" Type="http://schemas.openxmlformats.org/officeDocument/2006/relationships/image" Target="../media/image30.png"/><Relationship Id="rId5" Type="http://schemas.openxmlformats.org/officeDocument/2006/relationships/image" Target="../media/image18.svg"/><Relationship Id="rId4" Type="http://schemas.openxmlformats.org/officeDocument/2006/relationships/image" Target="../media/image17.png"/><Relationship Id="rId3" Type="http://schemas.openxmlformats.org/officeDocument/2006/relationships/image" Target="../media/image29.svg"/><Relationship Id="rId2" Type="http://schemas.openxmlformats.org/officeDocument/2006/relationships/image" Target="../media/image28.png"/><Relationship Id="rId14" Type="http://schemas.openxmlformats.org/officeDocument/2006/relationships/slideLayout" Target="../slideLayouts/slideLayout24.xml"/><Relationship Id="rId13" Type="http://schemas.openxmlformats.org/officeDocument/2006/relationships/image" Target="../media/image33.svg"/><Relationship Id="rId12" Type="http://schemas.openxmlformats.org/officeDocument/2006/relationships/image" Target="../media/image32.png"/><Relationship Id="rId11" Type="http://schemas.openxmlformats.org/officeDocument/2006/relationships/image" Target="../media/image22.svg"/><Relationship Id="rId10" Type="http://schemas.openxmlformats.org/officeDocument/2006/relationships/image" Target="../media/image21.png"/><Relationship Id="rId1" Type="http://schemas.openxmlformats.org/officeDocument/2006/relationships/image" Target="../media/image2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1.xml"/><Relationship Id="rId3" Type="http://schemas.openxmlformats.org/officeDocument/2006/relationships/image" Target="../media/image45.jpeg"/><Relationship Id="rId2" Type="http://schemas.openxmlformats.org/officeDocument/2006/relationships/image" Target="../media/image50.jpeg"/><Relationship Id="rId1" Type="http://schemas.openxmlformats.org/officeDocument/2006/relationships/image" Target="../media/image48.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image" Target="../media/image41.webp"/></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9" Type="http://schemas.openxmlformats.org/officeDocument/2006/relationships/image" Target="../media/image26.svg"/><Relationship Id="rId8" Type="http://schemas.openxmlformats.org/officeDocument/2006/relationships/image" Target="../media/image25.png"/><Relationship Id="rId7" Type="http://schemas.openxmlformats.org/officeDocument/2006/relationships/image" Target="../media/image31.svg"/><Relationship Id="rId6" Type="http://schemas.openxmlformats.org/officeDocument/2006/relationships/image" Target="../media/image30.png"/><Relationship Id="rId5" Type="http://schemas.openxmlformats.org/officeDocument/2006/relationships/image" Target="../media/image18.svg"/><Relationship Id="rId4" Type="http://schemas.openxmlformats.org/officeDocument/2006/relationships/image" Target="../media/image17.png"/><Relationship Id="rId3" Type="http://schemas.openxmlformats.org/officeDocument/2006/relationships/image" Target="../media/image29.svg"/><Relationship Id="rId2" Type="http://schemas.openxmlformats.org/officeDocument/2006/relationships/image" Target="../media/image28.png"/><Relationship Id="rId14" Type="http://schemas.openxmlformats.org/officeDocument/2006/relationships/slideLayout" Target="../slideLayouts/slideLayout24.xml"/><Relationship Id="rId13" Type="http://schemas.openxmlformats.org/officeDocument/2006/relationships/image" Target="../media/image33.svg"/><Relationship Id="rId12" Type="http://schemas.openxmlformats.org/officeDocument/2006/relationships/image" Target="../media/image32.png"/><Relationship Id="rId11" Type="http://schemas.openxmlformats.org/officeDocument/2006/relationships/image" Target="../media/image22.svg"/><Relationship Id="rId10" Type="http://schemas.openxmlformats.org/officeDocument/2006/relationships/image" Target="../media/image21.png"/><Relationship Id="rId1" Type="http://schemas.openxmlformats.org/officeDocument/2006/relationships/image" Target="../media/image27.png"/></Relationships>
</file>

<file path=ppt/slides/_rels/slide4.xml.rels><?xml version="1.0" encoding="UTF-8" standalone="yes"?>
<Relationships xmlns="http://schemas.openxmlformats.org/package/2006/relationships"><Relationship Id="rId9" Type="http://schemas.openxmlformats.org/officeDocument/2006/relationships/image" Target="../media/image26.svg"/><Relationship Id="rId8" Type="http://schemas.openxmlformats.org/officeDocument/2006/relationships/image" Target="../media/image25.png"/><Relationship Id="rId7" Type="http://schemas.openxmlformats.org/officeDocument/2006/relationships/image" Target="../media/image31.svg"/><Relationship Id="rId6" Type="http://schemas.openxmlformats.org/officeDocument/2006/relationships/image" Target="../media/image30.png"/><Relationship Id="rId5" Type="http://schemas.openxmlformats.org/officeDocument/2006/relationships/image" Target="../media/image18.svg"/><Relationship Id="rId4" Type="http://schemas.openxmlformats.org/officeDocument/2006/relationships/image" Target="../media/image17.png"/><Relationship Id="rId3" Type="http://schemas.openxmlformats.org/officeDocument/2006/relationships/image" Target="../media/image29.svg"/><Relationship Id="rId2" Type="http://schemas.openxmlformats.org/officeDocument/2006/relationships/image" Target="../media/image28.png"/><Relationship Id="rId14" Type="http://schemas.openxmlformats.org/officeDocument/2006/relationships/slideLayout" Target="../slideLayouts/slideLayout24.xml"/><Relationship Id="rId13" Type="http://schemas.openxmlformats.org/officeDocument/2006/relationships/image" Target="../media/image33.svg"/><Relationship Id="rId12" Type="http://schemas.openxmlformats.org/officeDocument/2006/relationships/image" Target="../media/image32.png"/><Relationship Id="rId11" Type="http://schemas.openxmlformats.org/officeDocument/2006/relationships/image" Target="../media/image22.svg"/><Relationship Id="rId10" Type="http://schemas.openxmlformats.org/officeDocument/2006/relationships/image" Target="../media/image21.png"/><Relationship Id="rId1" Type="http://schemas.openxmlformats.org/officeDocument/2006/relationships/image" Target="../media/image27.png"/></Relationships>
</file>

<file path=ppt/slides/_rels/slide5.xml.rels><?xml version="1.0" encoding="UTF-8" standalone="yes"?>
<Relationships xmlns="http://schemas.openxmlformats.org/package/2006/relationships"><Relationship Id="rId9" Type="http://schemas.openxmlformats.org/officeDocument/2006/relationships/image" Target="../media/image26.svg"/><Relationship Id="rId8" Type="http://schemas.openxmlformats.org/officeDocument/2006/relationships/image" Target="../media/image25.png"/><Relationship Id="rId7" Type="http://schemas.openxmlformats.org/officeDocument/2006/relationships/image" Target="../media/image31.svg"/><Relationship Id="rId6" Type="http://schemas.openxmlformats.org/officeDocument/2006/relationships/image" Target="../media/image30.png"/><Relationship Id="rId5" Type="http://schemas.openxmlformats.org/officeDocument/2006/relationships/image" Target="../media/image18.svg"/><Relationship Id="rId4" Type="http://schemas.openxmlformats.org/officeDocument/2006/relationships/image" Target="../media/image17.png"/><Relationship Id="rId3" Type="http://schemas.openxmlformats.org/officeDocument/2006/relationships/image" Target="../media/image29.svg"/><Relationship Id="rId2" Type="http://schemas.openxmlformats.org/officeDocument/2006/relationships/image" Target="../media/image28.png"/><Relationship Id="rId14" Type="http://schemas.openxmlformats.org/officeDocument/2006/relationships/slideLayout" Target="../slideLayouts/slideLayout24.xml"/><Relationship Id="rId13" Type="http://schemas.openxmlformats.org/officeDocument/2006/relationships/image" Target="../media/image33.svg"/><Relationship Id="rId12" Type="http://schemas.openxmlformats.org/officeDocument/2006/relationships/image" Target="../media/image32.png"/><Relationship Id="rId11" Type="http://schemas.openxmlformats.org/officeDocument/2006/relationships/image" Target="../media/image22.svg"/><Relationship Id="rId10" Type="http://schemas.openxmlformats.org/officeDocument/2006/relationships/image" Target="../media/image21.png"/><Relationship Id="rId1" Type="http://schemas.openxmlformats.org/officeDocument/2006/relationships/image" Target="../media/image27.png"/></Relationships>
</file>

<file path=ppt/slides/_rels/slide6.xml.rels><?xml version="1.0" encoding="UTF-8" standalone="yes"?>
<Relationships xmlns="http://schemas.openxmlformats.org/package/2006/relationships"><Relationship Id="rId9" Type="http://schemas.openxmlformats.org/officeDocument/2006/relationships/image" Target="../media/image26.svg"/><Relationship Id="rId8" Type="http://schemas.openxmlformats.org/officeDocument/2006/relationships/image" Target="../media/image25.png"/><Relationship Id="rId7" Type="http://schemas.openxmlformats.org/officeDocument/2006/relationships/image" Target="../media/image31.svg"/><Relationship Id="rId6" Type="http://schemas.openxmlformats.org/officeDocument/2006/relationships/image" Target="../media/image30.png"/><Relationship Id="rId5" Type="http://schemas.openxmlformats.org/officeDocument/2006/relationships/image" Target="../media/image18.svg"/><Relationship Id="rId4" Type="http://schemas.openxmlformats.org/officeDocument/2006/relationships/image" Target="../media/image17.png"/><Relationship Id="rId3" Type="http://schemas.openxmlformats.org/officeDocument/2006/relationships/image" Target="../media/image29.svg"/><Relationship Id="rId2" Type="http://schemas.openxmlformats.org/officeDocument/2006/relationships/image" Target="../media/image28.png"/><Relationship Id="rId14" Type="http://schemas.openxmlformats.org/officeDocument/2006/relationships/slideLayout" Target="../slideLayouts/slideLayout24.xml"/><Relationship Id="rId13" Type="http://schemas.openxmlformats.org/officeDocument/2006/relationships/image" Target="../media/image33.svg"/><Relationship Id="rId12" Type="http://schemas.openxmlformats.org/officeDocument/2006/relationships/image" Target="../media/image32.png"/><Relationship Id="rId11" Type="http://schemas.openxmlformats.org/officeDocument/2006/relationships/image" Target="../media/image22.svg"/><Relationship Id="rId10" Type="http://schemas.openxmlformats.org/officeDocument/2006/relationships/image" Target="../media/image21.png"/><Relationship Id="rId1" Type="http://schemas.openxmlformats.org/officeDocument/2006/relationships/image" Target="../media/image27.png"/></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1.xml"/><Relationship Id="rId5" Type="http://schemas.openxmlformats.org/officeDocument/2006/relationships/image" Target="../media/image38.svg"/><Relationship Id="rId4" Type="http://schemas.openxmlformats.org/officeDocument/2006/relationships/image" Target="../media/image37.png"/><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xml"/><Relationship Id="rId3" Type="http://schemas.openxmlformats.org/officeDocument/2006/relationships/image" Target="../media/image41.webp"/><Relationship Id="rId2" Type="http://schemas.openxmlformats.org/officeDocument/2006/relationships/image" Target="../media/image40.jpeg"/><Relationship Id="rId1" Type="http://schemas.openxmlformats.org/officeDocument/2006/relationships/image" Target="../media/image3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2429" t="27767" r="2288" b="31186"/>
          <a:stretch>
            <a:fillRect/>
          </a:stretch>
        </p:blipFill>
        <p:spPr>
          <a:xfrm>
            <a:off x="0" y="0"/>
            <a:ext cx="12192000" cy="68580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769922">
            <a:off x="1975903" y="-2474787"/>
            <a:ext cx="7798069" cy="6422773"/>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324566">
            <a:off x="-4938135" y="4148334"/>
            <a:ext cx="7798069" cy="6422773"/>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046752">
            <a:off x="11653281" y="2293482"/>
            <a:ext cx="7798069" cy="6422773"/>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b="37772"/>
          <a:stretch>
            <a:fillRect/>
          </a:stretch>
        </p:blipFill>
        <p:spPr>
          <a:xfrm>
            <a:off x="4785067" y="846533"/>
            <a:ext cx="3081047" cy="3056483"/>
          </a:xfrm>
          <a:prstGeom prst="rect">
            <a:avLst/>
          </a:prstGeom>
        </p:spPr>
      </p:pic>
      <p:grpSp>
        <p:nvGrpSpPr>
          <p:cNvPr id="7" name="Group 7"/>
          <p:cNvGrpSpPr/>
          <p:nvPr/>
        </p:nvGrpSpPr>
        <p:grpSpPr>
          <a:xfrm rot="5400000">
            <a:off x="5084025" y="361620"/>
            <a:ext cx="2023951" cy="7963949"/>
            <a:chOff x="0" y="0"/>
            <a:chExt cx="1896688" cy="7463190"/>
          </a:xfrm>
        </p:grpSpPr>
        <p:sp>
          <p:nvSpPr>
            <p:cNvPr id="8" name="Freeform 8"/>
            <p:cNvSpPr/>
            <p:nvPr/>
          </p:nvSpPr>
          <p:spPr>
            <a:xfrm>
              <a:off x="-9098" y="-6509"/>
              <a:ext cx="1911019" cy="7495244"/>
            </a:xfrm>
            <a:custGeom>
              <a:avLst/>
              <a:gdLst/>
              <a:ahLst/>
              <a:cxnLst/>
              <a:rect l="l" t="t" r="r" b="b"/>
              <a:pathLst>
                <a:path w="1911019" h="7495244">
                  <a:moveTo>
                    <a:pt x="63030" y="6901690"/>
                  </a:moveTo>
                  <a:cubicBezTo>
                    <a:pt x="63030" y="6901690"/>
                    <a:pt x="0" y="6655126"/>
                    <a:pt x="10218" y="1214762"/>
                  </a:cubicBezTo>
                  <a:cubicBezTo>
                    <a:pt x="18651" y="990971"/>
                    <a:pt x="65033" y="645332"/>
                    <a:pt x="65033" y="645332"/>
                  </a:cubicBezTo>
                  <a:cubicBezTo>
                    <a:pt x="82233" y="502466"/>
                    <a:pt x="56685" y="337866"/>
                    <a:pt x="181385" y="223925"/>
                  </a:cubicBezTo>
                  <a:cubicBezTo>
                    <a:pt x="346794" y="72788"/>
                    <a:pt x="621643" y="0"/>
                    <a:pt x="1017946" y="6965"/>
                  </a:cubicBezTo>
                  <a:lnTo>
                    <a:pt x="1017947" y="6965"/>
                  </a:lnTo>
                  <a:cubicBezTo>
                    <a:pt x="1234694" y="16819"/>
                    <a:pt x="1439009" y="36481"/>
                    <a:pt x="1573197" y="101690"/>
                  </a:cubicBezTo>
                  <a:cubicBezTo>
                    <a:pt x="1829243" y="226120"/>
                    <a:pt x="1911019" y="459160"/>
                    <a:pt x="1905531" y="704684"/>
                  </a:cubicBezTo>
                  <a:cubicBezTo>
                    <a:pt x="1905531" y="704684"/>
                    <a:pt x="1862243" y="1013073"/>
                    <a:pt x="1869676" y="1248607"/>
                  </a:cubicBezTo>
                  <a:cubicBezTo>
                    <a:pt x="1876800" y="6643491"/>
                    <a:pt x="1883956" y="6839094"/>
                    <a:pt x="1883956" y="6839094"/>
                  </a:cubicBezTo>
                  <a:cubicBezTo>
                    <a:pt x="1867275" y="7054827"/>
                    <a:pt x="1752631" y="7265439"/>
                    <a:pt x="1555761" y="7377063"/>
                  </a:cubicBezTo>
                  <a:cubicBezTo>
                    <a:pt x="1405410" y="7462311"/>
                    <a:pt x="1207379" y="7477410"/>
                    <a:pt x="949507" y="7466668"/>
                  </a:cubicBezTo>
                  <a:lnTo>
                    <a:pt x="949504" y="7466668"/>
                  </a:lnTo>
                  <a:cubicBezTo>
                    <a:pt x="645952" y="7461390"/>
                    <a:pt x="384604" y="7495244"/>
                    <a:pt x="254278" y="7386086"/>
                  </a:cubicBezTo>
                  <a:cubicBezTo>
                    <a:pt x="145767" y="7295201"/>
                    <a:pt x="81795" y="7101889"/>
                    <a:pt x="63030" y="6901690"/>
                  </a:cubicBezTo>
                  <a:close/>
                </a:path>
              </a:pathLst>
            </a:custGeom>
            <a:solidFill>
              <a:srgbClr val="EDD8C2"/>
            </a:solidFill>
          </p:spPr>
        </p:sp>
      </p:grpSp>
      <p:sp>
        <p:nvSpPr>
          <p:cNvPr id="9" name="TextBox 9"/>
          <p:cNvSpPr txBox="1"/>
          <p:nvPr/>
        </p:nvSpPr>
        <p:spPr>
          <a:xfrm>
            <a:off x="2293477" y="4000694"/>
            <a:ext cx="7605047" cy="769441"/>
          </a:xfrm>
          <a:prstGeom prst="rect">
            <a:avLst/>
          </a:prstGeom>
        </p:spPr>
        <p:txBody>
          <a:bodyPr lIns="0" tIns="0" rIns="0" bIns="0" rtlCol="0" anchor="t">
            <a:spAutoFit/>
          </a:bodyPr>
          <a:lstStyle/>
          <a:p>
            <a:pPr algn="ctr">
              <a:lnSpc>
                <a:spcPts val="6000"/>
              </a:lnSpc>
            </a:pPr>
            <a:r>
              <a:rPr lang="en-US" sz="6000" dirty="0">
                <a:solidFill>
                  <a:srgbClr val="002060"/>
                </a:solidFill>
                <a:latin typeface="#9Slide06 SVNJonitha Script" panose="020B0604020202020204" pitchFamily="2" charset="0"/>
              </a:rPr>
              <a:t>Ai </a:t>
            </a:r>
            <a:r>
              <a:rPr lang="en-US" sz="6000" dirty="0" err="1">
                <a:solidFill>
                  <a:srgbClr val="002060"/>
                </a:solidFill>
                <a:latin typeface="#9Slide06 SVNJonitha Script" panose="020B0604020202020204" pitchFamily="2" charset="0"/>
              </a:rPr>
              <a:t>nhanh</a:t>
            </a:r>
            <a:r>
              <a:rPr lang="en-US" sz="6000" dirty="0">
                <a:solidFill>
                  <a:srgbClr val="002060"/>
                </a:solidFill>
                <a:latin typeface="#9Slide06 SVNJonitha Script" panose="020B0604020202020204" pitchFamily="2" charset="0"/>
              </a:rPr>
              <a:t> </a:t>
            </a:r>
            <a:r>
              <a:rPr lang="en-US" sz="6000" dirty="0" err="1">
                <a:solidFill>
                  <a:srgbClr val="002060"/>
                </a:solidFill>
                <a:latin typeface="#9Slide06 SVNJonitha Script" panose="020B0604020202020204" pitchFamily="2" charset="0"/>
              </a:rPr>
              <a:t>hơn</a:t>
            </a:r>
            <a:endParaRPr lang="en-US" sz="6000" dirty="0">
              <a:solidFill>
                <a:srgbClr val="002060"/>
              </a:solidFill>
              <a:latin typeface="#9Slide06 SVNJonitha Script" panose="020B0604020202020204" pitchFamily="2" charset="0"/>
            </a:endParaRPr>
          </a:p>
        </p:txBody>
      </p:sp>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4914919">
            <a:off x="520092" y="3746045"/>
            <a:ext cx="735158" cy="935018"/>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760415">
            <a:off x="10989186" y="1747966"/>
            <a:ext cx="606376" cy="714434"/>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640987">
            <a:off x="1864313" y="402140"/>
            <a:ext cx="1319351" cy="567321"/>
          </a:xfrm>
          <a:prstGeom prst="rect">
            <a:avLst/>
          </a:prstGeom>
        </p:spPr>
      </p:pic>
      <p:pic>
        <p:nvPicPr>
          <p:cNvPr id="13" name="Picture 1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300383">
            <a:off x="9039856" y="1899877"/>
            <a:ext cx="326997" cy="410612"/>
          </a:xfrm>
          <a:prstGeom prst="rect">
            <a:avLst/>
          </a:prstGeom>
        </p:spPr>
      </p:pic>
      <p:pic>
        <p:nvPicPr>
          <p:cNvPr id="14"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446010" flipH="1">
            <a:off x="8687460" y="1465699"/>
            <a:ext cx="235350" cy="295531"/>
          </a:xfrm>
          <a:prstGeom prst="rect">
            <a:avLst/>
          </a:prstGeom>
        </p:spPr>
      </p:pic>
      <p:pic>
        <p:nvPicPr>
          <p:cNvPr id="15" name="Picture 15"/>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l="33272" t="32416"/>
          <a:stretch>
            <a:fillRect/>
          </a:stretch>
        </p:blipFill>
        <p:spPr>
          <a:xfrm rot="-1074668">
            <a:off x="9977823" y="4806996"/>
            <a:ext cx="632976" cy="615453"/>
          </a:xfrm>
          <a:prstGeom prst="rect">
            <a:avLst/>
          </a:prstGeom>
        </p:spPr>
      </p:pic>
      <p:pic>
        <p:nvPicPr>
          <p:cNvPr id="16" name="Picture 16"/>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l="33272" t="32416"/>
          <a:stretch>
            <a:fillRect/>
          </a:stretch>
        </p:blipFill>
        <p:spPr>
          <a:xfrm rot="-10800000">
            <a:off x="1823163" y="2813547"/>
            <a:ext cx="632976" cy="615453"/>
          </a:xfrm>
          <a:prstGeom prst="rect">
            <a:avLst/>
          </a:prstGeom>
        </p:spPr>
      </p:pic>
      <p:pic>
        <p:nvPicPr>
          <p:cNvPr id="17" name="Picture 17"/>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300383">
            <a:off x="3242107" y="5448205"/>
            <a:ext cx="326997" cy="410612"/>
          </a:xfrm>
          <a:prstGeom prst="rect">
            <a:avLst/>
          </a:prstGeom>
        </p:spPr>
      </p:pic>
      <p:pic>
        <p:nvPicPr>
          <p:cNvPr id="18" name="Picture 18"/>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446010" flipH="1">
            <a:off x="3807965" y="5886285"/>
            <a:ext cx="235350" cy="295531"/>
          </a:xfrm>
          <a:prstGeom prst="rect">
            <a:avLst/>
          </a:prstGeom>
        </p:spPr>
      </p:pic>
      <p:pic>
        <p:nvPicPr>
          <p:cNvPr id="19" name="Picture 19"/>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1470598">
            <a:off x="6268373" y="6175728"/>
            <a:ext cx="1567970" cy="48411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 name="Rectangle 2"/>
          <p:cNvSpPr/>
          <p:nvPr/>
        </p:nvSpPr>
        <p:spPr>
          <a:xfrm>
            <a:off x="659510" y="1528479"/>
            <a:ext cx="5560538" cy="3801041"/>
          </a:xfrm>
          <a:prstGeom prst="rect">
            <a:avLst/>
          </a:prstGeom>
        </p:spPr>
        <p:txBody>
          <a:bodyPr wrap="square">
            <a:spAutoFit/>
          </a:bodyPr>
          <a:lstStyle/>
          <a:p>
            <a:pPr>
              <a:spcBef>
                <a:spcPts val="600"/>
              </a:spcBef>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trung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tin: </a:t>
            </a:r>
            <a:endParaRPr lang="vi-VN" sz="2400" dirty="0">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600"/>
              </a:spcBef>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endParaRPr lang="vi-VN" sz="2400" dirty="0">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600"/>
              </a:spcBef>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endParaRPr lang="vi-VN" sz="2400" dirty="0">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600"/>
              </a:spcBef>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endParaRPr lang="vi-VN" sz="2400" dirty="0">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600"/>
              </a:spcBef>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hại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endParaRPr lang="vi-VN" sz="2400" dirty="0">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600"/>
              </a:spcBef>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Tận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phòng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chống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khắc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phục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403259" y="1550062"/>
            <a:ext cx="5042904" cy="4281099"/>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Group 5"/>
          <p:cNvGrpSpPr/>
          <p:nvPr/>
        </p:nvGrpSpPr>
        <p:grpSpPr>
          <a:xfrm>
            <a:off x="913633" y="3141955"/>
            <a:ext cx="836699" cy="1052438"/>
            <a:chOff x="1" y="1043"/>
            <a:chExt cx="967668" cy="1382383"/>
          </a:xfrm>
        </p:grpSpPr>
        <p:sp>
          <p:nvSpPr>
            <p:cNvPr id="22" name="Chevron 21"/>
            <p:cNvSpPr/>
            <p:nvPr/>
          </p:nvSpPr>
          <p:spPr>
            <a:xfrm rot="5400000">
              <a:off x="-207357" y="208401"/>
              <a:ext cx="1382383" cy="967668"/>
            </a:xfrm>
            <a:prstGeom prst="chevron">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3" name="Chevron 4"/>
            <p:cNvSpPr/>
            <p:nvPr/>
          </p:nvSpPr>
          <p:spPr>
            <a:xfrm>
              <a:off x="1" y="484877"/>
              <a:ext cx="967668" cy="4147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endParaRPr lang="en-US" sz="2700" kern="1200"/>
            </a:p>
          </p:txBody>
        </p:sp>
      </p:grpSp>
      <p:grpSp>
        <p:nvGrpSpPr>
          <p:cNvPr id="7" name="Group 6"/>
          <p:cNvGrpSpPr/>
          <p:nvPr/>
        </p:nvGrpSpPr>
        <p:grpSpPr>
          <a:xfrm>
            <a:off x="1828019" y="3070055"/>
            <a:ext cx="9770015" cy="1045282"/>
            <a:chOff x="1087973" y="-1142039"/>
            <a:chExt cx="9770015" cy="1045282"/>
          </a:xfrm>
        </p:grpSpPr>
        <p:sp>
          <p:nvSpPr>
            <p:cNvPr id="20" name="Round Same Side Corner Rectangle 19"/>
            <p:cNvSpPr/>
            <p:nvPr/>
          </p:nvSpPr>
          <p:spPr>
            <a:xfrm rot="5400000">
              <a:off x="5523706" y="-5525389"/>
              <a:ext cx="898549" cy="9770015"/>
            </a:xfrm>
            <a:prstGeom prst="round2SameRect">
              <a:avLst/>
            </a:pr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1" name="Round Same Side Corner Rectangle 6"/>
            <p:cNvSpPr/>
            <p:nvPr/>
          </p:nvSpPr>
          <p:spPr>
            <a:xfrm>
              <a:off x="1111995" y="-1142039"/>
              <a:ext cx="9486670" cy="104528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7800" tIns="15875" rIns="15875" bIns="15875" numCol="1" spcCol="1270" anchor="ctr" anchorCtr="0">
              <a:noAutofit/>
            </a:bodyPr>
            <a:lstStyle/>
            <a:p>
              <a:pPr lvl="1" defTabSz="1111250">
                <a:lnSpc>
                  <a:spcPct val="90000"/>
                </a:lnSpc>
                <a:spcBef>
                  <a:spcPct val="0"/>
                </a:spcBef>
                <a:spcAft>
                  <a:spcPct val="15000"/>
                </a:spcAft>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tin </a:t>
              </a:r>
              <a:r>
                <a:rPr lang="en-US" sz="2400" dirty="0" err="1" smtClean="0">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thuyết</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minh</a:t>
              </a:r>
              <a:endParaRPr lang="vi-VN" sz="2400" dirty="0">
                <a:latin typeface="Times New Roman" panose="02020603050405020304" pitchFamily="18" charset="0"/>
                <a:cs typeface="Times New Roman" panose="02020603050405020304" pitchFamily="18" charset="0"/>
              </a:endParaRPr>
            </a:p>
          </p:txBody>
        </p:sp>
      </p:grpSp>
      <p:grpSp>
        <p:nvGrpSpPr>
          <p:cNvPr id="8" name="Group 7"/>
          <p:cNvGrpSpPr/>
          <p:nvPr/>
        </p:nvGrpSpPr>
        <p:grpSpPr>
          <a:xfrm>
            <a:off x="913788" y="4255302"/>
            <a:ext cx="836699" cy="1052438"/>
            <a:chOff x="1" y="1186209"/>
            <a:chExt cx="967668" cy="1382383"/>
          </a:xfrm>
        </p:grpSpPr>
        <p:sp>
          <p:nvSpPr>
            <p:cNvPr id="18" name="Chevron 17"/>
            <p:cNvSpPr/>
            <p:nvPr/>
          </p:nvSpPr>
          <p:spPr>
            <a:xfrm rot="5400000">
              <a:off x="-207357" y="1393567"/>
              <a:ext cx="1382383" cy="967668"/>
            </a:xfrm>
            <a:prstGeom prst="chevron">
              <a:avLst/>
            </a:prstGeom>
          </p:spPr>
          <p:style>
            <a:lnRef idx="2">
              <a:schemeClr val="accent5">
                <a:hueOff val="-3676672"/>
                <a:satOff val="-5113"/>
                <a:lumOff val="-1960"/>
                <a:alphaOff val="0"/>
              </a:schemeClr>
            </a:lnRef>
            <a:fillRef idx="1">
              <a:schemeClr val="accent5">
                <a:hueOff val="-3676672"/>
                <a:satOff val="-5113"/>
                <a:lumOff val="-1960"/>
                <a:alphaOff val="0"/>
              </a:schemeClr>
            </a:fillRef>
            <a:effectRef idx="0">
              <a:schemeClr val="accent5">
                <a:hueOff val="-3676672"/>
                <a:satOff val="-5113"/>
                <a:lumOff val="-1960"/>
                <a:alphaOff val="0"/>
              </a:schemeClr>
            </a:effectRef>
            <a:fontRef idx="minor">
              <a:schemeClr val="lt1"/>
            </a:fontRef>
          </p:style>
        </p:sp>
        <p:sp>
          <p:nvSpPr>
            <p:cNvPr id="19" name="Chevron 8"/>
            <p:cNvSpPr/>
            <p:nvPr/>
          </p:nvSpPr>
          <p:spPr>
            <a:xfrm>
              <a:off x="1" y="1670043"/>
              <a:ext cx="967668" cy="4147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endParaRPr lang="en-US" sz="2700" kern="1200"/>
            </a:p>
          </p:txBody>
        </p:sp>
      </p:grpSp>
      <p:grpSp>
        <p:nvGrpSpPr>
          <p:cNvPr id="9" name="Group 8"/>
          <p:cNvGrpSpPr/>
          <p:nvPr/>
        </p:nvGrpSpPr>
        <p:grpSpPr>
          <a:xfrm>
            <a:off x="1871884" y="4290339"/>
            <a:ext cx="9770015" cy="898549"/>
            <a:chOff x="967668" y="1186210"/>
            <a:chExt cx="9770015" cy="898549"/>
          </a:xfrm>
        </p:grpSpPr>
        <p:sp>
          <p:nvSpPr>
            <p:cNvPr id="16" name="Round Same Side Corner Rectangle 15"/>
            <p:cNvSpPr/>
            <p:nvPr/>
          </p:nvSpPr>
          <p:spPr>
            <a:xfrm rot="5400000">
              <a:off x="5403401" y="-3249523"/>
              <a:ext cx="898549" cy="9770015"/>
            </a:xfrm>
            <a:prstGeom prst="round2SameRect">
              <a:avLst/>
            </a:prstGeom>
          </p:spPr>
          <p:style>
            <a:lnRef idx="2">
              <a:schemeClr val="accent5">
                <a:hueOff val="-3676672"/>
                <a:satOff val="-5113"/>
                <a:lumOff val="-196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ound Same Side Corner Rectangle 10"/>
            <p:cNvSpPr/>
            <p:nvPr/>
          </p:nvSpPr>
          <p:spPr>
            <a:xfrm>
              <a:off x="967668" y="1230074"/>
              <a:ext cx="9726151" cy="81082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endParaRPr lang="en-US" sz="2500" kern="1200"/>
            </a:p>
            <a:p>
              <a:pPr marL="228600" lvl="1" indent="-228600" algn="l" defTabSz="1111250">
                <a:lnSpc>
                  <a:spcPct val="90000"/>
                </a:lnSpc>
                <a:spcBef>
                  <a:spcPct val="0"/>
                </a:spcBef>
                <a:spcAft>
                  <a:spcPct val="15000"/>
                </a:spcAft>
                <a:buChar char="•"/>
              </a:pPr>
              <a:endParaRPr lang="en-US" sz="2500" kern="1200"/>
            </a:p>
          </p:txBody>
        </p:sp>
      </p:grpSp>
      <p:grpSp>
        <p:nvGrpSpPr>
          <p:cNvPr id="10" name="Group 9"/>
          <p:cNvGrpSpPr/>
          <p:nvPr/>
        </p:nvGrpSpPr>
        <p:grpSpPr>
          <a:xfrm>
            <a:off x="920583" y="5469210"/>
            <a:ext cx="836699" cy="1052438"/>
            <a:chOff x="1" y="2371374"/>
            <a:chExt cx="967668" cy="1382383"/>
          </a:xfrm>
        </p:grpSpPr>
        <p:sp>
          <p:nvSpPr>
            <p:cNvPr id="14" name="Chevron 13"/>
            <p:cNvSpPr/>
            <p:nvPr/>
          </p:nvSpPr>
          <p:spPr>
            <a:xfrm rot="5400000">
              <a:off x="-207357" y="2578732"/>
              <a:ext cx="1382383" cy="967668"/>
            </a:xfrm>
            <a:prstGeom prst="chevron">
              <a:avLst/>
            </a:prstGeom>
          </p:spPr>
          <p:style>
            <a:lnRef idx="2">
              <a:schemeClr val="accent5">
                <a:hueOff val="-7353344"/>
                <a:satOff val="-10227"/>
                <a:lumOff val="-3921"/>
                <a:alphaOff val="0"/>
              </a:schemeClr>
            </a:lnRef>
            <a:fillRef idx="1">
              <a:schemeClr val="accent5">
                <a:hueOff val="-7353344"/>
                <a:satOff val="-10227"/>
                <a:lumOff val="-3921"/>
                <a:alphaOff val="0"/>
              </a:schemeClr>
            </a:fillRef>
            <a:effectRef idx="0">
              <a:schemeClr val="accent5">
                <a:hueOff val="-7353344"/>
                <a:satOff val="-10227"/>
                <a:lumOff val="-3921"/>
                <a:alphaOff val="0"/>
              </a:schemeClr>
            </a:effectRef>
            <a:fontRef idx="minor">
              <a:schemeClr val="lt1"/>
            </a:fontRef>
          </p:style>
        </p:sp>
        <p:sp>
          <p:nvSpPr>
            <p:cNvPr id="15" name="Chevron 12"/>
            <p:cNvSpPr/>
            <p:nvPr/>
          </p:nvSpPr>
          <p:spPr>
            <a:xfrm>
              <a:off x="1" y="2855208"/>
              <a:ext cx="967668" cy="4147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endParaRPr lang="en-US" sz="2700" kern="1200"/>
            </a:p>
          </p:txBody>
        </p:sp>
      </p:grpSp>
      <p:grpSp>
        <p:nvGrpSpPr>
          <p:cNvPr id="11" name="Group 10"/>
          <p:cNvGrpSpPr/>
          <p:nvPr/>
        </p:nvGrpSpPr>
        <p:grpSpPr>
          <a:xfrm>
            <a:off x="1871883" y="5600024"/>
            <a:ext cx="9770015" cy="689540"/>
            <a:chOff x="967668" y="2371376"/>
            <a:chExt cx="9770015" cy="898549"/>
          </a:xfrm>
        </p:grpSpPr>
        <p:sp>
          <p:nvSpPr>
            <p:cNvPr id="12" name="Round Same Side Corner Rectangle 11"/>
            <p:cNvSpPr/>
            <p:nvPr/>
          </p:nvSpPr>
          <p:spPr>
            <a:xfrm rot="5400000">
              <a:off x="5403401" y="-2064357"/>
              <a:ext cx="898549" cy="9770015"/>
            </a:xfrm>
            <a:prstGeom prst="round2SameRect">
              <a:avLst/>
            </a:prstGeom>
          </p:spPr>
          <p:style>
            <a:lnRef idx="2">
              <a:schemeClr val="accent5">
                <a:hueOff val="-7353344"/>
                <a:satOff val="-10227"/>
                <a:lumOff val="-3921"/>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Round Same Side Corner Rectangle 14"/>
            <p:cNvSpPr/>
            <p:nvPr/>
          </p:nvSpPr>
          <p:spPr>
            <a:xfrm>
              <a:off x="967668" y="2415240"/>
              <a:ext cx="9726151" cy="81082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endParaRPr lang="en-US" sz="2500" kern="1200"/>
            </a:p>
            <a:p>
              <a:pPr marL="228600" lvl="1" indent="-228600" algn="l" defTabSz="1111250">
                <a:lnSpc>
                  <a:spcPct val="90000"/>
                </a:lnSpc>
                <a:spcBef>
                  <a:spcPct val="0"/>
                </a:spcBef>
                <a:spcAft>
                  <a:spcPct val="15000"/>
                </a:spcAft>
                <a:buChar char="•"/>
              </a:pPr>
              <a:endParaRPr lang="en-US" sz="2500" kern="1200"/>
            </a:p>
          </p:txBody>
        </p:sp>
      </p:grpSp>
      <p:grpSp>
        <p:nvGrpSpPr>
          <p:cNvPr id="24" name="Group 23"/>
          <p:cNvGrpSpPr/>
          <p:nvPr/>
        </p:nvGrpSpPr>
        <p:grpSpPr>
          <a:xfrm>
            <a:off x="889611" y="998879"/>
            <a:ext cx="836699" cy="1052438"/>
            <a:chOff x="1" y="1186209"/>
            <a:chExt cx="967668" cy="1382383"/>
          </a:xfrm>
        </p:grpSpPr>
        <p:sp>
          <p:nvSpPr>
            <p:cNvPr id="25" name="Chevron 24"/>
            <p:cNvSpPr/>
            <p:nvPr/>
          </p:nvSpPr>
          <p:spPr>
            <a:xfrm rot="5400000">
              <a:off x="-207357" y="1393567"/>
              <a:ext cx="1382383" cy="967668"/>
            </a:xfrm>
            <a:prstGeom prst="chevron">
              <a:avLst/>
            </a:prstGeom>
          </p:spPr>
          <p:style>
            <a:lnRef idx="2">
              <a:schemeClr val="accent5">
                <a:hueOff val="-3676672"/>
                <a:satOff val="-5113"/>
                <a:lumOff val="-1960"/>
                <a:alphaOff val="0"/>
              </a:schemeClr>
            </a:lnRef>
            <a:fillRef idx="1">
              <a:schemeClr val="accent5">
                <a:hueOff val="-3676672"/>
                <a:satOff val="-5113"/>
                <a:lumOff val="-1960"/>
                <a:alphaOff val="0"/>
              </a:schemeClr>
            </a:fillRef>
            <a:effectRef idx="0">
              <a:schemeClr val="accent5">
                <a:hueOff val="-3676672"/>
                <a:satOff val="-5113"/>
                <a:lumOff val="-1960"/>
                <a:alphaOff val="0"/>
              </a:schemeClr>
            </a:effectRef>
            <a:fontRef idx="minor">
              <a:schemeClr val="lt1"/>
            </a:fontRef>
          </p:style>
        </p:sp>
        <p:sp>
          <p:nvSpPr>
            <p:cNvPr id="26" name="Chevron 8"/>
            <p:cNvSpPr/>
            <p:nvPr/>
          </p:nvSpPr>
          <p:spPr>
            <a:xfrm>
              <a:off x="1" y="1670043"/>
              <a:ext cx="967668" cy="4147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endParaRPr lang="en-US" sz="2700" kern="1200"/>
            </a:p>
          </p:txBody>
        </p:sp>
      </p:grpSp>
      <p:grpSp>
        <p:nvGrpSpPr>
          <p:cNvPr id="27" name="Group 26"/>
          <p:cNvGrpSpPr/>
          <p:nvPr/>
        </p:nvGrpSpPr>
        <p:grpSpPr>
          <a:xfrm>
            <a:off x="1871883" y="1084495"/>
            <a:ext cx="9770015" cy="587818"/>
            <a:chOff x="967668" y="1186210"/>
            <a:chExt cx="9770015" cy="898549"/>
          </a:xfrm>
        </p:grpSpPr>
        <p:sp>
          <p:nvSpPr>
            <p:cNvPr id="28" name="Round Same Side Corner Rectangle 27"/>
            <p:cNvSpPr/>
            <p:nvPr/>
          </p:nvSpPr>
          <p:spPr>
            <a:xfrm rot="5400000">
              <a:off x="5403401" y="-3249523"/>
              <a:ext cx="898549" cy="9770015"/>
            </a:xfrm>
            <a:prstGeom prst="round2SameRect">
              <a:avLst/>
            </a:prstGeom>
          </p:spPr>
          <p:style>
            <a:lnRef idx="2">
              <a:schemeClr val="accent5">
                <a:hueOff val="-3676672"/>
                <a:satOff val="-5113"/>
                <a:lumOff val="-196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9" name="Round Same Side Corner Rectangle 10"/>
            <p:cNvSpPr/>
            <p:nvPr/>
          </p:nvSpPr>
          <p:spPr>
            <a:xfrm>
              <a:off x="967668" y="1230074"/>
              <a:ext cx="9726151" cy="81082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endParaRPr lang="en-US" sz="2500" kern="1200"/>
            </a:p>
            <a:p>
              <a:pPr marL="228600" lvl="1" indent="-228600" algn="l" defTabSz="1111250">
                <a:lnSpc>
                  <a:spcPct val="90000"/>
                </a:lnSpc>
                <a:spcBef>
                  <a:spcPct val="0"/>
                </a:spcBef>
                <a:spcAft>
                  <a:spcPct val="15000"/>
                </a:spcAft>
                <a:buChar char="•"/>
              </a:pPr>
              <a:endParaRPr lang="en-US" sz="2500" kern="1200"/>
            </a:p>
          </p:txBody>
        </p:sp>
      </p:grpSp>
      <p:grpSp>
        <p:nvGrpSpPr>
          <p:cNvPr id="30" name="Group 29"/>
          <p:cNvGrpSpPr/>
          <p:nvPr/>
        </p:nvGrpSpPr>
        <p:grpSpPr>
          <a:xfrm>
            <a:off x="913633" y="2028608"/>
            <a:ext cx="836699" cy="1052438"/>
            <a:chOff x="1" y="2371374"/>
            <a:chExt cx="967668" cy="1382383"/>
          </a:xfrm>
        </p:grpSpPr>
        <p:sp>
          <p:nvSpPr>
            <p:cNvPr id="31" name="Chevron 30"/>
            <p:cNvSpPr/>
            <p:nvPr/>
          </p:nvSpPr>
          <p:spPr>
            <a:xfrm rot="5400000">
              <a:off x="-207357" y="2578732"/>
              <a:ext cx="1382383" cy="967668"/>
            </a:xfrm>
            <a:prstGeom prst="chevron">
              <a:avLst/>
            </a:prstGeom>
          </p:spPr>
          <p:style>
            <a:lnRef idx="2">
              <a:schemeClr val="accent5">
                <a:hueOff val="-7353344"/>
                <a:satOff val="-10227"/>
                <a:lumOff val="-3921"/>
                <a:alphaOff val="0"/>
              </a:schemeClr>
            </a:lnRef>
            <a:fillRef idx="1">
              <a:schemeClr val="accent5">
                <a:hueOff val="-7353344"/>
                <a:satOff val="-10227"/>
                <a:lumOff val="-3921"/>
                <a:alphaOff val="0"/>
              </a:schemeClr>
            </a:fillRef>
            <a:effectRef idx="0">
              <a:schemeClr val="accent5">
                <a:hueOff val="-7353344"/>
                <a:satOff val="-10227"/>
                <a:lumOff val="-3921"/>
                <a:alphaOff val="0"/>
              </a:schemeClr>
            </a:effectRef>
            <a:fontRef idx="minor">
              <a:schemeClr val="lt1"/>
            </a:fontRef>
          </p:style>
        </p:sp>
        <p:sp>
          <p:nvSpPr>
            <p:cNvPr id="32" name="Chevron 12"/>
            <p:cNvSpPr/>
            <p:nvPr/>
          </p:nvSpPr>
          <p:spPr>
            <a:xfrm>
              <a:off x="1" y="2855208"/>
              <a:ext cx="967668" cy="4147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endParaRPr lang="en-US" sz="2700" kern="1200"/>
            </a:p>
          </p:txBody>
        </p:sp>
      </p:grpSp>
      <p:grpSp>
        <p:nvGrpSpPr>
          <p:cNvPr id="33" name="Group 32"/>
          <p:cNvGrpSpPr/>
          <p:nvPr/>
        </p:nvGrpSpPr>
        <p:grpSpPr>
          <a:xfrm>
            <a:off x="1852041" y="1856152"/>
            <a:ext cx="9770015" cy="1200329"/>
            <a:chOff x="967668" y="2371376"/>
            <a:chExt cx="9770015" cy="898549"/>
          </a:xfrm>
        </p:grpSpPr>
        <p:sp>
          <p:nvSpPr>
            <p:cNvPr id="34" name="Round Same Side Corner Rectangle 33"/>
            <p:cNvSpPr/>
            <p:nvPr/>
          </p:nvSpPr>
          <p:spPr>
            <a:xfrm rot="5400000">
              <a:off x="5403401" y="-2064357"/>
              <a:ext cx="898549" cy="9770015"/>
            </a:xfrm>
            <a:prstGeom prst="round2SameRect">
              <a:avLst/>
            </a:prstGeom>
          </p:spPr>
          <p:style>
            <a:lnRef idx="2">
              <a:schemeClr val="accent5">
                <a:hueOff val="-7353344"/>
                <a:satOff val="-10227"/>
                <a:lumOff val="-3921"/>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5" name="Round Same Side Corner Rectangle 14"/>
            <p:cNvSpPr/>
            <p:nvPr/>
          </p:nvSpPr>
          <p:spPr>
            <a:xfrm>
              <a:off x="967668" y="2415240"/>
              <a:ext cx="9726151" cy="81082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endParaRPr lang="en-US" sz="2500" kern="1200" dirty="0"/>
            </a:p>
            <a:p>
              <a:pPr marL="228600" lvl="1" indent="-228600" algn="l" defTabSz="1111250">
                <a:lnSpc>
                  <a:spcPct val="90000"/>
                </a:lnSpc>
                <a:spcBef>
                  <a:spcPct val="0"/>
                </a:spcBef>
                <a:spcAft>
                  <a:spcPct val="15000"/>
                </a:spcAft>
                <a:buChar char="•"/>
              </a:pPr>
              <a:endParaRPr lang="en-US" sz="2500" kern="1200" dirty="0"/>
            </a:p>
          </p:txBody>
        </p:sp>
      </p:grpSp>
      <p:sp>
        <p:nvSpPr>
          <p:cNvPr id="37" name="Rectangle 36"/>
          <p:cNvSpPr/>
          <p:nvPr/>
        </p:nvSpPr>
        <p:spPr>
          <a:xfrm>
            <a:off x="1852041" y="1934326"/>
            <a:ext cx="9599376" cy="461665"/>
          </a:xfrm>
          <a:prstGeom prst="rect">
            <a:avLst/>
          </a:prstGeom>
        </p:spPr>
        <p:txBody>
          <a:bodyPr wrap="square">
            <a:spAutoFit/>
          </a:bodyPr>
          <a:lstStyle/>
          <a:p>
            <a:pPr algn="just">
              <a:buClrTx/>
              <a:buFontTx/>
              <a:buNone/>
            </a:pPr>
            <a:r>
              <a:rPr lang="en-US" sz="2400" kern="1200" dirty="0" smtClean="0">
                <a:solidFill>
                  <a:prstClr val="black"/>
                </a:solidFill>
                <a:latin typeface="Times New Roman" panose="02020603050405020304" pitchFamily="18" charset="0"/>
                <a:cs typeface="Times New Roman" panose="02020603050405020304" pitchFamily="18" charset="0"/>
              </a:rPr>
              <a:t>.</a:t>
            </a:r>
            <a:endParaRPr lang="en-US" sz="2400" kern="1200" dirty="0">
              <a:solidFill>
                <a:prstClr val="black"/>
              </a:solidFill>
              <a:latin typeface="Times New Roman" panose="02020603050405020304" pitchFamily="18" charset="0"/>
              <a:cs typeface="Times New Roman" panose="02020603050405020304" pitchFamily="18" charset="0"/>
            </a:endParaRPr>
          </a:p>
        </p:txBody>
      </p:sp>
      <p:pic>
        <p:nvPicPr>
          <p:cNvPr id="41" name="Picture 40"/>
          <p:cNvPicPr>
            <a:picLocks noChangeAspect="1"/>
          </p:cNvPicPr>
          <p:nvPr/>
        </p:nvPicPr>
        <p:blipFill>
          <a:blip r:embed="rId1"/>
          <a:stretch>
            <a:fillRect/>
          </a:stretch>
        </p:blipFill>
        <p:spPr>
          <a:xfrm>
            <a:off x="-500362" y="-327190"/>
            <a:ext cx="2944314" cy="1668110"/>
          </a:xfrm>
          <a:prstGeom prst="rect">
            <a:avLst/>
          </a:prstGeom>
        </p:spPr>
      </p:pic>
      <p:sp>
        <p:nvSpPr>
          <p:cNvPr id="2" name="Rectangle 1"/>
          <p:cNvSpPr/>
          <p:nvPr/>
        </p:nvSpPr>
        <p:spPr>
          <a:xfrm>
            <a:off x="1976470" y="1029759"/>
            <a:ext cx="6458241" cy="646331"/>
          </a:xfrm>
          <a:prstGeom prst="rect">
            <a:avLst/>
          </a:prstGeom>
        </p:spPr>
        <p:txBody>
          <a:bodyPr wrap="square">
            <a:spAutoFit/>
          </a:bodyPr>
          <a:lstStyle/>
          <a:p>
            <a:pPr algn="just">
              <a:lnSpc>
                <a:spcPct val="150000"/>
              </a:lnSpc>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thích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endParaRPr lang="vi-VN" sz="2400" dirty="0">
              <a:effectLst/>
              <a:latin typeface=".VnTime"/>
              <a:ea typeface="Times New Roman" panose="02020603050405020304" pitchFamily="18" charset="0"/>
              <a:cs typeface="Times New Roman" panose="02020603050405020304" pitchFamily="18" charset="0"/>
            </a:endParaRPr>
          </a:p>
        </p:txBody>
      </p:sp>
      <p:sp>
        <p:nvSpPr>
          <p:cNvPr id="3" name="Rectangle 2"/>
          <p:cNvSpPr/>
          <p:nvPr/>
        </p:nvSpPr>
        <p:spPr>
          <a:xfrm>
            <a:off x="1976471" y="1856152"/>
            <a:ext cx="9500012" cy="1200329"/>
          </a:xfrm>
          <a:prstGeom prst="rect">
            <a:avLst/>
          </a:prstGeom>
        </p:spPr>
        <p:txBody>
          <a:bodyPr wrap="square">
            <a:spAutoFit/>
          </a:bodyPr>
          <a:lstStyle/>
          <a:p>
            <a:pPr algn="just"/>
            <a:r>
              <a:rPr lang="en-US" sz="2400" dirty="0">
                <a:latin typeface="Times New Roman" panose="02020603050405020304" pitchFamily="18" charset="0"/>
                <a:ea typeface="Times New Roman" panose="02020603050405020304" pitchFamily="18" charset="0"/>
                <a:cs typeface="Times New Roman" panose="02020603050405020304" pitchFamily="18" charset="0"/>
              </a:rPr>
              <a:t>- Tìm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sách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báo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tài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liệu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khoa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vận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môn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khoa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KHTN,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Lịch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địa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lí</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vi-VN" sz="2400" dirty="0">
              <a:effectLst/>
              <a:latin typeface=".VnTime"/>
              <a:ea typeface="Times New Roman" panose="02020603050405020304" pitchFamily="18" charset="0"/>
              <a:cs typeface="Times New Roman" panose="02020603050405020304" pitchFamily="18" charset="0"/>
            </a:endParaRPr>
          </a:p>
        </p:txBody>
      </p:sp>
      <p:sp>
        <p:nvSpPr>
          <p:cNvPr id="4" name="Rectangle 3"/>
          <p:cNvSpPr/>
          <p:nvPr/>
        </p:nvSpPr>
        <p:spPr>
          <a:xfrm>
            <a:off x="1976470" y="4301910"/>
            <a:ext cx="9187716" cy="830997"/>
          </a:xfrm>
          <a:prstGeom prst="rect">
            <a:avLst/>
          </a:prstGeom>
        </p:spPr>
        <p:txBody>
          <a:bodyPr wrap="square">
            <a:spAutoFit/>
          </a:bodyPr>
          <a:lstStyle/>
          <a:p>
            <a:pPr algn="just"/>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bày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chữ</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kèm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vẽ</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tranh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thiệu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minh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hoạ</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endParaRPr lang="vi-VN" sz="2400" dirty="0">
              <a:effectLst/>
              <a:latin typeface=".VnTime"/>
              <a:ea typeface="Times New Roman" panose="02020603050405020304" pitchFamily="18" charset="0"/>
              <a:cs typeface="Times New Roman" panose="02020603050405020304" pitchFamily="18" charset="0"/>
            </a:endParaRPr>
          </a:p>
        </p:txBody>
      </p:sp>
      <p:sp>
        <p:nvSpPr>
          <p:cNvPr id="5" name="Rectangle 4"/>
          <p:cNvSpPr/>
          <p:nvPr/>
        </p:nvSpPr>
        <p:spPr>
          <a:xfrm>
            <a:off x="1954411" y="5713962"/>
            <a:ext cx="9384300" cy="461665"/>
          </a:xfrm>
          <a:prstGeom prst="rect">
            <a:avLst/>
          </a:prstGeom>
        </p:spPr>
        <p:txBody>
          <a:bodyPr wrap="none">
            <a:spAutoFit/>
          </a:bodyPr>
          <a:lstStyle/>
          <a:p>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bày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bài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bằng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tay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hoặc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kế</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máy</a:t>
            </a:r>
            <a:r>
              <a:rPr lang="en-US" sz="2400" dirty="0">
                <a:latin typeface="Times New Roman" panose="02020603050405020304" pitchFamily="18" charset="0"/>
                <a:ea typeface="Times New Roman" panose="02020603050405020304" pitchFamily="18" charset="0"/>
              </a:rPr>
              <a:t> vi </a:t>
            </a:r>
            <a:r>
              <a:rPr lang="en-US" sz="2400" dirty="0" err="1">
                <a:latin typeface="Times New Roman" panose="02020603050405020304" pitchFamily="18" charset="0"/>
                <a:ea typeface="Times New Roman" panose="02020603050405020304" pitchFamily="18" charset="0"/>
              </a:rPr>
              <a:t>tính</a:t>
            </a:r>
            <a:r>
              <a:rPr lang="en-US" sz="2400" dirty="0">
                <a:latin typeface="Times New Roman" panose="02020603050405020304" pitchFamily="18" charset="0"/>
                <a:ea typeface="Times New Roman" panose="02020603050405020304" pitchFamily="18" charset="0"/>
              </a:rPr>
              <a:t>.</a:t>
            </a:r>
            <a:endParaRPr lang="vi-VN" sz="2400"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par>
                                <p:cTn id="13" presetID="16" presetClass="entr" presetSubtype="21"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arn(inVertical)">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barn(inVertical)">
                                      <p:cBhvr>
                                        <p:cTn id="20" dur="500"/>
                                        <p:tgtEl>
                                          <p:spTgt spid="30"/>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par>
                                <p:cTn id="24" presetID="16" presetClass="entr" presetSubtype="21" fill="hold"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barn(inVertical)">
                                      <p:cBhvr>
                                        <p:cTn id="26" dur="500"/>
                                        <p:tgtEl>
                                          <p:spTgt spid="3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500"/>
                                        <p:tgtEl>
                                          <p:spTgt spid="6"/>
                                        </p:tgtEl>
                                      </p:cBhvr>
                                    </p:animEffect>
                                  </p:childTnLst>
                                </p:cTn>
                              </p:par>
                              <p:par>
                                <p:cTn id="32" presetID="16" presetClass="entr" presetSubtype="21"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arn(inVertical)">
                                      <p:cBhvr>
                                        <p:cTn id="39" dur="500"/>
                                        <p:tgtEl>
                                          <p:spTgt spid="8"/>
                                        </p:tgtEl>
                                      </p:cBhvr>
                                    </p:animEffect>
                                  </p:childTnLst>
                                </p:cTn>
                              </p:par>
                              <p:par>
                                <p:cTn id="40" presetID="16" presetClass="entr" presetSubtype="21"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arn(inVertical)">
                                      <p:cBhvr>
                                        <p:cTn id="47" dur="500"/>
                                        <p:tgtEl>
                                          <p:spTgt spid="10"/>
                                        </p:tgtEl>
                                      </p:cBhvr>
                                    </p:animEffect>
                                  </p:childTnLst>
                                </p:cTn>
                              </p:par>
                              <p:par>
                                <p:cTn id="48" presetID="16" presetClass="entr" presetSubtype="21" fill="hold"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barn(inVertical)">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9" name="Google Shape;339;p27"/>
          <p:cNvSpPr txBox="1">
            <a:spLocks noGrp="1"/>
          </p:cNvSpPr>
          <p:nvPr>
            <p:ph type="title"/>
          </p:nvPr>
        </p:nvSpPr>
        <p:spPr>
          <a:xfrm>
            <a:off x="2360407" y="3347256"/>
            <a:ext cx="7389300" cy="20661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dirty="0" err="1" smtClean="0"/>
              <a:t>Thực</a:t>
            </a:r>
            <a:r>
              <a:rPr lang="en-US" dirty="0" smtClean="0"/>
              <a:t> </a:t>
            </a:r>
            <a:r>
              <a:rPr lang="en-US" dirty="0" err="1" smtClean="0"/>
              <a:t>hành</a:t>
            </a:r>
            <a:endParaRPr dirty="0"/>
          </a:p>
        </p:txBody>
      </p:sp>
      <p:sp>
        <p:nvSpPr>
          <p:cNvPr id="340" name="Google Shape;340;p27"/>
          <p:cNvSpPr/>
          <p:nvPr/>
        </p:nvSpPr>
        <p:spPr>
          <a:xfrm>
            <a:off x="5409632" y="1452256"/>
            <a:ext cx="1641300" cy="1641300"/>
          </a:xfrm>
          <a:prstGeom prst="ellipse">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lgn="ctr"/>
            <a:r>
              <a:rPr lang="en-GB" sz="10000" i="1" dirty="0" smtClean="0">
                <a:latin typeface="Playfair Display SemiBold"/>
                <a:ea typeface="Playfair Display SemiBold"/>
                <a:cs typeface="Playfair Display SemiBold"/>
                <a:sym typeface="Playfair Display SemiBold"/>
              </a:rPr>
              <a:t>2</a:t>
            </a:r>
            <a:endParaRPr sz="10000" i="1" dirty="0">
              <a:latin typeface="Playfair Display SemiBold"/>
              <a:ea typeface="Playfair Display SemiBold"/>
              <a:cs typeface="Playfair Display SemiBold"/>
              <a:sym typeface="Playfair Display SemiBold"/>
            </a:endParaRPr>
          </a:p>
        </p:txBody>
      </p:sp>
      <p:sp>
        <p:nvSpPr>
          <p:cNvPr id="341" name="Google Shape;341;p27"/>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p>
            <a:fld id="{00000000-1234-1234-1234-123412341234}" type="slidenum">
              <a:rPr lang="en-GB">
                <a:solidFill>
                  <a:srgbClr val="000000"/>
                </a:solidFill>
              </a:rPr>
            </a:fld>
            <a:endParaRPr>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40"/>
                                        </p:tgtEl>
                                        <p:attrNameLst>
                                          <p:attrName>style.visibility</p:attrName>
                                        </p:attrNameLst>
                                      </p:cBhvr>
                                      <p:to>
                                        <p:strVal val="visible"/>
                                      </p:to>
                                    </p:set>
                                    <p:animEffect transition="in" filter="wipe(down)">
                                      <p:cBhvr>
                                        <p:cTn id="7" dur="580">
                                          <p:stCondLst>
                                            <p:cond delay="0"/>
                                          </p:stCondLst>
                                        </p:cTn>
                                        <p:tgtEl>
                                          <p:spTgt spid="340"/>
                                        </p:tgtEl>
                                      </p:cBhvr>
                                    </p:animEffect>
                                    <p:anim calcmode="lin" valueType="num">
                                      <p:cBhvr>
                                        <p:cTn id="8" dur="1822" tmFilter="0,0; 0.14,0.36; 0.43,0.73; 0.71,0.91; 1.0,1.0">
                                          <p:stCondLst>
                                            <p:cond delay="0"/>
                                          </p:stCondLst>
                                        </p:cTn>
                                        <p:tgtEl>
                                          <p:spTgt spid="34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4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4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4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40"/>
                                        </p:tgtEl>
                                        <p:attrNameLst>
                                          <p:attrName>ppt_y</p:attrName>
                                        </p:attrNameLst>
                                      </p:cBhvr>
                                      <p:tavLst>
                                        <p:tav tm="0" fmla="#ppt_y-sin(pi*$)/81">
                                          <p:val>
                                            <p:fltVal val="0"/>
                                          </p:val>
                                        </p:tav>
                                        <p:tav tm="100000">
                                          <p:val>
                                            <p:fltVal val="1"/>
                                          </p:val>
                                        </p:tav>
                                      </p:tavLst>
                                    </p:anim>
                                    <p:animScale>
                                      <p:cBhvr>
                                        <p:cTn id="13" dur="26">
                                          <p:stCondLst>
                                            <p:cond delay="650"/>
                                          </p:stCondLst>
                                        </p:cTn>
                                        <p:tgtEl>
                                          <p:spTgt spid="340"/>
                                        </p:tgtEl>
                                      </p:cBhvr>
                                      <p:to x="100000" y="60000"/>
                                    </p:animScale>
                                    <p:animScale>
                                      <p:cBhvr>
                                        <p:cTn id="14" dur="166" decel="50000">
                                          <p:stCondLst>
                                            <p:cond delay="676"/>
                                          </p:stCondLst>
                                        </p:cTn>
                                        <p:tgtEl>
                                          <p:spTgt spid="340"/>
                                        </p:tgtEl>
                                      </p:cBhvr>
                                      <p:to x="100000" y="100000"/>
                                    </p:animScale>
                                    <p:animScale>
                                      <p:cBhvr>
                                        <p:cTn id="15" dur="26">
                                          <p:stCondLst>
                                            <p:cond delay="1312"/>
                                          </p:stCondLst>
                                        </p:cTn>
                                        <p:tgtEl>
                                          <p:spTgt spid="340"/>
                                        </p:tgtEl>
                                      </p:cBhvr>
                                      <p:to x="100000" y="80000"/>
                                    </p:animScale>
                                    <p:animScale>
                                      <p:cBhvr>
                                        <p:cTn id="16" dur="166" decel="50000">
                                          <p:stCondLst>
                                            <p:cond delay="1338"/>
                                          </p:stCondLst>
                                        </p:cTn>
                                        <p:tgtEl>
                                          <p:spTgt spid="340"/>
                                        </p:tgtEl>
                                      </p:cBhvr>
                                      <p:to x="100000" y="100000"/>
                                    </p:animScale>
                                    <p:animScale>
                                      <p:cBhvr>
                                        <p:cTn id="17" dur="26">
                                          <p:stCondLst>
                                            <p:cond delay="1642"/>
                                          </p:stCondLst>
                                        </p:cTn>
                                        <p:tgtEl>
                                          <p:spTgt spid="340"/>
                                        </p:tgtEl>
                                      </p:cBhvr>
                                      <p:to x="100000" y="90000"/>
                                    </p:animScale>
                                    <p:animScale>
                                      <p:cBhvr>
                                        <p:cTn id="18" dur="166" decel="50000">
                                          <p:stCondLst>
                                            <p:cond delay="1668"/>
                                          </p:stCondLst>
                                        </p:cTn>
                                        <p:tgtEl>
                                          <p:spTgt spid="340"/>
                                        </p:tgtEl>
                                      </p:cBhvr>
                                      <p:to x="100000" y="100000"/>
                                    </p:animScale>
                                    <p:animScale>
                                      <p:cBhvr>
                                        <p:cTn id="19" dur="26">
                                          <p:stCondLst>
                                            <p:cond delay="1808"/>
                                          </p:stCondLst>
                                        </p:cTn>
                                        <p:tgtEl>
                                          <p:spTgt spid="340"/>
                                        </p:tgtEl>
                                      </p:cBhvr>
                                      <p:to x="100000" y="95000"/>
                                    </p:animScale>
                                    <p:animScale>
                                      <p:cBhvr>
                                        <p:cTn id="20" dur="166" decel="50000">
                                          <p:stCondLst>
                                            <p:cond delay="1834"/>
                                          </p:stCondLst>
                                        </p:cTn>
                                        <p:tgtEl>
                                          <p:spTgt spid="340"/>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39"/>
                                        </p:tgtEl>
                                        <p:attrNameLst>
                                          <p:attrName>style.visibility</p:attrName>
                                        </p:attrNameLst>
                                      </p:cBhvr>
                                      <p:to>
                                        <p:strVal val="visible"/>
                                      </p:to>
                                    </p:set>
                                    <p:animEffect transition="in" filter="wipe(down)">
                                      <p:cBhvr>
                                        <p:cTn id="23" dur="580">
                                          <p:stCondLst>
                                            <p:cond delay="0"/>
                                          </p:stCondLst>
                                        </p:cTn>
                                        <p:tgtEl>
                                          <p:spTgt spid="339"/>
                                        </p:tgtEl>
                                      </p:cBhvr>
                                    </p:animEffect>
                                    <p:anim calcmode="lin" valueType="num">
                                      <p:cBhvr>
                                        <p:cTn id="24" dur="1822" tmFilter="0,0; 0.14,0.36; 0.43,0.73; 0.71,0.91; 1.0,1.0">
                                          <p:stCondLst>
                                            <p:cond delay="0"/>
                                          </p:stCondLst>
                                        </p:cTn>
                                        <p:tgtEl>
                                          <p:spTgt spid="33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3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3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3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39"/>
                                        </p:tgtEl>
                                        <p:attrNameLst>
                                          <p:attrName>ppt_y</p:attrName>
                                        </p:attrNameLst>
                                      </p:cBhvr>
                                      <p:tavLst>
                                        <p:tav tm="0" fmla="#ppt_y-sin(pi*$)/81">
                                          <p:val>
                                            <p:fltVal val="0"/>
                                          </p:val>
                                        </p:tav>
                                        <p:tav tm="100000">
                                          <p:val>
                                            <p:fltVal val="1"/>
                                          </p:val>
                                        </p:tav>
                                      </p:tavLst>
                                    </p:anim>
                                    <p:animScale>
                                      <p:cBhvr>
                                        <p:cTn id="29" dur="26">
                                          <p:stCondLst>
                                            <p:cond delay="650"/>
                                          </p:stCondLst>
                                        </p:cTn>
                                        <p:tgtEl>
                                          <p:spTgt spid="339"/>
                                        </p:tgtEl>
                                      </p:cBhvr>
                                      <p:to x="100000" y="60000"/>
                                    </p:animScale>
                                    <p:animScale>
                                      <p:cBhvr>
                                        <p:cTn id="30" dur="166" decel="50000">
                                          <p:stCondLst>
                                            <p:cond delay="676"/>
                                          </p:stCondLst>
                                        </p:cTn>
                                        <p:tgtEl>
                                          <p:spTgt spid="339"/>
                                        </p:tgtEl>
                                      </p:cBhvr>
                                      <p:to x="100000" y="100000"/>
                                    </p:animScale>
                                    <p:animScale>
                                      <p:cBhvr>
                                        <p:cTn id="31" dur="26">
                                          <p:stCondLst>
                                            <p:cond delay="1312"/>
                                          </p:stCondLst>
                                        </p:cTn>
                                        <p:tgtEl>
                                          <p:spTgt spid="339"/>
                                        </p:tgtEl>
                                      </p:cBhvr>
                                      <p:to x="100000" y="80000"/>
                                    </p:animScale>
                                    <p:animScale>
                                      <p:cBhvr>
                                        <p:cTn id="32" dur="166" decel="50000">
                                          <p:stCondLst>
                                            <p:cond delay="1338"/>
                                          </p:stCondLst>
                                        </p:cTn>
                                        <p:tgtEl>
                                          <p:spTgt spid="339"/>
                                        </p:tgtEl>
                                      </p:cBhvr>
                                      <p:to x="100000" y="100000"/>
                                    </p:animScale>
                                    <p:animScale>
                                      <p:cBhvr>
                                        <p:cTn id="33" dur="26">
                                          <p:stCondLst>
                                            <p:cond delay="1642"/>
                                          </p:stCondLst>
                                        </p:cTn>
                                        <p:tgtEl>
                                          <p:spTgt spid="339"/>
                                        </p:tgtEl>
                                      </p:cBhvr>
                                      <p:to x="100000" y="90000"/>
                                    </p:animScale>
                                    <p:animScale>
                                      <p:cBhvr>
                                        <p:cTn id="34" dur="166" decel="50000">
                                          <p:stCondLst>
                                            <p:cond delay="1668"/>
                                          </p:stCondLst>
                                        </p:cTn>
                                        <p:tgtEl>
                                          <p:spTgt spid="339"/>
                                        </p:tgtEl>
                                      </p:cBhvr>
                                      <p:to x="100000" y="100000"/>
                                    </p:animScale>
                                    <p:animScale>
                                      <p:cBhvr>
                                        <p:cTn id="35" dur="26">
                                          <p:stCondLst>
                                            <p:cond delay="1808"/>
                                          </p:stCondLst>
                                        </p:cTn>
                                        <p:tgtEl>
                                          <p:spTgt spid="339"/>
                                        </p:tgtEl>
                                      </p:cBhvr>
                                      <p:to x="100000" y="95000"/>
                                    </p:animScale>
                                    <p:animScale>
                                      <p:cBhvr>
                                        <p:cTn id="36" dur="166" decel="50000">
                                          <p:stCondLst>
                                            <p:cond delay="1834"/>
                                          </p:stCondLst>
                                        </p:cTn>
                                        <p:tgtEl>
                                          <p:spTgt spid="33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 grpId="0"/>
      <p:bldP spid="3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21" name="TextBox 20"/>
          <p:cNvSpPr txBox="1"/>
          <p:nvPr/>
        </p:nvSpPr>
        <p:spPr>
          <a:xfrm>
            <a:off x="4041967" y="736425"/>
            <a:ext cx="3320991" cy="584775"/>
          </a:xfrm>
          <a:prstGeom prst="rect">
            <a:avLst/>
          </a:prstGeom>
          <a:solidFill>
            <a:schemeClr val="accent6">
              <a:lumMod val="75000"/>
            </a:schemeClr>
          </a:solidFill>
        </p:spPr>
        <p:txBody>
          <a:bodyPr wrap="square" rtlCol="0">
            <a:spAutoFit/>
          </a:bodyPr>
          <a:lstStyle/>
          <a:p>
            <a:pPr algn="ctr">
              <a:buClrTx/>
              <a:buFontTx/>
              <a:buNone/>
            </a:pPr>
            <a:r>
              <a:rPr lang="en-US" sz="3200" b="1" kern="1200" dirty="0" err="1" smtClean="0">
                <a:solidFill>
                  <a:schemeClr val="bg1"/>
                </a:solidFill>
                <a:latin typeface="Times New Roman" panose="02020603050405020304" pitchFamily="18" charset="0"/>
                <a:cs typeface="Times New Roman" panose="02020603050405020304" pitchFamily="18" charset="0"/>
              </a:rPr>
              <a:t>Đề</a:t>
            </a:r>
            <a:r>
              <a:rPr lang="en-US" sz="3200" b="1" kern="1200" dirty="0" smtClean="0">
                <a:solidFill>
                  <a:schemeClr val="bg1"/>
                </a:solidFill>
                <a:latin typeface="Times New Roman" panose="02020603050405020304" pitchFamily="18" charset="0"/>
                <a:cs typeface="Times New Roman" panose="02020603050405020304" pitchFamily="18" charset="0"/>
              </a:rPr>
              <a:t> </a:t>
            </a:r>
            <a:r>
              <a:rPr lang="en-US" sz="3200" b="1" kern="1200" dirty="0" err="1" smtClean="0">
                <a:solidFill>
                  <a:schemeClr val="bg1"/>
                </a:solidFill>
                <a:latin typeface="Times New Roman" panose="02020603050405020304" pitchFamily="18" charset="0"/>
                <a:cs typeface="Times New Roman" panose="02020603050405020304" pitchFamily="18" charset="0"/>
              </a:rPr>
              <a:t>bài</a:t>
            </a:r>
            <a:endParaRPr lang="en-US" sz="3200" b="1" kern="1200" dirty="0" smtClean="0">
              <a:solidFill>
                <a:schemeClr val="bg1"/>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3007793" y="1469686"/>
            <a:ext cx="6176413" cy="553998"/>
          </a:xfrm>
          <a:prstGeom prst="rect">
            <a:avLst/>
          </a:prstGeom>
          <a:noFill/>
        </p:spPr>
        <p:txBody>
          <a:bodyPr wrap="square" rtlCol="0">
            <a:spAutoFit/>
          </a:bodyPr>
          <a:lstStyle/>
          <a:p>
            <a:pPr algn="just">
              <a:buClrTx/>
              <a:buFontTx/>
              <a:buNone/>
            </a:pPr>
            <a:r>
              <a:rPr lang="en-US" sz="2800" kern="1200" dirty="0" smtClean="0">
                <a:solidFill>
                  <a:prstClr val="black"/>
                </a:solidFill>
                <a:latin typeface="Times New Roman" panose="02020603050405020304" pitchFamily="18" charset="0"/>
                <a:cs typeface="Times New Roman" panose="02020603050405020304" pitchFamily="18" charset="0"/>
              </a:rPr>
              <a:t>      </a:t>
            </a:r>
            <a:r>
              <a:rPr lang="en-US" sz="3000" b="1" kern="1200" dirty="0" err="1" smtClean="0">
                <a:solidFill>
                  <a:prstClr val="black"/>
                </a:solidFill>
                <a:latin typeface="Times New Roman" panose="02020603050405020304" pitchFamily="18" charset="0"/>
                <a:cs typeface="Times New Roman" panose="02020603050405020304" pitchFamily="18" charset="0"/>
              </a:rPr>
              <a:t>Giới</a:t>
            </a:r>
            <a:r>
              <a:rPr lang="en-US" sz="3000" b="1" kern="1200" dirty="0" smtClean="0">
                <a:solidFill>
                  <a:prstClr val="black"/>
                </a:solidFill>
                <a:latin typeface="Times New Roman" panose="02020603050405020304" pitchFamily="18" charset="0"/>
                <a:cs typeface="Times New Roman" panose="02020603050405020304" pitchFamily="18" charset="0"/>
              </a:rPr>
              <a:t> </a:t>
            </a:r>
            <a:r>
              <a:rPr lang="en-US" sz="3000" b="1" kern="1200" dirty="0" err="1" smtClean="0">
                <a:solidFill>
                  <a:prstClr val="black"/>
                </a:solidFill>
                <a:latin typeface="Times New Roman" panose="02020603050405020304" pitchFamily="18" charset="0"/>
                <a:cs typeface="Times New Roman" panose="02020603050405020304" pitchFamily="18" charset="0"/>
              </a:rPr>
              <a:t>thiệu</a:t>
            </a:r>
            <a:r>
              <a:rPr lang="en-US" sz="3000" b="1" kern="1200" dirty="0" smtClean="0">
                <a:solidFill>
                  <a:prstClr val="black"/>
                </a:solidFill>
                <a:latin typeface="Times New Roman" panose="02020603050405020304" pitchFamily="18" charset="0"/>
                <a:cs typeface="Times New Roman" panose="02020603050405020304" pitchFamily="18" charset="0"/>
              </a:rPr>
              <a:t> </a:t>
            </a:r>
            <a:r>
              <a:rPr lang="en-US" sz="3000" b="1" kern="1200" dirty="0" err="1" smtClean="0">
                <a:solidFill>
                  <a:prstClr val="black"/>
                </a:solidFill>
                <a:latin typeface="Times New Roman" panose="02020603050405020304" pitchFamily="18" charset="0"/>
                <a:cs typeface="Times New Roman" panose="02020603050405020304" pitchFamily="18" charset="0"/>
              </a:rPr>
              <a:t>hiện</a:t>
            </a:r>
            <a:r>
              <a:rPr lang="en-US" sz="3000" b="1" kern="1200" dirty="0" smtClean="0">
                <a:solidFill>
                  <a:prstClr val="black"/>
                </a:solidFill>
                <a:latin typeface="Times New Roman" panose="02020603050405020304" pitchFamily="18" charset="0"/>
                <a:cs typeface="Times New Roman" panose="02020603050405020304" pitchFamily="18" charset="0"/>
              </a:rPr>
              <a:t> </a:t>
            </a:r>
            <a:r>
              <a:rPr lang="en-US" sz="3000" b="1" kern="1200" dirty="0" err="1" smtClean="0">
                <a:solidFill>
                  <a:prstClr val="black"/>
                </a:solidFill>
                <a:latin typeface="Times New Roman" panose="02020603050405020304" pitchFamily="18" charset="0"/>
                <a:cs typeface="Times New Roman" panose="02020603050405020304" pitchFamily="18" charset="0"/>
              </a:rPr>
              <a:t>tượng</a:t>
            </a:r>
            <a:r>
              <a:rPr lang="en-US" sz="3000" b="1" kern="1200" dirty="0" smtClean="0">
                <a:solidFill>
                  <a:prstClr val="black"/>
                </a:solidFill>
                <a:latin typeface="Times New Roman" panose="02020603050405020304" pitchFamily="18" charset="0"/>
                <a:cs typeface="Times New Roman" panose="02020603050405020304" pitchFamily="18" charset="0"/>
              </a:rPr>
              <a:t> </a:t>
            </a:r>
            <a:r>
              <a:rPr lang="en-US" sz="3000" b="1" kern="1200" dirty="0" err="1" smtClean="0">
                <a:solidFill>
                  <a:prstClr val="black"/>
                </a:solidFill>
                <a:latin typeface="Times New Roman" panose="02020603050405020304" pitchFamily="18" charset="0"/>
                <a:cs typeface="Times New Roman" panose="02020603050405020304" pitchFamily="18" charset="0"/>
              </a:rPr>
              <a:t>núi</a:t>
            </a:r>
            <a:r>
              <a:rPr lang="en-US" sz="3000" b="1" kern="1200" dirty="0" smtClean="0">
                <a:solidFill>
                  <a:prstClr val="black"/>
                </a:solidFill>
                <a:latin typeface="Times New Roman" panose="02020603050405020304" pitchFamily="18" charset="0"/>
                <a:cs typeface="Times New Roman" panose="02020603050405020304" pitchFamily="18" charset="0"/>
              </a:rPr>
              <a:t> </a:t>
            </a:r>
            <a:r>
              <a:rPr lang="en-US" sz="3000" b="1" kern="1200" dirty="0" err="1" smtClean="0">
                <a:solidFill>
                  <a:prstClr val="black"/>
                </a:solidFill>
                <a:latin typeface="Times New Roman" panose="02020603050405020304" pitchFamily="18" charset="0"/>
                <a:cs typeface="Times New Roman" panose="02020603050405020304" pitchFamily="18" charset="0"/>
              </a:rPr>
              <a:t>lửa</a:t>
            </a:r>
            <a:r>
              <a:rPr lang="en-US" sz="3000" b="1" kern="1200" dirty="0" smtClean="0">
                <a:solidFill>
                  <a:prstClr val="black"/>
                </a:solidFill>
                <a:latin typeface="Times New Roman" panose="02020603050405020304" pitchFamily="18" charset="0"/>
                <a:cs typeface="Times New Roman" panose="02020603050405020304" pitchFamily="18" charset="0"/>
              </a:rPr>
              <a:t> </a:t>
            </a:r>
            <a:endParaRPr lang="en-US" sz="3000" b="1" kern="1200" dirty="0" smtClean="0">
              <a:solidFill>
                <a:prstClr val="black"/>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08733" y="3551273"/>
            <a:ext cx="3533234" cy="2695349"/>
          </a:xfrm>
          <a:prstGeom prst="rect">
            <a:avLst/>
          </a:prstGeom>
        </p:spPr>
      </p:pic>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0798" y="3429000"/>
            <a:ext cx="3447856" cy="288673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6048" y="3429001"/>
            <a:ext cx="3182770" cy="28867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1710065" y="658090"/>
            <a:ext cx="8472878" cy="1339522"/>
          </a:xfrm>
          <a:prstGeom prst="rect">
            <a:avLst/>
          </a:prstGeom>
        </p:spPr>
      </p:pic>
      <p:sp>
        <p:nvSpPr>
          <p:cNvPr id="7" name="Google Shape;314;p25"/>
          <p:cNvSpPr/>
          <p:nvPr/>
        </p:nvSpPr>
        <p:spPr>
          <a:xfrm>
            <a:off x="3637394" y="1887996"/>
            <a:ext cx="917100" cy="942000"/>
          </a:xfrm>
          <a:prstGeom prst="ellipse">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4500" i="1" dirty="0" smtClean="0">
                <a:latin typeface="Playfair Display SemiBold"/>
                <a:ea typeface="Playfair Display SemiBold"/>
                <a:cs typeface="Playfair Display SemiBold"/>
                <a:sym typeface="Playfair Display SemiBold"/>
              </a:rPr>
              <a:t>1</a:t>
            </a:r>
            <a:endParaRPr sz="4500" i="1" dirty="0">
              <a:latin typeface="Playfair Display SemiBold"/>
              <a:ea typeface="Playfair Display SemiBold"/>
              <a:cs typeface="Playfair Display SemiBold"/>
              <a:sym typeface="Playfair Display SemiBold"/>
            </a:endParaRPr>
          </a:p>
        </p:txBody>
      </p:sp>
      <p:sp>
        <p:nvSpPr>
          <p:cNvPr id="8" name="Google Shape;315;p25"/>
          <p:cNvSpPr/>
          <p:nvPr/>
        </p:nvSpPr>
        <p:spPr>
          <a:xfrm>
            <a:off x="7245927" y="1887996"/>
            <a:ext cx="917100" cy="942000"/>
          </a:xfrm>
          <a:prstGeom prst="ellipse">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4500" i="1" dirty="0" smtClean="0">
                <a:latin typeface="Playfair Display SemiBold"/>
                <a:ea typeface="Playfair Display SemiBold"/>
                <a:cs typeface="Playfair Display SemiBold"/>
                <a:sym typeface="Playfair Display SemiBold"/>
              </a:rPr>
              <a:t>2</a:t>
            </a:r>
            <a:endParaRPr sz="4500" i="1" dirty="0">
              <a:latin typeface="Playfair Display SemiBold"/>
              <a:ea typeface="Playfair Display SemiBold"/>
              <a:cs typeface="Playfair Display SemiBold"/>
              <a:sym typeface="Playfair Display SemiBold"/>
            </a:endParaRPr>
          </a:p>
        </p:txBody>
      </p:sp>
      <p:sp>
        <p:nvSpPr>
          <p:cNvPr id="9" name="Google Shape;317;p25"/>
          <p:cNvSpPr/>
          <p:nvPr/>
        </p:nvSpPr>
        <p:spPr>
          <a:xfrm>
            <a:off x="3637394" y="3951546"/>
            <a:ext cx="917100" cy="942000"/>
          </a:xfrm>
          <a:prstGeom prst="ellipse">
            <a:avLst/>
          </a:pr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4500" i="1" dirty="0" smtClean="0">
                <a:latin typeface="Playfair Display SemiBold"/>
                <a:ea typeface="Playfair Display SemiBold"/>
                <a:cs typeface="Playfair Display SemiBold"/>
                <a:sym typeface="Playfair Display SemiBold"/>
              </a:rPr>
              <a:t>3</a:t>
            </a:r>
            <a:endParaRPr sz="4500" i="1" dirty="0">
              <a:latin typeface="Playfair Display SemiBold"/>
              <a:ea typeface="Playfair Display SemiBold"/>
              <a:cs typeface="Playfair Display SemiBold"/>
              <a:sym typeface="Playfair Display SemiBold"/>
            </a:endParaRPr>
          </a:p>
        </p:txBody>
      </p:sp>
      <p:sp>
        <p:nvSpPr>
          <p:cNvPr id="10" name="Google Shape;318;p25"/>
          <p:cNvSpPr/>
          <p:nvPr/>
        </p:nvSpPr>
        <p:spPr>
          <a:xfrm>
            <a:off x="7245927" y="3951546"/>
            <a:ext cx="917100" cy="942000"/>
          </a:xfrm>
          <a:prstGeom prst="ellipse">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4500" i="1" dirty="0" smtClean="0">
                <a:latin typeface="Playfair Display SemiBold"/>
                <a:ea typeface="Playfair Display SemiBold"/>
                <a:cs typeface="Playfair Display SemiBold"/>
                <a:sym typeface="Playfair Display SemiBold"/>
              </a:rPr>
              <a:t>4</a:t>
            </a:r>
            <a:endParaRPr sz="4500" i="1" dirty="0">
              <a:latin typeface="Playfair Display SemiBold"/>
              <a:ea typeface="Playfair Display SemiBold"/>
              <a:cs typeface="Playfair Display SemiBold"/>
              <a:sym typeface="Playfair Display SemiBold"/>
            </a:endParaRPr>
          </a:p>
        </p:txBody>
      </p:sp>
      <p:sp>
        <p:nvSpPr>
          <p:cNvPr id="11" name="TextBox 10"/>
          <p:cNvSpPr txBox="1"/>
          <p:nvPr/>
        </p:nvSpPr>
        <p:spPr>
          <a:xfrm>
            <a:off x="3291840" y="2917802"/>
            <a:ext cx="3121665" cy="523220"/>
          </a:xfrm>
          <a:prstGeom prst="rect">
            <a:avLst/>
          </a:prstGeom>
          <a:noFill/>
        </p:spPr>
        <p:txBody>
          <a:bodyPr wrap="square" rtlCol="0">
            <a:spAutoFit/>
          </a:bodyPr>
          <a:lstStyle/>
          <a:p>
            <a:pPr algn="just">
              <a:buClrTx/>
              <a:buFontTx/>
              <a:buNone/>
            </a:pPr>
            <a:r>
              <a:rPr lang="en-US" sz="2800" b="1" kern="1200" dirty="0" err="1" smtClean="0">
                <a:solidFill>
                  <a:prstClr val="black"/>
                </a:solidFill>
                <a:latin typeface="Times New Roman" panose="02020603050405020304" pitchFamily="18" charset="0"/>
                <a:cs typeface="Times New Roman" panose="02020603050405020304" pitchFamily="18" charset="0"/>
              </a:rPr>
              <a:t>Chuẩn</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bị</a:t>
            </a:r>
            <a:endParaRPr lang="en-US" sz="2800" b="1" kern="1200" dirty="0" smtClean="0">
              <a:solidFill>
                <a:prstClr val="black"/>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6284690" y="2917802"/>
            <a:ext cx="3188086" cy="523220"/>
          </a:xfrm>
          <a:prstGeom prst="rect">
            <a:avLst/>
          </a:prstGeom>
          <a:noFill/>
        </p:spPr>
        <p:txBody>
          <a:bodyPr wrap="square" rtlCol="0">
            <a:spAutoFit/>
          </a:bodyPr>
          <a:lstStyle/>
          <a:p>
            <a:pPr algn="just">
              <a:buClrTx/>
              <a:buFontTx/>
              <a:buNone/>
            </a:pPr>
            <a:r>
              <a:rPr lang="en-US" sz="2800" b="1" kern="1200" dirty="0" err="1" smtClean="0">
                <a:solidFill>
                  <a:prstClr val="black"/>
                </a:solidFill>
                <a:latin typeface="Times New Roman" panose="02020603050405020304" pitchFamily="18" charset="0"/>
                <a:cs typeface="Times New Roman" panose="02020603050405020304" pitchFamily="18" charset="0"/>
              </a:rPr>
              <a:t>Tìm</a:t>
            </a:r>
            <a:r>
              <a:rPr lang="en-US" sz="2800" b="1" kern="1200" dirty="0" smtClean="0">
                <a:solidFill>
                  <a:prstClr val="black"/>
                </a:solidFill>
                <a:latin typeface="Times New Roman" panose="02020603050405020304" pitchFamily="18" charset="0"/>
                <a:cs typeface="Times New Roman" panose="02020603050405020304" pitchFamily="18" charset="0"/>
              </a:rPr>
              <a:t> ý </a:t>
            </a:r>
            <a:r>
              <a:rPr lang="en-US" sz="2800" b="1" kern="1200" dirty="0" err="1" smtClean="0">
                <a:solidFill>
                  <a:prstClr val="black"/>
                </a:solidFill>
                <a:latin typeface="Times New Roman" panose="02020603050405020304" pitchFamily="18" charset="0"/>
                <a:cs typeface="Times New Roman" panose="02020603050405020304" pitchFamily="18" charset="0"/>
              </a:rPr>
              <a:t>và</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lập</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dàn</a:t>
            </a:r>
            <a:r>
              <a:rPr lang="en-US" sz="2800" b="1" kern="1200" dirty="0" smtClean="0">
                <a:solidFill>
                  <a:prstClr val="black"/>
                </a:solidFill>
                <a:latin typeface="Times New Roman" panose="02020603050405020304" pitchFamily="18" charset="0"/>
                <a:cs typeface="Times New Roman" panose="02020603050405020304" pitchFamily="18" charset="0"/>
              </a:rPr>
              <a:t> ý</a:t>
            </a:r>
            <a:endParaRPr lang="en-US" sz="2800" b="1" kern="1200" dirty="0" smtClean="0">
              <a:solidFill>
                <a:prstClr val="black"/>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3637394" y="5142460"/>
            <a:ext cx="3188086" cy="523220"/>
          </a:xfrm>
          <a:prstGeom prst="rect">
            <a:avLst/>
          </a:prstGeom>
          <a:noFill/>
        </p:spPr>
        <p:txBody>
          <a:bodyPr wrap="square" rtlCol="0">
            <a:spAutoFit/>
          </a:bodyPr>
          <a:lstStyle/>
          <a:p>
            <a:pPr algn="just">
              <a:buClrTx/>
              <a:buFontTx/>
              <a:buNone/>
            </a:pPr>
            <a:r>
              <a:rPr lang="en-US" sz="2800" b="1" kern="1200" dirty="0" err="1" smtClean="0">
                <a:solidFill>
                  <a:prstClr val="black"/>
                </a:solidFill>
                <a:latin typeface="Times New Roman" panose="02020603050405020304" pitchFamily="18" charset="0"/>
                <a:cs typeface="Times New Roman" panose="02020603050405020304" pitchFamily="18" charset="0"/>
              </a:rPr>
              <a:t>Viết</a:t>
            </a:r>
            <a:endParaRPr lang="en-US" sz="2800" b="1" kern="1200" dirty="0" smtClean="0">
              <a:solidFill>
                <a:prstClr val="black"/>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6019492" y="5142460"/>
            <a:ext cx="3878298" cy="523220"/>
          </a:xfrm>
          <a:prstGeom prst="rect">
            <a:avLst/>
          </a:prstGeom>
          <a:noFill/>
        </p:spPr>
        <p:txBody>
          <a:bodyPr wrap="square" rtlCol="0">
            <a:spAutoFit/>
          </a:bodyPr>
          <a:lstStyle/>
          <a:p>
            <a:pPr algn="just">
              <a:buClrTx/>
              <a:buFontTx/>
              <a:buNone/>
            </a:pPr>
            <a:r>
              <a:rPr lang="en-US" sz="2800" b="1" kern="1200" dirty="0" err="1" smtClean="0">
                <a:solidFill>
                  <a:prstClr val="black"/>
                </a:solidFill>
                <a:latin typeface="Times New Roman" panose="02020603050405020304" pitchFamily="18" charset="0"/>
                <a:cs typeface="Times New Roman" panose="02020603050405020304" pitchFamily="18" charset="0"/>
              </a:rPr>
              <a:t>Kiểm</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tra</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và</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chỉnh</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sửa</a:t>
            </a:r>
            <a:endParaRPr lang="en-US" sz="2800" b="1" kern="1200" dirty="0" smtClean="0">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style.rotation</p:attrName>
                                        </p:attrNameLst>
                                      </p:cBhvr>
                                      <p:tavLst>
                                        <p:tav tm="0">
                                          <p:val>
                                            <p:fltVal val="90"/>
                                          </p:val>
                                        </p:tav>
                                        <p:tav tm="100000">
                                          <p:val>
                                            <p:fltVal val="0"/>
                                          </p:val>
                                        </p:tav>
                                      </p:tavLst>
                                    </p:anim>
                                    <p:animEffect transition="in" filter="fade">
                                      <p:cBhvr>
                                        <p:cTn id="15" dur="1000"/>
                                        <p:tgtEl>
                                          <p:spTgt spid="7"/>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1000" fill="hold"/>
                                        <p:tgtEl>
                                          <p:spTgt spid="11"/>
                                        </p:tgtEl>
                                        <p:attrNameLst>
                                          <p:attrName>ppt_w</p:attrName>
                                        </p:attrNameLst>
                                      </p:cBhvr>
                                      <p:tavLst>
                                        <p:tav tm="0">
                                          <p:val>
                                            <p:fltVal val="0"/>
                                          </p:val>
                                        </p:tav>
                                        <p:tav tm="100000">
                                          <p:val>
                                            <p:strVal val="#ppt_w"/>
                                          </p:val>
                                        </p:tav>
                                      </p:tavLst>
                                    </p:anim>
                                    <p:anim calcmode="lin" valueType="num">
                                      <p:cBhvr>
                                        <p:cTn id="19" dur="1000" fill="hold"/>
                                        <p:tgtEl>
                                          <p:spTgt spid="11"/>
                                        </p:tgtEl>
                                        <p:attrNameLst>
                                          <p:attrName>ppt_h</p:attrName>
                                        </p:attrNameLst>
                                      </p:cBhvr>
                                      <p:tavLst>
                                        <p:tav tm="0">
                                          <p:val>
                                            <p:fltVal val="0"/>
                                          </p:val>
                                        </p:tav>
                                        <p:tav tm="100000">
                                          <p:val>
                                            <p:strVal val="#ppt_h"/>
                                          </p:val>
                                        </p:tav>
                                      </p:tavLst>
                                    </p:anim>
                                    <p:anim calcmode="lin" valueType="num">
                                      <p:cBhvr>
                                        <p:cTn id="20" dur="1000" fill="hold"/>
                                        <p:tgtEl>
                                          <p:spTgt spid="11"/>
                                        </p:tgtEl>
                                        <p:attrNameLst>
                                          <p:attrName>style.rotation</p:attrName>
                                        </p:attrNameLst>
                                      </p:cBhvr>
                                      <p:tavLst>
                                        <p:tav tm="0">
                                          <p:val>
                                            <p:fltVal val="90"/>
                                          </p:val>
                                        </p:tav>
                                        <p:tav tm="100000">
                                          <p:val>
                                            <p:fltVal val="0"/>
                                          </p:val>
                                        </p:tav>
                                      </p:tavLst>
                                    </p:anim>
                                    <p:animEffect transition="in" filter="fade">
                                      <p:cBhvr>
                                        <p:cTn id="21" dur="1000"/>
                                        <p:tgtEl>
                                          <p:spTgt spid="11"/>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par>
                                <p:cTn id="28" presetID="31"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1000" fill="hold"/>
                                        <p:tgtEl>
                                          <p:spTgt spid="10"/>
                                        </p:tgtEl>
                                        <p:attrNameLst>
                                          <p:attrName>ppt_w</p:attrName>
                                        </p:attrNameLst>
                                      </p:cBhvr>
                                      <p:tavLst>
                                        <p:tav tm="0">
                                          <p:val>
                                            <p:fltVal val="0"/>
                                          </p:val>
                                        </p:tav>
                                        <p:tav tm="100000">
                                          <p:val>
                                            <p:strVal val="#ppt_w"/>
                                          </p:val>
                                        </p:tav>
                                      </p:tavLst>
                                    </p:anim>
                                    <p:anim calcmode="lin" valueType="num">
                                      <p:cBhvr>
                                        <p:cTn id="37" dur="1000" fill="hold"/>
                                        <p:tgtEl>
                                          <p:spTgt spid="10"/>
                                        </p:tgtEl>
                                        <p:attrNameLst>
                                          <p:attrName>ppt_h</p:attrName>
                                        </p:attrNameLst>
                                      </p:cBhvr>
                                      <p:tavLst>
                                        <p:tav tm="0">
                                          <p:val>
                                            <p:fltVal val="0"/>
                                          </p:val>
                                        </p:tav>
                                        <p:tav tm="100000">
                                          <p:val>
                                            <p:strVal val="#ppt_h"/>
                                          </p:val>
                                        </p:tav>
                                      </p:tavLst>
                                    </p:anim>
                                    <p:anim calcmode="lin" valueType="num">
                                      <p:cBhvr>
                                        <p:cTn id="38" dur="1000" fill="hold"/>
                                        <p:tgtEl>
                                          <p:spTgt spid="10"/>
                                        </p:tgtEl>
                                        <p:attrNameLst>
                                          <p:attrName>style.rotation</p:attrName>
                                        </p:attrNameLst>
                                      </p:cBhvr>
                                      <p:tavLst>
                                        <p:tav tm="0">
                                          <p:val>
                                            <p:fltVal val="90"/>
                                          </p:val>
                                        </p:tav>
                                        <p:tav tm="100000">
                                          <p:val>
                                            <p:fltVal val="0"/>
                                          </p:val>
                                        </p:tav>
                                      </p:tavLst>
                                    </p:anim>
                                    <p:animEffect transition="in" filter="fade">
                                      <p:cBhvr>
                                        <p:cTn id="39" dur="1000"/>
                                        <p:tgtEl>
                                          <p:spTgt spid="10"/>
                                        </p:tgtEl>
                                      </p:cBhvr>
                                    </p:animEffect>
                                  </p:childTnLst>
                                </p:cTn>
                              </p:par>
                              <p:par>
                                <p:cTn id="40" presetID="31"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1000" fill="hold"/>
                                        <p:tgtEl>
                                          <p:spTgt spid="14"/>
                                        </p:tgtEl>
                                        <p:attrNameLst>
                                          <p:attrName>ppt_w</p:attrName>
                                        </p:attrNameLst>
                                      </p:cBhvr>
                                      <p:tavLst>
                                        <p:tav tm="0">
                                          <p:val>
                                            <p:fltVal val="0"/>
                                          </p:val>
                                        </p:tav>
                                        <p:tav tm="100000">
                                          <p:val>
                                            <p:strVal val="#ppt_w"/>
                                          </p:val>
                                        </p:tav>
                                      </p:tavLst>
                                    </p:anim>
                                    <p:anim calcmode="lin" valueType="num">
                                      <p:cBhvr>
                                        <p:cTn id="43" dur="1000" fill="hold"/>
                                        <p:tgtEl>
                                          <p:spTgt spid="14"/>
                                        </p:tgtEl>
                                        <p:attrNameLst>
                                          <p:attrName>ppt_h</p:attrName>
                                        </p:attrNameLst>
                                      </p:cBhvr>
                                      <p:tavLst>
                                        <p:tav tm="0">
                                          <p:val>
                                            <p:fltVal val="0"/>
                                          </p:val>
                                        </p:tav>
                                        <p:tav tm="100000">
                                          <p:val>
                                            <p:strVal val="#ppt_h"/>
                                          </p:val>
                                        </p:tav>
                                      </p:tavLst>
                                    </p:anim>
                                    <p:anim calcmode="lin" valueType="num">
                                      <p:cBhvr>
                                        <p:cTn id="44" dur="1000" fill="hold"/>
                                        <p:tgtEl>
                                          <p:spTgt spid="14"/>
                                        </p:tgtEl>
                                        <p:attrNameLst>
                                          <p:attrName>style.rotation</p:attrName>
                                        </p:attrNameLst>
                                      </p:cBhvr>
                                      <p:tavLst>
                                        <p:tav tm="0">
                                          <p:val>
                                            <p:fltVal val="90"/>
                                          </p:val>
                                        </p:tav>
                                        <p:tav tm="100000">
                                          <p:val>
                                            <p:fltVal val="0"/>
                                          </p:val>
                                        </p:tav>
                                      </p:tavLst>
                                    </p:anim>
                                    <p:animEffect transition="in" filter="fade">
                                      <p:cBhvr>
                                        <p:cTn id="45" dur="1000"/>
                                        <p:tgtEl>
                                          <p:spTgt spid="14"/>
                                        </p:tgtEl>
                                      </p:cBhvr>
                                    </p:animEffect>
                                  </p:childTnLst>
                                </p:cTn>
                              </p:par>
                              <p:par>
                                <p:cTn id="46" presetID="31" presetClass="entr" presetSubtype="0"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1000" fill="hold"/>
                                        <p:tgtEl>
                                          <p:spTgt spid="9"/>
                                        </p:tgtEl>
                                        <p:attrNameLst>
                                          <p:attrName>ppt_w</p:attrName>
                                        </p:attrNameLst>
                                      </p:cBhvr>
                                      <p:tavLst>
                                        <p:tav tm="0">
                                          <p:val>
                                            <p:fltVal val="0"/>
                                          </p:val>
                                        </p:tav>
                                        <p:tav tm="100000">
                                          <p:val>
                                            <p:strVal val="#ppt_w"/>
                                          </p:val>
                                        </p:tav>
                                      </p:tavLst>
                                    </p:anim>
                                    <p:anim calcmode="lin" valueType="num">
                                      <p:cBhvr>
                                        <p:cTn id="49" dur="1000" fill="hold"/>
                                        <p:tgtEl>
                                          <p:spTgt spid="9"/>
                                        </p:tgtEl>
                                        <p:attrNameLst>
                                          <p:attrName>ppt_h</p:attrName>
                                        </p:attrNameLst>
                                      </p:cBhvr>
                                      <p:tavLst>
                                        <p:tav tm="0">
                                          <p:val>
                                            <p:fltVal val="0"/>
                                          </p:val>
                                        </p:tav>
                                        <p:tav tm="100000">
                                          <p:val>
                                            <p:strVal val="#ppt_h"/>
                                          </p:val>
                                        </p:tav>
                                      </p:tavLst>
                                    </p:anim>
                                    <p:anim calcmode="lin" valueType="num">
                                      <p:cBhvr>
                                        <p:cTn id="50" dur="1000" fill="hold"/>
                                        <p:tgtEl>
                                          <p:spTgt spid="9"/>
                                        </p:tgtEl>
                                        <p:attrNameLst>
                                          <p:attrName>style.rotation</p:attrName>
                                        </p:attrNameLst>
                                      </p:cBhvr>
                                      <p:tavLst>
                                        <p:tav tm="0">
                                          <p:val>
                                            <p:fltVal val="90"/>
                                          </p:val>
                                        </p:tav>
                                        <p:tav tm="100000">
                                          <p:val>
                                            <p:fltVal val="0"/>
                                          </p:val>
                                        </p:tav>
                                      </p:tavLst>
                                    </p:anim>
                                    <p:animEffect transition="in" filter="fade">
                                      <p:cBhvr>
                                        <p:cTn id="51" dur="1000"/>
                                        <p:tgtEl>
                                          <p:spTgt spid="9"/>
                                        </p:tgtEl>
                                      </p:cBhvr>
                                    </p:animEffect>
                                  </p:childTnLst>
                                </p:cTn>
                              </p:par>
                              <p:par>
                                <p:cTn id="52" presetID="31" presetClass="entr" presetSubtype="0"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 calcmode="lin" valueType="num">
                                      <p:cBhvr>
                                        <p:cTn id="56" dur="1000" fill="hold"/>
                                        <p:tgtEl>
                                          <p:spTgt spid="13"/>
                                        </p:tgtEl>
                                        <p:attrNameLst>
                                          <p:attrName>style.rotation</p:attrName>
                                        </p:attrNameLst>
                                      </p:cBhvr>
                                      <p:tavLst>
                                        <p:tav tm="0">
                                          <p:val>
                                            <p:fltVal val="90"/>
                                          </p:val>
                                        </p:tav>
                                        <p:tav tm="100000">
                                          <p:val>
                                            <p:fltVal val="0"/>
                                          </p:val>
                                        </p:tav>
                                      </p:tavLst>
                                    </p:anim>
                                    <p:animEffect transition="in" filter="fade">
                                      <p:cBhvr>
                                        <p:cTn id="5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p:bldP spid="12"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7" name="Google Shape;314;p25"/>
          <p:cNvSpPr/>
          <p:nvPr/>
        </p:nvSpPr>
        <p:spPr>
          <a:xfrm>
            <a:off x="680398" y="820355"/>
            <a:ext cx="917100" cy="942000"/>
          </a:xfrm>
          <a:prstGeom prst="ellipse">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lgn="ctr"/>
            <a:r>
              <a:rPr lang="en-GB" sz="4500" i="1" dirty="0">
                <a:latin typeface="Playfair Display SemiBold"/>
                <a:ea typeface="Playfair Display SemiBold"/>
                <a:cs typeface="Playfair Display SemiBold"/>
                <a:sym typeface="Playfair Display SemiBold"/>
              </a:rPr>
              <a:t>a</a:t>
            </a:r>
            <a:endParaRPr sz="4500" i="1" dirty="0">
              <a:latin typeface="Playfair Display SemiBold"/>
              <a:ea typeface="Playfair Display SemiBold"/>
              <a:cs typeface="Playfair Display SemiBold"/>
              <a:sym typeface="Playfair Display SemiBold"/>
            </a:endParaRPr>
          </a:p>
        </p:txBody>
      </p:sp>
      <p:sp>
        <p:nvSpPr>
          <p:cNvPr id="11" name="TextBox 10"/>
          <p:cNvSpPr txBox="1"/>
          <p:nvPr/>
        </p:nvSpPr>
        <p:spPr>
          <a:xfrm>
            <a:off x="1744581" y="974678"/>
            <a:ext cx="3121665" cy="523220"/>
          </a:xfrm>
          <a:prstGeom prst="rect">
            <a:avLst/>
          </a:prstGeom>
          <a:noFill/>
        </p:spPr>
        <p:txBody>
          <a:bodyPr wrap="square" rtlCol="0">
            <a:spAutoFit/>
          </a:bodyPr>
          <a:lstStyle/>
          <a:p>
            <a:pPr algn="just">
              <a:buClrTx/>
              <a:buFontTx/>
              <a:buNone/>
            </a:pPr>
            <a:r>
              <a:rPr lang="en-US" sz="2800" b="1" kern="1200" dirty="0" err="1" smtClean="0">
                <a:solidFill>
                  <a:prstClr val="black"/>
                </a:solidFill>
                <a:latin typeface="Times New Roman" panose="02020603050405020304" pitchFamily="18" charset="0"/>
                <a:cs typeface="Times New Roman" panose="02020603050405020304" pitchFamily="18" charset="0"/>
              </a:rPr>
              <a:t>Chuẩn</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bị</a:t>
            </a:r>
            <a:endParaRPr lang="en-US" sz="2800" b="1" kern="1200" dirty="0" smtClean="0">
              <a:solidFill>
                <a:prstClr val="black"/>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1463743" y="1658002"/>
            <a:ext cx="6287392"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Thuyết</a:t>
            </a:r>
            <a:r>
              <a:rPr lang="en-US" sz="2800" dirty="0">
                <a:latin typeface="Times New Roman" panose="02020603050405020304" pitchFamily="18" charset="0"/>
                <a:cs typeface="Times New Roman" panose="02020603050405020304" pitchFamily="18" charset="0"/>
              </a:rPr>
              <a:t> minh, </a:t>
            </a:r>
            <a:r>
              <a:rPr lang="en-US" sz="2800" dirty="0" err="1">
                <a:latin typeface="Times New Roman" panose="02020603050405020304" pitchFamily="18" charset="0"/>
                <a:cs typeface="Times New Roman" panose="02020603050405020304" pitchFamily="18" charset="0"/>
              </a:rPr>
              <a:t>giải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nhiên</a:t>
            </a:r>
            <a:r>
              <a:rPr lang="en-US" sz="2800" dirty="0">
                <a:latin typeface="Times New Roman" panose="02020603050405020304" pitchFamily="18" charset="0"/>
                <a:cs typeface="Times New Roman" panose="02020603050405020304" pitchFamily="18" charset="0"/>
              </a:rPr>
              <a:t> </a:t>
            </a:r>
            <a:endParaRPr lang="vi-VN" sz="2800" dirty="0">
              <a:latin typeface="Times New Roman" panose="02020603050405020304" pitchFamily="18" charset="0"/>
              <a:cs typeface="Times New Roman" panose="02020603050405020304" pitchFamily="18" charset="0"/>
            </a:endParaRPr>
          </a:p>
        </p:txBody>
      </p:sp>
      <p:sp>
        <p:nvSpPr>
          <p:cNvPr id="2" name="Rectangle 1"/>
          <p:cNvSpPr/>
          <p:nvPr/>
        </p:nvSpPr>
        <p:spPr>
          <a:xfrm>
            <a:off x="730095" y="2706608"/>
            <a:ext cx="10185802" cy="660758"/>
          </a:xfrm>
          <a:prstGeom prst="rect">
            <a:avLst/>
          </a:prstGeom>
        </p:spPr>
        <p:txBody>
          <a:bodyPr wrap="none">
            <a:spAutoFit/>
          </a:bodyPr>
          <a:lstStyle/>
          <a:p>
            <a:pPr algn="just">
              <a:lnSpc>
                <a:spcPct val="150000"/>
              </a:lnSpc>
            </a:pP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giải</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thích</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Núi</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lửa</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nguyên</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núi</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lửa</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endParaRPr lang="vi-VN" sz="2800" dirty="0">
              <a:effectLst/>
              <a:latin typeface=".VnTime"/>
              <a:ea typeface="Times New Roman" panose="02020603050405020304" pitchFamily="18" charset="0"/>
              <a:cs typeface="Times New Roman" panose="02020603050405020304" pitchFamily="18" charset="0"/>
            </a:endParaRPr>
          </a:p>
        </p:txBody>
      </p:sp>
      <p:sp>
        <p:nvSpPr>
          <p:cNvPr id="3" name="Rectangle 2"/>
          <p:cNvSpPr/>
          <p:nvPr/>
        </p:nvSpPr>
        <p:spPr>
          <a:xfrm>
            <a:off x="680398" y="3619121"/>
            <a:ext cx="10185802" cy="1384995"/>
          </a:xfrm>
          <a:prstGeom prst="rect">
            <a:avLst/>
          </a:prstGeom>
        </p:spPr>
        <p:txBody>
          <a:bodyPr wrap="square">
            <a:spAutoFit/>
          </a:bodyPr>
          <a:lstStyle/>
          <a:p>
            <a:pPr algn="just">
              <a:lnSpc>
                <a:spcPct val="150000"/>
              </a:lnSpc>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Phạm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vi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xung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quanh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núi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lửa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endParaRPr lang="vi-VN" sz="2800" dirty="0">
              <a:effectLst/>
              <a:latin typeface=".VnTime"/>
              <a:ea typeface="Times New Roman" panose="02020603050405020304" pitchFamily="18" charset="0"/>
              <a:cs typeface="Times New Roman" panose="02020603050405020304" pitchFamily="18" charset="0"/>
            </a:endParaRPr>
          </a:p>
        </p:txBody>
      </p:sp>
      <p:sp>
        <p:nvSpPr>
          <p:cNvPr id="4" name="Rectangle 3"/>
          <p:cNvSpPr/>
          <p:nvPr/>
        </p:nvSpPr>
        <p:spPr>
          <a:xfrm>
            <a:off x="730095" y="5148671"/>
            <a:ext cx="8978740" cy="660758"/>
          </a:xfrm>
          <a:prstGeom prst="rect">
            <a:avLst/>
          </a:prstGeom>
        </p:spPr>
        <p:txBody>
          <a:bodyPr wrap="none">
            <a:spAutoFit/>
          </a:bodyPr>
          <a:lstStyle/>
          <a:p>
            <a:pPr algn="just">
              <a:lnSpc>
                <a:spcPct val="150000"/>
              </a:lnSpc>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thập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núi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lửa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endParaRPr lang="vi-VN" sz="2800" dirty="0">
              <a:effectLst/>
              <a:latin typeface=".VnTime"/>
              <a:ea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443137" y="211731"/>
            <a:ext cx="3580514" cy="238700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8" name="Google Shape;315;p25"/>
          <p:cNvSpPr/>
          <p:nvPr/>
        </p:nvSpPr>
        <p:spPr>
          <a:xfrm>
            <a:off x="497310" y="643164"/>
            <a:ext cx="917100" cy="942000"/>
          </a:xfrm>
          <a:prstGeom prst="ellipse">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4500" i="1" dirty="0">
                <a:latin typeface="Playfair Display SemiBold"/>
                <a:ea typeface="Playfair Display SemiBold"/>
                <a:cs typeface="Playfair Display SemiBold"/>
                <a:sym typeface="Playfair Display SemiBold"/>
              </a:rPr>
              <a:t>b</a:t>
            </a:r>
            <a:endParaRPr sz="4500" i="1" dirty="0">
              <a:latin typeface="Playfair Display SemiBold"/>
              <a:ea typeface="Playfair Display SemiBold"/>
              <a:cs typeface="Playfair Display SemiBold"/>
              <a:sym typeface="Playfair Display SemiBold"/>
            </a:endParaRPr>
          </a:p>
        </p:txBody>
      </p:sp>
      <p:sp>
        <p:nvSpPr>
          <p:cNvPr id="9" name="TextBox 8"/>
          <p:cNvSpPr txBox="1"/>
          <p:nvPr/>
        </p:nvSpPr>
        <p:spPr>
          <a:xfrm>
            <a:off x="1536857" y="643164"/>
            <a:ext cx="3188086" cy="523220"/>
          </a:xfrm>
          <a:prstGeom prst="rect">
            <a:avLst/>
          </a:prstGeom>
          <a:noFill/>
        </p:spPr>
        <p:txBody>
          <a:bodyPr wrap="square" rtlCol="0">
            <a:spAutoFit/>
          </a:bodyPr>
          <a:lstStyle/>
          <a:p>
            <a:pPr algn="just">
              <a:buClrTx/>
              <a:buFontTx/>
              <a:buNone/>
            </a:pPr>
            <a:r>
              <a:rPr lang="en-US" sz="2800" b="1" kern="1200" dirty="0" err="1" smtClean="0">
                <a:solidFill>
                  <a:prstClr val="black"/>
                </a:solidFill>
                <a:latin typeface="Times New Roman" panose="02020603050405020304" pitchFamily="18" charset="0"/>
                <a:cs typeface="Times New Roman" panose="02020603050405020304" pitchFamily="18" charset="0"/>
              </a:rPr>
              <a:t>Tìm</a:t>
            </a:r>
            <a:r>
              <a:rPr lang="en-US" sz="2800" b="1" kern="1200" dirty="0" smtClean="0">
                <a:solidFill>
                  <a:prstClr val="black"/>
                </a:solidFill>
                <a:latin typeface="Times New Roman" panose="02020603050405020304" pitchFamily="18" charset="0"/>
                <a:cs typeface="Times New Roman" panose="02020603050405020304" pitchFamily="18" charset="0"/>
              </a:rPr>
              <a:t> ý </a:t>
            </a:r>
            <a:r>
              <a:rPr lang="en-US" sz="2800" b="1" kern="1200" dirty="0" err="1" smtClean="0">
                <a:solidFill>
                  <a:prstClr val="black"/>
                </a:solidFill>
                <a:latin typeface="Times New Roman" panose="02020603050405020304" pitchFamily="18" charset="0"/>
                <a:cs typeface="Times New Roman" panose="02020603050405020304" pitchFamily="18" charset="0"/>
              </a:rPr>
              <a:t>và</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lập</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dàn</a:t>
            </a:r>
            <a:r>
              <a:rPr lang="en-US" sz="2800" b="1" kern="1200" dirty="0" smtClean="0">
                <a:solidFill>
                  <a:prstClr val="black"/>
                </a:solidFill>
                <a:latin typeface="Times New Roman" panose="02020603050405020304" pitchFamily="18" charset="0"/>
                <a:cs typeface="Times New Roman" panose="02020603050405020304" pitchFamily="18" charset="0"/>
              </a:rPr>
              <a:t> ý</a:t>
            </a:r>
            <a:endParaRPr lang="en-US" sz="2800" b="1" kern="1200" dirty="0" smtClean="0">
              <a:solidFill>
                <a:prstClr val="black"/>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nvGraphicFramePr>
        <p:xfrm>
          <a:off x="588335" y="1585164"/>
          <a:ext cx="11015330" cy="4621043"/>
        </p:xfrm>
        <a:graphic>
          <a:graphicData uri="http://schemas.openxmlformats.org/drawingml/2006/table">
            <a:tbl>
              <a:tblPr firstRow="1" firstCol="1" bandRow="1"/>
              <a:tblGrid>
                <a:gridCol w="5815997"/>
                <a:gridCol w="5199333"/>
              </a:tblGrid>
              <a:tr h="704298">
                <a:tc gridSpan="2">
                  <a:txBody>
                    <a:bodyPr/>
                    <a:lstStyle/>
                    <a:p>
                      <a:pPr algn="ctr">
                        <a:spcBef>
                          <a:spcPts val="0"/>
                        </a:spcBef>
                        <a:spcAft>
                          <a:spcPts val="0"/>
                        </a:spcAft>
                      </a:pP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PHIẾU HỌC TẬP SỐ 1</a:t>
                      </a:r>
                      <a:endParaRPr lang="vi-VN" sz="2400" dirty="0">
                        <a:effectLst/>
                        <a:latin typeface=".VnTime"/>
                        <a:ea typeface="Times New Roman" panose="02020603050405020304" pitchFamily="18" charset="0"/>
                        <a:cs typeface="Times New Roman" panose="02020603050405020304" pitchFamily="18" charset="0"/>
                      </a:endParaRPr>
                    </a:p>
                    <a:p>
                      <a:pPr algn="ctr">
                        <a:spcBef>
                          <a:spcPts val="0"/>
                        </a:spcBef>
                        <a:spcAft>
                          <a:spcPts val="0"/>
                        </a:spcAft>
                      </a:pP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Tìm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thuyết</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minh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400" dirty="0">
                        <a:effectLst/>
                        <a:latin typeface=".VnTime"/>
                        <a:ea typeface="Times New Roman" panose="02020603050405020304" pitchFamily="18" charset="0"/>
                        <a:cs typeface="Times New Roman" panose="02020603050405020304" pitchFamily="18" charset="0"/>
                      </a:endParaRPr>
                    </a:p>
                  </a:txBody>
                  <a:tcPr marL="68091" marR="68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r>
              <a:tr h="704298">
                <a:tc gridSpan="2">
                  <a:txBody>
                    <a:bodyPr/>
                    <a:lstStyle/>
                    <a:p>
                      <a:pPr algn="just">
                        <a:spcBef>
                          <a:spcPts val="300"/>
                        </a:spcBef>
                        <a:spcAft>
                          <a:spcPts val="300"/>
                        </a:spcAft>
                      </a:pP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SGK (tr75),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lựa</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sắp</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xếp</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phù</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400" dirty="0">
                        <a:effectLst/>
                        <a:latin typeface=".VnTime"/>
                        <a:ea typeface="Times New Roman" panose="02020603050405020304" pitchFamily="18" charset="0"/>
                        <a:cs typeface="Times New Roman" panose="02020603050405020304" pitchFamily="18" charset="0"/>
                      </a:endParaRPr>
                    </a:p>
                  </a:txBody>
                  <a:tcPr marL="68091" marR="68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r>
              <a:tr h="352149">
                <a:tc>
                  <a:txBody>
                    <a:bodyPr/>
                    <a:lstStyle/>
                    <a:p>
                      <a:pPr algn="just">
                        <a:spcBef>
                          <a:spcPts val="300"/>
                        </a:spcBef>
                        <a:spcAft>
                          <a:spcPts val="300"/>
                        </a:spcAft>
                      </a:pPr>
                      <a:r>
                        <a:rPr lang="en-US" sz="2400" spc="-1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 Núi lửa là gì? </a:t>
                      </a:r>
                      <a:endParaRPr lang="vi-VN" sz="2400">
                        <a:effectLst/>
                        <a:latin typeface=".VnTime"/>
                        <a:ea typeface="Times New Roman" panose="02020603050405020304" pitchFamily="18" charset="0"/>
                        <a:cs typeface="Times New Roman" panose="02020603050405020304" pitchFamily="18" charset="0"/>
                      </a:endParaRPr>
                    </a:p>
                  </a:txBody>
                  <a:tcPr marL="68091" marR="68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400" dirty="0">
                        <a:effectLst/>
                        <a:latin typeface=".VnTime"/>
                        <a:ea typeface="Times New Roman" panose="02020603050405020304" pitchFamily="18" charset="0"/>
                        <a:cs typeface="Times New Roman" panose="02020603050405020304" pitchFamily="18" charset="0"/>
                      </a:endParaRPr>
                    </a:p>
                  </a:txBody>
                  <a:tcPr marL="68091" marR="68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2149">
                <a:tc>
                  <a:txBody>
                    <a:bodyPr/>
                    <a:lstStyle/>
                    <a:p>
                      <a:pPr algn="just">
                        <a:spcBef>
                          <a:spcPts val="300"/>
                        </a:spcBef>
                        <a:spcAft>
                          <a:spcPts val="300"/>
                        </a:spcAft>
                      </a:pPr>
                      <a:r>
                        <a:rPr lang="en-US" sz="24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 Hiện tượng núi lửa phun trào? </a:t>
                      </a:r>
                      <a:endParaRPr lang="vi-VN" sz="2400">
                        <a:effectLst/>
                        <a:latin typeface=".VnTime"/>
                        <a:ea typeface="Times New Roman" panose="02020603050405020304" pitchFamily="18" charset="0"/>
                        <a:cs typeface="Times New Roman" panose="02020603050405020304" pitchFamily="18" charset="0"/>
                      </a:endParaRPr>
                    </a:p>
                  </a:txBody>
                  <a:tcPr marL="68091" marR="68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400" dirty="0">
                        <a:effectLst/>
                        <a:latin typeface=".VnTime"/>
                        <a:ea typeface="Times New Roman" panose="02020603050405020304" pitchFamily="18" charset="0"/>
                        <a:cs typeface="Times New Roman" panose="02020603050405020304" pitchFamily="18" charset="0"/>
                      </a:endParaRPr>
                    </a:p>
                  </a:txBody>
                  <a:tcPr marL="68091" marR="68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2149">
                <a:tc>
                  <a:txBody>
                    <a:bodyPr/>
                    <a:lstStyle/>
                    <a:p>
                      <a:pPr algn="just">
                        <a:spcBef>
                          <a:spcPts val="300"/>
                        </a:spcBef>
                        <a:spcAft>
                          <a:spcPts val="300"/>
                        </a:spcAft>
                      </a:pPr>
                      <a:r>
                        <a:rPr lang="en-US" sz="24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 Có những loại núi lửa nào? </a:t>
                      </a:r>
                      <a:endParaRPr lang="vi-VN" sz="2400">
                        <a:effectLst/>
                        <a:latin typeface=".VnTime"/>
                        <a:ea typeface="Times New Roman" panose="02020603050405020304" pitchFamily="18" charset="0"/>
                        <a:cs typeface="Times New Roman" panose="02020603050405020304" pitchFamily="18" charset="0"/>
                      </a:endParaRPr>
                    </a:p>
                  </a:txBody>
                  <a:tcPr marL="68091" marR="68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400" dirty="0">
                        <a:effectLst/>
                        <a:latin typeface=".VnTime"/>
                        <a:ea typeface="Times New Roman" panose="02020603050405020304" pitchFamily="18" charset="0"/>
                        <a:cs typeface="Times New Roman" panose="02020603050405020304" pitchFamily="18" charset="0"/>
                      </a:endParaRPr>
                    </a:p>
                  </a:txBody>
                  <a:tcPr marL="68091" marR="68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4298">
                <a:tc>
                  <a:txBody>
                    <a:bodyPr/>
                    <a:lstStyle/>
                    <a:p>
                      <a:pPr algn="just">
                        <a:spcBef>
                          <a:spcPts val="300"/>
                        </a:spcBef>
                        <a:spcAft>
                          <a:spcPts val="300"/>
                        </a:spcAft>
                      </a:pPr>
                      <a:r>
                        <a:rPr lang="en-US" sz="24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 Núi lửa phun trào mang lại những lợi ích và tác hại gì? </a:t>
                      </a:r>
                      <a:endParaRPr lang="vi-VN" sz="2400">
                        <a:effectLst/>
                        <a:latin typeface=".VnTime"/>
                        <a:ea typeface="Times New Roman" panose="02020603050405020304" pitchFamily="18" charset="0"/>
                        <a:cs typeface="Times New Roman" panose="02020603050405020304" pitchFamily="18" charset="0"/>
                      </a:endParaRPr>
                    </a:p>
                  </a:txBody>
                  <a:tcPr marL="68091" marR="68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400" dirty="0">
                        <a:effectLst/>
                        <a:latin typeface=".VnTime"/>
                        <a:ea typeface="Times New Roman" panose="02020603050405020304" pitchFamily="18" charset="0"/>
                        <a:cs typeface="Times New Roman" panose="02020603050405020304" pitchFamily="18" charset="0"/>
                      </a:endParaRPr>
                    </a:p>
                  </a:txBody>
                  <a:tcPr marL="68091" marR="68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9203">
                <a:tc gridSpan="2">
                  <a:txBody>
                    <a:bodyPr/>
                    <a:lstStyle/>
                    <a:p>
                      <a:pPr algn="just">
                        <a:spcBef>
                          <a:spcPts val="300"/>
                        </a:spcBef>
                        <a:spcAft>
                          <a:spcPts val="300"/>
                        </a:spcAft>
                      </a:pP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rút</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từng</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thuyết</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minh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400" i="1" baseline="0"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i="1" baseline="0"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300"/>
                        </a:spcBef>
                        <a:spcAft>
                          <a:spcPts val="300"/>
                        </a:spcAft>
                      </a:pPr>
                      <a:r>
                        <a:rPr lang="en-US" sz="2400" i="1" baseline="0"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400" dirty="0">
                        <a:effectLst/>
                        <a:latin typeface=".VnTime"/>
                        <a:ea typeface="Times New Roman" panose="02020603050405020304" pitchFamily="18" charset="0"/>
                        <a:cs typeface="Times New Roman" panose="02020603050405020304" pitchFamily="18" charset="0"/>
                      </a:endParaRPr>
                    </a:p>
                  </a:txBody>
                  <a:tcPr marL="68091" marR="68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9" name="TextBox 8"/>
          <p:cNvSpPr txBox="1"/>
          <p:nvPr/>
        </p:nvSpPr>
        <p:spPr>
          <a:xfrm>
            <a:off x="606056" y="643164"/>
            <a:ext cx="1350335" cy="523220"/>
          </a:xfrm>
          <a:prstGeom prst="rect">
            <a:avLst/>
          </a:prstGeom>
          <a:noFill/>
        </p:spPr>
        <p:txBody>
          <a:bodyPr wrap="square" rtlCol="0">
            <a:spAutoFit/>
          </a:bodyPr>
          <a:lstStyle/>
          <a:p>
            <a:pPr algn="just">
              <a:buClrTx/>
              <a:buFontTx/>
              <a:buNone/>
            </a:pPr>
            <a:r>
              <a:rPr lang="en-US" sz="2800" b="1" kern="1200" dirty="0" smtClean="0">
                <a:solidFill>
                  <a:prstClr val="black"/>
                </a:solidFill>
                <a:latin typeface="Times New Roman" panose="02020603050405020304" pitchFamily="18" charset="0"/>
                <a:cs typeface="Times New Roman" panose="02020603050405020304" pitchFamily="18" charset="0"/>
              </a:rPr>
              <a:t>* Tìm ý</a:t>
            </a:r>
            <a:endParaRPr lang="en-US" sz="2800" b="1" kern="1200" dirty="0" smtClean="0">
              <a:solidFill>
                <a:prstClr val="black"/>
              </a:solidFill>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nvGraphicFramePr>
        <p:xfrm>
          <a:off x="818706" y="1254641"/>
          <a:ext cx="10632559" cy="4635795"/>
        </p:xfrm>
        <a:graphic>
          <a:graphicData uri="http://schemas.openxmlformats.org/drawingml/2006/table">
            <a:tbl>
              <a:tblPr firstRow="1" firstCol="1" bandRow="1"/>
              <a:tblGrid>
                <a:gridCol w="4462258"/>
                <a:gridCol w="6170301"/>
              </a:tblGrid>
              <a:tr h="4635795">
                <a:tc>
                  <a:txBody>
                    <a:bodyPr/>
                    <a:lstStyle/>
                    <a:p>
                      <a:pPr marL="457200" indent="-457200" algn="just">
                        <a:spcBef>
                          <a:spcPts val="300"/>
                        </a:spcBef>
                        <a:spcAft>
                          <a:spcPts val="300"/>
                        </a:spcAft>
                        <a:buAutoNum type="alphaLcPeriod"/>
                      </a:pPr>
                      <a:r>
                        <a:rPr lang="en-US" sz="2500" b="1" spc="-10" dirty="0" err="1"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Núi</a:t>
                      </a:r>
                      <a:r>
                        <a:rPr lang="en-US" sz="2500" b="1" spc="-10"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spc="-1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lửa</a:t>
                      </a:r>
                      <a:r>
                        <a:rPr lang="en-US" sz="2500" b="1" spc="-1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spc="-1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500" b="1" spc="-1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spc="-1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500" b="1" spc="-1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500" b="1" spc="-10"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spcBef>
                          <a:spcPts val="300"/>
                        </a:spcBef>
                        <a:spcAft>
                          <a:spcPts val="300"/>
                        </a:spcAft>
                        <a:buAutoNum type="alphaLcPeriod"/>
                      </a:pPr>
                      <a:endParaRPr lang="vi-VN" sz="2500" b="1" dirty="0">
                        <a:effectLst/>
                        <a:latin typeface=".VnTime"/>
                        <a:ea typeface="Times New Roman" panose="02020603050405020304" pitchFamily="18" charset="0"/>
                        <a:cs typeface="Times New Roman" panose="02020603050405020304" pitchFamily="18" charset="0"/>
                      </a:endParaRPr>
                    </a:p>
                  </a:txBody>
                  <a:tcPr marL="30067" marR="30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4000" algn="just">
                        <a:lnSpc>
                          <a:spcPct val="139000"/>
                        </a:lnSpc>
                        <a:spcAft>
                          <a:spcPts val="0"/>
                        </a:spcAft>
                        <a:tabLst>
                          <a:tab pos="722630" algn="l"/>
                        </a:tabLst>
                      </a:pPr>
                      <a:r>
                        <a:rPr lang="en-US" sz="2500"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d/ </a:t>
                      </a:r>
                      <a:r>
                        <a:rPr lang="vi-VN" sz="2500"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Núi lửa được hình thành là do nhiệt độ bén dưới lớp bề mặt Trái Đất rất nóng, càng vào sâu trong tâm Trái Đất, nhiệt độ càng tăng cao. </a:t>
                      </a:r>
                      <a:r>
                        <a:rPr lang="vi-VN" sz="2500" dirty="0" smtClean="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ở </a:t>
                      </a:r>
                      <a:r>
                        <a:rPr lang="vi-VN" sz="2500"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độ sâu khoảng 20 dặm trong lòng đất, nhiệt độ có thề lên đến 6 000 °C, có thẻ làm tan chảy mọi thứ, kể cả các loại đá cứng</a:t>
                      </a:r>
                      <a:r>
                        <a:rPr lang="vi-VN" sz="2500" dirty="0" smtClean="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vi-VN" sz="2500" dirty="0">
                        <a:solidFill>
                          <a:srgbClr val="0070C0"/>
                        </a:solidFill>
                        <a:effectLst/>
                        <a:latin typeface="Arial" panose="020B0604020202020204" pitchFamily="34" charset="0"/>
                        <a:ea typeface="Arial" panose="020B0604020202020204" pitchFamily="34" charset="0"/>
                        <a:cs typeface="Times New Roman" panose="02020603050405020304" pitchFamily="18" charset="0"/>
                      </a:endParaRPr>
                    </a:p>
                  </a:txBody>
                  <a:tcPr marL="30067" marR="30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33893" y="1770319"/>
            <a:ext cx="3902420" cy="3471531"/>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GB" smtClean="0"/>
            </a:fld>
            <a:endParaRPr lang="en-GB"/>
          </a:p>
        </p:txBody>
      </p:sp>
      <p:graphicFrame>
        <p:nvGraphicFramePr>
          <p:cNvPr id="5" name="Table 4"/>
          <p:cNvGraphicFramePr>
            <a:graphicFrameLocks noGrp="1"/>
          </p:cNvGraphicFramePr>
          <p:nvPr/>
        </p:nvGraphicFramePr>
        <p:xfrm>
          <a:off x="631492" y="680484"/>
          <a:ext cx="10883567" cy="5507736"/>
        </p:xfrm>
        <a:graphic>
          <a:graphicData uri="http://schemas.openxmlformats.org/drawingml/2006/table">
            <a:tbl>
              <a:tblPr firstRow="1" firstCol="1" bandRow="1"/>
              <a:tblGrid>
                <a:gridCol w="3151864"/>
                <a:gridCol w="7731703"/>
              </a:tblGrid>
              <a:tr h="5297790">
                <a:tc>
                  <a:txBody>
                    <a:bodyPr/>
                    <a:lstStyle/>
                    <a:p>
                      <a:pPr algn="just">
                        <a:spcBef>
                          <a:spcPts val="300"/>
                        </a:spcBef>
                        <a:spcAft>
                          <a:spcPts val="300"/>
                        </a:spcAft>
                      </a:pPr>
                      <a:r>
                        <a:rPr lang="en-US" sz="20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0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0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0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núi</a:t>
                      </a:r>
                      <a:r>
                        <a:rPr lang="en-US" sz="20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lửa</a:t>
                      </a:r>
                      <a:r>
                        <a:rPr lang="en-US" sz="20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phun</a:t>
                      </a:r>
                      <a:r>
                        <a:rPr lang="en-US" sz="20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trào</a:t>
                      </a:r>
                      <a:r>
                        <a:rPr lang="en-US" sz="20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000" b="1" dirty="0">
                        <a:effectLst/>
                        <a:latin typeface=".VnTime"/>
                        <a:ea typeface="Times New Roman" panose="02020603050405020304" pitchFamily="18" charset="0"/>
                        <a:cs typeface="Times New Roman" panose="02020603050405020304" pitchFamily="18" charset="0"/>
                      </a:endParaRPr>
                    </a:p>
                  </a:txBody>
                  <a:tcPr marL="30067" marR="30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9000"/>
                        </a:lnSpc>
                        <a:spcAft>
                          <a:spcPts val="0"/>
                        </a:spcAft>
                        <a:tabLst>
                          <a:tab pos="717550" algn="l"/>
                        </a:tabLst>
                      </a:pPr>
                      <a:r>
                        <a:rPr lang="en-US" sz="20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g/ </a:t>
                      </a:r>
                      <a:r>
                        <a:rPr lang="vi-VN" sz="20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Khi đá được đun nóng và tan chảy, chúng sẽ dãn nở ra, do đó, cán phải có nhiều không gian hơn. ồ một số khu vực trên Trái Đất, các dãy núi liên tục được nâng lên cao hơn. Áp suất ở phía dưới nó không lớn nên hình thành một hồ chứa đá nóng chảy hay còn gọi là mắc ma được hình thành bên dưới.</a:t>
                      </a:r>
                      <a:endParaRPr lang="vi-VN" sz="2000" dirty="0">
                        <a:effectLst/>
                        <a:latin typeface=".VnTime"/>
                        <a:ea typeface="Times New Roman" panose="02020603050405020304" pitchFamily="18" charset="0"/>
                        <a:cs typeface="Times New Roman" panose="02020603050405020304" pitchFamily="18" charset="0"/>
                      </a:endParaRPr>
                    </a:p>
                    <a:p>
                      <a:pPr algn="just">
                        <a:lnSpc>
                          <a:spcPct val="139000"/>
                        </a:lnSpc>
                        <a:spcAft>
                          <a:spcPts val="0"/>
                        </a:spcAft>
                      </a:pPr>
                      <a:r>
                        <a:rPr lang="vi-VN" sz="20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 Đá nóng chảy liên tục được đẩy lên phía trên và kết quả là những ngọn núi liên tục tăng về độ cao. Khi áp lực của các dòng chảy mắc ma cao hơn cộng với áp lực tạo bởi lớp đất đá bên trên, dòng mắc ma phun trào lên trên qua miệng núi gây ra hiện tượng núi lửa phun trào.</a:t>
                      </a:r>
                      <a:endParaRPr lang="vi-VN" sz="2000" dirty="0">
                        <a:effectLst/>
                        <a:latin typeface=".VnTime"/>
                        <a:ea typeface="Times New Roman" panose="02020603050405020304" pitchFamily="18" charset="0"/>
                        <a:cs typeface="Times New Roman" panose="02020603050405020304" pitchFamily="18" charset="0"/>
                      </a:endParaRPr>
                    </a:p>
                    <a:p>
                      <a:pPr algn="just">
                        <a:lnSpc>
                          <a:spcPct val="139000"/>
                        </a:lnSpc>
                        <a:spcAft>
                          <a:spcPts val="0"/>
                        </a:spcAft>
                      </a:pPr>
                      <a:r>
                        <a:rPr lang="en-US" sz="20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0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Trong quá trình núi lửa phun trào, khí ga nóng và các chất thể rắn khác cũng bị hất tung lên không trung. Những chát được phun trào ra từ miệng núi lửa sẽ rơi xuống, tràn trên sườn núi và chân núi, hình thành một ngọn núi hình nón.</a:t>
                      </a:r>
                      <a:endParaRPr lang="vi-VN" sz="2000" dirty="0">
                        <a:effectLst/>
                        <a:latin typeface=".VnTime"/>
                        <a:ea typeface="Times New Roman" panose="02020603050405020304" pitchFamily="18" charset="0"/>
                        <a:cs typeface="Times New Roman" panose="02020603050405020304" pitchFamily="18" charset="0"/>
                      </a:endParaRPr>
                    </a:p>
                  </a:txBody>
                  <a:tcPr marL="30067" marR="30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31493" y="1624789"/>
            <a:ext cx="3044180" cy="442513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GB" smtClean="0"/>
            </a:fld>
            <a:endParaRPr lang="en-GB"/>
          </a:p>
        </p:txBody>
      </p:sp>
      <p:graphicFrame>
        <p:nvGraphicFramePr>
          <p:cNvPr id="6" name="Table 5"/>
          <p:cNvGraphicFramePr>
            <a:graphicFrameLocks noGrp="1"/>
          </p:cNvGraphicFramePr>
          <p:nvPr/>
        </p:nvGraphicFramePr>
        <p:xfrm>
          <a:off x="790840" y="1041861"/>
          <a:ext cx="10802680" cy="4480560"/>
        </p:xfrm>
        <a:graphic>
          <a:graphicData uri="http://schemas.openxmlformats.org/drawingml/2006/table">
            <a:tbl>
              <a:tblPr firstRow="1" firstCol="1" bandRow="1"/>
              <a:tblGrid>
                <a:gridCol w="4397848"/>
                <a:gridCol w="6404832"/>
              </a:tblGrid>
              <a:tr h="0">
                <a:tc>
                  <a:txBody>
                    <a:bodyPr/>
                    <a:lstStyle/>
                    <a:p>
                      <a:pPr algn="just">
                        <a:spcBef>
                          <a:spcPts val="300"/>
                        </a:spcBef>
                        <a:spcAft>
                          <a:spcPts val="300"/>
                        </a:spcAft>
                      </a:pP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núi</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lửa</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400" b="1" dirty="0">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Bef>
                          <a:spcPts val="600"/>
                        </a:spcBef>
                        <a:spcAft>
                          <a:spcPts val="0"/>
                        </a:spcAft>
                        <a:tabLst>
                          <a:tab pos="717550" algn="l"/>
                        </a:tabLst>
                      </a:pPr>
                      <a:r>
                        <a:rPr lang="en-US" sz="24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e. </a:t>
                      </a:r>
                      <a:r>
                        <a:rPr lang="vi-VN" sz="24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Có </a:t>
                      </a:r>
                      <a:r>
                        <a:rPr lang="vi-VN" sz="2400" dirty="0" smtClean="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nhiều </a:t>
                      </a:r>
                      <a:r>
                        <a:rPr lang="vi-VN" sz="24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loại núi lửa. Việc phân loại tuỳ vào tiêu chí, chẳng hạn, dựa vào hình dáng, có:</a:t>
                      </a:r>
                      <a:endParaRPr lang="vi-VN" sz="2400" dirty="0">
                        <a:effectLst/>
                        <a:latin typeface=".VnTime"/>
                        <a:ea typeface="Times New Roman" panose="02020603050405020304" pitchFamily="18" charset="0"/>
                        <a:cs typeface="Times New Roman" panose="02020603050405020304" pitchFamily="18" charset="0"/>
                      </a:endParaRPr>
                    </a:p>
                    <a:p>
                      <a:pPr>
                        <a:lnSpc>
                          <a:spcPct val="100000"/>
                        </a:lnSpc>
                        <a:spcBef>
                          <a:spcPts val="600"/>
                        </a:spcBef>
                        <a:spcAft>
                          <a:spcPts val="0"/>
                        </a:spcAft>
                        <a:tabLst>
                          <a:tab pos="665480" algn="l"/>
                        </a:tabLst>
                      </a:pPr>
                      <a:r>
                        <a:rPr lang="en-US" sz="24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4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Núi lửa hình chóp.</a:t>
                      </a:r>
                      <a:endParaRPr lang="vi-VN" sz="2400" dirty="0">
                        <a:effectLst/>
                        <a:latin typeface=".VnTime"/>
                        <a:ea typeface="Times New Roman" panose="02020603050405020304" pitchFamily="18" charset="0"/>
                        <a:cs typeface="Times New Roman" panose="02020603050405020304" pitchFamily="18" charset="0"/>
                      </a:endParaRPr>
                    </a:p>
                    <a:p>
                      <a:pPr>
                        <a:lnSpc>
                          <a:spcPct val="100000"/>
                        </a:lnSpc>
                        <a:spcBef>
                          <a:spcPts val="600"/>
                        </a:spcBef>
                        <a:spcAft>
                          <a:spcPts val="0"/>
                        </a:spcAft>
                        <a:tabLst>
                          <a:tab pos="665480" algn="l"/>
                        </a:tabLst>
                      </a:pPr>
                      <a:r>
                        <a:rPr lang="en-US" sz="24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4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Núi lửa hình khiên.</a:t>
                      </a:r>
                      <a:endParaRPr lang="vi-VN" sz="2400" dirty="0">
                        <a:effectLst/>
                        <a:latin typeface=".VnTime"/>
                        <a:ea typeface="Times New Roman" panose="02020603050405020304" pitchFamily="18" charset="0"/>
                        <a:cs typeface="Times New Roman" panose="02020603050405020304" pitchFamily="18" charset="0"/>
                      </a:endParaRPr>
                    </a:p>
                    <a:p>
                      <a:pPr>
                        <a:lnSpc>
                          <a:spcPct val="100000"/>
                        </a:lnSpc>
                        <a:spcBef>
                          <a:spcPts val="600"/>
                        </a:spcBef>
                        <a:spcAft>
                          <a:spcPts val="0"/>
                        </a:spcAft>
                      </a:pPr>
                      <a:r>
                        <a:rPr lang="vi-VN" sz="24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Dựa vào dạng thức hoạt động, có:</a:t>
                      </a:r>
                      <a:endParaRPr lang="vi-VN" sz="2400" dirty="0">
                        <a:effectLst/>
                        <a:latin typeface=".VnTime"/>
                        <a:ea typeface="Times New Roman" panose="02020603050405020304" pitchFamily="18" charset="0"/>
                        <a:cs typeface="Times New Roman" panose="02020603050405020304" pitchFamily="18" charset="0"/>
                      </a:endParaRPr>
                    </a:p>
                    <a:p>
                      <a:pPr>
                        <a:lnSpc>
                          <a:spcPct val="100000"/>
                        </a:lnSpc>
                        <a:spcBef>
                          <a:spcPts val="600"/>
                        </a:spcBef>
                        <a:spcAft>
                          <a:spcPts val="0"/>
                        </a:spcAft>
                        <a:tabLst>
                          <a:tab pos="665480" algn="l"/>
                        </a:tabLst>
                      </a:pPr>
                      <a:r>
                        <a:rPr lang="en-US" sz="24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4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Núi lửa phun trào đang hoạt động (hay núi lửa thức).</a:t>
                      </a:r>
                      <a:endParaRPr lang="vi-VN" sz="2400" dirty="0">
                        <a:effectLst/>
                        <a:latin typeface=".VnTime"/>
                        <a:ea typeface="Times New Roman" panose="02020603050405020304" pitchFamily="18" charset="0"/>
                        <a:cs typeface="Times New Roman" panose="02020603050405020304" pitchFamily="18" charset="0"/>
                      </a:endParaRPr>
                    </a:p>
                    <a:p>
                      <a:pPr>
                        <a:lnSpc>
                          <a:spcPct val="100000"/>
                        </a:lnSpc>
                        <a:spcBef>
                          <a:spcPts val="600"/>
                        </a:spcBef>
                        <a:spcAft>
                          <a:spcPts val="0"/>
                        </a:spcAft>
                      </a:pPr>
                      <a:r>
                        <a:rPr lang="en-US" sz="24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4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Núi lửa đang phục hổi dung nham (hay núi lửa đang ngủ).</a:t>
                      </a:r>
                      <a:endParaRPr lang="vi-VN" sz="2400" dirty="0">
                        <a:effectLst/>
                        <a:latin typeface=".VnTime"/>
                        <a:ea typeface="Times New Roman" panose="02020603050405020304" pitchFamily="18" charset="0"/>
                        <a:cs typeface="Times New Roman" panose="02020603050405020304" pitchFamily="18" charset="0"/>
                      </a:endParaRPr>
                    </a:p>
                    <a:p>
                      <a:pPr>
                        <a:lnSpc>
                          <a:spcPct val="100000"/>
                        </a:lnSpc>
                        <a:spcBef>
                          <a:spcPts val="600"/>
                        </a:spcBef>
                        <a:spcAft>
                          <a:spcPts val="0"/>
                        </a:spcAft>
                        <a:tabLst>
                          <a:tab pos="665480" algn="l"/>
                        </a:tabLst>
                      </a:pPr>
                      <a:r>
                        <a:rPr lang="en-US" sz="24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4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Núi lửa không còn khả năng hoạt động nữa (hay núi lửa chết).</a:t>
                      </a:r>
                      <a:endParaRPr lang="vi-VN" sz="2400" dirty="0">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7" name="Picture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73197" y="1562986"/>
            <a:ext cx="4194659" cy="385961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2036" t="27454" r="1997" b="31205"/>
          <a:stretch>
            <a:fillRect/>
          </a:stretch>
        </p:blipFill>
        <p:spPr>
          <a:xfrm>
            <a:off x="-1" y="-42528"/>
            <a:ext cx="12192000" cy="68580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40717" flipH="1">
            <a:off x="10982363" y="3265241"/>
            <a:ext cx="1811696" cy="198098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700000" flipH="1">
            <a:off x="3031089" y="74232"/>
            <a:ext cx="606376" cy="714434"/>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6745339">
            <a:off x="8385049" y="-2857115"/>
            <a:ext cx="5738506" cy="4726443"/>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94486">
            <a:off x="-2869253" y="4023387"/>
            <a:ext cx="5738506" cy="4726443"/>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637964">
            <a:off x="8259858" y="6323239"/>
            <a:ext cx="1685593" cy="520427"/>
          </a:xfrm>
          <a:prstGeom prst="rect">
            <a:avLst/>
          </a:prstGeom>
        </p:spPr>
      </p:pic>
      <p:grpSp>
        <p:nvGrpSpPr>
          <p:cNvPr id="10" name="Group 10"/>
          <p:cNvGrpSpPr/>
          <p:nvPr/>
        </p:nvGrpSpPr>
        <p:grpSpPr>
          <a:xfrm rot="-5400000">
            <a:off x="5185677" y="-3260306"/>
            <a:ext cx="2034791" cy="10352255"/>
            <a:chOff x="0" y="0"/>
            <a:chExt cx="1712938" cy="4777158"/>
          </a:xfrm>
        </p:grpSpPr>
        <p:sp>
          <p:nvSpPr>
            <p:cNvPr id="11" name="Freeform 11"/>
            <p:cNvSpPr/>
            <p:nvPr/>
          </p:nvSpPr>
          <p:spPr>
            <a:xfrm>
              <a:off x="-9098" y="-6509"/>
              <a:ext cx="1727269" cy="4809212"/>
            </a:xfrm>
            <a:custGeom>
              <a:avLst/>
              <a:gdLst/>
              <a:ahLst/>
              <a:cxnLst/>
              <a:rect l="l" t="t" r="r" b="b"/>
              <a:pathLst>
                <a:path w="1727269" h="4809212">
                  <a:moveTo>
                    <a:pt x="63030" y="4215658"/>
                  </a:moveTo>
                  <a:cubicBezTo>
                    <a:pt x="63030" y="4215658"/>
                    <a:pt x="0" y="3969094"/>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3957460"/>
                    <a:pt x="1700206" y="4153062"/>
                    <a:pt x="1700206" y="4153062"/>
                  </a:cubicBezTo>
                  <a:cubicBezTo>
                    <a:pt x="1683524" y="4368795"/>
                    <a:pt x="1568880" y="4579407"/>
                    <a:pt x="1372011" y="4691031"/>
                  </a:cubicBezTo>
                  <a:cubicBezTo>
                    <a:pt x="1221660" y="4776279"/>
                    <a:pt x="1023629" y="4791377"/>
                    <a:pt x="803168" y="4780636"/>
                  </a:cubicBezTo>
                  <a:lnTo>
                    <a:pt x="803168" y="4780636"/>
                  </a:lnTo>
                  <a:cubicBezTo>
                    <a:pt x="645952" y="4775359"/>
                    <a:pt x="384604" y="4809212"/>
                    <a:pt x="254278" y="4700054"/>
                  </a:cubicBezTo>
                  <a:cubicBezTo>
                    <a:pt x="145767" y="4609169"/>
                    <a:pt x="81795" y="4415857"/>
                    <a:pt x="63030" y="4215658"/>
                  </a:cubicBezTo>
                  <a:close/>
                </a:path>
              </a:pathLst>
            </a:custGeom>
            <a:solidFill>
              <a:srgbClr val="EEC51D"/>
            </a:solidFill>
          </p:spPr>
        </p:sp>
      </p:grpSp>
      <p:grpSp>
        <p:nvGrpSpPr>
          <p:cNvPr id="14" name="Group 14"/>
          <p:cNvGrpSpPr/>
          <p:nvPr/>
        </p:nvGrpSpPr>
        <p:grpSpPr>
          <a:xfrm rot="-5400000">
            <a:off x="5197889" y="2233443"/>
            <a:ext cx="1637657" cy="5340167"/>
            <a:chOff x="0" y="0"/>
            <a:chExt cx="2723132" cy="5210665"/>
          </a:xfrm>
        </p:grpSpPr>
        <p:sp>
          <p:nvSpPr>
            <p:cNvPr id="15" name="Freeform 15"/>
            <p:cNvSpPr/>
            <p:nvPr/>
          </p:nvSpPr>
          <p:spPr>
            <a:xfrm>
              <a:off x="-9098" y="-6509"/>
              <a:ext cx="2737462" cy="5242719"/>
            </a:xfrm>
            <a:custGeom>
              <a:avLst/>
              <a:gdLst/>
              <a:ahLst/>
              <a:cxnLst/>
              <a:rect l="l" t="t" r="r" b="b"/>
              <a:pathLst>
                <a:path w="2737462" h="5242719">
                  <a:moveTo>
                    <a:pt x="63030" y="4649165"/>
                  </a:moveTo>
                  <a:cubicBezTo>
                    <a:pt x="63030" y="4649165"/>
                    <a:pt x="0" y="4402601"/>
                    <a:pt x="10218" y="1214762"/>
                  </a:cubicBezTo>
                  <a:cubicBezTo>
                    <a:pt x="18651" y="990971"/>
                    <a:pt x="65033" y="645332"/>
                    <a:pt x="65033" y="645332"/>
                  </a:cubicBezTo>
                  <a:cubicBezTo>
                    <a:pt x="82233" y="502466"/>
                    <a:pt x="56685" y="337866"/>
                    <a:pt x="181385" y="223925"/>
                  </a:cubicBezTo>
                  <a:cubicBezTo>
                    <a:pt x="346794" y="72788"/>
                    <a:pt x="621643" y="0"/>
                    <a:pt x="1844389" y="6965"/>
                  </a:cubicBezTo>
                  <a:lnTo>
                    <a:pt x="1844390" y="6965"/>
                  </a:lnTo>
                  <a:cubicBezTo>
                    <a:pt x="2061137" y="16819"/>
                    <a:pt x="2265452" y="36481"/>
                    <a:pt x="2399641" y="101690"/>
                  </a:cubicBezTo>
                  <a:cubicBezTo>
                    <a:pt x="2655687" y="226120"/>
                    <a:pt x="2737462" y="459160"/>
                    <a:pt x="2731974" y="704684"/>
                  </a:cubicBezTo>
                  <a:cubicBezTo>
                    <a:pt x="2731974" y="704684"/>
                    <a:pt x="2688686" y="1013073"/>
                    <a:pt x="2696120" y="1248607"/>
                  </a:cubicBezTo>
                  <a:cubicBezTo>
                    <a:pt x="2703243" y="4390967"/>
                    <a:pt x="2710399" y="4586569"/>
                    <a:pt x="2710399" y="4586569"/>
                  </a:cubicBezTo>
                  <a:cubicBezTo>
                    <a:pt x="2693718" y="4802302"/>
                    <a:pt x="2579074" y="5012913"/>
                    <a:pt x="2382205" y="5124538"/>
                  </a:cubicBezTo>
                  <a:cubicBezTo>
                    <a:pt x="2231853" y="5209786"/>
                    <a:pt x="2033822" y="5224884"/>
                    <a:pt x="1607686" y="5214142"/>
                  </a:cubicBezTo>
                  <a:lnTo>
                    <a:pt x="1607673" y="5214142"/>
                  </a:lnTo>
                  <a:cubicBezTo>
                    <a:pt x="645952" y="5208865"/>
                    <a:pt x="384604" y="5242719"/>
                    <a:pt x="254278" y="5133561"/>
                  </a:cubicBezTo>
                  <a:cubicBezTo>
                    <a:pt x="145767" y="5042676"/>
                    <a:pt x="81795" y="4849364"/>
                    <a:pt x="63030" y="4649165"/>
                  </a:cubicBezTo>
                  <a:close/>
                </a:path>
              </a:pathLst>
            </a:custGeom>
            <a:solidFill>
              <a:srgbClr val="FFFAEB"/>
            </a:solidFill>
          </p:spPr>
        </p:sp>
      </p:grpSp>
      <p:pic>
        <p:nvPicPr>
          <p:cNvPr id="16" name="Picture 1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00383">
            <a:off x="5397156" y="3206137"/>
            <a:ext cx="237329" cy="298015"/>
          </a:xfrm>
          <a:prstGeom prst="rect">
            <a:avLst/>
          </a:prstGeom>
        </p:spPr>
      </p:pic>
      <p:pic>
        <p:nvPicPr>
          <p:cNvPr id="17" name="Picture 1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00383">
            <a:off x="5880589" y="3175324"/>
            <a:ext cx="430823" cy="540988"/>
          </a:xfrm>
          <a:prstGeom prst="rect">
            <a:avLst/>
          </a:prstGeom>
        </p:spPr>
      </p:pic>
      <p:pic>
        <p:nvPicPr>
          <p:cNvPr id="18" name="Picture 1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905475">
            <a:off x="122024" y="547766"/>
            <a:ext cx="1127553" cy="1766821"/>
          </a:xfrm>
          <a:prstGeom prst="rect">
            <a:avLst/>
          </a:prstGeom>
        </p:spPr>
      </p:pic>
      <p:sp>
        <p:nvSpPr>
          <p:cNvPr id="24" name="TextBox 23"/>
          <p:cNvSpPr txBox="1"/>
          <p:nvPr/>
        </p:nvSpPr>
        <p:spPr>
          <a:xfrm>
            <a:off x="1768982" y="1321301"/>
            <a:ext cx="8654036" cy="1347485"/>
          </a:xfrm>
          <a:prstGeom prst="rect">
            <a:avLst/>
          </a:prstGeom>
          <a:noFill/>
        </p:spPr>
        <p:txBody>
          <a:bodyPr wrap="square">
            <a:spAutoFit/>
          </a:bodyPr>
          <a:lstStyle/>
          <a:p>
            <a:pPr indent="304800" algn="ctr">
              <a:lnSpc>
                <a:spcPct val="105000"/>
              </a:lnSpc>
              <a:spcBef>
                <a:spcPts val="400"/>
              </a:spcBef>
              <a:spcAft>
                <a:spcPts val="400"/>
              </a:spcAft>
            </a:pPr>
            <a:r>
              <a:rPr lang="en-US" sz="2500" b="1" dirty="0"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Câu 1</a:t>
            </a:r>
            <a:r>
              <a:rPr lang="en-US" sz="2500" dirty="0"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Bài</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văn</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thuyết</a:t>
            </a:r>
            <a:r>
              <a:rPr lang="en-US" sz="2500" b="1" dirty="0">
                <a:latin typeface="Times New Roman" panose="02020603050405020304" pitchFamily="18" charset="0"/>
                <a:ea typeface="Tahoma" panose="020B0604030504040204" pitchFamily="34" charset="0"/>
                <a:cs typeface="Times New Roman" panose="02020603050405020304" pitchFamily="18" charset="0"/>
              </a:rPr>
              <a:t> minh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giải</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thích</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một</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hiện</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tượng</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tự</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nhiên</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thuộc</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kiểu</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văn</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bản</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nào</a:t>
            </a:r>
            <a:r>
              <a:rPr lang="en-US" sz="2500" b="1" dirty="0">
                <a:latin typeface="Times New Roman" panose="02020603050405020304" pitchFamily="18" charset="0"/>
                <a:ea typeface="Tahoma" panose="020B0604030504040204" pitchFamily="34" charset="0"/>
                <a:cs typeface="Times New Roman" panose="02020603050405020304" pitchFamily="18" charset="0"/>
              </a:rPr>
              <a:t>?</a:t>
            </a:r>
            <a:endParaRPr lang="vi-VN" sz="2500" b="1" dirty="0">
              <a:latin typeface="Times New Roman" panose="02020603050405020304" pitchFamily="18" charset="0"/>
              <a:ea typeface="Tahoma" panose="020B0604030504040204" pitchFamily="34" charset="0"/>
              <a:cs typeface="Times New Roman" panose="02020603050405020304" pitchFamily="18" charset="0"/>
            </a:endParaRPr>
          </a:p>
          <a:p>
            <a:pPr indent="304800" algn="ctr">
              <a:lnSpc>
                <a:spcPct val="105000"/>
              </a:lnSpc>
              <a:spcBef>
                <a:spcPts val="400"/>
              </a:spcBef>
              <a:spcAft>
                <a:spcPts val="400"/>
              </a:spcAft>
            </a:pPr>
            <a:endParaRPr lang="en-US" sz="2135" dirty="0">
              <a:solidFill>
                <a:srgbClr val="002060"/>
              </a:solidFill>
              <a:latin typeface="#9Slide03 BoosterNextFYBlack" panose="020B0604020202020204" pitchFamily="2" charset="0"/>
              <a:ea typeface="Times New Roman" panose="02020603050405020304" pitchFamily="18" charset="0"/>
            </a:endParaRPr>
          </a:p>
        </p:txBody>
      </p:sp>
      <p:sp>
        <p:nvSpPr>
          <p:cNvPr id="26" name="TextBox 25"/>
          <p:cNvSpPr txBox="1"/>
          <p:nvPr/>
        </p:nvSpPr>
        <p:spPr>
          <a:xfrm>
            <a:off x="3716781" y="4639169"/>
            <a:ext cx="4282049" cy="523285"/>
          </a:xfrm>
          <a:prstGeom prst="rect">
            <a:avLst/>
          </a:prstGeom>
          <a:noFill/>
        </p:spPr>
        <p:txBody>
          <a:bodyPr wrap="square">
            <a:spAutoFit/>
          </a:bodyPr>
          <a:lstStyle/>
          <a:p>
            <a:pPr indent="304800" algn="ctr">
              <a:lnSpc>
                <a:spcPct val="105000"/>
              </a:lnSpc>
              <a:spcBef>
                <a:spcPts val="400"/>
              </a:spcBef>
              <a:spcAft>
                <a:spcPts val="400"/>
              </a:spcAft>
            </a:pPr>
            <a:r>
              <a:rPr lang="en-US" sz="2665" i="1" dirty="0" err="1">
                <a:solidFill>
                  <a:srgbClr val="0070C0"/>
                </a:solidFill>
                <a:latin typeface="#9Slide03 Arima Madurai ExtraBo" panose="020B0704020202020204" pitchFamily="2" charset="0"/>
                <a:ea typeface="Times New Roman" panose="02020603050405020304" pitchFamily="18" charset="0"/>
                <a:cs typeface="#9Slide03 Arima Madurai ExtraBo" panose="020B0704020202020204" pitchFamily="2" charset="0"/>
              </a:rPr>
              <a:t>Đáp</a:t>
            </a:r>
            <a:r>
              <a:rPr lang="en-US" sz="2665" i="1" dirty="0">
                <a:solidFill>
                  <a:srgbClr val="0070C0"/>
                </a:solidFill>
                <a:latin typeface="#9Slide03 Arima Madurai ExtraBo" panose="020B0704020202020204" pitchFamily="2" charset="0"/>
                <a:ea typeface="Times New Roman" panose="02020603050405020304" pitchFamily="18" charset="0"/>
                <a:cs typeface="#9Slide03 Arima Madurai ExtraBo" panose="020B0704020202020204" pitchFamily="2" charset="0"/>
              </a:rPr>
              <a:t> </a:t>
            </a:r>
            <a:r>
              <a:rPr lang="en-US" sz="2665" i="1" dirty="0" err="1">
                <a:solidFill>
                  <a:srgbClr val="0070C0"/>
                </a:solidFill>
                <a:latin typeface="#9Slide03 Arima Madurai ExtraBo" panose="020B0704020202020204" pitchFamily="2" charset="0"/>
                <a:ea typeface="Times New Roman" panose="02020603050405020304" pitchFamily="18" charset="0"/>
                <a:cs typeface="#9Slide03 Arima Madurai ExtraBo" panose="020B0704020202020204" pitchFamily="2" charset="0"/>
              </a:rPr>
              <a:t>án</a:t>
            </a:r>
            <a:r>
              <a:rPr lang="en-US" sz="2665" i="1" dirty="0">
                <a:solidFill>
                  <a:srgbClr val="0070C0"/>
                </a:solidFill>
                <a:latin typeface="#9Slide03 Arima Madurai ExtraBo" panose="020B0704020202020204" pitchFamily="2" charset="0"/>
                <a:ea typeface="Times New Roman" panose="02020603050405020304" pitchFamily="18" charset="0"/>
                <a:cs typeface="#9Slide03 Arima Madurai ExtraBo" panose="020B0704020202020204" pitchFamily="2" charset="0"/>
              </a:rPr>
              <a:t>: </a:t>
            </a:r>
            <a:r>
              <a:rPr lang="en-US" sz="2665" i="1" dirty="0" err="1">
                <a:solidFill>
                  <a:srgbClr val="0070C0"/>
                </a:solidFill>
                <a:latin typeface="#9Slide03 Arima Madurai ExtraBo" panose="020B0704020202020204" pitchFamily="2" charset="0"/>
                <a:ea typeface="Times New Roman" panose="02020603050405020304" pitchFamily="18" charset="0"/>
                <a:cs typeface="#9Slide03 Arima Madurai ExtraBo" panose="020B0704020202020204" pitchFamily="2" charset="0"/>
              </a:rPr>
              <a:t>Thuyết</a:t>
            </a:r>
            <a:r>
              <a:rPr lang="en-US" sz="2665" i="1" dirty="0">
                <a:solidFill>
                  <a:srgbClr val="0070C0"/>
                </a:solidFill>
                <a:latin typeface="#9Slide03 Arima Madurai ExtraBo" panose="020B0704020202020204" pitchFamily="2" charset="0"/>
                <a:ea typeface="Times New Roman" panose="02020603050405020304" pitchFamily="18" charset="0"/>
                <a:cs typeface="#9Slide03 Arima Madurai ExtraBo" panose="020B0704020202020204" pitchFamily="2" charset="0"/>
              </a:rPr>
              <a:t> </a:t>
            </a:r>
            <a:r>
              <a:rPr lang="en-US" sz="2665" i="1" dirty="0" err="1">
                <a:solidFill>
                  <a:srgbClr val="0070C0"/>
                </a:solidFill>
                <a:latin typeface="#9Slide03 Arima Madurai ExtraBo" panose="020B0704020202020204" pitchFamily="2" charset="0"/>
                <a:ea typeface="Times New Roman" panose="02020603050405020304" pitchFamily="18" charset="0"/>
                <a:cs typeface="#9Slide03 Arima Madurai ExtraBo" panose="020B0704020202020204" pitchFamily="2" charset="0"/>
              </a:rPr>
              <a:t>minh</a:t>
            </a:r>
            <a:r>
              <a:rPr lang="en-US" sz="2665" i="1" dirty="0">
                <a:solidFill>
                  <a:srgbClr val="0070C0"/>
                </a:solidFill>
                <a:latin typeface="#9Slide03 Arima Madurai ExtraBo" panose="020B0704020202020204" pitchFamily="2" charset="0"/>
                <a:ea typeface="Times New Roman" panose="02020603050405020304" pitchFamily="18" charset="0"/>
                <a:cs typeface="#9Slide03 Arima Madurai ExtraBo" panose="020B0704020202020204" pitchFamily="2" charset="0"/>
              </a:rPr>
              <a:t>.</a:t>
            </a:r>
            <a:endParaRPr lang="en-US" sz="2400" dirty="0">
              <a:latin typeface="#9Slide03 Arima Madurai ExtraBo" panose="020B0704020202020204" pitchFamily="2" charset="0"/>
              <a:ea typeface="Times New Roman" panose="02020603050405020304" pitchFamily="18" charset="0"/>
              <a:cs typeface="#9Slide03 Arima Madurai ExtraBo" panose="020B0704020202020204"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GB" smtClean="0"/>
            </a:fld>
            <a:endParaRPr lang="en-GB"/>
          </a:p>
        </p:txBody>
      </p:sp>
      <p:graphicFrame>
        <p:nvGraphicFramePr>
          <p:cNvPr id="5" name="Table 4"/>
          <p:cNvGraphicFramePr>
            <a:graphicFrameLocks noGrp="1"/>
          </p:cNvGraphicFramePr>
          <p:nvPr/>
        </p:nvGraphicFramePr>
        <p:xfrm>
          <a:off x="902261" y="1299998"/>
          <a:ext cx="10691259" cy="4590439"/>
        </p:xfrm>
        <a:graphic>
          <a:graphicData uri="http://schemas.openxmlformats.org/drawingml/2006/table">
            <a:tbl>
              <a:tblPr firstRow="1" firstCol="1" bandRow="1"/>
              <a:tblGrid>
                <a:gridCol w="3517769"/>
                <a:gridCol w="7173490"/>
              </a:tblGrid>
              <a:tr h="4590439">
                <a:tc>
                  <a:txBody>
                    <a:bodyPr/>
                    <a:lstStyle/>
                    <a:p>
                      <a:pPr algn="just">
                        <a:spcBef>
                          <a:spcPts val="300"/>
                        </a:spcBef>
                        <a:spcAft>
                          <a:spcPts val="300"/>
                        </a:spcAft>
                      </a:pPr>
                      <a:r>
                        <a:rPr lang="en-US" sz="26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6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Núi</a:t>
                      </a:r>
                      <a:r>
                        <a:rPr lang="en-US" sz="26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lửa</a:t>
                      </a:r>
                      <a:r>
                        <a:rPr lang="en-US" sz="26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phun</a:t>
                      </a:r>
                      <a:r>
                        <a:rPr lang="en-US" sz="26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trào</a:t>
                      </a:r>
                      <a:r>
                        <a:rPr lang="en-US" sz="26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mang</a:t>
                      </a:r>
                      <a:r>
                        <a:rPr lang="en-US" sz="26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6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6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lợi</a:t>
                      </a:r>
                      <a:r>
                        <a:rPr lang="en-US" sz="26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ích</a:t>
                      </a:r>
                      <a:r>
                        <a:rPr lang="en-US" sz="26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6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6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hại</a:t>
                      </a:r>
                      <a:r>
                        <a:rPr lang="en-US" sz="26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6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600" b="1" dirty="0">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9000"/>
                        </a:lnSpc>
                        <a:spcAft>
                          <a:spcPts val="0"/>
                        </a:spcAft>
                        <a:tabLst>
                          <a:tab pos="717550" algn="l"/>
                        </a:tabLst>
                      </a:pPr>
                      <a:r>
                        <a:rPr lang="en-US" sz="26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a. </a:t>
                      </a:r>
                      <a:r>
                        <a:rPr lang="vi-VN" sz="26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Núi lửa đã gây ra rất nhiéu ảnh hưởng đến đời sống của con người, nhất là nhửng người đang sống trong vùng gần núi lửa phun trào.</a:t>
                      </a:r>
                      <a:endParaRPr lang="vi-VN" sz="2600" dirty="0">
                        <a:effectLst/>
                        <a:latin typeface=".VnTime"/>
                        <a:ea typeface="Times New Roman" panose="02020603050405020304" pitchFamily="18" charset="0"/>
                        <a:cs typeface="Times New Roman" panose="02020603050405020304" pitchFamily="18" charset="0"/>
                      </a:endParaRPr>
                    </a:p>
                    <a:p>
                      <a:pPr>
                        <a:lnSpc>
                          <a:spcPct val="139000"/>
                        </a:lnSpc>
                        <a:spcAft>
                          <a:spcPts val="0"/>
                        </a:spcAft>
                        <a:tabLst>
                          <a:tab pos="923925" algn="l"/>
                        </a:tabLst>
                      </a:pPr>
                      <a:r>
                        <a:rPr lang="en-US" sz="26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b. </a:t>
                      </a:r>
                      <a:r>
                        <a:rPr lang="vi-VN" sz="26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Núi lửa góp phân phát triền hoạt động du lịch.</a:t>
                      </a:r>
                      <a:endParaRPr lang="vi-VN" sz="2600" dirty="0">
                        <a:effectLst/>
                        <a:latin typeface=".VnTime"/>
                        <a:ea typeface="Times New Roman" panose="02020603050405020304" pitchFamily="18" charset="0"/>
                        <a:cs typeface="Times New Roman" panose="02020603050405020304" pitchFamily="18" charset="0"/>
                      </a:endParaRPr>
                    </a:p>
                    <a:p>
                      <a:pPr>
                        <a:lnSpc>
                          <a:spcPct val="139000"/>
                        </a:lnSpc>
                        <a:spcAft>
                          <a:spcPts val="0"/>
                        </a:spcAft>
                        <a:tabLst>
                          <a:tab pos="923925" algn="l"/>
                        </a:tabLst>
                      </a:pPr>
                      <a:r>
                        <a:rPr lang="en-US" sz="26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h. </a:t>
                      </a:r>
                      <a:r>
                        <a:rPr lang="vi-VN" sz="26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Lợi ích mà núi lửa phun trào mang lại:</a:t>
                      </a:r>
                      <a:endParaRPr lang="vi-VN" sz="2600" dirty="0">
                        <a:effectLst/>
                        <a:latin typeface=".VnTime"/>
                        <a:ea typeface="Times New Roman" panose="02020603050405020304" pitchFamily="18" charset="0"/>
                        <a:cs typeface="Times New Roman" panose="02020603050405020304" pitchFamily="18" charset="0"/>
                      </a:endParaRPr>
                    </a:p>
                    <a:p>
                      <a:pPr>
                        <a:lnSpc>
                          <a:spcPct val="139000"/>
                        </a:lnSpc>
                        <a:spcAft>
                          <a:spcPts val="0"/>
                        </a:spcAft>
                      </a:pPr>
                      <a:r>
                        <a:rPr lang="en-US" sz="26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6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Mỏ khoáng sản phong phú.</a:t>
                      </a:r>
                      <a:endParaRPr lang="vi-VN" sz="2600" dirty="0">
                        <a:effectLst/>
                        <a:latin typeface=".VnTime"/>
                        <a:ea typeface="Times New Roman" panose="02020603050405020304" pitchFamily="18" charset="0"/>
                        <a:cs typeface="Times New Roman" panose="02020603050405020304" pitchFamily="18" charset="0"/>
                      </a:endParaRPr>
                    </a:p>
                    <a:p>
                      <a:pPr algn="just">
                        <a:lnSpc>
                          <a:spcPct val="139000"/>
                        </a:lnSpc>
                        <a:spcAft>
                          <a:spcPts val="0"/>
                        </a:spcAft>
                        <a:tabLst>
                          <a:tab pos="660400" algn="l"/>
                        </a:tabLst>
                      </a:pPr>
                      <a:r>
                        <a:rPr lang="en-US" sz="26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6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Năng lượng địa nhiệt.</a:t>
                      </a:r>
                      <a:endParaRPr lang="vi-VN" sz="2600" dirty="0">
                        <a:effectLst/>
                        <a:latin typeface=".VnTime"/>
                        <a:ea typeface="Times New Roman" panose="02020603050405020304" pitchFamily="18" charset="0"/>
                        <a:cs typeface="Times New Roman" panose="02020603050405020304" pitchFamily="18" charset="0"/>
                      </a:endParaRPr>
                    </a:p>
                    <a:p>
                      <a:pPr algn="just">
                        <a:lnSpc>
                          <a:spcPct val="139000"/>
                        </a:lnSpc>
                        <a:spcAft>
                          <a:spcPts val="0"/>
                        </a:spcAft>
                        <a:tabLst>
                          <a:tab pos="631825" algn="l"/>
                        </a:tabLst>
                      </a:pPr>
                      <a:r>
                        <a:rPr lang="en-US" sz="26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6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Đất đai tơi xốp, màu mỡ.</a:t>
                      </a:r>
                      <a:endParaRPr lang="vi-VN" sz="2600" dirty="0">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16" name="TextBox 15"/>
          <p:cNvSpPr txBox="1"/>
          <p:nvPr/>
        </p:nvSpPr>
        <p:spPr>
          <a:xfrm>
            <a:off x="957536" y="2245078"/>
            <a:ext cx="4731182" cy="2031325"/>
          </a:xfrm>
          <a:prstGeom prst="rect">
            <a:avLst/>
          </a:prstGeom>
          <a:noFill/>
        </p:spPr>
        <p:txBody>
          <a:bodyPr wrap="square" rtlCol="0">
            <a:spAutoFit/>
          </a:bodyPr>
          <a:lstStyle/>
          <a:p>
            <a:pPr algn="just">
              <a:lnSpc>
                <a:spcPct val="150000"/>
              </a:lnSpc>
              <a:buClrTx/>
              <a:buFontTx/>
              <a:buNone/>
            </a:pPr>
            <a:r>
              <a:rPr lang="en-US" sz="2800" kern="1200" dirty="0" smtClean="0">
                <a:solidFill>
                  <a:srgbClr val="FF0000"/>
                </a:solidFill>
                <a:latin typeface="Times New Roman" panose="02020603050405020304" pitchFamily="18" charset="0"/>
                <a:cs typeface="Times New Roman" panose="02020603050405020304" pitchFamily="18" charset="0"/>
              </a:rPr>
              <a:t>- </a:t>
            </a:r>
            <a:r>
              <a:rPr lang="en-US" sz="2800" kern="1200" dirty="0" err="1" smtClean="0">
                <a:solidFill>
                  <a:srgbClr val="FF0000"/>
                </a:solidFill>
                <a:latin typeface="Times New Roman" panose="02020603050405020304" pitchFamily="18" charset="0"/>
                <a:cs typeface="Times New Roman" panose="02020603050405020304" pitchFamily="18" charset="0"/>
              </a:rPr>
              <a:t>Lập</a:t>
            </a:r>
            <a:r>
              <a:rPr lang="en-US" sz="2800" kern="1200" dirty="0" smtClean="0">
                <a:solidFill>
                  <a:srgbClr val="FF0000"/>
                </a:solidFill>
                <a:latin typeface="Times New Roman" panose="02020603050405020304" pitchFamily="18" charset="0"/>
                <a:cs typeface="Times New Roman" panose="02020603050405020304" pitchFamily="18" charset="0"/>
              </a:rPr>
              <a:t> </a:t>
            </a:r>
            <a:r>
              <a:rPr lang="en-US" sz="2800" kern="1200" dirty="0" err="1" smtClean="0">
                <a:solidFill>
                  <a:srgbClr val="FF0000"/>
                </a:solidFill>
                <a:latin typeface="Times New Roman" panose="02020603050405020304" pitchFamily="18" charset="0"/>
                <a:cs typeface="Times New Roman" panose="02020603050405020304" pitchFamily="18" charset="0"/>
              </a:rPr>
              <a:t>dàn</a:t>
            </a:r>
            <a:r>
              <a:rPr lang="en-US" sz="2800" kern="1200" dirty="0" smtClean="0">
                <a:solidFill>
                  <a:srgbClr val="FF0000"/>
                </a:solidFill>
                <a:latin typeface="Times New Roman" panose="02020603050405020304" pitchFamily="18" charset="0"/>
                <a:cs typeface="Times New Roman" panose="02020603050405020304" pitchFamily="18" charset="0"/>
              </a:rPr>
              <a:t> ý </a:t>
            </a:r>
            <a:r>
              <a:rPr lang="en-US" sz="2800" kern="1200" dirty="0" err="1" smtClean="0">
                <a:solidFill>
                  <a:srgbClr val="FF0000"/>
                </a:solidFill>
                <a:latin typeface="Times New Roman" panose="02020603050405020304" pitchFamily="18" charset="0"/>
                <a:cs typeface="Times New Roman" panose="02020603050405020304" pitchFamily="18" charset="0"/>
              </a:rPr>
              <a:t>cho</a:t>
            </a:r>
            <a:r>
              <a:rPr lang="en-US" sz="2800" kern="1200" dirty="0" smtClean="0">
                <a:solidFill>
                  <a:srgbClr val="FF0000"/>
                </a:solidFill>
                <a:latin typeface="Times New Roman" panose="02020603050405020304" pitchFamily="18" charset="0"/>
                <a:cs typeface="Times New Roman" panose="02020603050405020304" pitchFamily="18" charset="0"/>
              </a:rPr>
              <a:t> </a:t>
            </a:r>
            <a:r>
              <a:rPr lang="en-US" sz="2800" kern="1200" dirty="0" err="1" smtClean="0">
                <a:solidFill>
                  <a:srgbClr val="FF0000"/>
                </a:solidFill>
                <a:latin typeface="Times New Roman" panose="02020603050405020304" pitchFamily="18" charset="0"/>
                <a:cs typeface="Times New Roman" panose="02020603050405020304" pitchFamily="18" charset="0"/>
              </a:rPr>
              <a:t>bài</a:t>
            </a:r>
            <a:r>
              <a:rPr lang="en-US" sz="2800" kern="1200" dirty="0" smtClean="0">
                <a:solidFill>
                  <a:srgbClr val="FF0000"/>
                </a:solidFill>
                <a:latin typeface="Times New Roman" panose="02020603050405020304" pitchFamily="18" charset="0"/>
                <a:cs typeface="Times New Roman" panose="02020603050405020304" pitchFamily="18" charset="0"/>
              </a:rPr>
              <a:t> </a:t>
            </a:r>
            <a:r>
              <a:rPr lang="en-US" sz="2800" kern="1200" dirty="0" err="1" smtClean="0">
                <a:solidFill>
                  <a:srgbClr val="FF0000"/>
                </a:solidFill>
                <a:latin typeface="Times New Roman" panose="02020603050405020304" pitchFamily="18" charset="0"/>
                <a:cs typeface="Times New Roman" panose="02020603050405020304" pitchFamily="18" charset="0"/>
              </a:rPr>
              <a:t>viết</a:t>
            </a:r>
            <a:r>
              <a:rPr lang="en-US" sz="2800" kern="1200" dirty="0" smtClean="0">
                <a:solidFill>
                  <a:srgbClr val="FF0000"/>
                </a:solidFill>
                <a:latin typeface="Times New Roman" panose="02020603050405020304" pitchFamily="18" charset="0"/>
                <a:cs typeface="Times New Roman" panose="02020603050405020304" pitchFamily="18" charset="0"/>
              </a:rPr>
              <a:t> </a:t>
            </a:r>
            <a:r>
              <a:rPr lang="en-US" sz="2800" kern="1200" dirty="0" err="1" smtClean="0">
                <a:solidFill>
                  <a:srgbClr val="FF0000"/>
                </a:solidFill>
                <a:latin typeface="Times New Roman" panose="02020603050405020304" pitchFamily="18" charset="0"/>
                <a:cs typeface="Times New Roman" panose="02020603050405020304" pitchFamily="18" charset="0"/>
              </a:rPr>
              <a:t>bằng</a:t>
            </a:r>
            <a:r>
              <a:rPr lang="en-US" sz="2800" kern="1200" dirty="0" smtClean="0">
                <a:solidFill>
                  <a:srgbClr val="FF0000"/>
                </a:solidFill>
                <a:latin typeface="Times New Roman" panose="02020603050405020304" pitchFamily="18" charset="0"/>
                <a:cs typeface="Times New Roman" panose="02020603050405020304" pitchFamily="18" charset="0"/>
              </a:rPr>
              <a:t> </a:t>
            </a:r>
            <a:r>
              <a:rPr lang="en-US" sz="2800" kern="1200" dirty="0" err="1" smtClean="0">
                <a:solidFill>
                  <a:srgbClr val="FF0000"/>
                </a:solidFill>
                <a:latin typeface="Times New Roman" panose="02020603050405020304" pitchFamily="18" charset="0"/>
                <a:cs typeface="Times New Roman" panose="02020603050405020304" pitchFamily="18" charset="0"/>
              </a:rPr>
              <a:t>cách</a:t>
            </a:r>
            <a:r>
              <a:rPr lang="en-US" sz="2800" kern="1200" dirty="0" smtClean="0">
                <a:solidFill>
                  <a:srgbClr val="FF0000"/>
                </a:solidFill>
                <a:latin typeface="Times New Roman" panose="02020603050405020304" pitchFamily="18" charset="0"/>
                <a:cs typeface="Times New Roman" panose="02020603050405020304" pitchFamily="18" charset="0"/>
              </a:rPr>
              <a:t> </a:t>
            </a:r>
            <a:r>
              <a:rPr lang="en-US" sz="2800" kern="1200" dirty="0" err="1" smtClean="0">
                <a:solidFill>
                  <a:srgbClr val="FF0000"/>
                </a:solidFill>
                <a:latin typeface="Times New Roman" panose="02020603050405020304" pitchFamily="18" charset="0"/>
                <a:cs typeface="Times New Roman" panose="02020603050405020304" pitchFamily="18" charset="0"/>
              </a:rPr>
              <a:t>lựa</a:t>
            </a:r>
            <a:r>
              <a:rPr lang="en-US" sz="2800" kern="1200" dirty="0" smtClean="0">
                <a:solidFill>
                  <a:srgbClr val="FF0000"/>
                </a:solidFill>
                <a:latin typeface="Times New Roman" panose="02020603050405020304" pitchFamily="18" charset="0"/>
                <a:cs typeface="Times New Roman" panose="02020603050405020304" pitchFamily="18" charset="0"/>
              </a:rPr>
              <a:t> </a:t>
            </a:r>
            <a:r>
              <a:rPr lang="en-US" sz="2800" kern="1200" dirty="0" err="1" smtClean="0">
                <a:solidFill>
                  <a:srgbClr val="FF0000"/>
                </a:solidFill>
                <a:latin typeface="Times New Roman" panose="02020603050405020304" pitchFamily="18" charset="0"/>
                <a:cs typeface="Times New Roman" panose="02020603050405020304" pitchFamily="18" charset="0"/>
              </a:rPr>
              <a:t>chọn</a:t>
            </a:r>
            <a:r>
              <a:rPr lang="en-US" sz="2800" kern="1200" dirty="0" smtClean="0">
                <a:solidFill>
                  <a:srgbClr val="FF0000"/>
                </a:solidFill>
                <a:latin typeface="Times New Roman" panose="02020603050405020304" pitchFamily="18" charset="0"/>
                <a:cs typeface="Times New Roman" panose="02020603050405020304" pitchFamily="18" charset="0"/>
              </a:rPr>
              <a:t>, </a:t>
            </a:r>
            <a:r>
              <a:rPr lang="en-US" sz="2800" kern="1200" dirty="0" err="1" smtClean="0">
                <a:solidFill>
                  <a:srgbClr val="FF0000"/>
                </a:solidFill>
                <a:latin typeface="Times New Roman" panose="02020603050405020304" pitchFamily="18" charset="0"/>
                <a:cs typeface="Times New Roman" panose="02020603050405020304" pitchFamily="18" charset="0"/>
              </a:rPr>
              <a:t>sắp</a:t>
            </a:r>
            <a:r>
              <a:rPr lang="en-US" sz="2800" kern="1200" dirty="0" smtClean="0">
                <a:solidFill>
                  <a:srgbClr val="FF0000"/>
                </a:solidFill>
                <a:latin typeface="Times New Roman" panose="02020603050405020304" pitchFamily="18" charset="0"/>
                <a:cs typeface="Times New Roman" panose="02020603050405020304" pitchFamily="18" charset="0"/>
              </a:rPr>
              <a:t> </a:t>
            </a:r>
            <a:r>
              <a:rPr lang="en-US" sz="2800" kern="1200" dirty="0" err="1" smtClean="0">
                <a:solidFill>
                  <a:srgbClr val="FF0000"/>
                </a:solidFill>
                <a:latin typeface="Times New Roman" panose="02020603050405020304" pitchFamily="18" charset="0"/>
                <a:cs typeface="Times New Roman" panose="02020603050405020304" pitchFamily="18" charset="0"/>
              </a:rPr>
              <a:t>xếp</a:t>
            </a:r>
            <a:r>
              <a:rPr lang="en-US" sz="2800" kern="1200" dirty="0" smtClean="0">
                <a:solidFill>
                  <a:srgbClr val="FF0000"/>
                </a:solidFill>
                <a:latin typeface="Times New Roman" panose="02020603050405020304" pitchFamily="18" charset="0"/>
                <a:cs typeface="Times New Roman" panose="02020603050405020304" pitchFamily="18" charset="0"/>
              </a:rPr>
              <a:t> </a:t>
            </a:r>
            <a:r>
              <a:rPr lang="en-US" sz="2800" kern="1200" dirty="0" err="1" smtClean="0">
                <a:solidFill>
                  <a:srgbClr val="FF0000"/>
                </a:solidFill>
                <a:latin typeface="Times New Roman" panose="02020603050405020304" pitchFamily="18" charset="0"/>
                <a:cs typeface="Times New Roman" panose="02020603050405020304" pitchFamily="18" charset="0"/>
              </a:rPr>
              <a:t>các</a:t>
            </a:r>
            <a:r>
              <a:rPr lang="en-US" sz="2800" kern="1200" dirty="0" smtClean="0">
                <a:solidFill>
                  <a:srgbClr val="FF0000"/>
                </a:solidFill>
                <a:latin typeface="Times New Roman" panose="02020603050405020304" pitchFamily="18" charset="0"/>
                <a:cs typeface="Times New Roman" panose="02020603050405020304" pitchFamily="18" charset="0"/>
              </a:rPr>
              <a:t> ý </a:t>
            </a:r>
            <a:r>
              <a:rPr lang="en-US" sz="2800" kern="1200" dirty="0" err="1" smtClean="0">
                <a:solidFill>
                  <a:srgbClr val="FF0000"/>
                </a:solidFill>
                <a:latin typeface="Times New Roman" panose="02020603050405020304" pitchFamily="18" charset="0"/>
                <a:cs typeface="Times New Roman" panose="02020603050405020304" pitchFamily="18" charset="0"/>
              </a:rPr>
              <a:t>theo</a:t>
            </a:r>
            <a:r>
              <a:rPr lang="en-US" sz="2800" kern="1200" dirty="0" smtClean="0">
                <a:solidFill>
                  <a:srgbClr val="FF0000"/>
                </a:solidFill>
                <a:latin typeface="Times New Roman" panose="02020603050405020304" pitchFamily="18" charset="0"/>
                <a:cs typeface="Times New Roman" panose="02020603050405020304" pitchFamily="18" charset="0"/>
              </a:rPr>
              <a:t> </a:t>
            </a:r>
            <a:r>
              <a:rPr lang="en-US" sz="2800" kern="1200" dirty="0" err="1" smtClean="0">
                <a:solidFill>
                  <a:srgbClr val="FF0000"/>
                </a:solidFill>
                <a:latin typeface="Times New Roman" panose="02020603050405020304" pitchFamily="18" charset="0"/>
                <a:cs typeface="Times New Roman" panose="02020603050405020304" pitchFamily="18" charset="0"/>
              </a:rPr>
              <a:t>bố</a:t>
            </a:r>
            <a:r>
              <a:rPr lang="en-US" sz="2800" kern="1200" dirty="0" smtClean="0">
                <a:solidFill>
                  <a:srgbClr val="FF0000"/>
                </a:solidFill>
                <a:latin typeface="Times New Roman" panose="02020603050405020304" pitchFamily="18" charset="0"/>
                <a:cs typeface="Times New Roman" panose="02020603050405020304" pitchFamily="18" charset="0"/>
              </a:rPr>
              <a:t> </a:t>
            </a:r>
            <a:r>
              <a:rPr lang="en-US" sz="2800" kern="1200" dirty="0" err="1" smtClean="0">
                <a:solidFill>
                  <a:srgbClr val="FF0000"/>
                </a:solidFill>
                <a:latin typeface="Times New Roman" panose="02020603050405020304" pitchFamily="18" charset="0"/>
                <a:cs typeface="Times New Roman" panose="02020603050405020304" pitchFamily="18" charset="0"/>
              </a:rPr>
              <a:t>cục</a:t>
            </a:r>
            <a:r>
              <a:rPr lang="en-US" sz="2800" kern="1200" dirty="0" smtClean="0">
                <a:solidFill>
                  <a:srgbClr val="FF0000"/>
                </a:solidFill>
                <a:latin typeface="Times New Roman" panose="02020603050405020304" pitchFamily="18" charset="0"/>
                <a:cs typeface="Times New Roman" panose="02020603050405020304" pitchFamily="18" charset="0"/>
              </a:rPr>
              <a:t> </a:t>
            </a:r>
            <a:r>
              <a:rPr lang="en-US" sz="2800" kern="1200" dirty="0" err="1" smtClean="0">
                <a:solidFill>
                  <a:srgbClr val="FF0000"/>
                </a:solidFill>
                <a:latin typeface="Times New Roman" panose="02020603050405020304" pitchFamily="18" charset="0"/>
                <a:cs typeface="Times New Roman" panose="02020603050405020304" pitchFamily="18" charset="0"/>
              </a:rPr>
              <a:t>ba</a:t>
            </a:r>
            <a:r>
              <a:rPr lang="en-US" sz="2800" kern="1200" dirty="0" smtClean="0">
                <a:solidFill>
                  <a:srgbClr val="FF0000"/>
                </a:solidFill>
                <a:latin typeface="Times New Roman" panose="02020603050405020304" pitchFamily="18" charset="0"/>
                <a:cs typeface="Times New Roman" panose="02020603050405020304" pitchFamily="18" charset="0"/>
              </a:rPr>
              <a:t> </a:t>
            </a:r>
            <a:r>
              <a:rPr lang="en-US" sz="2800" kern="1200" dirty="0" err="1" smtClean="0">
                <a:solidFill>
                  <a:srgbClr val="FF0000"/>
                </a:solidFill>
                <a:latin typeface="Times New Roman" panose="02020603050405020304" pitchFamily="18" charset="0"/>
                <a:cs typeface="Times New Roman" panose="02020603050405020304" pitchFamily="18" charset="0"/>
              </a:rPr>
              <a:t>phần</a:t>
            </a:r>
            <a:endParaRPr lang="en-US" sz="2800" kern="1200" dirty="0" smtClean="0">
              <a:solidFill>
                <a:srgbClr val="FF0000"/>
              </a:solidFill>
              <a:latin typeface="Times New Roman" panose="02020603050405020304" pitchFamily="18" charset="0"/>
              <a:cs typeface="Times New Roman" panose="02020603050405020304" pitchFamily="18" charset="0"/>
            </a:endParaRPr>
          </a:p>
        </p:txBody>
      </p:sp>
      <p:sp>
        <p:nvSpPr>
          <p:cNvPr id="22" name="Google Shape;315;p25"/>
          <p:cNvSpPr/>
          <p:nvPr/>
        </p:nvSpPr>
        <p:spPr>
          <a:xfrm>
            <a:off x="2155313" y="813183"/>
            <a:ext cx="917100" cy="942000"/>
          </a:xfrm>
          <a:prstGeom prst="ellipse">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4500" i="1" dirty="0" smtClean="0">
                <a:latin typeface="Playfair Display SemiBold"/>
                <a:ea typeface="Playfair Display SemiBold"/>
                <a:cs typeface="Playfair Display SemiBold"/>
                <a:sym typeface="Playfair Display SemiBold"/>
              </a:rPr>
              <a:t>2</a:t>
            </a:r>
            <a:endParaRPr sz="4500" i="1" dirty="0">
              <a:latin typeface="Playfair Display SemiBold"/>
              <a:ea typeface="Playfair Display SemiBold"/>
              <a:cs typeface="Playfair Display SemiBold"/>
              <a:sym typeface="Playfair Display SemiBold"/>
            </a:endParaRPr>
          </a:p>
        </p:txBody>
      </p:sp>
      <p:sp>
        <p:nvSpPr>
          <p:cNvPr id="23" name="TextBox 22"/>
          <p:cNvSpPr txBox="1"/>
          <p:nvPr/>
        </p:nvSpPr>
        <p:spPr>
          <a:xfrm>
            <a:off x="3323127" y="1075816"/>
            <a:ext cx="3188086" cy="523220"/>
          </a:xfrm>
          <a:prstGeom prst="rect">
            <a:avLst/>
          </a:prstGeom>
          <a:noFill/>
        </p:spPr>
        <p:txBody>
          <a:bodyPr wrap="square" rtlCol="0">
            <a:spAutoFit/>
          </a:bodyPr>
          <a:lstStyle/>
          <a:p>
            <a:pPr algn="just">
              <a:buClrTx/>
              <a:buFontTx/>
              <a:buNone/>
            </a:pPr>
            <a:r>
              <a:rPr lang="en-US" sz="2800" b="1" kern="1200" dirty="0" err="1" smtClean="0">
                <a:solidFill>
                  <a:prstClr val="black"/>
                </a:solidFill>
                <a:latin typeface="Times New Roman" panose="02020603050405020304" pitchFamily="18" charset="0"/>
                <a:cs typeface="Times New Roman" panose="02020603050405020304" pitchFamily="18" charset="0"/>
              </a:rPr>
              <a:t>Tìm</a:t>
            </a:r>
            <a:r>
              <a:rPr lang="en-US" sz="2800" b="1" kern="1200" dirty="0" smtClean="0">
                <a:solidFill>
                  <a:prstClr val="black"/>
                </a:solidFill>
                <a:latin typeface="Times New Roman" panose="02020603050405020304" pitchFamily="18" charset="0"/>
                <a:cs typeface="Times New Roman" panose="02020603050405020304" pitchFamily="18" charset="0"/>
              </a:rPr>
              <a:t> ý </a:t>
            </a:r>
            <a:r>
              <a:rPr lang="en-US" sz="2800" b="1" kern="1200" dirty="0" err="1" smtClean="0">
                <a:solidFill>
                  <a:prstClr val="black"/>
                </a:solidFill>
                <a:latin typeface="Times New Roman" panose="02020603050405020304" pitchFamily="18" charset="0"/>
                <a:cs typeface="Times New Roman" panose="02020603050405020304" pitchFamily="18" charset="0"/>
              </a:rPr>
              <a:t>và</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lập</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dàn</a:t>
            </a:r>
            <a:r>
              <a:rPr lang="en-US" sz="2800" b="1" kern="1200" dirty="0" smtClean="0">
                <a:solidFill>
                  <a:prstClr val="black"/>
                </a:solidFill>
                <a:latin typeface="Times New Roman" panose="02020603050405020304" pitchFamily="18" charset="0"/>
                <a:cs typeface="Times New Roman" panose="02020603050405020304" pitchFamily="18" charset="0"/>
              </a:rPr>
              <a:t> ý</a:t>
            </a:r>
            <a:endParaRPr lang="en-US" sz="2800" b="1" kern="1200" dirty="0" smtClean="0">
              <a:solidFill>
                <a:prstClr val="black"/>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761927" y="696432"/>
            <a:ext cx="3157545" cy="1695894"/>
          </a:xfrm>
          <a:prstGeom prst="rect">
            <a:avLst/>
          </a:prstGeom>
        </p:spPr>
      </p:pic>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1465" y="2844541"/>
            <a:ext cx="2619375" cy="174307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3587" y="4193362"/>
            <a:ext cx="3001482" cy="20009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8" name="TextBox 7"/>
          <p:cNvSpPr txBox="1"/>
          <p:nvPr/>
        </p:nvSpPr>
        <p:spPr>
          <a:xfrm>
            <a:off x="832734" y="1138009"/>
            <a:ext cx="1356851" cy="523220"/>
          </a:xfrm>
          <a:prstGeom prst="rect">
            <a:avLst/>
          </a:prstGeom>
          <a:solidFill>
            <a:schemeClr val="accent1">
              <a:lumMod val="50000"/>
            </a:schemeClr>
          </a:solidFill>
        </p:spPr>
        <p:txBody>
          <a:bodyPr wrap="square" rtlCol="0">
            <a:spAutoFit/>
          </a:bodyPr>
          <a:lstStyle/>
          <a:p>
            <a:pPr algn="ctr">
              <a:buClrTx/>
              <a:buFontTx/>
              <a:buNone/>
            </a:pPr>
            <a:r>
              <a:rPr lang="en-US" sz="2800" kern="1200" dirty="0" err="1" smtClean="0">
                <a:solidFill>
                  <a:schemeClr val="bg1"/>
                </a:solidFill>
                <a:latin typeface="Times New Roman" panose="02020603050405020304" pitchFamily="18" charset="0"/>
                <a:cs typeface="Times New Roman" panose="02020603050405020304" pitchFamily="18" charset="0"/>
              </a:rPr>
              <a:t>Mở</a:t>
            </a:r>
            <a:r>
              <a:rPr lang="en-US" sz="2800" kern="1200" dirty="0" smtClean="0">
                <a:solidFill>
                  <a:schemeClr val="bg1"/>
                </a:solidFill>
                <a:latin typeface="Times New Roman" panose="02020603050405020304" pitchFamily="18" charset="0"/>
                <a:cs typeface="Times New Roman" panose="02020603050405020304" pitchFamily="18" charset="0"/>
              </a:rPr>
              <a:t> </a:t>
            </a:r>
            <a:r>
              <a:rPr lang="en-US" sz="2800" kern="1200" dirty="0" err="1" smtClean="0">
                <a:solidFill>
                  <a:schemeClr val="bg1"/>
                </a:solidFill>
                <a:latin typeface="Times New Roman" panose="02020603050405020304" pitchFamily="18" charset="0"/>
                <a:cs typeface="Times New Roman" panose="02020603050405020304" pitchFamily="18" charset="0"/>
              </a:rPr>
              <a:t>bài</a:t>
            </a:r>
            <a:endParaRPr lang="en-US" sz="2800" kern="1200" dirty="0" smtClean="0">
              <a:solidFill>
                <a:schemeClr val="bg1"/>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2454939" y="553234"/>
            <a:ext cx="9259682" cy="1692771"/>
          </a:xfrm>
          <a:prstGeom prst="rect">
            <a:avLst/>
          </a:prstGeom>
          <a:solidFill>
            <a:schemeClr val="bg1"/>
          </a:solidFill>
          <a:ln w="28575">
            <a:solidFill>
              <a:schemeClr val="accent1">
                <a:lumMod val="50000"/>
              </a:schemeClr>
            </a:solidFill>
          </a:ln>
        </p:spPr>
        <p:txBody>
          <a:bodyPr wrap="square" rtlCol="0">
            <a:spAutoFit/>
          </a:bodyPr>
          <a:lstStyle/>
          <a:p>
            <a:r>
              <a:rPr lang="en-US" sz="2600" dirty="0" err="1">
                <a:latin typeface="Times New Roman" panose="02020603050405020304" pitchFamily="18" charset="0"/>
                <a:cs typeface="Times New Roman" panose="02020603050405020304" pitchFamily="18" charset="0"/>
              </a:rPr>
              <a:t>Giới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thiệu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quát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về</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hiện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tượng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tự</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nhiên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núi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lửa</a:t>
            </a:r>
            <a:endParaRPr lang="vi-VN" sz="2600" dirty="0">
              <a:latin typeface="Times New Roman" panose="02020603050405020304" pitchFamily="18" charset="0"/>
              <a:cs typeface="Times New Roman" panose="02020603050405020304" pitchFamily="18" charset="0"/>
            </a:endParaRPr>
          </a:p>
          <a:p>
            <a:r>
              <a:rPr lang="en-US" sz="2600" b="1" dirty="0" err="1">
                <a:latin typeface="Times New Roman" panose="02020603050405020304" pitchFamily="18" charset="0"/>
                <a:cs typeface="Times New Roman" panose="02020603050405020304" pitchFamily="18" charset="0"/>
              </a:rPr>
              <a:t>Ví</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dụ</a:t>
            </a:r>
            <a:r>
              <a:rPr lang="en-US" sz="2600" b="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Trong</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tự</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nhiên</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có</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rất</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nhiều</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hiện</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tượng</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lí</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thú</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mà</a:t>
            </a:r>
            <a:r>
              <a:rPr lang="en-US" sz="2600" i="1" dirty="0">
                <a:latin typeface="Times New Roman" panose="02020603050405020304" pitchFamily="18" charset="0"/>
                <a:cs typeface="Times New Roman" panose="02020603050405020304" pitchFamily="18" charset="0"/>
              </a:rPr>
              <a:t> con </a:t>
            </a:r>
            <a:r>
              <a:rPr lang="en-US" sz="2600" i="1" dirty="0" err="1">
                <a:latin typeface="Times New Roman" panose="02020603050405020304" pitchFamily="18" charset="0"/>
                <a:cs typeface="Times New Roman" panose="02020603050405020304" pitchFamily="18" charset="0"/>
              </a:rPr>
              <a:t>người</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cần</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tìm</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hiểu</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Một</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trog</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những</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hiện</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tượng</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có</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thể</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kể</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đến</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chính</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là</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hiện</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tượng</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núi</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lửa</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phun</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trào</a:t>
            </a:r>
            <a:endParaRPr lang="vi-VN" sz="26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832732" y="3146029"/>
            <a:ext cx="1356851" cy="954107"/>
          </a:xfrm>
          <a:prstGeom prst="rect">
            <a:avLst/>
          </a:prstGeom>
          <a:solidFill>
            <a:schemeClr val="accent3">
              <a:lumMod val="50000"/>
            </a:schemeClr>
          </a:solidFill>
        </p:spPr>
        <p:txBody>
          <a:bodyPr wrap="square" rtlCol="0">
            <a:spAutoFit/>
          </a:bodyPr>
          <a:lstStyle/>
          <a:p>
            <a:pPr algn="ctr">
              <a:buClrTx/>
              <a:buFontTx/>
              <a:buNone/>
            </a:pPr>
            <a:r>
              <a:rPr lang="en-US" sz="2800" kern="1200" dirty="0" err="1" smtClean="0">
                <a:solidFill>
                  <a:schemeClr val="bg1"/>
                </a:solidFill>
                <a:latin typeface="Times New Roman" panose="02020603050405020304" pitchFamily="18" charset="0"/>
                <a:cs typeface="Times New Roman" panose="02020603050405020304" pitchFamily="18" charset="0"/>
              </a:rPr>
              <a:t>Thân</a:t>
            </a:r>
            <a:r>
              <a:rPr lang="en-US" sz="2800" kern="1200" dirty="0" smtClean="0">
                <a:solidFill>
                  <a:schemeClr val="bg1"/>
                </a:solidFill>
                <a:latin typeface="Times New Roman" panose="02020603050405020304" pitchFamily="18" charset="0"/>
                <a:cs typeface="Times New Roman" panose="02020603050405020304" pitchFamily="18" charset="0"/>
              </a:rPr>
              <a:t> </a:t>
            </a:r>
            <a:r>
              <a:rPr lang="en-US" sz="2800" kern="1200" dirty="0" err="1" smtClean="0">
                <a:solidFill>
                  <a:schemeClr val="bg1"/>
                </a:solidFill>
                <a:latin typeface="Times New Roman" panose="02020603050405020304" pitchFamily="18" charset="0"/>
                <a:cs typeface="Times New Roman" panose="02020603050405020304" pitchFamily="18" charset="0"/>
              </a:rPr>
              <a:t>bài</a:t>
            </a:r>
            <a:endParaRPr lang="en-US" sz="2800" kern="1200" dirty="0" smtClean="0">
              <a:solidFill>
                <a:schemeClr val="bg1"/>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2454939" y="2502767"/>
            <a:ext cx="9259682" cy="2492990"/>
          </a:xfrm>
          <a:prstGeom prst="rect">
            <a:avLst/>
          </a:prstGeom>
          <a:solidFill>
            <a:schemeClr val="bg1"/>
          </a:solidFill>
          <a:ln w="28575">
            <a:solidFill>
              <a:schemeClr val="accent3">
                <a:lumMod val="50000"/>
              </a:schemeClr>
            </a:solidFill>
          </a:ln>
        </p:spPr>
        <p:txBody>
          <a:bodyPr wrap="square" rtlCol="0">
            <a:spAutoFit/>
          </a:bodyPr>
          <a:lstStyle/>
          <a:p>
            <a:r>
              <a:rPr lang="en-US" sz="2600" dirty="0" err="1">
                <a:latin typeface="Times New Roman" panose="02020603050405020304" pitchFamily="18" charset="0"/>
                <a:cs typeface="Times New Roman" panose="02020603050405020304" pitchFamily="18" charset="0"/>
              </a:rPr>
              <a:t>Thuyết</a:t>
            </a:r>
            <a:r>
              <a:rPr lang="en-US" sz="2600" dirty="0">
                <a:latin typeface="Times New Roman" panose="02020603050405020304" pitchFamily="18" charset="0"/>
                <a:cs typeface="Times New Roman" panose="02020603050405020304" pitchFamily="18" charset="0"/>
              </a:rPr>
              <a:t> minh, </a:t>
            </a:r>
            <a:r>
              <a:rPr lang="en-US" sz="2600" dirty="0" err="1">
                <a:latin typeface="Times New Roman" panose="02020603050405020304" pitchFamily="18" charset="0"/>
                <a:cs typeface="Times New Roman" panose="02020603050405020304" pitchFamily="18" charset="0"/>
              </a:rPr>
              <a:t>giải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thích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về</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hiện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tượng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tự</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nhiên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núi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lửa</a:t>
            </a:r>
            <a:r>
              <a:rPr lang="en-US" sz="2600" dirty="0">
                <a:latin typeface="Times New Roman" panose="02020603050405020304" pitchFamily="18" charset="0"/>
                <a:cs typeface="Times New Roman" panose="02020603050405020304" pitchFamily="18" charset="0"/>
              </a:rPr>
              <a:t>: </a:t>
            </a:r>
            <a:endParaRPr lang="vi-VN" sz="2600"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Giải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thích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núi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lửa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gì</a:t>
            </a:r>
            <a:r>
              <a:rPr lang="en-US" sz="2600" dirty="0">
                <a:latin typeface="Times New Roman" panose="02020603050405020304" pitchFamily="18" charset="0"/>
                <a:cs typeface="Times New Roman" panose="02020603050405020304" pitchFamily="18" charset="0"/>
              </a:rPr>
              <a:t>? </a:t>
            </a:r>
            <a:endParaRPr lang="vi-VN" sz="2600"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Hiện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tượng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núi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lửa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phun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trào</a:t>
            </a:r>
            <a:endParaRPr lang="vi-VN" sz="2600"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Phân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loại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núi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lửa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thế</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nào</a:t>
            </a:r>
            <a:r>
              <a:rPr lang="en-US" sz="2600" dirty="0">
                <a:latin typeface="Times New Roman" panose="02020603050405020304" pitchFamily="18" charset="0"/>
                <a:cs typeface="Times New Roman" panose="02020603050405020304" pitchFamily="18" charset="0"/>
              </a:rPr>
              <a:t>?</a:t>
            </a:r>
            <a:endParaRPr lang="vi-VN" sz="2600"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Lợi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ích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núi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lửa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mang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với</a:t>
            </a:r>
            <a:r>
              <a:rPr lang="en-US" sz="2600" dirty="0">
                <a:latin typeface="Times New Roman" panose="02020603050405020304" pitchFamily="18" charset="0"/>
                <a:cs typeface="Times New Roman" panose="02020603050405020304" pitchFamily="18" charset="0"/>
              </a:rPr>
              <a:t> con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với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môi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trường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tự</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nhiên</a:t>
            </a:r>
            <a:r>
              <a:rPr lang="en-US" sz="2600" dirty="0">
                <a:latin typeface="Times New Roman" panose="02020603050405020304" pitchFamily="18" charset="0"/>
                <a:cs typeface="Times New Roman" panose="02020603050405020304" pitchFamily="18" charset="0"/>
              </a:rPr>
              <a:t>. </a:t>
            </a:r>
            <a:endParaRPr lang="vi-VN" sz="26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832733" y="5354970"/>
            <a:ext cx="1356851" cy="523220"/>
          </a:xfrm>
          <a:prstGeom prst="rect">
            <a:avLst/>
          </a:prstGeom>
          <a:solidFill>
            <a:schemeClr val="accent6">
              <a:lumMod val="50000"/>
            </a:schemeClr>
          </a:solidFill>
        </p:spPr>
        <p:txBody>
          <a:bodyPr wrap="square" rtlCol="0">
            <a:spAutoFit/>
          </a:bodyPr>
          <a:lstStyle/>
          <a:p>
            <a:pPr algn="ctr">
              <a:buClrTx/>
              <a:buFontTx/>
              <a:buNone/>
            </a:pPr>
            <a:r>
              <a:rPr lang="en-US" sz="2800" kern="1200" dirty="0" err="1" smtClean="0">
                <a:solidFill>
                  <a:schemeClr val="bg1"/>
                </a:solidFill>
                <a:latin typeface="Times New Roman" panose="02020603050405020304" pitchFamily="18" charset="0"/>
                <a:cs typeface="Times New Roman" panose="02020603050405020304" pitchFamily="18" charset="0"/>
              </a:rPr>
              <a:t>Kết</a:t>
            </a:r>
            <a:r>
              <a:rPr lang="en-US" sz="2800" kern="1200" dirty="0" smtClean="0">
                <a:solidFill>
                  <a:schemeClr val="bg1"/>
                </a:solidFill>
                <a:latin typeface="Times New Roman" panose="02020603050405020304" pitchFamily="18" charset="0"/>
                <a:cs typeface="Times New Roman" panose="02020603050405020304" pitchFamily="18" charset="0"/>
              </a:rPr>
              <a:t> </a:t>
            </a:r>
            <a:r>
              <a:rPr lang="en-US" sz="2800" kern="1200" dirty="0" err="1" smtClean="0">
                <a:solidFill>
                  <a:schemeClr val="bg1"/>
                </a:solidFill>
                <a:latin typeface="Times New Roman" panose="02020603050405020304" pitchFamily="18" charset="0"/>
                <a:cs typeface="Times New Roman" panose="02020603050405020304" pitchFamily="18" charset="0"/>
              </a:rPr>
              <a:t>bài</a:t>
            </a:r>
            <a:endParaRPr lang="en-US" sz="2800" kern="1200" dirty="0" smtClean="0">
              <a:solidFill>
                <a:schemeClr val="bg1"/>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2454939" y="5385747"/>
            <a:ext cx="9259682" cy="492443"/>
          </a:xfrm>
          <a:prstGeom prst="rect">
            <a:avLst/>
          </a:prstGeom>
          <a:solidFill>
            <a:schemeClr val="bg1"/>
          </a:solidFill>
          <a:ln w="28575">
            <a:solidFill>
              <a:schemeClr val="accent6">
                <a:lumMod val="50000"/>
              </a:schemeClr>
            </a:solidFill>
          </a:ln>
        </p:spPr>
        <p:txBody>
          <a:bodyPr wrap="square" rtlCol="0">
            <a:spAutoFit/>
          </a:bodyPr>
          <a:lstStyle/>
          <a:p>
            <a:pPr algn="just">
              <a:buClrTx/>
              <a:buFontTx/>
              <a:buNone/>
            </a:pPr>
            <a:r>
              <a:rPr lang="en-US" sz="2600" dirty="0" err="1">
                <a:latin typeface="Times New Roman" panose="02020603050405020304" pitchFamily="18" charset="0"/>
                <a:cs typeface="Times New Roman" panose="02020603050405020304" pitchFamily="18" charset="0"/>
              </a:rPr>
              <a:t>Khái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quát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về</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hiện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tượng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núi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lửa</a:t>
            </a:r>
            <a:r>
              <a:rPr lang="en-US" sz="2600" dirty="0">
                <a:latin typeface="Times New Roman" panose="02020603050405020304" pitchFamily="18" charset="0"/>
                <a:cs typeface="Times New Roman" panose="02020603050405020304" pitchFamily="18" charset="0"/>
              </a:rPr>
              <a:t>.</a:t>
            </a:r>
            <a:r>
              <a:rPr lang="en-US" sz="2600" b="1" dirty="0">
                <a:latin typeface="Times New Roman" panose="02020603050405020304" pitchFamily="18" charset="0"/>
                <a:cs typeface="Times New Roman" panose="02020603050405020304" pitchFamily="18" charset="0"/>
              </a:rPr>
              <a:t> </a:t>
            </a:r>
            <a:endParaRPr lang="en-US" sz="2600" kern="1200" dirty="0" smtClean="0">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8" name="Google Shape;317;p25"/>
          <p:cNvSpPr/>
          <p:nvPr/>
        </p:nvSpPr>
        <p:spPr>
          <a:xfrm>
            <a:off x="1126206" y="880799"/>
            <a:ext cx="917100" cy="942000"/>
          </a:xfrm>
          <a:prstGeom prst="ellipse">
            <a:avLst/>
          </a:pr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4500" i="1" dirty="0" smtClean="0">
                <a:latin typeface="Playfair Display SemiBold"/>
                <a:ea typeface="Playfair Display SemiBold"/>
                <a:cs typeface="Playfair Display SemiBold"/>
                <a:sym typeface="Playfair Display SemiBold"/>
              </a:rPr>
              <a:t>3</a:t>
            </a:r>
            <a:endParaRPr sz="4500" i="1" dirty="0">
              <a:latin typeface="Playfair Display SemiBold"/>
              <a:ea typeface="Playfair Display SemiBold"/>
              <a:cs typeface="Playfair Display SemiBold"/>
              <a:sym typeface="Playfair Display SemiBold"/>
            </a:endParaRPr>
          </a:p>
        </p:txBody>
      </p:sp>
      <p:sp>
        <p:nvSpPr>
          <p:cNvPr id="9" name="TextBox 8"/>
          <p:cNvSpPr txBox="1"/>
          <p:nvPr/>
        </p:nvSpPr>
        <p:spPr>
          <a:xfrm>
            <a:off x="2286266" y="1090189"/>
            <a:ext cx="3188086" cy="523220"/>
          </a:xfrm>
          <a:prstGeom prst="rect">
            <a:avLst/>
          </a:prstGeom>
          <a:noFill/>
        </p:spPr>
        <p:txBody>
          <a:bodyPr wrap="square" rtlCol="0">
            <a:spAutoFit/>
          </a:bodyPr>
          <a:lstStyle/>
          <a:p>
            <a:pPr algn="just">
              <a:buClrTx/>
              <a:buFontTx/>
              <a:buNone/>
            </a:pPr>
            <a:r>
              <a:rPr lang="en-US" sz="2800" b="1" kern="1200" dirty="0" err="1" smtClean="0">
                <a:solidFill>
                  <a:prstClr val="black"/>
                </a:solidFill>
                <a:latin typeface="Times New Roman" panose="02020603050405020304" pitchFamily="18" charset="0"/>
                <a:cs typeface="Times New Roman" panose="02020603050405020304" pitchFamily="18" charset="0"/>
              </a:rPr>
              <a:t>Viết</a:t>
            </a:r>
            <a:endParaRPr lang="en-US" sz="2800" b="1" kern="1200" dirty="0" smtClean="0">
              <a:solidFill>
                <a:prstClr val="black"/>
              </a:solidFill>
              <a:latin typeface="Times New Roman" panose="02020603050405020304" pitchFamily="18" charset="0"/>
              <a:cs typeface="Times New Roman" panose="02020603050405020304" pitchFamily="18" charset="0"/>
            </a:endParaRPr>
          </a:p>
        </p:txBody>
      </p:sp>
      <p:sp>
        <p:nvSpPr>
          <p:cNvPr id="2" name="Rectangle 1"/>
          <p:cNvSpPr/>
          <p:nvPr/>
        </p:nvSpPr>
        <p:spPr>
          <a:xfrm>
            <a:off x="795669" y="2238867"/>
            <a:ext cx="10600661" cy="2677656"/>
          </a:xfrm>
          <a:prstGeom prst="rect">
            <a:avLst/>
          </a:prstGeom>
        </p:spPr>
        <p:txBody>
          <a:bodyPr wrap="square">
            <a:spAutoFit/>
          </a:bodyPr>
          <a:lstStyle/>
          <a:p>
            <a:pPr algn="just">
              <a:lnSpc>
                <a:spcPct val="150000"/>
              </a:lnSpc>
            </a:pP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Dựa</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vào</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dàn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ý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lập</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núi</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lửa</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nêu</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thuyết</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minh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giải</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thích</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núi</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lửa</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endParaRPr lang="vi-VN" sz="2800" b="1"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Lưu</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ý: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Vận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quy</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nạp</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diễn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dịch</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phối</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a:t>
            </a:r>
            <a:endPar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7" name="Google Shape;318;p25"/>
          <p:cNvSpPr/>
          <p:nvPr/>
        </p:nvSpPr>
        <p:spPr>
          <a:xfrm>
            <a:off x="4120589" y="853504"/>
            <a:ext cx="917100" cy="942000"/>
          </a:xfrm>
          <a:prstGeom prst="ellipse">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4500" i="1" dirty="0" smtClean="0">
                <a:latin typeface="Playfair Display SemiBold"/>
                <a:ea typeface="Playfair Display SemiBold"/>
                <a:cs typeface="Playfair Display SemiBold"/>
                <a:sym typeface="Playfair Display SemiBold"/>
              </a:rPr>
              <a:t>4</a:t>
            </a:r>
            <a:endParaRPr sz="4500" i="1" dirty="0">
              <a:latin typeface="Playfair Display SemiBold"/>
              <a:ea typeface="Playfair Display SemiBold"/>
              <a:cs typeface="Playfair Display SemiBold"/>
              <a:sym typeface="Playfair Display SemiBold"/>
            </a:endParaRPr>
          </a:p>
        </p:txBody>
      </p:sp>
      <p:sp>
        <p:nvSpPr>
          <p:cNvPr id="13" name="TextBox 12"/>
          <p:cNvSpPr txBox="1"/>
          <p:nvPr/>
        </p:nvSpPr>
        <p:spPr>
          <a:xfrm>
            <a:off x="5296160" y="1062894"/>
            <a:ext cx="3878298" cy="523220"/>
          </a:xfrm>
          <a:prstGeom prst="rect">
            <a:avLst/>
          </a:prstGeom>
          <a:noFill/>
        </p:spPr>
        <p:txBody>
          <a:bodyPr wrap="square" rtlCol="0">
            <a:spAutoFit/>
          </a:bodyPr>
          <a:lstStyle/>
          <a:p>
            <a:pPr algn="just">
              <a:buClrTx/>
              <a:buFontTx/>
              <a:buNone/>
            </a:pPr>
            <a:r>
              <a:rPr lang="en-US" sz="2800" b="1" kern="1200" dirty="0" err="1" smtClean="0">
                <a:solidFill>
                  <a:prstClr val="black"/>
                </a:solidFill>
                <a:latin typeface="Times New Roman" panose="02020603050405020304" pitchFamily="18" charset="0"/>
                <a:cs typeface="Times New Roman" panose="02020603050405020304" pitchFamily="18" charset="0"/>
              </a:rPr>
              <a:t>Kiểm</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tra</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và</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chỉnh</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sửa</a:t>
            </a:r>
            <a:endParaRPr lang="en-US" sz="2800" b="1" kern="1200" dirty="0" smtClean="0">
              <a:solidFill>
                <a:prstClr val="black"/>
              </a:solidFill>
              <a:latin typeface="Times New Roman" panose="02020603050405020304" pitchFamily="18" charset="0"/>
              <a:cs typeface="Times New Roman" panose="02020603050405020304" pitchFamily="18" charset="0"/>
            </a:endParaRPr>
          </a:p>
        </p:txBody>
      </p:sp>
      <p:sp>
        <p:nvSpPr>
          <p:cNvPr id="2" name="Rectangle 1"/>
          <p:cNvSpPr/>
          <p:nvPr/>
        </p:nvSpPr>
        <p:spPr>
          <a:xfrm>
            <a:off x="903767" y="1954992"/>
            <a:ext cx="10675088" cy="3493264"/>
          </a:xfrm>
          <a:prstGeom prst="rect">
            <a:avLst/>
          </a:prstGeom>
        </p:spPr>
        <p:txBody>
          <a:bodyPr wrap="square">
            <a:spAutoFit/>
          </a:bodyPr>
          <a:lstStyle/>
          <a:p>
            <a:pPr algn="just">
              <a:lnSpc>
                <a:spcPct val="150000"/>
              </a:lnSpc>
            </a:pPr>
            <a:r>
              <a:rPr lang="en-US" sz="2600" b="1" dirty="0" err="1">
                <a:latin typeface="Times New Roman" panose="02020603050405020304" pitchFamily="18" charset="0"/>
                <a:ea typeface="Times New Roman" panose="02020603050405020304" pitchFamily="18" charset="0"/>
                <a:cs typeface="Times New Roman" panose="02020603050405020304" pitchFamily="18" charset="0"/>
              </a:rPr>
              <a:t>Kiểm</a:t>
            </a:r>
            <a:r>
              <a:rPr lang="en-US" sz="2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ea typeface="Times New Roman" panose="02020603050405020304" pitchFamily="18" charset="0"/>
                <a:cs typeface="Times New Roman" panose="02020603050405020304" pitchFamily="18" charset="0"/>
              </a:rPr>
              <a:t>tra</a:t>
            </a:r>
            <a:r>
              <a:rPr lang="en-US" sz="2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en-US" sz="2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ea typeface="Times New Roman" panose="02020603050405020304" pitchFamily="18" charset="0"/>
                <a:cs typeface="Times New Roman" panose="02020603050405020304" pitchFamily="18" charset="0"/>
              </a:rPr>
              <a:t>hoặc</a:t>
            </a:r>
            <a:r>
              <a:rPr lang="en-US" sz="2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2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ea typeface="Times New Roman" panose="02020603050405020304" pitchFamily="18" charset="0"/>
                <a:cs typeface="Times New Roman" panose="02020603050405020304" pitchFamily="18" charset="0"/>
              </a:rPr>
              <a:t>viết</a:t>
            </a:r>
            <a:r>
              <a:rPr lang="en-US" sz="2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ea typeface="Times New Roman" panose="02020603050405020304" pitchFamily="18" charset="0"/>
                <a:cs typeface="Times New Roman" panose="02020603050405020304" pitchFamily="18" charset="0"/>
              </a:rPr>
              <a:t>theo</a:t>
            </a:r>
            <a:r>
              <a:rPr lang="en-US" sz="26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sz="2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ea typeface="Times New Roman" panose="02020603050405020304" pitchFamily="18" charset="0"/>
                <a:cs typeface="Times New Roman" panose="02020603050405020304" pitchFamily="18" charset="0"/>
              </a:rPr>
              <a:t>cầu</a:t>
            </a:r>
            <a:r>
              <a:rPr lang="en-US" sz="2600" b="1" dirty="0">
                <a:latin typeface="Times New Roman" panose="02020603050405020304" pitchFamily="18" charset="0"/>
                <a:ea typeface="Times New Roman" panose="02020603050405020304" pitchFamily="18" charset="0"/>
                <a:cs typeface="Times New Roman" panose="02020603050405020304" pitchFamily="18" charset="0"/>
              </a:rPr>
              <a:t>:</a:t>
            </a:r>
            <a:endParaRPr lang="vi-VN" sz="26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Xem</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xét</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bố</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cục</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nội</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dung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ý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nêu</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thuyết</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minh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giải</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thích</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nhiên</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hợp</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lí</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đầy</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đủ</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chưa</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a:t>
            </a:r>
            <a:endParaRPr lang="vi-VN" sz="26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Rà</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soát</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kiểm</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tra</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viết</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đúng</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kiểu</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theo</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cầu</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ở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phần</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viết</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chưa</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endParaRPr lang="vi-VN" sz="2600"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Rà</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soát</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phát</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sửa</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lỗi</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trình</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bày</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diễn</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đạt</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a:t>
            </a:r>
            <a:endParaRPr lang="vi-VN" sz="26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4" name="AutoShape 2" descr="Đập niêu đất - Trò chơi dân gian độc đáo ngày Tết Cổ Truyề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2" name="TextBox 1"/>
          <p:cNvSpPr txBox="1"/>
          <p:nvPr/>
        </p:nvSpPr>
        <p:spPr>
          <a:xfrm>
            <a:off x="701749" y="786810"/>
            <a:ext cx="2466754" cy="553998"/>
          </a:xfrm>
          <a:prstGeom prst="rect">
            <a:avLst/>
          </a:prstGeom>
          <a:noFill/>
        </p:spPr>
        <p:txBody>
          <a:bodyPr wrap="square" rtlCol="0">
            <a:spAutoFit/>
          </a:bodyPr>
          <a:lstStyle/>
          <a:p>
            <a:r>
              <a:rPr lang="en-US" sz="3000" b="1" dirty="0" smtClean="0">
                <a:solidFill>
                  <a:srgbClr val="0070C0"/>
                </a:solidFill>
                <a:latin typeface="Times New Roman" panose="02020603050405020304" pitchFamily="18" charset="0"/>
                <a:cs typeface="Times New Roman" panose="02020603050405020304" pitchFamily="18" charset="0"/>
              </a:rPr>
              <a:t>LUYỆN TẬP </a:t>
            </a:r>
            <a:endParaRPr lang="vi-VN" sz="3000" b="1" dirty="0">
              <a:solidFill>
                <a:srgbClr val="0070C0"/>
              </a:solidFill>
              <a:latin typeface="Times New Roman" panose="02020603050405020304" pitchFamily="18" charset="0"/>
              <a:cs typeface="Times New Roman" panose="02020603050405020304" pitchFamily="18" charset="0"/>
            </a:endParaRPr>
          </a:p>
        </p:txBody>
      </p:sp>
      <p:sp>
        <p:nvSpPr>
          <p:cNvPr id="3" name="Rectangle 2"/>
          <p:cNvSpPr/>
          <p:nvPr/>
        </p:nvSpPr>
        <p:spPr>
          <a:xfrm>
            <a:off x="5486399" y="1340808"/>
            <a:ext cx="6039293" cy="2246769"/>
          </a:xfrm>
          <a:prstGeom prst="rect">
            <a:avLst/>
          </a:prstGeom>
        </p:spPr>
        <p:txBody>
          <a:bodyPr wrap="square">
            <a:spAutoFit/>
          </a:bodyPr>
          <a:lstStyle/>
          <a:p>
            <a:pPr algn="just">
              <a:spcBef>
                <a:spcPts val="600"/>
              </a:spcBef>
              <a:spcAft>
                <a:spcPts val="600"/>
              </a:spcAft>
            </a:pPr>
            <a:r>
              <a:rPr lang="en-US" sz="2800" b="1" i="1" dirty="0" err="1">
                <a:latin typeface="Times New Roman" panose="02020603050405020304" pitchFamily="18" charset="0"/>
              </a:rPr>
              <a:t>Bài</a:t>
            </a:r>
            <a:r>
              <a:rPr lang="en-US" sz="2800" b="1" i="1" dirty="0">
                <a:latin typeface="Times New Roman" panose="02020603050405020304" pitchFamily="18" charset="0"/>
              </a:rPr>
              <a:t> </a:t>
            </a:r>
            <a:r>
              <a:rPr lang="en-US" sz="2800" b="1" i="1" dirty="0" err="1">
                <a:latin typeface="Times New Roman" panose="02020603050405020304" pitchFamily="18" charset="0"/>
              </a:rPr>
              <a:t>tập</a:t>
            </a:r>
            <a:r>
              <a:rPr lang="en-US" sz="2800" b="1" i="1" dirty="0">
                <a:latin typeface="Times New Roman" panose="02020603050405020304" pitchFamily="18" charset="0"/>
              </a:rPr>
              <a:t>:</a:t>
            </a:r>
            <a:r>
              <a:rPr lang="en-US" sz="2800" i="1" dirty="0">
                <a:latin typeface="Times New Roman" panose="02020603050405020304" pitchFamily="18" charset="0"/>
              </a:rPr>
              <a:t> </a:t>
            </a:r>
            <a:r>
              <a:rPr lang="en-US" sz="2800" b="1" i="1" dirty="0" err="1">
                <a:latin typeface="Times New Roman" panose="02020603050405020304" pitchFamily="18" charset="0"/>
              </a:rPr>
              <a:t>Với</a:t>
            </a:r>
            <a:r>
              <a:rPr lang="en-US" sz="2800" b="1" i="1" dirty="0">
                <a:latin typeface="Times New Roman" panose="02020603050405020304" pitchFamily="18" charset="0"/>
              </a:rPr>
              <a:t> </a:t>
            </a:r>
            <a:r>
              <a:rPr lang="en-US" sz="2800" b="1" i="1" dirty="0" err="1">
                <a:latin typeface="Times New Roman" panose="02020603050405020304" pitchFamily="18" charset="0"/>
              </a:rPr>
              <a:t>đề</a:t>
            </a:r>
            <a:r>
              <a:rPr lang="en-US" sz="2800" b="1" i="1" dirty="0">
                <a:latin typeface="Times New Roman" panose="02020603050405020304" pitchFamily="18" charset="0"/>
              </a:rPr>
              <a:t> </a:t>
            </a:r>
            <a:r>
              <a:rPr lang="en-US" sz="2800" b="1" i="1" dirty="0" err="1">
                <a:latin typeface="Times New Roman" panose="02020603050405020304" pitchFamily="18" charset="0"/>
              </a:rPr>
              <a:t>văn</a:t>
            </a:r>
            <a:r>
              <a:rPr lang="en-US" sz="2800" b="1" i="1" dirty="0">
                <a:latin typeface="Times New Roman" panose="02020603050405020304" pitchFamily="18" charset="0"/>
              </a:rPr>
              <a:t> </a:t>
            </a:r>
            <a:r>
              <a:rPr lang="en-US" sz="2800" b="1" i="1" dirty="0" err="1">
                <a:latin typeface="Times New Roman" panose="02020603050405020304" pitchFamily="18" charset="0"/>
              </a:rPr>
              <a:t>trên</a:t>
            </a:r>
            <a:r>
              <a:rPr lang="en-US" sz="2800" b="1" i="1" dirty="0">
                <a:latin typeface="Times New Roman" panose="02020603050405020304" pitchFamily="18" charset="0"/>
              </a:rPr>
              <a:t>, </a:t>
            </a:r>
            <a:r>
              <a:rPr lang="en-US" sz="2800" b="1" i="1" dirty="0" err="1">
                <a:latin typeface="Times New Roman" panose="02020603050405020304" pitchFamily="18" charset="0"/>
              </a:rPr>
              <a:t>từ</a:t>
            </a:r>
            <a:r>
              <a:rPr lang="en-US" sz="2800" b="1" i="1" dirty="0">
                <a:latin typeface="Times New Roman" panose="02020603050405020304" pitchFamily="18" charset="0"/>
              </a:rPr>
              <a:t> ý </a:t>
            </a:r>
            <a:r>
              <a:rPr lang="en-US" sz="2800" b="1" i="1" dirty="0" err="1">
                <a:latin typeface="Times New Roman" panose="02020603050405020304" pitchFamily="18" charset="0"/>
              </a:rPr>
              <a:t>khái</a:t>
            </a:r>
            <a:r>
              <a:rPr lang="en-US" sz="2800" b="1" i="1" dirty="0">
                <a:latin typeface="Times New Roman" panose="02020603050405020304" pitchFamily="18" charset="0"/>
              </a:rPr>
              <a:t> </a:t>
            </a:r>
            <a:r>
              <a:rPr lang="en-US" sz="2800" b="1" i="1" dirty="0" err="1">
                <a:latin typeface="Times New Roman" panose="02020603050405020304" pitchFamily="18" charset="0"/>
              </a:rPr>
              <a:t>quát</a:t>
            </a:r>
            <a:r>
              <a:rPr lang="en-US" sz="2800" b="1" i="1" dirty="0">
                <a:latin typeface="Times New Roman" panose="02020603050405020304" pitchFamily="18" charset="0"/>
              </a:rPr>
              <a:t> “</a:t>
            </a:r>
            <a:r>
              <a:rPr lang="en-US" sz="2800" b="1" i="1" dirty="0" err="1">
                <a:latin typeface="Times New Roman" panose="02020603050405020304" pitchFamily="18" charset="0"/>
              </a:rPr>
              <a:t>Núi</a:t>
            </a:r>
            <a:r>
              <a:rPr lang="en-US" sz="2800" b="1" i="1" dirty="0">
                <a:latin typeface="Times New Roman" panose="02020603050405020304" pitchFamily="18" charset="0"/>
              </a:rPr>
              <a:t> </a:t>
            </a:r>
            <a:r>
              <a:rPr lang="en-US" sz="2800" b="1" i="1" dirty="0" err="1">
                <a:latin typeface="Times New Roman" panose="02020603050405020304" pitchFamily="18" charset="0"/>
              </a:rPr>
              <a:t>lửa</a:t>
            </a:r>
            <a:r>
              <a:rPr lang="en-US" sz="2800" b="1" i="1" dirty="0">
                <a:latin typeface="Times New Roman" panose="02020603050405020304" pitchFamily="18" charset="0"/>
              </a:rPr>
              <a:t> </a:t>
            </a:r>
            <a:r>
              <a:rPr lang="en-US" sz="2800" b="1" i="1" dirty="0" err="1">
                <a:latin typeface="Times New Roman" panose="02020603050405020304" pitchFamily="18" charset="0"/>
              </a:rPr>
              <a:t>khi</a:t>
            </a:r>
            <a:r>
              <a:rPr lang="en-US" sz="2800" b="1" i="1" dirty="0">
                <a:latin typeface="Times New Roman" panose="02020603050405020304" pitchFamily="18" charset="0"/>
              </a:rPr>
              <a:t> </a:t>
            </a:r>
            <a:r>
              <a:rPr lang="en-US" sz="2800" b="1" i="1" dirty="0" err="1">
                <a:latin typeface="Times New Roman" panose="02020603050405020304" pitchFamily="18" charset="0"/>
              </a:rPr>
              <a:t>phun</a:t>
            </a:r>
            <a:r>
              <a:rPr lang="en-US" sz="2800" b="1" i="1" dirty="0">
                <a:latin typeface="Times New Roman" panose="02020603050405020304" pitchFamily="18" charset="0"/>
              </a:rPr>
              <a:t> </a:t>
            </a:r>
            <a:r>
              <a:rPr lang="en-US" sz="2800" b="1" i="1" dirty="0" err="1">
                <a:latin typeface="Times New Roman" panose="02020603050405020304" pitchFamily="18" charset="0"/>
              </a:rPr>
              <a:t>trào</a:t>
            </a:r>
            <a:r>
              <a:rPr lang="en-US" sz="2800" b="1" i="1" dirty="0">
                <a:latin typeface="Times New Roman" panose="02020603050405020304" pitchFamily="18" charset="0"/>
              </a:rPr>
              <a:t> </a:t>
            </a:r>
            <a:r>
              <a:rPr lang="en-US" sz="2800" b="1" i="1" dirty="0" err="1">
                <a:latin typeface="Times New Roman" panose="02020603050405020304" pitchFamily="18" charset="0"/>
              </a:rPr>
              <a:t>mang</a:t>
            </a:r>
            <a:r>
              <a:rPr lang="en-US" sz="2800" b="1" i="1" dirty="0">
                <a:latin typeface="Times New Roman" panose="02020603050405020304" pitchFamily="18" charset="0"/>
              </a:rPr>
              <a:t> </a:t>
            </a:r>
            <a:r>
              <a:rPr lang="en-US" sz="2800" b="1" i="1" dirty="0" err="1">
                <a:latin typeface="Times New Roman" panose="02020603050405020304" pitchFamily="18" charset="0"/>
              </a:rPr>
              <a:t>lại</a:t>
            </a:r>
            <a:r>
              <a:rPr lang="en-US" sz="2800" b="1" i="1" dirty="0">
                <a:latin typeface="Times New Roman" panose="02020603050405020304" pitchFamily="18" charset="0"/>
              </a:rPr>
              <a:t> </a:t>
            </a:r>
            <a:r>
              <a:rPr lang="en-US" sz="2800" b="1" i="1" dirty="0" err="1">
                <a:latin typeface="Times New Roman" panose="02020603050405020304" pitchFamily="18" charset="0"/>
              </a:rPr>
              <a:t>nhiều</a:t>
            </a:r>
            <a:r>
              <a:rPr lang="en-US" sz="2800" b="1" i="1" dirty="0">
                <a:latin typeface="Times New Roman" panose="02020603050405020304" pitchFamily="18" charset="0"/>
              </a:rPr>
              <a:t> </a:t>
            </a:r>
            <a:r>
              <a:rPr lang="en-US" sz="2800" b="1" i="1" dirty="0" err="1">
                <a:latin typeface="Times New Roman" panose="02020603050405020304" pitchFamily="18" charset="0"/>
              </a:rPr>
              <a:t>lợi</a:t>
            </a:r>
            <a:r>
              <a:rPr lang="en-US" sz="2800" b="1" i="1" dirty="0">
                <a:latin typeface="Times New Roman" panose="02020603050405020304" pitchFamily="18" charset="0"/>
              </a:rPr>
              <a:t> </a:t>
            </a:r>
            <a:r>
              <a:rPr lang="en-US" sz="2800" b="1" i="1" dirty="0" err="1">
                <a:latin typeface="Times New Roman" panose="02020603050405020304" pitchFamily="18" charset="0"/>
              </a:rPr>
              <a:t>ích</a:t>
            </a:r>
            <a:r>
              <a:rPr lang="en-US" sz="2800" b="1" i="1" dirty="0">
                <a:latin typeface="Times New Roman" panose="02020603050405020304" pitchFamily="18" charset="0"/>
              </a:rPr>
              <a:t>”, </a:t>
            </a:r>
            <a:r>
              <a:rPr lang="en-US" sz="2800" b="1" i="1" dirty="0" err="1">
                <a:latin typeface="Times New Roman" panose="02020603050405020304" pitchFamily="18" charset="0"/>
              </a:rPr>
              <a:t>em</a:t>
            </a:r>
            <a:r>
              <a:rPr lang="en-US" sz="2800" b="1" i="1" dirty="0">
                <a:latin typeface="Times New Roman" panose="02020603050405020304" pitchFamily="18" charset="0"/>
              </a:rPr>
              <a:t> </a:t>
            </a:r>
            <a:r>
              <a:rPr lang="en-US" sz="2800" b="1" i="1" dirty="0" err="1">
                <a:latin typeface="Times New Roman" panose="02020603050405020304" pitchFamily="18" charset="0"/>
              </a:rPr>
              <a:t>hãy</a:t>
            </a:r>
            <a:r>
              <a:rPr lang="en-US" sz="2800" b="1" i="1" dirty="0">
                <a:latin typeface="Times New Roman" panose="02020603050405020304" pitchFamily="18" charset="0"/>
              </a:rPr>
              <a:t> </a:t>
            </a:r>
            <a:r>
              <a:rPr lang="en-US" sz="2800" b="1" i="1" dirty="0" err="1">
                <a:latin typeface="Times New Roman" panose="02020603050405020304" pitchFamily="18" charset="0"/>
              </a:rPr>
              <a:t>hoàn</a:t>
            </a:r>
            <a:r>
              <a:rPr lang="en-US" sz="2800" b="1" i="1" dirty="0">
                <a:latin typeface="Times New Roman" panose="02020603050405020304" pitchFamily="18" charset="0"/>
              </a:rPr>
              <a:t> </a:t>
            </a:r>
            <a:r>
              <a:rPr lang="en-US" sz="2800" b="1" i="1" dirty="0" err="1">
                <a:latin typeface="Times New Roman" panose="02020603050405020304" pitchFamily="18" charset="0"/>
              </a:rPr>
              <a:t>thành</a:t>
            </a:r>
            <a:r>
              <a:rPr lang="en-US" sz="2800" b="1" i="1" dirty="0">
                <a:latin typeface="Times New Roman" panose="02020603050405020304" pitchFamily="18" charset="0"/>
              </a:rPr>
              <a:t> </a:t>
            </a:r>
            <a:r>
              <a:rPr lang="en-US" sz="2800" b="1" i="1" dirty="0" err="1">
                <a:latin typeface="Times New Roman" panose="02020603050405020304" pitchFamily="18" charset="0"/>
              </a:rPr>
              <a:t>đoạn</a:t>
            </a:r>
            <a:r>
              <a:rPr lang="en-US" sz="2800" b="1" i="1" dirty="0">
                <a:latin typeface="Times New Roman" panose="02020603050405020304" pitchFamily="18" charset="0"/>
              </a:rPr>
              <a:t> </a:t>
            </a:r>
            <a:r>
              <a:rPr lang="en-US" sz="2800" b="1" i="1" dirty="0" err="1">
                <a:latin typeface="Times New Roman" panose="02020603050405020304" pitchFamily="18" charset="0"/>
              </a:rPr>
              <a:t>văn</a:t>
            </a:r>
            <a:r>
              <a:rPr lang="en-US" sz="2800" b="1" i="1" dirty="0">
                <a:latin typeface="Times New Roman" panose="02020603050405020304" pitchFamily="18" charset="0"/>
              </a:rPr>
              <a:t> </a:t>
            </a:r>
            <a:r>
              <a:rPr lang="en-US" sz="2800" b="1" i="1" dirty="0" err="1">
                <a:latin typeface="Times New Roman" panose="02020603050405020304" pitchFamily="18" charset="0"/>
              </a:rPr>
              <a:t>ttheo</a:t>
            </a:r>
            <a:r>
              <a:rPr lang="en-US" sz="2800" b="1" i="1" dirty="0">
                <a:latin typeface="Times New Roman" panose="02020603050405020304" pitchFamily="18" charset="0"/>
              </a:rPr>
              <a:t> </a:t>
            </a:r>
            <a:r>
              <a:rPr lang="en-US" sz="2800" b="1" i="1" dirty="0" err="1">
                <a:latin typeface="Times New Roman" panose="02020603050405020304" pitchFamily="18" charset="0"/>
              </a:rPr>
              <a:t>ba</a:t>
            </a:r>
            <a:r>
              <a:rPr lang="en-US" sz="2800" b="1" i="1" dirty="0">
                <a:latin typeface="Times New Roman" panose="02020603050405020304" pitchFamily="18" charset="0"/>
              </a:rPr>
              <a:t> </a:t>
            </a:r>
            <a:r>
              <a:rPr lang="en-US" sz="2800" b="1" i="1" dirty="0" err="1">
                <a:latin typeface="Times New Roman" panose="02020603050405020304" pitchFamily="18" charset="0"/>
              </a:rPr>
              <a:t>cách</a:t>
            </a:r>
            <a:r>
              <a:rPr lang="en-US" sz="2800" b="1" i="1" dirty="0">
                <a:latin typeface="Times New Roman" panose="02020603050405020304" pitchFamily="18" charset="0"/>
              </a:rPr>
              <a:t>: </a:t>
            </a:r>
            <a:r>
              <a:rPr lang="en-US" sz="2800" b="1" i="1" dirty="0" err="1">
                <a:latin typeface="Times New Roman" panose="02020603050405020304" pitchFamily="18" charset="0"/>
              </a:rPr>
              <a:t>Diễn</a:t>
            </a:r>
            <a:r>
              <a:rPr lang="en-US" sz="2800" b="1" i="1" dirty="0">
                <a:latin typeface="Times New Roman" panose="02020603050405020304" pitchFamily="18" charset="0"/>
              </a:rPr>
              <a:t> </a:t>
            </a:r>
            <a:r>
              <a:rPr lang="en-US" sz="2800" b="1" i="1" dirty="0" err="1">
                <a:latin typeface="Times New Roman" panose="02020603050405020304" pitchFamily="18" charset="0"/>
              </a:rPr>
              <a:t>dịch</a:t>
            </a:r>
            <a:r>
              <a:rPr lang="en-US" sz="2800" b="1" i="1" dirty="0">
                <a:latin typeface="Times New Roman" panose="02020603050405020304" pitchFamily="18" charset="0"/>
              </a:rPr>
              <a:t>,  </a:t>
            </a:r>
            <a:r>
              <a:rPr lang="en-US" sz="2800" b="1" i="1" dirty="0" err="1">
                <a:latin typeface="Times New Roman" panose="02020603050405020304" pitchFamily="18" charset="0"/>
              </a:rPr>
              <a:t>quy</a:t>
            </a:r>
            <a:r>
              <a:rPr lang="en-US" sz="2800" b="1" i="1" dirty="0">
                <a:latin typeface="Times New Roman" panose="02020603050405020304" pitchFamily="18" charset="0"/>
              </a:rPr>
              <a:t> </a:t>
            </a:r>
            <a:r>
              <a:rPr lang="en-US" sz="2800" b="1" i="1" dirty="0" err="1">
                <a:latin typeface="Times New Roman" panose="02020603050405020304" pitchFamily="18" charset="0"/>
              </a:rPr>
              <a:t>nạp</a:t>
            </a:r>
            <a:r>
              <a:rPr lang="en-US" sz="2800" b="1" i="1" dirty="0">
                <a:latin typeface="Times New Roman" panose="02020603050405020304" pitchFamily="18" charset="0"/>
              </a:rPr>
              <a:t>; </a:t>
            </a:r>
            <a:r>
              <a:rPr lang="en-US" sz="2800" b="1" i="1" dirty="0" err="1">
                <a:latin typeface="Times New Roman" panose="02020603050405020304" pitchFamily="18" charset="0"/>
              </a:rPr>
              <a:t>phối</a:t>
            </a:r>
            <a:r>
              <a:rPr lang="en-US" sz="2800" b="1" i="1" dirty="0">
                <a:latin typeface="Times New Roman" panose="02020603050405020304" pitchFamily="18" charset="0"/>
              </a:rPr>
              <a:t> </a:t>
            </a:r>
            <a:r>
              <a:rPr lang="en-US" sz="2800" b="1" i="1" dirty="0" err="1">
                <a:latin typeface="Times New Roman" panose="02020603050405020304" pitchFamily="18" charset="0"/>
              </a:rPr>
              <a:t>hợp</a:t>
            </a:r>
            <a:r>
              <a:rPr lang="en-US" sz="2800" b="1" i="1" dirty="0">
                <a:latin typeface="Times New Roman" panose="02020603050405020304" pitchFamily="18" charset="0"/>
              </a:rPr>
              <a:t>. </a:t>
            </a:r>
            <a:endParaRPr lang="vi-VN" sz="2800" b="1" dirty="0">
              <a:effectLst/>
            </a:endParaRPr>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01749" y="1892595"/>
            <a:ext cx="4411330" cy="4295594"/>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graphicFrame>
        <p:nvGraphicFramePr>
          <p:cNvPr id="4" name="Table 3"/>
          <p:cNvGraphicFramePr>
            <a:graphicFrameLocks noGrp="1"/>
          </p:cNvGraphicFramePr>
          <p:nvPr/>
        </p:nvGraphicFramePr>
        <p:xfrm>
          <a:off x="487325" y="303530"/>
          <a:ext cx="11217349" cy="6030170"/>
        </p:xfrm>
        <a:graphic>
          <a:graphicData uri="http://schemas.openxmlformats.org/drawingml/2006/table">
            <a:tbl>
              <a:tblPr firstRow="1" firstCol="1" bandRow="1"/>
              <a:tblGrid>
                <a:gridCol w="5001987"/>
                <a:gridCol w="6215362"/>
              </a:tblGrid>
              <a:tr h="510751">
                <a:tc gridSpan="2">
                  <a:txBody>
                    <a:bodyPr/>
                    <a:lstStyle/>
                    <a:p>
                      <a:pPr algn="ctr">
                        <a:lnSpc>
                          <a:spcPct val="100000"/>
                        </a:lnSpc>
                        <a:spcBef>
                          <a:spcPts val="0"/>
                        </a:spcBef>
                        <a:spcAft>
                          <a:spcPts val="0"/>
                        </a:spcAft>
                      </a:pP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02</a:t>
                      </a:r>
                      <a:r>
                        <a:rPr lang="en-US" sz="2400" b="0" i="0" dirty="0" smtClean="0">
                          <a:solidFill>
                            <a:schemeClr val="tx1"/>
                          </a:solidFill>
                          <a:effectLst/>
                          <a:latin typeface=".VnTime"/>
                          <a:ea typeface="Times New Roman" panose="02020603050405020304" pitchFamily="18" charset="0"/>
                          <a:cs typeface="Times New Roman" panose="02020603050405020304" pitchFamily="18" charset="0"/>
                        </a:rPr>
                        <a:t>:</a:t>
                      </a:r>
                      <a:r>
                        <a:rPr lang="en-US" sz="2400" b="0" i="0" baseline="0" dirty="0" smtClean="0">
                          <a:solidFill>
                            <a:schemeClr val="tx1"/>
                          </a:solidFill>
                          <a:effectLst/>
                          <a:latin typeface=".VnTime"/>
                          <a:ea typeface="Times New Roman" panose="02020603050405020304" pitchFamily="18" charset="0"/>
                          <a:cs typeface="Times New Roman" panose="02020603050405020304" pitchFamily="18" charset="0"/>
                        </a:rPr>
                        <a:t> </a:t>
                      </a:r>
                      <a:r>
                        <a:rPr lang="en-US" sz="2400" b="1" i="1" dirty="0" err="1"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b="1" i="1"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văn</a:t>
                      </a:r>
                      <a:endParaRPr lang="vi-VN" sz="2400" dirty="0">
                        <a:effectLst/>
                        <a:latin typeface=".VnTime"/>
                        <a:ea typeface="Times New Roman" panose="02020603050405020304" pitchFamily="18" charset="0"/>
                        <a:cs typeface="Times New Roman" panose="02020603050405020304" pitchFamily="18" charset="0"/>
                      </a:endParaRPr>
                    </a:p>
                  </a:txBody>
                  <a:tcPr marL="64410" marR="64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cPr/>
                </a:tc>
              </a:tr>
              <a:tr h="183808">
                <a:tc gridSpan="2">
                  <a:txBody>
                    <a:bodyPr/>
                    <a:lstStyle/>
                    <a:p>
                      <a:pPr algn="just">
                        <a:lnSpc>
                          <a:spcPct val="100000"/>
                        </a:lnSpc>
                        <a:spcBef>
                          <a:spcPts val="0"/>
                        </a:spcBef>
                        <a:spcAft>
                          <a:spcPts val="0"/>
                        </a:spcAft>
                      </a:pP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dịch</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400" dirty="0">
                        <a:effectLst/>
                        <a:latin typeface=".VnTime"/>
                        <a:ea typeface="Times New Roman" panose="02020603050405020304" pitchFamily="18" charset="0"/>
                        <a:cs typeface="Times New Roman" panose="02020603050405020304" pitchFamily="18" charset="0"/>
                      </a:endParaRPr>
                    </a:p>
                  </a:txBody>
                  <a:tcPr marL="64410" marR="64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cPr/>
                </a:tc>
              </a:tr>
              <a:tr h="183808">
                <a:tc>
                  <a:txBody>
                    <a:bodyPr/>
                    <a:lstStyle/>
                    <a:p>
                      <a:pPr algn="just">
                        <a:lnSpc>
                          <a:spcPct val="100000"/>
                        </a:lnSpc>
                        <a:spcBef>
                          <a:spcPts val="0"/>
                        </a:spcBef>
                        <a:spcAft>
                          <a:spcPts val="0"/>
                        </a:spcAft>
                      </a:pP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400" dirty="0">
                        <a:effectLst/>
                        <a:latin typeface=".VnTime"/>
                        <a:ea typeface="Times New Roman" panose="02020603050405020304" pitchFamily="18" charset="0"/>
                        <a:cs typeface="Times New Roman" panose="02020603050405020304" pitchFamily="18" charset="0"/>
                      </a:endParaRPr>
                    </a:p>
                  </a:txBody>
                  <a:tcPr marL="64410" marR="64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00000"/>
                        </a:lnSpc>
                        <a:spcBef>
                          <a:spcPts val="0"/>
                        </a:spcBef>
                        <a:spcAft>
                          <a:spcPts val="0"/>
                        </a:spcAft>
                      </a:pP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400" dirty="0">
                        <a:effectLst/>
                        <a:latin typeface=".VnTime"/>
                        <a:ea typeface="Times New Roman" panose="02020603050405020304" pitchFamily="18" charset="0"/>
                        <a:cs typeface="Times New Roman" panose="02020603050405020304" pitchFamily="18" charset="0"/>
                      </a:endParaRPr>
                    </a:p>
                  </a:txBody>
                  <a:tcPr marL="64410" marR="64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183808">
                <a:tc>
                  <a:txBody>
                    <a:bodyPr/>
                    <a:lstStyle/>
                    <a:p>
                      <a:pPr algn="just">
                        <a:lnSpc>
                          <a:spcPct val="100000"/>
                        </a:lnSpc>
                        <a:spcBef>
                          <a:spcPts val="0"/>
                        </a:spcBef>
                        <a:spcAft>
                          <a:spcPts val="0"/>
                        </a:spcAft>
                      </a:pP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Nêy</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khái</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quát</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400" dirty="0">
                        <a:effectLst/>
                        <a:latin typeface=".VnTime"/>
                        <a:ea typeface="Times New Roman" panose="02020603050405020304" pitchFamily="18" charset="0"/>
                        <a:cs typeface="Times New Roman" panose="02020603050405020304" pitchFamily="18" charset="0"/>
                      </a:endParaRPr>
                    </a:p>
                  </a:txBody>
                  <a:tcPr marL="64410" marR="64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0000"/>
                        </a:lnSpc>
                        <a:spcBef>
                          <a:spcPts val="0"/>
                        </a:spcBef>
                        <a:spcAft>
                          <a:spcPts val="0"/>
                        </a:spcAft>
                      </a:pPr>
                      <a:r>
                        <a:rPr lang="en-US" sz="2400"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400" dirty="0">
                        <a:effectLst/>
                        <a:latin typeface=".VnTime"/>
                        <a:ea typeface="Times New Roman" panose="02020603050405020304" pitchFamily="18" charset="0"/>
                        <a:cs typeface="Times New Roman" panose="02020603050405020304" pitchFamily="18" charset="0"/>
                      </a:endParaRPr>
                    </a:p>
                  </a:txBody>
                  <a:tcPr marL="64410" marR="64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919042">
                <a:tc>
                  <a:txBody>
                    <a:bodyPr/>
                    <a:lstStyle/>
                    <a:p>
                      <a:pPr algn="just">
                        <a:lnSpc>
                          <a:spcPct val="100000"/>
                        </a:lnSpc>
                        <a:spcBef>
                          <a:spcPts val="0"/>
                        </a:spcBef>
                        <a:spcAft>
                          <a:spcPts val="0"/>
                        </a:spcAft>
                      </a:pP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cụ</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400" dirty="0">
                        <a:effectLst/>
                        <a:latin typeface=".VnTime"/>
                        <a:ea typeface="Times New Roman" panose="02020603050405020304" pitchFamily="18" charset="0"/>
                        <a:cs typeface="Times New Roman" panose="02020603050405020304" pitchFamily="18" charset="0"/>
                      </a:endParaRPr>
                    </a:p>
                  </a:txBody>
                  <a:tcPr marL="64410" marR="64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0000"/>
                        </a:lnSpc>
                        <a:spcBef>
                          <a:spcPts val="0"/>
                        </a:spcBef>
                        <a:spcAft>
                          <a:spcPts val="0"/>
                        </a:spcAft>
                      </a:pP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hết</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400" dirty="0">
                        <a:effectLst/>
                        <a:latin typeface=".VnTime"/>
                        <a:ea typeface="Times New Roman" panose="02020603050405020304" pitchFamily="18" charset="0"/>
                        <a:cs typeface="Times New Roman" panose="02020603050405020304" pitchFamily="18" charset="0"/>
                      </a:endParaRPr>
                    </a:p>
                  </a:txBody>
                  <a:tcPr marL="64410" marR="64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183808">
                <a:tc gridSpan="2">
                  <a:txBody>
                    <a:bodyPr/>
                    <a:lstStyle/>
                    <a:p>
                      <a:pPr>
                        <a:lnSpc>
                          <a:spcPct val="100000"/>
                        </a:lnSpc>
                        <a:spcBef>
                          <a:spcPts val="0"/>
                        </a:spcBef>
                        <a:spcAft>
                          <a:spcPts val="0"/>
                        </a:spcAft>
                      </a:pP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nạp</a:t>
                      </a:r>
                      <a:endParaRPr lang="vi-VN" sz="2400" dirty="0">
                        <a:effectLst/>
                        <a:latin typeface=".VnTime"/>
                        <a:ea typeface="Times New Roman" panose="02020603050405020304" pitchFamily="18" charset="0"/>
                        <a:cs typeface="Times New Roman" panose="02020603050405020304" pitchFamily="18" charset="0"/>
                      </a:endParaRPr>
                    </a:p>
                  </a:txBody>
                  <a:tcPr marL="64410" marR="64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cPr/>
                </a:tc>
              </a:tr>
              <a:tr h="735234">
                <a:tc>
                  <a:txBody>
                    <a:bodyPr/>
                    <a:lstStyle/>
                    <a:p>
                      <a:pPr algn="just">
                        <a:lnSpc>
                          <a:spcPct val="100000"/>
                        </a:lnSpc>
                        <a:spcBef>
                          <a:spcPts val="0"/>
                        </a:spcBef>
                        <a:spcAft>
                          <a:spcPts val="0"/>
                        </a:spcAft>
                      </a:pPr>
                      <a:r>
                        <a:rPr lang="en-US" sz="24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Nêu các ý cụ thể</a:t>
                      </a:r>
                      <a:endParaRPr lang="vi-VN" sz="2400">
                        <a:effectLst/>
                        <a:latin typeface=".VnTime"/>
                        <a:ea typeface="Times New Roman" panose="02020603050405020304" pitchFamily="18" charset="0"/>
                        <a:cs typeface="Times New Roman" panose="02020603050405020304" pitchFamily="18" charset="0"/>
                      </a:endParaRPr>
                    </a:p>
                  </a:txBody>
                  <a:tcPr marL="64410" marR="64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0000"/>
                        </a:lnSpc>
                        <a:spcBef>
                          <a:spcPts val="0"/>
                        </a:spcBef>
                        <a:spcAft>
                          <a:spcPts val="0"/>
                        </a:spcAft>
                      </a:pPr>
                      <a:r>
                        <a:rPr lang="en-US" sz="2400"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400" dirty="0">
                        <a:effectLst/>
                        <a:latin typeface=".VnTime"/>
                        <a:ea typeface="Times New Roman" panose="02020603050405020304" pitchFamily="18" charset="0"/>
                        <a:cs typeface="Times New Roman" panose="02020603050405020304" pitchFamily="18" charset="0"/>
                      </a:endParaRPr>
                    </a:p>
                  </a:txBody>
                  <a:tcPr marL="64410" marR="64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183808">
                <a:tc>
                  <a:txBody>
                    <a:bodyPr/>
                    <a:lstStyle/>
                    <a:p>
                      <a:pPr algn="just">
                        <a:lnSpc>
                          <a:spcPct val="100000"/>
                        </a:lnSpc>
                        <a:spcBef>
                          <a:spcPts val="0"/>
                        </a:spcBef>
                        <a:spcAft>
                          <a:spcPts val="0"/>
                        </a:spcAft>
                      </a:pPr>
                      <a:r>
                        <a:rPr lang="en-US" sz="24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Nêu ý khái quát</a:t>
                      </a:r>
                      <a:endParaRPr lang="vi-VN" sz="2400">
                        <a:effectLst/>
                        <a:latin typeface=".VnTime"/>
                        <a:ea typeface="Times New Roman" panose="02020603050405020304" pitchFamily="18" charset="0"/>
                        <a:cs typeface="Times New Roman" panose="02020603050405020304" pitchFamily="18" charset="0"/>
                      </a:endParaRPr>
                    </a:p>
                  </a:txBody>
                  <a:tcPr marL="64410" marR="64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0000"/>
                        </a:lnSpc>
                        <a:spcBef>
                          <a:spcPts val="0"/>
                        </a:spcBef>
                        <a:spcAft>
                          <a:spcPts val="0"/>
                        </a:spcAft>
                      </a:pP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vậy</a:t>
                      </a:r>
                      <a:r>
                        <a:rPr lang="en-US" sz="2400"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400" dirty="0">
                        <a:effectLst/>
                        <a:latin typeface=".VnTime"/>
                        <a:ea typeface="Times New Roman" panose="02020603050405020304" pitchFamily="18" charset="0"/>
                        <a:cs typeface="Times New Roman" panose="02020603050405020304" pitchFamily="18" charset="0"/>
                      </a:endParaRPr>
                    </a:p>
                  </a:txBody>
                  <a:tcPr marL="64410" marR="64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183808">
                <a:tc gridSpan="2">
                  <a:txBody>
                    <a:bodyPr/>
                    <a:lstStyle/>
                    <a:p>
                      <a:pPr>
                        <a:lnSpc>
                          <a:spcPct val="100000"/>
                        </a:lnSpc>
                        <a:spcBef>
                          <a:spcPts val="0"/>
                        </a:spcBef>
                        <a:spcAft>
                          <a:spcPts val="0"/>
                        </a:spcAft>
                      </a:pP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phối</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endParaRPr lang="vi-VN" sz="2400" dirty="0">
                        <a:effectLst/>
                        <a:latin typeface=".VnTime"/>
                        <a:ea typeface="Times New Roman" panose="02020603050405020304" pitchFamily="18" charset="0"/>
                        <a:cs typeface="Times New Roman" panose="02020603050405020304" pitchFamily="18" charset="0"/>
                      </a:endParaRPr>
                    </a:p>
                  </a:txBody>
                  <a:tcPr marL="64410" marR="64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cPr/>
                </a:tc>
              </a:tr>
              <a:tr h="183808">
                <a:tc>
                  <a:txBody>
                    <a:bodyPr/>
                    <a:lstStyle/>
                    <a:p>
                      <a:pPr algn="just">
                        <a:lnSpc>
                          <a:spcPct val="100000"/>
                        </a:lnSpc>
                        <a:spcBef>
                          <a:spcPts val="0"/>
                        </a:spcBef>
                        <a:spcAft>
                          <a:spcPts val="0"/>
                        </a:spcAft>
                      </a:pPr>
                      <a:r>
                        <a:rPr lang="en-US" sz="24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Nêu ý khái quát</a:t>
                      </a:r>
                      <a:endParaRPr lang="vi-VN" sz="2400">
                        <a:effectLst/>
                        <a:latin typeface=".VnTime"/>
                        <a:ea typeface="Times New Roman" panose="02020603050405020304" pitchFamily="18" charset="0"/>
                        <a:cs typeface="Times New Roman" panose="02020603050405020304" pitchFamily="18" charset="0"/>
                      </a:endParaRPr>
                    </a:p>
                  </a:txBody>
                  <a:tcPr marL="64410" marR="64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0000"/>
                        </a:lnSpc>
                        <a:spcBef>
                          <a:spcPts val="0"/>
                        </a:spcBef>
                        <a:spcAft>
                          <a:spcPts val="0"/>
                        </a:spcAft>
                      </a:pPr>
                      <a:r>
                        <a:rPr lang="en-US" sz="2400"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400" dirty="0">
                        <a:effectLst/>
                        <a:latin typeface=".VnTime"/>
                        <a:ea typeface="Times New Roman" panose="02020603050405020304" pitchFamily="18" charset="0"/>
                        <a:cs typeface="Times New Roman" panose="02020603050405020304" pitchFamily="18" charset="0"/>
                      </a:endParaRPr>
                    </a:p>
                  </a:txBody>
                  <a:tcPr marL="64410" marR="64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735234">
                <a:tc>
                  <a:txBody>
                    <a:bodyPr/>
                    <a:lstStyle/>
                    <a:p>
                      <a:pPr algn="just">
                        <a:lnSpc>
                          <a:spcPct val="100000"/>
                        </a:lnSpc>
                        <a:spcBef>
                          <a:spcPts val="0"/>
                        </a:spcBef>
                        <a:spcAft>
                          <a:spcPts val="0"/>
                        </a:spcAft>
                      </a:pPr>
                      <a:r>
                        <a:rPr lang="en-US" sz="24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Phát triển bằng các ý cụ thể </a:t>
                      </a:r>
                      <a:endParaRPr lang="vi-VN" sz="2400">
                        <a:effectLst/>
                        <a:latin typeface=".VnTime"/>
                        <a:ea typeface="Times New Roman" panose="02020603050405020304" pitchFamily="18" charset="0"/>
                        <a:cs typeface="Times New Roman" panose="02020603050405020304" pitchFamily="18" charset="0"/>
                      </a:endParaRPr>
                    </a:p>
                  </a:txBody>
                  <a:tcPr marL="64410" marR="64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0000"/>
                        </a:lnSpc>
                        <a:spcBef>
                          <a:spcPts val="0"/>
                        </a:spcBef>
                        <a:spcAft>
                          <a:spcPts val="0"/>
                        </a:spcAft>
                      </a:pPr>
                      <a:r>
                        <a:rPr lang="en-US" sz="2400"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400" dirty="0">
                        <a:effectLst/>
                        <a:latin typeface=".VnTime"/>
                        <a:ea typeface="Times New Roman" panose="02020603050405020304" pitchFamily="18" charset="0"/>
                        <a:cs typeface="Times New Roman" panose="02020603050405020304" pitchFamily="18" charset="0"/>
                      </a:endParaRPr>
                    </a:p>
                  </a:txBody>
                  <a:tcPr marL="64410" marR="64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367617">
                <a:tc>
                  <a:txBody>
                    <a:bodyPr/>
                    <a:lstStyle/>
                    <a:p>
                      <a:pPr algn="just">
                        <a:lnSpc>
                          <a:spcPct val="107000"/>
                        </a:lnSpc>
                        <a:spcBef>
                          <a:spcPts val="600"/>
                        </a:spcBef>
                        <a:spcAft>
                          <a:spcPts val="600"/>
                        </a:spcAft>
                      </a:pPr>
                      <a:r>
                        <a:rPr lang="en-US" sz="24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Tổng hợp các ý cụ thể </a:t>
                      </a:r>
                      <a:endParaRPr lang="vi-VN" sz="2400">
                        <a:effectLst/>
                        <a:latin typeface=".VnTime"/>
                        <a:ea typeface="Times New Roman" panose="02020603050405020304" pitchFamily="18" charset="0"/>
                        <a:cs typeface="Times New Roman" panose="02020603050405020304" pitchFamily="18" charset="0"/>
                      </a:endParaRPr>
                    </a:p>
                  </a:txBody>
                  <a:tcPr marL="64410" marR="64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Bef>
                          <a:spcPts val="600"/>
                        </a:spcBef>
                        <a:spcAft>
                          <a:spcPts val="600"/>
                        </a:spcAft>
                      </a:pP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vậy</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400" dirty="0">
                        <a:effectLst/>
                        <a:latin typeface=".VnTime"/>
                        <a:ea typeface="Times New Roman" panose="02020603050405020304" pitchFamily="18" charset="0"/>
                        <a:cs typeface="Times New Roman" panose="02020603050405020304" pitchFamily="18" charset="0"/>
                      </a:endParaRPr>
                    </a:p>
                  </a:txBody>
                  <a:tcPr marL="64410" marR="644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bl>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graphicFrame>
        <p:nvGraphicFramePr>
          <p:cNvPr id="2" name="Table 1"/>
          <p:cNvGraphicFramePr>
            <a:graphicFrameLocks noGrp="1"/>
          </p:cNvGraphicFramePr>
          <p:nvPr/>
        </p:nvGraphicFramePr>
        <p:xfrm>
          <a:off x="701749" y="705364"/>
          <a:ext cx="10940901" cy="5429622"/>
        </p:xfrm>
        <a:graphic>
          <a:graphicData uri="http://schemas.openxmlformats.org/drawingml/2006/table">
            <a:tbl>
              <a:tblPr firstRow="1" firstCol="1" bandRow="1"/>
              <a:tblGrid>
                <a:gridCol w="5238507"/>
                <a:gridCol w="1425599"/>
                <a:gridCol w="1631516"/>
                <a:gridCol w="2645279"/>
              </a:tblGrid>
              <a:tr h="911542">
                <a:tc gridSpan="4">
                  <a:txBody>
                    <a:bodyPr/>
                    <a:lstStyle/>
                    <a:p>
                      <a:pPr marL="91440" marR="182880" algn="ctr">
                        <a:spcBef>
                          <a:spcPts val="600"/>
                        </a:spcBef>
                        <a:spcAft>
                          <a:spcPts val="600"/>
                        </a:spcAft>
                      </a:pP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BẢNG KIỂM</a:t>
                      </a:r>
                      <a:endParaRPr lang="vi-VN" sz="2400" dirty="0">
                        <a:solidFill>
                          <a:srgbClr val="000000"/>
                        </a:solidFill>
                        <a:effectLst/>
                        <a:latin typeface=".VnTime"/>
                        <a:ea typeface="Times New Roman" panose="02020603050405020304" pitchFamily="18" charset="0"/>
                        <a:cs typeface="Times New Roman" panose="02020603050405020304" pitchFamily="18" charset="0"/>
                      </a:endParaRPr>
                    </a:p>
                    <a:p>
                      <a:pPr algn="ctr">
                        <a:spcBef>
                          <a:spcPts val="600"/>
                        </a:spcBef>
                        <a:spcAft>
                          <a:spcPts val="600"/>
                        </a:spcAft>
                      </a:pPr>
                      <a:r>
                        <a:rPr lang="en-US" sz="2400" b="1" spc="-2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400" b="1" spc="-2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spc="-2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400" b="1" spc="-2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spc="-2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400" b="1" spc="-2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2400" b="1" spc="-2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khái</a:t>
                      </a:r>
                      <a:r>
                        <a:rPr lang="en-US" sz="2400" b="1" spc="-2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spc="-2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quát</a:t>
                      </a:r>
                      <a:r>
                        <a:rPr lang="en-US" sz="2400" b="1" spc="-2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spc="-2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Núi</a:t>
                      </a:r>
                      <a:r>
                        <a:rPr lang="en-US" sz="2400" b="1" spc="-2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spc="-2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lửa</a:t>
                      </a:r>
                      <a:r>
                        <a:rPr lang="en-US" sz="2400" b="1" spc="-2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spc="-2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2400" b="1" spc="-2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spc="-2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phun</a:t>
                      </a:r>
                      <a:r>
                        <a:rPr lang="en-US" sz="2400" b="1" spc="-2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spc="-2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trào</a:t>
                      </a:r>
                      <a:r>
                        <a:rPr lang="en-US" sz="2400" b="1" spc="-2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spc="-2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mang</a:t>
                      </a:r>
                      <a:r>
                        <a:rPr lang="en-US" sz="2400" b="1" spc="-2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spc="-2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US" sz="2400" b="1" spc="-2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spc="-2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2400" b="1" spc="-2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spc="-2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lợi</a:t>
                      </a:r>
                      <a:r>
                        <a:rPr lang="en-US" sz="2400" b="1" spc="-2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spc="-2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ích</a:t>
                      </a:r>
                      <a:r>
                        <a:rPr lang="en-US" sz="2400" b="1" spc="-2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2400" dirty="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cPr/>
                </a:tc>
                <a:tc hMerge="1">
                  <a:tcPr/>
                </a:tc>
                <a:tc hMerge="1">
                  <a:tcPr/>
                </a:tc>
              </a:tr>
              <a:tr h="713381">
                <a:tc>
                  <a:txBody>
                    <a:bodyPr/>
                    <a:lstStyle/>
                    <a:p>
                      <a:pPr algn="ctr">
                        <a:spcBef>
                          <a:spcPts val="600"/>
                        </a:spcBef>
                        <a:spcAft>
                          <a:spcPts val="600"/>
                        </a:spcAft>
                      </a:pP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cầu</a:t>
                      </a:r>
                      <a:endParaRPr lang="vi-VN" sz="2400" dirty="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Bef>
                          <a:spcPts val="600"/>
                        </a:spcBef>
                        <a:spcAft>
                          <a:spcPts val="600"/>
                        </a:spcAft>
                      </a:pP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Đạt</a:t>
                      </a:r>
                      <a:endParaRPr lang="vi-VN" sz="2400" dirty="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Bef>
                          <a:spcPts val="600"/>
                        </a:spcBef>
                        <a:spcAft>
                          <a:spcPts val="600"/>
                        </a:spcAft>
                      </a:pPr>
                      <a:r>
                        <a:rPr lang="en-US" sz="24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Chưa đạt</a:t>
                      </a:r>
                      <a:endParaRPr lang="vi-VN" sz="24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R="44450" algn="ctr">
                        <a:spcBef>
                          <a:spcPts val="600"/>
                        </a:spcBef>
                        <a:spcAft>
                          <a:spcPts val="600"/>
                        </a:spcAft>
                      </a:pPr>
                      <a:r>
                        <a:rPr lang="en-US" sz="12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Dự kiến chỉnh sửa</a:t>
                      </a:r>
                      <a:endParaRPr lang="vi-VN" sz="12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475587">
                <a:tc>
                  <a:txBody>
                    <a:bodyPr/>
                    <a:lstStyle/>
                    <a:p>
                      <a:pPr algn="just">
                        <a:spcBef>
                          <a:spcPts val="600"/>
                        </a:spcBef>
                        <a:spcAft>
                          <a:spcPts val="600"/>
                        </a:spcAft>
                      </a:pPr>
                      <a:r>
                        <a:rPr lang="en-US" sz="24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1. Đảm bảo hình thức đoạn văn </a:t>
                      </a:r>
                      <a:endParaRPr lang="vi-VN" sz="24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400" dirty="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400" dirty="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12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951175">
                <a:tc>
                  <a:txBody>
                    <a:bodyPr/>
                    <a:lstStyle/>
                    <a:p>
                      <a:pPr algn="just">
                        <a:spcBef>
                          <a:spcPts val="600"/>
                        </a:spcBef>
                        <a:spcAft>
                          <a:spcPts val="600"/>
                        </a:spcAft>
                      </a:pPr>
                      <a:r>
                        <a:rPr lang="en-US" sz="24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2. Vị trí câu khái quát trong các đoạn diễn dịch, quy nạp, tổng hợp.</a:t>
                      </a:r>
                      <a:endParaRPr lang="vi-VN" sz="24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4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4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400" dirty="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12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951175">
                <a:tc>
                  <a:txBody>
                    <a:bodyPr/>
                    <a:lstStyle/>
                    <a:p>
                      <a:pPr algn="just">
                        <a:spcBef>
                          <a:spcPts val="600"/>
                        </a:spcBef>
                        <a:spcAft>
                          <a:spcPts val="600"/>
                        </a:spcAft>
                      </a:pPr>
                      <a:r>
                        <a:rPr lang="en-US" sz="24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3. Diễn đạt logic, phù hợp khi thay đổi vị trí các câu khái quát trong mỗi đoạn. </a:t>
                      </a:r>
                      <a:endParaRPr lang="vi-VN" sz="24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400" dirty="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400" dirty="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1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dirty="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951175">
                <a:tc>
                  <a:txBody>
                    <a:bodyPr/>
                    <a:lstStyle/>
                    <a:p>
                      <a:pPr algn="just">
                        <a:spcBef>
                          <a:spcPts val="600"/>
                        </a:spcBef>
                        <a:spcAft>
                          <a:spcPts val="600"/>
                        </a:spcAft>
                      </a:pPr>
                      <a:r>
                        <a:rPr lang="en-US" sz="24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4. Trình bày được đầy đủ các lợi ích khi núi lửa phun trào mang lại. </a:t>
                      </a:r>
                      <a:endParaRPr lang="vi-VN" sz="24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4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4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400" dirty="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1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dirty="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475587">
                <a:tc>
                  <a:txBody>
                    <a:bodyPr/>
                    <a:lstStyle/>
                    <a:p>
                      <a:pPr algn="just">
                        <a:spcBef>
                          <a:spcPts val="600"/>
                        </a:spcBef>
                        <a:spcAft>
                          <a:spcPts val="600"/>
                        </a:spcAft>
                      </a:pPr>
                      <a:r>
                        <a:rPr lang="en-US" sz="24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5. Đảm bảo chính tả, ngữ pháp.</a:t>
                      </a:r>
                      <a:endParaRPr lang="vi-VN" sz="24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4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4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400" dirty="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1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1200" dirty="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bl>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01749" y="786810"/>
            <a:ext cx="2466754" cy="553998"/>
          </a:xfrm>
          <a:prstGeom prst="rect">
            <a:avLst/>
          </a:prstGeom>
          <a:noFill/>
        </p:spPr>
        <p:txBody>
          <a:bodyPr wrap="square" rtlCol="0">
            <a:spAutoFit/>
          </a:bodyPr>
          <a:lstStyle/>
          <a:p>
            <a:r>
              <a:rPr lang="en-US" sz="3000" b="1" dirty="0" smtClean="0">
                <a:solidFill>
                  <a:srgbClr val="0070C0"/>
                </a:solidFill>
                <a:latin typeface="Times New Roman" panose="02020603050405020304" pitchFamily="18" charset="0"/>
                <a:cs typeface="Times New Roman" panose="02020603050405020304" pitchFamily="18" charset="0"/>
              </a:rPr>
              <a:t>VẬN DỤNG   </a:t>
            </a:r>
            <a:endParaRPr lang="vi-VN" sz="3000" b="1" dirty="0">
              <a:solidFill>
                <a:srgbClr val="0070C0"/>
              </a:solidFill>
              <a:latin typeface="Times New Roman" panose="02020603050405020304" pitchFamily="18" charset="0"/>
              <a:cs typeface="Times New Roman" panose="02020603050405020304" pitchFamily="18" charset="0"/>
            </a:endParaRPr>
          </a:p>
        </p:txBody>
      </p:sp>
      <p:sp>
        <p:nvSpPr>
          <p:cNvPr id="6" name="Rectangle 5"/>
          <p:cNvSpPr/>
          <p:nvPr/>
        </p:nvSpPr>
        <p:spPr>
          <a:xfrm>
            <a:off x="2902688" y="1340808"/>
            <a:ext cx="8410354" cy="4616648"/>
          </a:xfrm>
          <a:prstGeom prst="rect">
            <a:avLst/>
          </a:prstGeom>
        </p:spPr>
        <p:txBody>
          <a:bodyPr wrap="square">
            <a:spAutoFit/>
          </a:bodyPr>
          <a:lstStyle/>
          <a:p>
            <a:pPr algn="just"/>
            <a:r>
              <a:rPr lang="en-US" sz="28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thiệu</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mà</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hoặc</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tim</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i="1"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i="1"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vi-VN"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tabLst>
                <a:tab pos="90170" algn="l"/>
                <a:tab pos="180340" algn="l"/>
                <a:tab pos="270510" algn="l"/>
              </a:tabLst>
            </a:pPr>
            <a:r>
              <a:rPr lang="nl-NL" sz="2800" dirty="0">
                <a:latin typeface="Times New Roman" panose="02020603050405020304" pitchFamily="18" charset="0"/>
                <a:ea typeface="Times New Roman" panose="02020603050405020304" pitchFamily="18" charset="0"/>
                <a:cs typeface="Times New Roman" panose="02020603050405020304" pitchFamily="18" charset="0"/>
              </a:rPr>
              <a:t>+ HS thực hiện viết theo hướng dẫn</a:t>
            </a:r>
            <a:endParaRPr lang="vi-VN"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tabLst>
                <a:tab pos="90170" algn="l"/>
                <a:tab pos="180340" algn="l"/>
                <a:tab pos="270510" algn="l"/>
              </a:tabLst>
            </a:pPr>
            <a:r>
              <a:rPr lang="nl-NL" sz="2800" dirty="0">
                <a:latin typeface="Times New Roman" panose="02020603050405020304" pitchFamily="18" charset="0"/>
                <a:ea typeface="Times New Roman" panose="02020603050405020304" pitchFamily="18" charset="0"/>
                <a:cs typeface="Times New Roman" panose="02020603050405020304" pitchFamily="18" charset="0"/>
              </a:rPr>
              <a:t>+ HS rà soát, chỉnh sửa bài viết theo gợi ý chỉnh sửa cá nhân theo bảng kiểm</a:t>
            </a:r>
            <a:endParaRPr lang="vi-VN" sz="2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tabLst>
                <a:tab pos="90170" algn="l"/>
                <a:tab pos="180340" algn="l"/>
                <a:tab pos="270510" algn="l"/>
              </a:tabLst>
            </a:pPr>
            <a:r>
              <a:rPr lang="nl-NL" sz="2800" dirty="0">
                <a:latin typeface="Times New Roman" panose="02020603050405020304" pitchFamily="18" charset="0"/>
                <a:ea typeface="Times New Roman" panose="02020603050405020304" pitchFamily="18" charset="0"/>
                <a:cs typeface="Times New Roman" panose="02020603050405020304" pitchFamily="18" charset="0"/>
              </a:rPr>
              <a:t>+ Làm việc nhóm tổ, đọc bài văn và góp ý cho nhau nghe, chỉnh sửa bài nhau theo bảng kiểm.  </a:t>
            </a:r>
            <a:endParaRPr lang="vi-VN"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GB" smtClean="0"/>
            </a:fld>
            <a:endParaRPr lang="en-GB"/>
          </a:p>
        </p:txBody>
      </p:sp>
      <p:graphicFrame>
        <p:nvGraphicFramePr>
          <p:cNvPr id="5" name="Table 4"/>
          <p:cNvGraphicFramePr>
            <a:graphicFrameLocks noGrp="1"/>
          </p:cNvGraphicFramePr>
          <p:nvPr/>
        </p:nvGraphicFramePr>
        <p:xfrm>
          <a:off x="423529" y="444795"/>
          <a:ext cx="11535841" cy="5699760"/>
        </p:xfrm>
        <a:graphic>
          <a:graphicData uri="http://schemas.openxmlformats.org/drawingml/2006/table">
            <a:tbl>
              <a:tblPr firstRow="1" firstCol="1" bandRow="1"/>
              <a:tblGrid>
                <a:gridCol w="7005834"/>
                <a:gridCol w="1048714"/>
                <a:gridCol w="1308188"/>
                <a:gridCol w="2173105"/>
              </a:tblGrid>
              <a:tr h="0">
                <a:tc gridSpan="4">
                  <a:txBody>
                    <a:bodyPr/>
                    <a:lstStyle/>
                    <a:p>
                      <a:pPr marL="91440" marR="182880" algn="ctr">
                        <a:spcBef>
                          <a:spcPts val="600"/>
                        </a:spcBef>
                        <a:spcAft>
                          <a:spcPts val="600"/>
                        </a:spcAft>
                      </a:pPr>
                      <a:r>
                        <a:rPr lang="en-US" sz="26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BẢNG KIỂM</a:t>
                      </a:r>
                      <a:endParaRPr lang="vi-VN" sz="2600" dirty="0">
                        <a:solidFill>
                          <a:srgbClr val="000000"/>
                        </a:solidFill>
                        <a:effectLst/>
                        <a:latin typeface=".VnTime"/>
                        <a:ea typeface="Times New Roman" panose="02020603050405020304" pitchFamily="18" charset="0"/>
                        <a:cs typeface="Times New Roman" panose="02020603050405020304" pitchFamily="18" charset="0"/>
                      </a:endParaRPr>
                    </a:p>
                    <a:p>
                      <a:pPr algn="ctr">
                        <a:spcBef>
                          <a:spcPts val="600"/>
                        </a:spcBef>
                        <a:spcAft>
                          <a:spcPts val="600"/>
                        </a:spcAft>
                      </a:pPr>
                      <a:r>
                        <a:rPr lang="en-US" sz="2600" b="1" spc="-2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600" b="1" spc="-20" baseline="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spc="-20" baseline="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600" b="1" spc="-20" baseline="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spc="-20" baseline="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thuyết</a:t>
                      </a:r>
                      <a:r>
                        <a:rPr lang="en-US" sz="2600" b="1" spc="-20" baseline="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minh </a:t>
                      </a:r>
                      <a:r>
                        <a:rPr lang="en-US" sz="2600" b="1" spc="-20" baseline="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giải</a:t>
                      </a:r>
                      <a:r>
                        <a:rPr lang="en-US" sz="2600" b="1" spc="-20" baseline="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spc="-20" baseline="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thích</a:t>
                      </a:r>
                      <a:r>
                        <a:rPr lang="en-US" sz="2600" b="1" spc="-20" baseline="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spc="-20" baseline="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600" b="1" spc="-20" baseline="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spc="-20" baseline="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600" b="1" spc="-20" baseline="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spc="-20" baseline="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600" b="1" spc="-20" baseline="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spc="-20" baseline="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2600" b="1" spc="-20" baseline="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spc="-20" baseline="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US" sz="2600" b="1" spc="-20" baseline="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spc="-20" baseline="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nhiên</a:t>
                      </a:r>
                      <a:endParaRPr lang="vi-VN" sz="2600" dirty="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cPr/>
                </a:tc>
                <a:tc hMerge="1">
                  <a:tcPr/>
                </a:tc>
                <a:tc hMerge="1">
                  <a:tcPr/>
                </a:tc>
              </a:tr>
              <a:tr h="0">
                <a:tc>
                  <a:txBody>
                    <a:bodyPr/>
                    <a:lstStyle/>
                    <a:p>
                      <a:pPr algn="ctr">
                        <a:spcBef>
                          <a:spcPts val="600"/>
                        </a:spcBef>
                        <a:spcAft>
                          <a:spcPts val="600"/>
                        </a:spcAft>
                      </a:pPr>
                      <a:r>
                        <a:rPr lang="en-US" sz="26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Yêu cầu</a:t>
                      </a:r>
                      <a:endParaRPr lang="vi-VN" sz="26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Bef>
                          <a:spcPts val="600"/>
                        </a:spcBef>
                        <a:spcAft>
                          <a:spcPts val="600"/>
                        </a:spcAft>
                      </a:pPr>
                      <a:r>
                        <a:rPr lang="en-US" sz="26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Đạt</a:t>
                      </a:r>
                      <a:endParaRPr lang="vi-VN" sz="26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Bef>
                          <a:spcPts val="600"/>
                        </a:spcBef>
                        <a:spcAft>
                          <a:spcPts val="600"/>
                        </a:spcAft>
                      </a:pPr>
                      <a:r>
                        <a:rPr lang="en-US" sz="26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Chưa</a:t>
                      </a:r>
                      <a:r>
                        <a:rPr lang="en-US" sz="26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đạt</a:t>
                      </a:r>
                      <a:endParaRPr lang="vi-VN" sz="2600" dirty="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R="44450" algn="ctr">
                        <a:spcBef>
                          <a:spcPts val="600"/>
                        </a:spcBef>
                        <a:spcAft>
                          <a:spcPts val="600"/>
                        </a:spcAft>
                      </a:pPr>
                      <a:r>
                        <a:rPr lang="en-US" sz="2600" b="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Dự kiến chỉnh sửa</a:t>
                      </a:r>
                      <a:endParaRPr lang="vi-VN" sz="26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0">
                <a:tc>
                  <a:txBody>
                    <a:bodyPr/>
                    <a:lstStyle/>
                    <a:p>
                      <a:pPr algn="just">
                        <a:spcBef>
                          <a:spcPts val="600"/>
                        </a:spcBef>
                        <a:spcAft>
                          <a:spcPts val="600"/>
                        </a:spcAft>
                      </a:pPr>
                      <a:r>
                        <a:rPr lang="en-US" sz="2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1. Đảm bảo hình thức, cấu trúc bài văn</a:t>
                      </a:r>
                      <a:endParaRPr lang="vi-VN" sz="26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dirty="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0">
                <a:tc>
                  <a:txBody>
                    <a:bodyPr/>
                    <a:lstStyle/>
                    <a:p>
                      <a:pPr algn="just">
                        <a:spcBef>
                          <a:spcPts val="600"/>
                        </a:spcBef>
                        <a:spcAft>
                          <a:spcPts val="600"/>
                        </a:spcAft>
                      </a:pPr>
                      <a:r>
                        <a:rPr lang="en-US" sz="2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2. Giới thiệu về hiện tượng</a:t>
                      </a:r>
                      <a:endParaRPr lang="vi-VN" sz="26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dirty="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0">
                <a:tc>
                  <a:txBody>
                    <a:bodyPr/>
                    <a:lstStyle/>
                    <a:p>
                      <a:pPr algn="just">
                        <a:spcBef>
                          <a:spcPts val="600"/>
                        </a:spcBef>
                        <a:spcAft>
                          <a:spcPts val="600"/>
                        </a:spcAft>
                      </a:pPr>
                      <a:r>
                        <a:rPr lang="en-US" sz="2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3. Những biểu hiện của hiện tượng</a:t>
                      </a:r>
                      <a:endParaRPr lang="vi-VN" sz="26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dirty="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0">
                <a:tc>
                  <a:txBody>
                    <a:bodyPr/>
                    <a:lstStyle/>
                    <a:p>
                      <a:pPr algn="just">
                        <a:spcBef>
                          <a:spcPts val="600"/>
                        </a:spcBef>
                        <a:spcAft>
                          <a:spcPts val="600"/>
                        </a:spcAft>
                      </a:pPr>
                      <a:r>
                        <a:rPr lang="en-US" sz="2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4. Giải thích  được vì sao có hiện tượng đó</a:t>
                      </a:r>
                      <a:endParaRPr lang="vi-VN" sz="26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0">
                <a:tc>
                  <a:txBody>
                    <a:bodyPr/>
                    <a:lstStyle/>
                    <a:p>
                      <a:pPr algn="just">
                        <a:spcBef>
                          <a:spcPts val="600"/>
                        </a:spcBef>
                        <a:spcAft>
                          <a:spcPts val="600"/>
                        </a:spcAft>
                      </a:pPr>
                      <a:r>
                        <a:rPr lang="en-US" sz="2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5. Nêu được tác dụng/ tác hại của hiện tượng. </a:t>
                      </a:r>
                      <a:endParaRPr lang="vi-VN" sz="26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dirty="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dirty="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0">
                <a:tc>
                  <a:txBody>
                    <a:bodyPr/>
                    <a:lstStyle/>
                    <a:p>
                      <a:pPr algn="just">
                        <a:spcBef>
                          <a:spcPts val="600"/>
                        </a:spcBef>
                        <a:spcAft>
                          <a:spcPts val="600"/>
                        </a:spcAft>
                      </a:pPr>
                      <a:r>
                        <a:rPr lang="en-US" sz="2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6. Nêu được cách phòng tránh/ tận dụng hiện tượng</a:t>
                      </a:r>
                      <a:endParaRPr lang="vi-VN" sz="26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dirty="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0">
                <a:tc>
                  <a:txBody>
                    <a:bodyPr/>
                    <a:lstStyle/>
                    <a:p>
                      <a:pPr algn="just">
                        <a:spcBef>
                          <a:spcPts val="600"/>
                        </a:spcBef>
                        <a:spcAft>
                          <a:spcPts val="600"/>
                        </a:spcAft>
                      </a:pPr>
                      <a:r>
                        <a:rPr lang="en-US" sz="2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7. Kết hợp sử dụng hình ảnh minh họa có hiệu quả</a:t>
                      </a:r>
                      <a:endParaRPr lang="vi-VN" sz="26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dirty="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0">
                <a:tc>
                  <a:txBody>
                    <a:bodyPr/>
                    <a:lstStyle/>
                    <a:p>
                      <a:pPr algn="just">
                        <a:spcBef>
                          <a:spcPts val="600"/>
                        </a:spcBef>
                        <a:spcAft>
                          <a:spcPts val="600"/>
                        </a:spcAft>
                      </a:pPr>
                      <a:r>
                        <a:rPr lang="en-US" sz="2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8. Nêu được giá trị, ý nghĩa của hiện tượng</a:t>
                      </a:r>
                      <a:endParaRPr lang="vi-VN" sz="26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dirty="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0">
                <a:tc>
                  <a:txBody>
                    <a:bodyPr/>
                    <a:lstStyle/>
                    <a:p>
                      <a:pPr algn="just">
                        <a:spcBef>
                          <a:spcPts val="600"/>
                        </a:spcBef>
                        <a:spcAft>
                          <a:spcPts val="600"/>
                        </a:spcAft>
                      </a:pPr>
                      <a:r>
                        <a:rPr lang="en-US" sz="2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9. Đảm bảo đặc điểm các kiểu đoạn văn đã học. </a:t>
                      </a:r>
                      <a:endParaRPr lang="vi-VN" sz="26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dirty="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0">
                <a:tc>
                  <a:txBody>
                    <a:bodyPr/>
                    <a:lstStyle/>
                    <a:p>
                      <a:pPr algn="just">
                        <a:spcBef>
                          <a:spcPts val="600"/>
                        </a:spcBef>
                        <a:spcAft>
                          <a:spcPts val="600"/>
                        </a:spcAft>
                      </a:pPr>
                      <a:r>
                        <a:rPr lang="en-US" sz="2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10. Đảm bảo chính tả, ngữ pháp.</a:t>
                      </a:r>
                      <a:endParaRPr lang="vi-VN" sz="26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6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91440" marR="182880" algn="just">
                        <a:spcBef>
                          <a:spcPts val="600"/>
                        </a:spcBef>
                        <a:spcAft>
                          <a:spcPts val="600"/>
                        </a:spcAft>
                      </a:pPr>
                      <a:r>
                        <a:rPr lang="en-US" sz="26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dirty="0">
                        <a:solidFill>
                          <a:srgbClr val="000000"/>
                        </a:solidFill>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2036" t="27454" r="1997" b="31205"/>
          <a:stretch>
            <a:fillRect/>
          </a:stretch>
        </p:blipFill>
        <p:spPr>
          <a:xfrm>
            <a:off x="-1" y="-42528"/>
            <a:ext cx="12192000" cy="68580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40717" flipH="1">
            <a:off x="10982363" y="3265241"/>
            <a:ext cx="1811696" cy="198098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700000" flipH="1">
            <a:off x="3031089" y="74232"/>
            <a:ext cx="606376" cy="714434"/>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6745339">
            <a:off x="8385049" y="-2857115"/>
            <a:ext cx="5738506" cy="4726443"/>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94486">
            <a:off x="-2869253" y="4023387"/>
            <a:ext cx="5738506" cy="4726443"/>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637964">
            <a:off x="8259858" y="6323239"/>
            <a:ext cx="1685593" cy="520427"/>
          </a:xfrm>
          <a:prstGeom prst="rect">
            <a:avLst/>
          </a:prstGeom>
        </p:spPr>
      </p:pic>
      <p:grpSp>
        <p:nvGrpSpPr>
          <p:cNvPr id="10" name="Group 10"/>
          <p:cNvGrpSpPr/>
          <p:nvPr/>
        </p:nvGrpSpPr>
        <p:grpSpPr>
          <a:xfrm rot="-5400000">
            <a:off x="5185677" y="-3260306"/>
            <a:ext cx="2034791" cy="10352255"/>
            <a:chOff x="0" y="0"/>
            <a:chExt cx="1712938" cy="4777158"/>
          </a:xfrm>
        </p:grpSpPr>
        <p:sp>
          <p:nvSpPr>
            <p:cNvPr id="11" name="Freeform 11"/>
            <p:cNvSpPr/>
            <p:nvPr/>
          </p:nvSpPr>
          <p:spPr>
            <a:xfrm>
              <a:off x="-9098" y="-6509"/>
              <a:ext cx="1727269" cy="4809212"/>
            </a:xfrm>
            <a:custGeom>
              <a:avLst/>
              <a:gdLst/>
              <a:ahLst/>
              <a:cxnLst/>
              <a:rect l="l" t="t" r="r" b="b"/>
              <a:pathLst>
                <a:path w="1727269" h="4809212">
                  <a:moveTo>
                    <a:pt x="63030" y="4215658"/>
                  </a:moveTo>
                  <a:cubicBezTo>
                    <a:pt x="63030" y="4215658"/>
                    <a:pt x="0" y="3969094"/>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3957460"/>
                    <a:pt x="1700206" y="4153062"/>
                    <a:pt x="1700206" y="4153062"/>
                  </a:cubicBezTo>
                  <a:cubicBezTo>
                    <a:pt x="1683524" y="4368795"/>
                    <a:pt x="1568880" y="4579407"/>
                    <a:pt x="1372011" y="4691031"/>
                  </a:cubicBezTo>
                  <a:cubicBezTo>
                    <a:pt x="1221660" y="4776279"/>
                    <a:pt x="1023629" y="4791377"/>
                    <a:pt x="803168" y="4780636"/>
                  </a:cubicBezTo>
                  <a:lnTo>
                    <a:pt x="803168" y="4780636"/>
                  </a:lnTo>
                  <a:cubicBezTo>
                    <a:pt x="645952" y="4775359"/>
                    <a:pt x="384604" y="4809212"/>
                    <a:pt x="254278" y="4700054"/>
                  </a:cubicBezTo>
                  <a:cubicBezTo>
                    <a:pt x="145767" y="4609169"/>
                    <a:pt x="81795" y="4415857"/>
                    <a:pt x="63030" y="4215658"/>
                  </a:cubicBezTo>
                  <a:close/>
                </a:path>
              </a:pathLst>
            </a:custGeom>
            <a:solidFill>
              <a:srgbClr val="EEC51D"/>
            </a:solidFill>
          </p:spPr>
        </p:sp>
      </p:grpSp>
      <p:grpSp>
        <p:nvGrpSpPr>
          <p:cNvPr id="14" name="Group 14"/>
          <p:cNvGrpSpPr/>
          <p:nvPr/>
        </p:nvGrpSpPr>
        <p:grpSpPr>
          <a:xfrm rot="-5400000">
            <a:off x="5197889" y="2233443"/>
            <a:ext cx="1637657" cy="5340167"/>
            <a:chOff x="0" y="0"/>
            <a:chExt cx="2723132" cy="5210665"/>
          </a:xfrm>
        </p:grpSpPr>
        <p:sp>
          <p:nvSpPr>
            <p:cNvPr id="15" name="Freeform 15"/>
            <p:cNvSpPr/>
            <p:nvPr/>
          </p:nvSpPr>
          <p:spPr>
            <a:xfrm>
              <a:off x="-9098" y="-6509"/>
              <a:ext cx="2737462" cy="5242719"/>
            </a:xfrm>
            <a:custGeom>
              <a:avLst/>
              <a:gdLst/>
              <a:ahLst/>
              <a:cxnLst/>
              <a:rect l="l" t="t" r="r" b="b"/>
              <a:pathLst>
                <a:path w="2737462" h="5242719">
                  <a:moveTo>
                    <a:pt x="63030" y="4649165"/>
                  </a:moveTo>
                  <a:cubicBezTo>
                    <a:pt x="63030" y="4649165"/>
                    <a:pt x="0" y="4402601"/>
                    <a:pt x="10218" y="1214762"/>
                  </a:cubicBezTo>
                  <a:cubicBezTo>
                    <a:pt x="18651" y="990971"/>
                    <a:pt x="65033" y="645332"/>
                    <a:pt x="65033" y="645332"/>
                  </a:cubicBezTo>
                  <a:cubicBezTo>
                    <a:pt x="82233" y="502466"/>
                    <a:pt x="56685" y="337866"/>
                    <a:pt x="181385" y="223925"/>
                  </a:cubicBezTo>
                  <a:cubicBezTo>
                    <a:pt x="346794" y="72788"/>
                    <a:pt x="621643" y="0"/>
                    <a:pt x="1844389" y="6965"/>
                  </a:cubicBezTo>
                  <a:lnTo>
                    <a:pt x="1844390" y="6965"/>
                  </a:lnTo>
                  <a:cubicBezTo>
                    <a:pt x="2061137" y="16819"/>
                    <a:pt x="2265452" y="36481"/>
                    <a:pt x="2399641" y="101690"/>
                  </a:cubicBezTo>
                  <a:cubicBezTo>
                    <a:pt x="2655687" y="226120"/>
                    <a:pt x="2737462" y="459160"/>
                    <a:pt x="2731974" y="704684"/>
                  </a:cubicBezTo>
                  <a:cubicBezTo>
                    <a:pt x="2731974" y="704684"/>
                    <a:pt x="2688686" y="1013073"/>
                    <a:pt x="2696120" y="1248607"/>
                  </a:cubicBezTo>
                  <a:cubicBezTo>
                    <a:pt x="2703243" y="4390967"/>
                    <a:pt x="2710399" y="4586569"/>
                    <a:pt x="2710399" y="4586569"/>
                  </a:cubicBezTo>
                  <a:cubicBezTo>
                    <a:pt x="2693718" y="4802302"/>
                    <a:pt x="2579074" y="5012913"/>
                    <a:pt x="2382205" y="5124538"/>
                  </a:cubicBezTo>
                  <a:cubicBezTo>
                    <a:pt x="2231853" y="5209786"/>
                    <a:pt x="2033822" y="5224884"/>
                    <a:pt x="1607686" y="5214142"/>
                  </a:cubicBezTo>
                  <a:lnTo>
                    <a:pt x="1607673" y="5214142"/>
                  </a:lnTo>
                  <a:cubicBezTo>
                    <a:pt x="645952" y="5208865"/>
                    <a:pt x="384604" y="5242719"/>
                    <a:pt x="254278" y="5133561"/>
                  </a:cubicBezTo>
                  <a:cubicBezTo>
                    <a:pt x="145767" y="5042676"/>
                    <a:pt x="81795" y="4849364"/>
                    <a:pt x="63030" y="4649165"/>
                  </a:cubicBezTo>
                  <a:close/>
                </a:path>
              </a:pathLst>
            </a:custGeom>
            <a:solidFill>
              <a:srgbClr val="FFFAEB"/>
            </a:solidFill>
          </p:spPr>
        </p:sp>
      </p:grpSp>
      <p:pic>
        <p:nvPicPr>
          <p:cNvPr id="16" name="Picture 1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00383">
            <a:off x="5397156" y="3206137"/>
            <a:ext cx="237329" cy="298015"/>
          </a:xfrm>
          <a:prstGeom prst="rect">
            <a:avLst/>
          </a:prstGeom>
        </p:spPr>
      </p:pic>
      <p:pic>
        <p:nvPicPr>
          <p:cNvPr id="17" name="Picture 1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00383">
            <a:off x="5880589" y="3175324"/>
            <a:ext cx="430823" cy="540988"/>
          </a:xfrm>
          <a:prstGeom prst="rect">
            <a:avLst/>
          </a:prstGeom>
        </p:spPr>
      </p:pic>
      <p:pic>
        <p:nvPicPr>
          <p:cNvPr id="18" name="Picture 1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905475">
            <a:off x="122024" y="547766"/>
            <a:ext cx="1127553" cy="1766821"/>
          </a:xfrm>
          <a:prstGeom prst="rect">
            <a:avLst/>
          </a:prstGeom>
        </p:spPr>
      </p:pic>
      <p:sp>
        <p:nvSpPr>
          <p:cNvPr id="24" name="TextBox 23"/>
          <p:cNvSpPr txBox="1"/>
          <p:nvPr/>
        </p:nvSpPr>
        <p:spPr>
          <a:xfrm>
            <a:off x="1768982" y="1321301"/>
            <a:ext cx="8654036" cy="1529393"/>
          </a:xfrm>
          <a:prstGeom prst="rect">
            <a:avLst/>
          </a:prstGeom>
          <a:noFill/>
        </p:spPr>
        <p:txBody>
          <a:bodyPr wrap="square">
            <a:spAutoFit/>
          </a:bodyPr>
          <a:lstStyle/>
          <a:p>
            <a:pPr indent="457200" algn="just">
              <a:lnSpc>
                <a:spcPct val="105000"/>
              </a:lnSpc>
              <a:spcBef>
                <a:spcPts val="600"/>
              </a:spcBef>
              <a:spcAft>
                <a:spcPts val="600"/>
              </a:spcAft>
            </a:pPr>
            <a:r>
              <a:rPr lang="en-US" sz="2500" b="1" dirty="0"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Câu 2</a:t>
            </a:r>
            <a:r>
              <a:rPr lang="en-US" sz="2500" dirty="0"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tưởng</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triển</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khai</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bày</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vi-VN" sz="2400" b="1" dirty="0">
              <a:solidFill>
                <a:schemeClr val="tx1"/>
              </a:solidFill>
              <a:latin typeface=".VnTime"/>
              <a:ea typeface="Times New Roman" panose="02020603050405020304" pitchFamily="18" charset="0"/>
              <a:cs typeface="Times New Roman" panose="02020603050405020304" pitchFamily="18" charset="0"/>
            </a:endParaRPr>
          </a:p>
          <a:p>
            <a:pPr indent="304800" algn="ctr">
              <a:lnSpc>
                <a:spcPct val="105000"/>
              </a:lnSpc>
              <a:spcBef>
                <a:spcPts val="400"/>
              </a:spcBef>
              <a:spcAft>
                <a:spcPts val="400"/>
              </a:spcAft>
            </a:pPr>
            <a:r>
              <a:rPr lang="en-US" sz="2500" dirty="0"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endParaRPr lang="en-US" sz="2135" dirty="0">
              <a:solidFill>
                <a:srgbClr val="002060"/>
              </a:solidFill>
              <a:latin typeface="#9Slide03 BoosterNextFYBlack" panose="020B0604020202020204" pitchFamily="2" charset="0"/>
              <a:ea typeface="Times New Roman" panose="02020603050405020304" pitchFamily="18" charset="0"/>
            </a:endParaRPr>
          </a:p>
        </p:txBody>
      </p:sp>
      <p:sp>
        <p:nvSpPr>
          <p:cNvPr id="26" name="TextBox 25"/>
          <p:cNvSpPr txBox="1"/>
          <p:nvPr/>
        </p:nvSpPr>
        <p:spPr>
          <a:xfrm>
            <a:off x="3359562" y="4251425"/>
            <a:ext cx="5162321" cy="1304203"/>
          </a:xfrm>
          <a:prstGeom prst="rect">
            <a:avLst/>
          </a:prstGeom>
          <a:noFill/>
        </p:spPr>
        <p:txBody>
          <a:bodyPr wrap="square">
            <a:spAutoFit/>
          </a:bodyPr>
          <a:lstStyle/>
          <a:p>
            <a:pPr indent="304800" algn="ctr">
              <a:lnSpc>
                <a:spcPct val="105000"/>
              </a:lnSpc>
              <a:spcBef>
                <a:spcPts val="400"/>
              </a:spcBef>
              <a:spcAft>
                <a:spcPts val="400"/>
              </a:spcAft>
            </a:pPr>
            <a:r>
              <a:rPr lang="en-US" sz="2500" b="1" i="1" dirty="0" err="1" smtClean="0">
                <a:solidFill>
                  <a:srgbClr val="0070C0"/>
                </a:solidFill>
                <a:latin typeface="Times New Roman" panose="02020603050405020304" pitchFamily="18" charset="0"/>
                <a:ea typeface="Times New Roman" panose="02020603050405020304" pitchFamily="18" charset="0"/>
              </a:rPr>
              <a:t>Đáp</a:t>
            </a:r>
            <a:r>
              <a:rPr lang="en-US" sz="2500" b="1" i="1" dirty="0" smtClean="0">
                <a:solidFill>
                  <a:srgbClr val="0070C0"/>
                </a:solidFill>
                <a:latin typeface="Times New Roman" panose="02020603050405020304" pitchFamily="18" charset="0"/>
                <a:ea typeface="Times New Roman" panose="02020603050405020304" pitchFamily="18" charset="0"/>
              </a:rPr>
              <a:t> </a:t>
            </a:r>
            <a:r>
              <a:rPr lang="en-US" sz="2500" b="1" i="1" dirty="0" err="1" smtClean="0">
                <a:solidFill>
                  <a:srgbClr val="0070C0"/>
                </a:solidFill>
                <a:latin typeface="Times New Roman" panose="02020603050405020304" pitchFamily="18" charset="0"/>
                <a:ea typeface="Times New Roman" panose="02020603050405020304" pitchFamily="18" charset="0"/>
              </a:rPr>
              <a:t>án</a:t>
            </a:r>
            <a:r>
              <a:rPr lang="en-US" sz="2500" b="1" i="1" dirty="0" smtClean="0">
                <a:solidFill>
                  <a:srgbClr val="0070C0"/>
                </a:solidFill>
                <a:latin typeface="Times New Roman" panose="02020603050405020304" pitchFamily="18" charset="0"/>
                <a:ea typeface="Times New Roman" panose="02020603050405020304" pitchFamily="18" charset="0"/>
              </a:rPr>
              <a:t>: </a:t>
            </a:r>
            <a:r>
              <a:rPr lang="en-US" sz="2500" b="1" i="1" dirty="0" err="1" smtClean="0">
                <a:solidFill>
                  <a:srgbClr val="0070C0"/>
                </a:solidFill>
                <a:latin typeface="Times New Roman" panose="02020603050405020304" pitchFamily="18" charset="0"/>
                <a:ea typeface="Times New Roman" panose="02020603050405020304" pitchFamily="18" charset="0"/>
              </a:rPr>
              <a:t>Trình</a:t>
            </a:r>
            <a:r>
              <a:rPr lang="en-US" sz="2500" b="1" i="1" dirty="0" smtClean="0">
                <a:solidFill>
                  <a:srgbClr val="0070C0"/>
                </a:solidFill>
                <a:latin typeface="Times New Roman" panose="02020603050405020304" pitchFamily="18" charset="0"/>
                <a:ea typeface="Times New Roman" panose="02020603050405020304" pitchFamily="18" charset="0"/>
              </a:rPr>
              <a:t> </a:t>
            </a:r>
            <a:r>
              <a:rPr lang="en-US" sz="2500" b="1" i="1" dirty="0" err="1">
                <a:solidFill>
                  <a:srgbClr val="0070C0"/>
                </a:solidFill>
                <a:latin typeface="Times New Roman" panose="02020603050405020304" pitchFamily="18" charset="0"/>
                <a:ea typeface="Times New Roman" panose="02020603050405020304" pitchFamily="18" charset="0"/>
              </a:rPr>
              <a:t>bày</a:t>
            </a:r>
            <a:r>
              <a:rPr lang="en-US" sz="2500" b="1" i="1" dirty="0">
                <a:solidFill>
                  <a:srgbClr val="0070C0"/>
                </a:solidFill>
                <a:latin typeface="Times New Roman" panose="02020603050405020304" pitchFamily="18" charset="0"/>
                <a:ea typeface="Times New Roman" panose="02020603050405020304" pitchFamily="18" charset="0"/>
              </a:rPr>
              <a:t> </a:t>
            </a:r>
            <a:r>
              <a:rPr lang="en-US" sz="2500" b="1" i="1" dirty="0" err="1">
                <a:solidFill>
                  <a:srgbClr val="0070C0"/>
                </a:solidFill>
                <a:latin typeface="Times New Roman" panose="02020603050405020304" pitchFamily="18" charset="0"/>
                <a:ea typeface="Times New Roman" panose="02020603050405020304" pitchFamily="18" charset="0"/>
              </a:rPr>
              <a:t>theo</a:t>
            </a:r>
            <a:r>
              <a:rPr lang="en-US" sz="2500" b="1" i="1" dirty="0">
                <a:solidFill>
                  <a:srgbClr val="0070C0"/>
                </a:solidFill>
                <a:latin typeface="Times New Roman" panose="02020603050405020304" pitchFamily="18" charset="0"/>
                <a:ea typeface="Times New Roman" panose="02020603050405020304" pitchFamily="18" charset="0"/>
              </a:rPr>
              <a:t> </a:t>
            </a:r>
            <a:r>
              <a:rPr lang="en-US" sz="2500" b="1" i="1" dirty="0" err="1">
                <a:solidFill>
                  <a:srgbClr val="0070C0"/>
                </a:solidFill>
                <a:latin typeface="Times New Roman" panose="02020603050405020304" pitchFamily="18" charset="0"/>
                <a:ea typeface="Times New Roman" panose="02020603050405020304" pitchFamily="18" charset="0"/>
              </a:rPr>
              <a:t>trật</a:t>
            </a:r>
            <a:r>
              <a:rPr lang="en-US" sz="2500" b="1" i="1" dirty="0">
                <a:solidFill>
                  <a:srgbClr val="0070C0"/>
                </a:solidFill>
                <a:latin typeface="Times New Roman" panose="02020603050405020304" pitchFamily="18" charset="0"/>
                <a:ea typeface="Times New Roman" panose="02020603050405020304" pitchFamily="18" charset="0"/>
              </a:rPr>
              <a:t> </a:t>
            </a:r>
            <a:r>
              <a:rPr lang="en-US" sz="2500" b="1" i="1" dirty="0" err="1">
                <a:solidFill>
                  <a:srgbClr val="0070C0"/>
                </a:solidFill>
                <a:latin typeface="Times New Roman" panose="02020603050405020304" pitchFamily="18" charset="0"/>
                <a:ea typeface="Times New Roman" panose="02020603050405020304" pitchFamily="18" charset="0"/>
              </a:rPr>
              <a:t>tự</a:t>
            </a:r>
            <a:r>
              <a:rPr lang="en-US" sz="2500" b="1" i="1" dirty="0">
                <a:solidFill>
                  <a:srgbClr val="0070C0"/>
                </a:solidFill>
                <a:latin typeface="Times New Roman" panose="02020603050405020304" pitchFamily="18" charset="0"/>
                <a:ea typeface="Times New Roman" panose="02020603050405020304" pitchFamily="18" charset="0"/>
              </a:rPr>
              <a:t> </a:t>
            </a:r>
            <a:r>
              <a:rPr lang="en-US" sz="2500" b="1" i="1" dirty="0" err="1">
                <a:solidFill>
                  <a:srgbClr val="0070C0"/>
                </a:solidFill>
                <a:latin typeface="Times New Roman" panose="02020603050405020304" pitchFamily="18" charset="0"/>
                <a:ea typeface="Times New Roman" panose="02020603050405020304" pitchFamily="18" charset="0"/>
              </a:rPr>
              <a:t>thời</a:t>
            </a:r>
            <a:r>
              <a:rPr lang="en-US" sz="2500" b="1" i="1" dirty="0">
                <a:solidFill>
                  <a:srgbClr val="0070C0"/>
                </a:solidFill>
                <a:latin typeface="Times New Roman" panose="02020603050405020304" pitchFamily="18" charset="0"/>
                <a:ea typeface="Times New Roman" panose="02020603050405020304" pitchFamily="18" charset="0"/>
              </a:rPr>
              <a:t> </a:t>
            </a:r>
            <a:r>
              <a:rPr lang="en-US" sz="2500" b="1" i="1" dirty="0" err="1">
                <a:solidFill>
                  <a:srgbClr val="0070C0"/>
                </a:solidFill>
                <a:latin typeface="Times New Roman" panose="02020603050405020304" pitchFamily="18" charset="0"/>
                <a:ea typeface="Times New Roman" panose="02020603050405020304" pitchFamily="18" charset="0"/>
              </a:rPr>
              <a:t>gian</a:t>
            </a:r>
            <a:r>
              <a:rPr lang="en-US" sz="2500" b="1" i="1" dirty="0">
                <a:solidFill>
                  <a:srgbClr val="0070C0"/>
                </a:solidFill>
                <a:latin typeface="Times New Roman" panose="02020603050405020304" pitchFamily="18" charset="0"/>
                <a:ea typeface="Times New Roman" panose="02020603050405020304" pitchFamily="18" charset="0"/>
              </a:rPr>
              <a:t>, </a:t>
            </a:r>
            <a:r>
              <a:rPr lang="en-US" sz="2500" b="1" i="1" dirty="0" err="1">
                <a:solidFill>
                  <a:srgbClr val="0070C0"/>
                </a:solidFill>
                <a:latin typeface="Times New Roman" panose="02020603050405020304" pitchFamily="18" charset="0"/>
                <a:ea typeface="Times New Roman" panose="02020603050405020304" pitchFamily="18" charset="0"/>
              </a:rPr>
              <a:t>quan</a:t>
            </a:r>
            <a:r>
              <a:rPr lang="en-US" sz="2500" b="1" i="1" dirty="0">
                <a:solidFill>
                  <a:srgbClr val="0070C0"/>
                </a:solidFill>
                <a:latin typeface="Times New Roman" panose="02020603050405020304" pitchFamily="18" charset="0"/>
                <a:ea typeface="Times New Roman" panose="02020603050405020304" pitchFamily="18" charset="0"/>
              </a:rPr>
              <a:t> </a:t>
            </a:r>
            <a:r>
              <a:rPr lang="en-US" sz="2500" b="1" i="1" dirty="0" err="1">
                <a:solidFill>
                  <a:srgbClr val="0070C0"/>
                </a:solidFill>
                <a:latin typeface="Times New Roman" panose="02020603050405020304" pitchFamily="18" charset="0"/>
                <a:ea typeface="Times New Roman" panose="02020603050405020304" pitchFamily="18" charset="0"/>
              </a:rPr>
              <a:t>hệ</a:t>
            </a:r>
            <a:r>
              <a:rPr lang="en-US" sz="2500" b="1" i="1" dirty="0">
                <a:solidFill>
                  <a:srgbClr val="0070C0"/>
                </a:solidFill>
                <a:latin typeface="Times New Roman" panose="02020603050405020304" pitchFamily="18" charset="0"/>
                <a:ea typeface="Times New Roman" panose="02020603050405020304" pitchFamily="18" charset="0"/>
              </a:rPr>
              <a:t> </a:t>
            </a:r>
            <a:r>
              <a:rPr lang="en-US" sz="2500" b="1" i="1" dirty="0" err="1">
                <a:solidFill>
                  <a:srgbClr val="0070C0"/>
                </a:solidFill>
                <a:latin typeface="Times New Roman" panose="02020603050405020304" pitchFamily="18" charset="0"/>
                <a:ea typeface="Times New Roman" panose="02020603050405020304" pitchFamily="18" charset="0"/>
              </a:rPr>
              <a:t>nhân</a:t>
            </a:r>
            <a:r>
              <a:rPr lang="en-US" sz="2500" b="1" i="1" dirty="0">
                <a:solidFill>
                  <a:srgbClr val="0070C0"/>
                </a:solidFill>
                <a:latin typeface="Times New Roman" panose="02020603050405020304" pitchFamily="18" charset="0"/>
                <a:ea typeface="Times New Roman" panose="02020603050405020304" pitchFamily="18" charset="0"/>
              </a:rPr>
              <a:t> </a:t>
            </a:r>
            <a:r>
              <a:rPr lang="en-US" sz="2500" b="1" i="1" dirty="0" err="1">
                <a:solidFill>
                  <a:srgbClr val="0070C0"/>
                </a:solidFill>
                <a:latin typeface="Times New Roman" panose="02020603050405020304" pitchFamily="18" charset="0"/>
                <a:ea typeface="Times New Roman" panose="02020603050405020304" pitchFamily="18" charset="0"/>
              </a:rPr>
              <a:t>quả</a:t>
            </a:r>
            <a:r>
              <a:rPr lang="en-US" sz="2500" b="1" i="1" dirty="0">
                <a:solidFill>
                  <a:srgbClr val="0070C0"/>
                </a:solidFill>
                <a:latin typeface="Times New Roman" panose="02020603050405020304" pitchFamily="18" charset="0"/>
                <a:ea typeface="Times New Roman" panose="02020603050405020304" pitchFamily="18" charset="0"/>
              </a:rPr>
              <a:t>, </a:t>
            </a:r>
            <a:r>
              <a:rPr lang="en-US" sz="2500" b="1" i="1" dirty="0" err="1">
                <a:solidFill>
                  <a:srgbClr val="0070C0"/>
                </a:solidFill>
                <a:latin typeface="Times New Roman" panose="02020603050405020304" pitchFamily="18" charset="0"/>
                <a:ea typeface="Times New Roman" panose="02020603050405020304" pitchFamily="18" charset="0"/>
              </a:rPr>
              <a:t>mức</a:t>
            </a:r>
            <a:r>
              <a:rPr lang="en-US" sz="2500" b="1" i="1" dirty="0">
                <a:solidFill>
                  <a:srgbClr val="0070C0"/>
                </a:solidFill>
                <a:latin typeface="Times New Roman" panose="02020603050405020304" pitchFamily="18" charset="0"/>
                <a:ea typeface="Times New Roman" panose="02020603050405020304" pitchFamily="18" charset="0"/>
              </a:rPr>
              <a:t> </a:t>
            </a:r>
            <a:r>
              <a:rPr lang="en-US" sz="2500" b="1" i="1" dirty="0" err="1">
                <a:solidFill>
                  <a:srgbClr val="0070C0"/>
                </a:solidFill>
                <a:latin typeface="Times New Roman" panose="02020603050405020304" pitchFamily="18" charset="0"/>
                <a:ea typeface="Times New Roman" panose="02020603050405020304" pitchFamily="18" charset="0"/>
              </a:rPr>
              <a:t>độ</a:t>
            </a:r>
            <a:r>
              <a:rPr lang="en-US" sz="2500" b="1" i="1" dirty="0">
                <a:solidFill>
                  <a:srgbClr val="0070C0"/>
                </a:solidFill>
                <a:latin typeface="Times New Roman" panose="02020603050405020304" pitchFamily="18" charset="0"/>
                <a:ea typeface="Times New Roman" panose="02020603050405020304" pitchFamily="18" charset="0"/>
              </a:rPr>
              <a:t> </a:t>
            </a:r>
            <a:r>
              <a:rPr lang="en-US" sz="2500" b="1" i="1" dirty="0" err="1">
                <a:solidFill>
                  <a:srgbClr val="0070C0"/>
                </a:solidFill>
                <a:latin typeface="Times New Roman" panose="02020603050405020304" pitchFamily="18" charset="0"/>
                <a:ea typeface="Times New Roman" panose="02020603050405020304" pitchFamily="18" charset="0"/>
              </a:rPr>
              <a:t>quan</a:t>
            </a:r>
            <a:r>
              <a:rPr lang="en-US" sz="2500" b="1" i="1" dirty="0">
                <a:solidFill>
                  <a:srgbClr val="0070C0"/>
                </a:solidFill>
                <a:latin typeface="Times New Roman" panose="02020603050405020304" pitchFamily="18" charset="0"/>
                <a:ea typeface="Times New Roman" panose="02020603050405020304" pitchFamily="18" charset="0"/>
              </a:rPr>
              <a:t> </a:t>
            </a:r>
            <a:r>
              <a:rPr lang="en-US" sz="2500" b="1" i="1" dirty="0" err="1">
                <a:solidFill>
                  <a:srgbClr val="0070C0"/>
                </a:solidFill>
                <a:latin typeface="Times New Roman" panose="02020603050405020304" pitchFamily="18" charset="0"/>
                <a:ea typeface="Times New Roman" panose="02020603050405020304" pitchFamily="18" charset="0"/>
              </a:rPr>
              <a:t>trọng</a:t>
            </a:r>
            <a:r>
              <a:rPr lang="en-US" sz="2500" b="1" i="1" dirty="0">
                <a:solidFill>
                  <a:srgbClr val="0070C0"/>
                </a:solidFill>
                <a:latin typeface="Times New Roman" panose="02020603050405020304" pitchFamily="18" charset="0"/>
                <a:ea typeface="Times New Roman" panose="02020603050405020304" pitchFamily="18" charset="0"/>
              </a:rPr>
              <a:t> hay </a:t>
            </a:r>
            <a:r>
              <a:rPr lang="en-US" sz="2500" b="1" i="1" dirty="0" err="1">
                <a:solidFill>
                  <a:srgbClr val="0070C0"/>
                </a:solidFill>
                <a:latin typeface="Times New Roman" panose="02020603050405020304" pitchFamily="18" charset="0"/>
                <a:ea typeface="Times New Roman" panose="02020603050405020304" pitchFamily="18" charset="0"/>
              </a:rPr>
              <a:t>phân</a:t>
            </a:r>
            <a:r>
              <a:rPr lang="en-US" sz="2500" b="1" i="1" dirty="0">
                <a:solidFill>
                  <a:srgbClr val="0070C0"/>
                </a:solidFill>
                <a:latin typeface="Times New Roman" panose="02020603050405020304" pitchFamily="18" charset="0"/>
                <a:ea typeface="Times New Roman" panose="02020603050405020304" pitchFamily="18" charset="0"/>
              </a:rPr>
              <a:t> </a:t>
            </a:r>
            <a:r>
              <a:rPr lang="en-US" sz="2500" b="1" i="1" dirty="0" err="1">
                <a:solidFill>
                  <a:srgbClr val="0070C0"/>
                </a:solidFill>
                <a:latin typeface="Times New Roman" panose="02020603050405020304" pitchFamily="18" charset="0"/>
                <a:ea typeface="Times New Roman" panose="02020603050405020304" pitchFamily="18" charset="0"/>
              </a:rPr>
              <a:t>loại</a:t>
            </a:r>
            <a:r>
              <a:rPr lang="en-US" sz="2500" b="1" i="1" dirty="0">
                <a:solidFill>
                  <a:srgbClr val="0070C0"/>
                </a:solidFill>
                <a:latin typeface="Times New Roman" panose="02020603050405020304" pitchFamily="18" charset="0"/>
                <a:ea typeface="Times New Roman" panose="02020603050405020304" pitchFamily="18" charset="0"/>
              </a:rPr>
              <a:t> </a:t>
            </a:r>
            <a:r>
              <a:rPr lang="en-US" sz="2500" b="1" i="1" dirty="0" err="1">
                <a:solidFill>
                  <a:srgbClr val="0070C0"/>
                </a:solidFill>
                <a:latin typeface="Times New Roman" panose="02020603050405020304" pitchFamily="18" charset="0"/>
                <a:ea typeface="Times New Roman" panose="02020603050405020304" pitchFamily="18" charset="0"/>
              </a:rPr>
              <a:t>đối</a:t>
            </a:r>
            <a:r>
              <a:rPr lang="en-US" sz="2500" b="1" i="1" dirty="0">
                <a:solidFill>
                  <a:srgbClr val="0070C0"/>
                </a:solidFill>
                <a:latin typeface="Times New Roman" panose="02020603050405020304" pitchFamily="18" charset="0"/>
                <a:ea typeface="Times New Roman" panose="02020603050405020304" pitchFamily="18" charset="0"/>
              </a:rPr>
              <a:t> </a:t>
            </a:r>
            <a:r>
              <a:rPr lang="en-US" sz="2500" b="1" i="1" dirty="0" err="1">
                <a:solidFill>
                  <a:srgbClr val="0070C0"/>
                </a:solidFill>
                <a:latin typeface="Times New Roman" panose="02020603050405020304" pitchFamily="18" charset="0"/>
                <a:ea typeface="Times New Roman" panose="02020603050405020304" pitchFamily="18" charset="0"/>
              </a:rPr>
              <a:t>tượng</a:t>
            </a:r>
            <a:r>
              <a:rPr lang="en-US" b="1" i="1" dirty="0">
                <a:solidFill>
                  <a:srgbClr val="0070C0"/>
                </a:solidFill>
                <a:latin typeface="Times New Roman" panose="02020603050405020304" pitchFamily="18" charset="0"/>
                <a:ea typeface="Times New Roman" panose="02020603050405020304" pitchFamily="18" charset="0"/>
              </a:rPr>
              <a:t>. </a:t>
            </a:r>
            <a:endParaRPr lang="en-US" sz="2400" b="1" dirty="0">
              <a:latin typeface="#9Slide03 Arima Madurai ExtraBo" panose="020B0704020202020204" pitchFamily="2" charset="0"/>
              <a:ea typeface="Times New Roman" panose="02020603050405020304" pitchFamily="18" charset="0"/>
              <a:cs typeface="#9Slide03 Arima Madurai ExtraBo" panose="020B0704020202020204"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2036" t="27454" r="1997" b="31205"/>
          <a:stretch>
            <a:fillRect/>
          </a:stretch>
        </p:blipFill>
        <p:spPr>
          <a:xfrm>
            <a:off x="-1" y="-42528"/>
            <a:ext cx="12192000" cy="68580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40717" flipH="1">
            <a:off x="10982363" y="3265241"/>
            <a:ext cx="1811696" cy="198098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700000" flipH="1">
            <a:off x="3031089" y="74232"/>
            <a:ext cx="606376" cy="714434"/>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6745339">
            <a:off x="8385049" y="-2857115"/>
            <a:ext cx="5738506" cy="4726443"/>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94486">
            <a:off x="-2869253" y="4023387"/>
            <a:ext cx="5738506" cy="4726443"/>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637964">
            <a:off x="8259858" y="6323239"/>
            <a:ext cx="1685593" cy="520427"/>
          </a:xfrm>
          <a:prstGeom prst="rect">
            <a:avLst/>
          </a:prstGeom>
        </p:spPr>
      </p:pic>
      <p:grpSp>
        <p:nvGrpSpPr>
          <p:cNvPr id="10" name="Group 10"/>
          <p:cNvGrpSpPr/>
          <p:nvPr/>
        </p:nvGrpSpPr>
        <p:grpSpPr>
          <a:xfrm rot="-5400000">
            <a:off x="5185677" y="-3260306"/>
            <a:ext cx="2034791" cy="10352255"/>
            <a:chOff x="0" y="0"/>
            <a:chExt cx="1712938" cy="4777158"/>
          </a:xfrm>
        </p:grpSpPr>
        <p:sp>
          <p:nvSpPr>
            <p:cNvPr id="11" name="Freeform 11"/>
            <p:cNvSpPr/>
            <p:nvPr/>
          </p:nvSpPr>
          <p:spPr>
            <a:xfrm>
              <a:off x="-9098" y="-6509"/>
              <a:ext cx="1727269" cy="4809212"/>
            </a:xfrm>
            <a:custGeom>
              <a:avLst/>
              <a:gdLst/>
              <a:ahLst/>
              <a:cxnLst/>
              <a:rect l="l" t="t" r="r" b="b"/>
              <a:pathLst>
                <a:path w="1727269" h="4809212">
                  <a:moveTo>
                    <a:pt x="63030" y="4215658"/>
                  </a:moveTo>
                  <a:cubicBezTo>
                    <a:pt x="63030" y="4215658"/>
                    <a:pt x="0" y="3969094"/>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3957460"/>
                    <a:pt x="1700206" y="4153062"/>
                    <a:pt x="1700206" y="4153062"/>
                  </a:cubicBezTo>
                  <a:cubicBezTo>
                    <a:pt x="1683524" y="4368795"/>
                    <a:pt x="1568880" y="4579407"/>
                    <a:pt x="1372011" y="4691031"/>
                  </a:cubicBezTo>
                  <a:cubicBezTo>
                    <a:pt x="1221660" y="4776279"/>
                    <a:pt x="1023629" y="4791377"/>
                    <a:pt x="803168" y="4780636"/>
                  </a:cubicBezTo>
                  <a:lnTo>
                    <a:pt x="803168" y="4780636"/>
                  </a:lnTo>
                  <a:cubicBezTo>
                    <a:pt x="645952" y="4775359"/>
                    <a:pt x="384604" y="4809212"/>
                    <a:pt x="254278" y="4700054"/>
                  </a:cubicBezTo>
                  <a:cubicBezTo>
                    <a:pt x="145767" y="4609169"/>
                    <a:pt x="81795" y="4415857"/>
                    <a:pt x="63030" y="4215658"/>
                  </a:cubicBezTo>
                  <a:close/>
                </a:path>
              </a:pathLst>
            </a:custGeom>
            <a:solidFill>
              <a:srgbClr val="EEC51D"/>
            </a:solidFill>
          </p:spPr>
        </p:sp>
      </p:grpSp>
      <p:grpSp>
        <p:nvGrpSpPr>
          <p:cNvPr id="14" name="Group 14"/>
          <p:cNvGrpSpPr/>
          <p:nvPr/>
        </p:nvGrpSpPr>
        <p:grpSpPr>
          <a:xfrm rot="-5400000">
            <a:off x="5185532" y="1792200"/>
            <a:ext cx="1637657" cy="5340167"/>
            <a:chOff x="0" y="0"/>
            <a:chExt cx="2723132" cy="5210665"/>
          </a:xfrm>
        </p:grpSpPr>
        <p:sp>
          <p:nvSpPr>
            <p:cNvPr id="15" name="Freeform 15"/>
            <p:cNvSpPr/>
            <p:nvPr/>
          </p:nvSpPr>
          <p:spPr>
            <a:xfrm>
              <a:off x="-9098" y="-6509"/>
              <a:ext cx="2737462" cy="5242719"/>
            </a:xfrm>
            <a:custGeom>
              <a:avLst/>
              <a:gdLst/>
              <a:ahLst/>
              <a:cxnLst/>
              <a:rect l="l" t="t" r="r" b="b"/>
              <a:pathLst>
                <a:path w="2737462" h="5242719">
                  <a:moveTo>
                    <a:pt x="63030" y="4649165"/>
                  </a:moveTo>
                  <a:cubicBezTo>
                    <a:pt x="63030" y="4649165"/>
                    <a:pt x="0" y="4402601"/>
                    <a:pt x="10218" y="1214762"/>
                  </a:cubicBezTo>
                  <a:cubicBezTo>
                    <a:pt x="18651" y="990971"/>
                    <a:pt x="65033" y="645332"/>
                    <a:pt x="65033" y="645332"/>
                  </a:cubicBezTo>
                  <a:cubicBezTo>
                    <a:pt x="82233" y="502466"/>
                    <a:pt x="56685" y="337866"/>
                    <a:pt x="181385" y="223925"/>
                  </a:cubicBezTo>
                  <a:cubicBezTo>
                    <a:pt x="346794" y="72788"/>
                    <a:pt x="621643" y="0"/>
                    <a:pt x="1844389" y="6965"/>
                  </a:cubicBezTo>
                  <a:lnTo>
                    <a:pt x="1844390" y="6965"/>
                  </a:lnTo>
                  <a:cubicBezTo>
                    <a:pt x="2061137" y="16819"/>
                    <a:pt x="2265452" y="36481"/>
                    <a:pt x="2399641" y="101690"/>
                  </a:cubicBezTo>
                  <a:cubicBezTo>
                    <a:pt x="2655687" y="226120"/>
                    <a:pt x="2737462" y="459160"/>
                    <a:pt x="2731974" y="704684"/>
                  </a:cubicBezTo>
                  <a:cubicBezTo>
                    <a:pt x="2731974" y="704684"/>
                    <a:pt x="2688686" y="1013073"/>
                    <a:pt x="2696120" y="1248607"/>
                  </a:cubicBezTo>
                  <a:cubicBezTo>
                    <a:pt x="2703243" y="4390967"/>
                    <a:pt x="2710399" y="4586569"/>
                    <a:pt x="2710399" y="4586569"/>
                  </a:cubicBezTo>
                  <a:cubicBezTo>
                    <a:pt x="2693718" y="4802302"/>
                    <a:pt x="2579074" y="5012913"/>
                    <a:pt x="2382205" y="5124538"/>
                  </a:cubicBezTo>
                  <a:cubicBezTo>
                    <a:pt x="2231853" y="5209786"/>
                    <a:pt x="2033822" y="5224884"/>
                    <a:pt x="1607686" y="5214142"/>
                  </a:cubicBezTo>
                  <a:lnTo>
                    <a:pt x="1607673" y="5214142"/>
                  </a:lnTo>
                  <a:cubicBezTo>
                    <a:pt x="645952" y="5208865"/>
                    <a:pt x="384604" y="5242719"/>
                    <a:pt x="254278" y="5133561"/>
                  </a:cubicBezTo>
                  <a:cubicBezTo>
                    <a:pt x="145767" y="5042676"/>
                    <a:pt x="81795" y="4849364"/>
                    <a:pt x="63030" y="4649165"/>
                  </a:cubicBezTo>
                  <a:close/>
                </a:path>
              </a:pathLst>
            </a:custGeom>
            <a:solidFill>
              <a:srgbClr val="FFFAEB"/>
            </a:solidFill>
          </p:spPr>
        </p:sp>
      </p:grpSp>
      <p:pic>
        <p:nvPicPr>
          <p:cNvPr id="16" name="Picture 1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00383">
            <a:off x="5397156" y="3206137"/>
            <a:ext cx="237329" cy="298015"/>
          </a:xfrm>
          <a:prstGeom prst="rect">
            <a:avLst/>
          </a:prstGeom>
        </p:spPr>
      </p:pic>
      <p:pic>
        <p:nvPicPr>
          <p:cNvPr id="17" name="Picture 1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00383">
            <a:off x="5880589" y="3175324"/>
            <a:ext cx="430823" cy="540988"/>
          </a:xfrm>
          <a:prstGeom prst="rect">
            <a:avLst/>
          </a:prstGeom>
        </p:spPr>
      </p:pic>
      <p:pic>
        <p:nvPicPr>
          <p:cNvPr id="18" name="Picture 1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905475">
            <a:off x="122024" y="547766"/>
            <a:ext cx="1127553" cy="1766821"/>
          </a:xfrm>
          <a:prstGeom prst="rect">
            <a:avLst/>
          </a:prstGeom>
        </p:spPr>
      </p:pic>
      <p:sp>
        <p:nvSpPr>
          <p:cNvPr id="24" name="TextBox 23"/>
          <p:cNvSpPr txBox="1"/>
          <p:nvPr/>
        </p:nvSpPr>
        <p:spPr>
          <a:xfrm>
            <a:off x="1997725" y="1181601"/>
            <a:ext cx="8196550" cy="1304203"/>
          </a:xfrm>
          <a:prstGeom prst="rect">
            <a:avLst/>
          </a:prstGeom>
          <a:noFill/>
        </p:spPr>
        <p:txBody>
          <a:bodyPr wrap="square">
            <a:spAutoFit/>
          </a:bodyPr>
          <a:lstStyle>
            <a:defPPr>
              <a:defRPr lang="en-US"/>
            </a:defPPr>
            <a:lvl1pPr marR="0" indent="457200" algn="ctr">
              <a:lnSpc>
                <a:spcPct val="105000"/>
              </a:lnSpc>
              <a:spcBef>
                <a:spcPts val="600"/>
              </a:spcBef>
              <a:spcAft>
                <a:spcPts val="600"/>
              </a:spcAft>
              <a:defRPr sz="3600" b="1">
                <a:solidFill>
                  <a:srgbClr val="002060"/>
                </a:solidFill>
                <a:effectLst/>
                <a:latin typeface="#9Slide03 BoosterNextFYBlack" panose="020B0604020202020204" pitchFamily="2" charset="0"/>
                <a:ea typeface="Times New Roman" panose="02020603050405020304" pitchFamily="18" charset="0"/>
              </a:defRPr>
            </a:lvl1pPr>
          </a:lstStyle>
          <a:p>
            <a:r>
              <a:rPr lang="en-US" sz="2500" dirty="0" smtClean="0"/>
              <a:t>Câu 3: </a:t>
            </a:r>
            <a:r>
              <a:rPr lang="en-US" sz="2500" dirty="0" err="1" smtClean="0"/>
              <a:t>Ngoài</a:t>
            </a:r>
            <a:r>
              <a:rPr lang="en-US" sz="2500" dirty="0" smtClean="0"/>
              <a:t> </a:t>
            </a:r>
            <a:r>
              <a:rPr lang="en-US" sz="2500" dirty="0" err="1"/>
              <a:t>kênh</a:t>
            </a:r>
            <a:r>
              <a:rPr lang="en-US" sz="2500" dirty="0"/>
              <a:t> </a:t>
            </a:r>
            <a:r>
              <a:rPr lang="en-US" sz="2500" dirty="0" err="1"/>
              <a:t>chữ</a:t>
            </a:r>
            <a:r>
              <a:rPr lang="en-US" sz="2500" dirty="0"/>
              <a:t>, </a:t>
            </a:r>
            <a:r>
              <a:rPr lang="en-US" sz="2500" dirty="0" err="1"/>
              <a:t>có</a:t>
            </a:r>
            <a:r>
              <a:rPr lang="en-US" sz="2500" dirty="0"/>
              <a:t> </a:t>
            </a:r>
            <a:r>
              <a:rPr lang="en-US" sz="2500" dirty="0" err="1"/>
              <a:t>thể</a:t>
            </a:r>
            <a:r>
              <a:rPr lang="en-US" sz="2500" dirty="0"/>
              <a:t> </a:t>
            </a:r>
            <a:r>
              <a:rPr lang="en-US" sz="2500" dirty="0" err="1"/>
              <a:t>sử</a:t>
            </a:r>
            <a:r>
              <a:rPr lang="en-US" sz="2500" dirty="0"/>
              <a:t> </a:t>
            </a:r>
            <a:r>
              <a:rPr lang="en-US" sz="2500" dirty="0" err="1"/>
              <a:t>dụng</a:t>
            </a:r>
            <a:r>
              <a:rPr lang="en-US" sz="2500" dirty="0"/>
              <a:t> </a:t>
            </a:r>
            <a:r>
              <a:rPr lang="en-US" sz="2500" dirty="0" err="1"/>
              <a:t>phương</a:t>
            </a:r>
            <a:r>
              <a:rPr lang="en-US" sz="2500" dirty="0"/>
              <a:t> </a:t>
            </a:r>
            <a:r>
              <a:rPr lang="en-US" sz="2500" dirty="0" err="1"/>
              <a:t>tiện</a:t>
            </a:r>
            <a:r>
              <a:rPr lang="en-US" sz="2500" dirty="0"/>
              <a:t> </a:t>
            </a:r>
            <a:r>
              <a:rPr lang="en-US" sz="2500" dirty="0" err="1"/>
              <a:t>gì</a:t>
            </a:r>
            <a:r>
              <a:rPr lang="en-US" sz="2500" dirty="0"/>
              <a:t> </a:t>
            </a:r>
            <a:r>
              <a:rPr lang="en-US" sz="2500" dirty="0" err="1"/>
              <a:t>để</a:t>
            </a:r>
            <a:r>
              <a:rPr lang="en-US" sz="2500" dirty="0"/>
              <a:t> </a:t>
            </a:r>
            <a:r>
              <a:rPr lang="en-US" sz="2500" dirty="0" err="1"/>
              <a:t>trình</a:t>
            </a:r>
            <a:r>
              <a:rPr lang="en-US" sz="2500" dirty="0"/>
              <a:t> </a:t>
            </a:r>
            <a:r>
              <a:rPr lang="en-US" sz="2500" dirty="0" err="1"/>
              <a:t>bày</a:t>
            </a:r>
            <a:r>
              <a:rPr lang="en-US" sz="2500" dirty="0"/>
              <a:t> </a:t>
            </a:r>
            <a:r>
              <a:rPr lang="en-US" sz="2500" dirty="0" err="1"/>
              <a:t>bài</a:t>
            </a:r>
            <a:r>
              <a:rPr lang="en-US" sz="2500" dirty="0"/>
              <a:t> </a:t>
            </a:r>
            <a:r>
              <a:rPr lang="en-US" sz="2500" dirty="0" err="1"/>
              <a:t>văn</a:t>
            </a:r>
            <a:r>
              <a:rPr lang="en-US" sz="2500" dirty="0"/>
              <a:t> </a:t>
            </a:r>
            <a:r>
              <a:rPr lang="en-US" sz="2500" dirty="0" err="1"/>
              <a:t>thuyết</a:t>
            </a:r>
            <a:r>
              <a:rPr lang="en-US" sz="2500" dirty="0"/>
              <a:t> minh </a:t>
            </a:r>
            <a:r>
              <a:rPr lang="en-US" sz="2500" dirty="0" err="1"/>
              <a:t>giải</a:t>
            </a:r>
            <a:r>
              <a:rPr lang="en-US" sz="2500" dirty="0"/>
              <a:t> </a:t>
            </a:r>
            <a:r>
              <a:rPr lang="en-US" sz="2500" dirty="0" err="1"/>
              <a:t>thích</a:t>
            </a:r>
            <a:r>
              <a:rPr lang="en-US" sz="2500" dirty="0"/>
              <a:t> </a:t>
            </a:r>
            <a:r>
              <a:rPr lang="en-US" sz="2500" dirty="0" err="1"/>
              <a:t>về</a:t>
            </a:r>
            <a:r>
              <a:rPr lang="en-US" sz="2500" dirty="0"/>
              <a:t> </a:t>
            </a:r>
            <a:r>
              <a:rPr lang="en-US" sz="2500" dirty="0" err="1"/>
              <a:t>một</a:t>
            </a:r>
            <a:r>
              <a:rPr lang="en-US" sz="2500" dirty="0"/>
              <a:t> </a:t>
            </a:r>
            <a:r>
              <a:rPr lang="en-US" sz="2500" dirty="0" err="1"/>
              <a:t>hiện</a:t>
            </a:r>
            <a:r>
              <a:rPr lang="en-US" sz="2500" dirty="0"/>
              <a:t> </a:t>
            </a:r>
            <a:r>
              <a:rPr lang="en-US" sz="2500" dirty="0" err="1"/>
              <a:t>tượng</a:t>
            </a:r>
            <a:r>
              <a:rPr lang="en-US" sz="2500" dirty="0"/>
              <a:t> </a:t>
            </a:r>
            <a:r>
              <a:rPr lang="en-US" sz="2500" dirty="0" err="1"/>
              <a:t>tự</a:t>
            </a:r>
            <a:r>
              <a:rPr lang="en-US" sz="2500" dirty="0"/>
              <a:t> </a:t>
            </a:r>
            <a:r>
              <a:rPr lang="en-US" sz="2500" dirty="0" err="1"/>
              <a:t>nhiên</a:t>
            </a:r>
            <a:r>
              <a:rPr lang="en-US" sz="2500" dirty="0"/>
              <a:t> </a:t>
            </a:r>
            <a:endParaRPr lang="vi-VN" sz="2500" dirty="0"/>
          </a:p>
        </p:txBody>
      </p:sp>
      <p:sp>
        <p:nvSpPr>
          <p:cNvPr id="26" name="TextBox 25"/>
          <p:cNvSpPr txBox="1"/>
          <p:nvPr/>
        </p:nvSpPr>
        <p:spPr>
          <a:xfrm>
            <a:off x="3521511" y="3933273"/>
            <a:ext cx="4895375" cy="997196"/>
          </a:xfrm>
          <a:prstGeom prst="rect">
            <a:avLst/>
          </a:prstGeom>
          <a:noFill/>
        </p:spPr>
        <p:txBody>
          <a:bodyPr wrap="square">
            <a:spAutoFit/>
          </a:bodyPr>
          <a:lstStyle/>
          <a:p>
            <a:pPr indent="457200" algn="just">
              <a:lnSpc>
                <a:spcPct val="105000"/>
              </a:lnSpc>
              <a:spcBef>
                <a:spcPts val="600"/>
              </a:spcBef>
              <a:spcAft>
                <a:spcPts val="600"/>
              </a:spcAft>
            </a:pPr>
            <a:r>
              <a:rPr lang="en-US" sz="28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Đáp</a:t>
            </a:r>
            <a:r>
              <a:rPr lang="en-US" sz="28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án</a:t>
            </a:r>
            <a:r>
              <a:rPr lang="en-US" sz="28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Tranh</a:t>
            </a:r>
            <a:r>
              <a:rPr lang="en-US" sz="28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liệu</a:t>
            </a:r>
            <a:r>
              <a:rPr lang="en-US" sz="28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kí</a:t>
            </a:r>
            <a:r>
              <a:rPr lang="en-US" sz="28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hiệu</a:t>
            </a:r>
            <a:r>
              <a:rPr lang="en-US" sz="28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2800" b="1" dirty="0">
              <a:effectLst/>
              <a:latin typeface=".VnTime"/>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2036" t="27454" r="1997" b="31205"/>
          <a:stretch>
            <a:fillRect/>
          </a:stretch>
        </p:blipFill>
        <p:spPr>
          <a:xfrm>
            <a:off x="-1" y="-42528"/>
            <a:ext cx="12192000" cy="68580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40717" flipH="1">
            <a:off x="10982363" y="3265241"/>
            <a:ext cx="1811696" cy="198098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700000" flipH="1">
            <a:off x="3031089" y="74232"/>
            <a:ext cx="606376" cy="714434"/>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6745339">
            <a:off x="8385049" y="-2857115"/>
            <a:ext cx="5738506" cy="4726443"/>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94486">
            <a:off x="-2869253" y="4023387"/>
            <a:ext cx="5738506" cy="4726443"/>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637964">
            <a:off x="8259858" y="6323239"/>
            <a:ext cx="1685593" cy="520427"/>
          </a:xfrm>
          <a:prstGeom prst="rect">
            <a:avLst/>
          </a:prstGeom>
        </p:spPr>
      </p:pic>
      <p:grpSp>
        <p:nvGrpSpPr>
          <p:cNvPr id="10" name="Group 10"/>
          <p:cNvGrpSpPr/>
          <p:nvPr/>
        </p:nvGrpSpPr>
        <p:grpSpPr>
          <a:xfrm rot="-5400000">
            <a:off x="5185677" y="-3260306"/>
            <a:ext cx="2034791" cy="10352255"/>
            <a:chOff x="0" y="0"/>
            <a:chExt cx="1712938" cy="4777158"/>
          </a:xfrm>
        </p:grpSpPr>
        <p:sp>
          <p:nvSpPr>
            <p:cNvPr id="11" name="Freeform 11"/>
            <p:cNvSpPr/>
            <p:nvPr/>
          </p:nvSpPr>
          <p:spPr>
            <a:xfrm>
              <a:off x="-9098" y="-6509"/>
              <a:ext cx="1727269" cy="4809212"/>
            </a:xfrm>
            <a:custGeom>
              <a:avLst/>
              <a:gdLst/>
              <a:ahLst/>
              <a:cxnLst/>
              <a:rect l="l" t="t" r="r" b="b"/>
              <a:pathLst>
                <a:path w="1727269" h="4809212">
                  <a:moveTo>
                    <a:pt x="63030" y="4215658"/>
                  </a:moveTo>
                  <a:cubicBezTo>
                    <a:pt x="63030" y="4215658"/>
                    <a:pt x="0" y="3969094"/>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3957460"/>
                    <a:pt x="1700206" y="4153062"/>
                    <a:pt x="1700206" y="4153062"/>
                  </a:cubicBezTo>
                  <a:cubicBezTo>
                    <a:pt x="1683524" y="4368795"/>
                    <a:pt x="1568880" y="4579407"/>
                    <a:pt x="1372011" y="4691031"/>
                  </a:cubicBezTo>
                  <a:cubicBezTo>
                    <a:pt x="1221660" y="4776279"/>
                    <a:pt x="1023629" y="4791377"/>
                    <a:pt x="803168" y="4780636"/>
                  </a:cubicBezTo>
                  <a:lnTo>
                    <a:pt x="803168" y="4780636"/>
                  </a:lnTo>
                  <a:cubicBezTo>
                    <a:pt x="645952" y="4775359"/>
                    <a:pt x="384604" y="4809212"/>
                    <a:pt x="254278" y="4700054"/>
                  </a:cubicBezTo>
                  <a:cubicBezTo>
                    <a:pt x="145767" y="4609169"/>
                    <a:pt x="81795" y="4415857"/>
                    <a:pt x="63030" y="4215658"/>
                  </a:cubicBezTo>
                  <a:close/>
                </a:path>
              </a:pathLst>
            </a:custGeom>
            <a:solidFill>
              <a:srgbClr val="EEC51D"/>
            </a:solidFill>
          </p:spPr>
        </p:sp>
      </p:grpSp>
      <p:grpSp>
        <p:nvGrpSpPr>
          <p:cNvPr id="14" name="Group 14"/>
          <p:cNvGrpSpPr/>
          <p:nvPr/>
        </p:nvGrpSpPr>
        <p:grpSpPr>
          <a:xfrm rot="-5400000">
            <a:off x="5109767" y="1898887"/>
            <a:ext cx="1637657" cy="5340167"/>
            <a:chOff x="0" y="0"/>
            <a:chExt cx="2723132" cy="5210665"/>
          </a:xfrm>
        </p:grpSpPr>
        <p:sp>
          <p:nvSpPr>
            <p:cNvPr id="15" name="Freeform 15"/>
            <p:cNvSpPr/>
            <p:nvPr/>
          </p:nvSpPr>
          <p:spPr>
            <a:xfrm>
              <a:off x="-9098" y="-6509"/>
              <a:ext cx="2737462" cy="5242719"/>
            </a:xfrm>
            <a:custGeom>
              <a:avLst/>
              <a:gdLst/>
              <a:ahLst/>
              <a:cxnLst/>
              <a:rect l="l" t="t" r="r" b="b"/>
              <a:pathLst>
                <a:path w="2737462" h="5242719">
                  <a:moveTo>
                    <a:pt x="63030" y="4649165"/>
                  </a:moveTo>
                  <a:cubicBezTo>
                    <a:pt x="63030" y="4649165"/>
                    <a:pt x="0" y="4402601"/>
                    <a:pt x="10218" y="1214762"/>
                  </a:cubicBezTo>
                  <a:cubicBezTo>
                    <a:pt x="18651" y="990971"/>
                    <a:pt x="65033" y="645332"/>
                    <a:pt x="65033" y="645332"/>
                  </a:cubicBezTo>
                  <a:cubicBezTo>
                    <a:pt x="82233" y="502466"/>
                    <a:pt x="56685" y="337866"/>
                    <a:pt x="181385" y="223925"/>
                  </a:cubicBezTo>
                  <a:cubicBezTo>
                    <a:pt x="346794" y="72788"/>
                    <a:pt x="621643" y="0"/>
                    <a:pt x="1844389" y="6965"/>
                  </a:cubicBezTo>
                  <a:lnTo>
                    <a:pt x="1844390" y="6965"/>
                  </a:lnTo>
                  <a:cubicBezTo>
                    <a:pt x="2061137" y="16819"/>
                    <a:pt x="2265452" y="36481"/>
                    <a:pt x="2399641" y="101690"/>
                  </a:cubicBezTo>
                  <a:cubicBezTo>
                    <a:pt x="2655687" y="226120"/>
                    <a:pt x="2737462" y="459160"/>
                    <a:pt x="2731974" y="704684"/>
                  </a:cubicBezTo>
                  <a:cubicBezTo>
                    <a:pt x="2731974" y="704684"/>
                    <a:pt x="2688686" y="1013073"/>
                    <a:pt x="2696120" y="1248607"/>
                  </a:cubicBezTo>
                  <a:cubicBezTo>
                    <a:pt x="2703243" y="4390967"/>
                    <a:pt x="2710399" y="4586569"/>
                    <a:pt x="2710399" y="4586569"/>
                  </a:cubicBezTo>
                  <a:cubicBezTo>
                    <a:pt x="2693718" y="4802302"/>
                    <a:pt x="2579074" y="5012913"/>
                    <a:pt x="2382205" y="5124538"/>
                  </a:cubicBezTo>
                  <a:cubicBezTo>
                    <a:pt x="2231853" y="5209786"/>
                    <a:pt x="2033822" y="5224884"/>
                    <a:pt x="1607686" y="5214142"/>
                  </a:cubicBezTo>
                  <a:lnTo>
                    <a:pt x="1607673" y="5214142"/>
                  </a:lnTo>
                  <a:cubicBezTo>
                    <a:pt x="645952" y="5208865"/>
                    <a:pt x="384604" y="5242719"/>
                    <a:pt x="254278" y="5133561"/>
                  </a:cubicBezTo>
                  <a:cubicBezTo>
                    <a:pt x="145767" y="5042676"/>
                    <a:pt x="81795" y="4849364"/>
                    <a:pt x="63030" y="4649165"/>
                  </a:cubicBezTo>
                  <a:close/>
                </a:path>
              </a:pathLst>
            </a:custGeom>
            <a:solidFill>
              <a:srgbClr val="FFFAEB"/>
            </a:solidFill>
          </p:spPr>
        </p:sp>
      </p:grpSp>
      <p:pic>
        <p:nvPicPr>
          <p:cNvPr id="16" name="Picture 1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00383">
            <a:off x="5397156" y="3206137"/>
            <a:ext cx="237329" cy="298015"/>
          </a:xfrm>
          <a:prstGeom prst="rect">
            <a:avLst/>
          </a:prstGeom>
        </p:spPr>
      </p:pic>
      <p:pic>
        <p:nvPicPr>
          <p:cNvPr id="17" name="Picture 1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00383">
            <a:off x="5880589" y="3175324"/>
            <a:ext cx="430823" cy="540988"/>
          </a:xfrm>
          <a:prstGeom prst="rect">
            <a:avLst/>
          </a:prstGeom>
        </p:spPr>
      </p:pic>
      <p:pic>
        <p:nvPicPr>
          <p:cNvPr id="18" name="Picture 1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905475">
            <a:off x="122024" y="547766"/>
            <a:ext cx="1127553" cy="1766821"/>
          </a:xfrm>
          <a:prstGeom prst="rect">
            <a:avLst/>
          </a:prstGeom>
        </p:spPr>
      </p:pic>
      <p:sp>
        <p:nvSpPr>
          <p:cNvPr id="24" name="TextBox 23"/>
          <p:cNvSpPr txBox="1"/>
          <p:nvPr/>
        </p:nvSpPr>
        <p:spPr>
          <a:xfrm>
            <a:off x="1579437" y="1279629"/>
            <a:ext cx="8946291" cy="1215397"/>
          </a:xfrm>
          <a:prstGeom prst="rect">
            <a:avLst/>
          </a:prstGeom>
          <a:noFill/>
        </p:spPr>
        <p:txBody>
          <a:bodyPr wrap="square">
            <a:spAutoFit/>
          </a:bodyPr>
          <a:lstStyle>
            <a:defPPr>
              <a:defRPr lang="en-US"/>
            </a:defPPr>
            <a:lvl1pPr marR="0" indent="457200" algn="ctr">
              <a:lnSpc>
                <a:spcPct val="105000"/>
              </a:lnSpc>
              <a:spcBef>
                <a:spcPts val="600"/>
              </a:spcBef>
              <a:spcAft>
                <a:spcPts val="600"/>
              </a:spcAft>
              <a:defRPr sz="3600" b="1">
                <a:solidFill>
                  <a:srgbClr val="002060"/>
                </a:solidFill>
                <a:effectLst/>
                <a:latin typeface="#9Slide03 BoosterNextFYBlack" panose="020B0604020202020204" pitchFamily="2" charset="0"/>
                <a:ea typeface="Times New Roman" panose="02020603050405020304" pitchFamily="18" charset="0"/>
              </a:defRPr>
            </a:lvl1pPr>
          </a:lstStyle>
          <a:p>
            <a:r>
              <a:rPr lang="en-US" dirty="0"/>
              <a:t>Câu 4. </a:t>
            </a:r>
            <a:r>
              <a:rPr lang="en-US" dirty="0" err="1"/>
              <a:t>Kể</a:t>
            </a:r>
            <a:r>
              <a:rPr lang="en-US" dirty="0"/>
              <a:t> </a:t>
            </a:r>
            <a:r>
              <a:rPr lang="en-US" dirty="0" err="1"/>
              <a:t>tên</a:t>
            </a:r>
            <a:r>
              <a:rPr lang="en-US" dirty="0"/>
              <a:t> </a:t>
            </a:r>
            <a:r>
              <a:rPr lang="en-US" dirty="0" err="1"/>
              <a:t>một</a:t>
            </a:r>
            <a:r>
              <a:rPr lang="en-US" dirty="0"/>
              <a:t> </a:t>
            </a:r>
            <a:r>
              <a:rPr lang="en-US" dirty="0" err="1"/>
              <a:t>số</a:t>
            </a:r>
            <a:r>
              <a:rPr lang="en-US" dirty="0"/>
              <a:t> </a:t>
            </a:r>
            <a:r>
              <a:rPr lang="en-US" dirty="0" err="1"/>
              <a:t>kiểu</a:t>
            </a:r>
            <a:r>
              <a:rPr lang="en-US" dirty="0"/>
              <a:t> </a:t>
            </a:r>
            <a:r>
              <a:rPr lang="en-US" dirty="0" err="1"/>
              <a:t>đoạn</a:t>
            </a:r>
            <a:r>
              <a:rPr lang="en-US" dirty="0"/>
              <a:t> </a:t>
            </a:r>
            <a:r>
              <a:rPr lang="en-US" dirty="0" err="1"/>
              <a:t>văn</a:t>
            </a:r>
            <a:r>
              <a:rPr lang="en-US" dirty="0"/>
              <a:t> </a:t>
            </a:r>
            <a:r>
              <a:rPr lang="en-US" dirty="0" err="1"/>
              <a:t>trong</a:t>
            </a:r>
            <a:r>
              <a:rPr lang="en-US" dirty="0"/>
              <a:t> </a:t>
            </a:r>
            <a:r>
              <a:rPr lang="en-US" dirty="0" err="1"/>
              <a:t>văn</a:t>
            </a:r>
            <a:r>
              <a:rPr lang="en-US" dirty="0"/>
              <a:t> </a:t>
            </a:r>
            <a:r>
              <a:rPr lang="en-US" dirty="0" err="1"/>
              <a:t>bản</a:t>
            </a:r>
            <a:r>
              <a:rPr lang="en-US" dirty="0"/>
              <a:t> </a:t>
            </a:r>
            <a:r>
              <a:rPr lang="en-US" dirty="0" err="1"/>
              <a:t>mà</a:t>
            </a:r>
            <a:r>
              <a:rPr lang="en-US" dirty="0"/>
              <a:t> </a:t>
            </a:r>
            <a:r>
              <a:rPr lang="en-US" dirty="0" err="1"/>
              <a:t>em</a:t>
            </a:r>
            <a:r>
              <a:rPr lang="en-US" dirty="0"/>
              <a:t> </a:t>
            </a:r>
            <a:r>
              <a:rPr lang="en-US" dirty="0" err="1"/>
              <a:t>biết</a:t>
            </a:r>
            <a:r>
              <a:rPr lang="en-US" dirty="0"/>
              <a:t>? </a:t>
            </a:r>
            <a:endParaRPr lang="vi-VN" dirty="0"/>
          </a:p>
        </p:txBody>
      </p:sp>
      <p:sp>
        <p:nvSpPr>
          <p:cNvPr id="26" name="TextBox 25"/>
          <p:cNvSpPr txBox="1"/>
          <p:nvPr/>
        </p:nvSpPr>
        <p:spPr>
          <a:xfrm>
            <a:off x="3510001" y="4082668"/>
            <a:ext cx="4856698" cy="997196"/>
          </a:xfrm>
          <a:prstGeom prst="rect">
            <a:avLst/>
          </a:prstGeom>
          <a:noFill/>
        </p:spPr>
        <p:txBody>
          <a:bodyPr wrap="square">
            <a:spAutoFit/>
          </a:bodyPr>
          <a:lstStyle/>
          <a:p>
            <a:pPr indent="457200" algn="just">
              <a:lnSpc>
                <a:spcPct val="105000"/>
              </a:lnSpc>
              <a:spcBef>
                <a:spcPts val="600"/>
              </a:spcBef>
              <a:spcAft>
                <a:spcPts val="600"/>
              </a:spcAft>
            </a:pP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Đáp</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án</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Diễn</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dịch</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quy</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nạp</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song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song</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phối</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2000" dirty="0">
              <a:effectLst/>
              <a:latin typeface=".VnTime"/>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2036" t="27454" r="1997" b="31205"/>
          <a:stretch>
            <a:fillRect/>
          </a:stretch>
        </p:blipFill>
        <p:spPr>
          <a:xfrm>
            <a:off x="-1" y="-42528"/>
            <a:ext cx="12192000" cy="68580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40717" flipH="1">
            <a:off x="10982363" y="3265241"/>
            <a:ext cx="1811696" cy="198098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700000" flipH="1">
            <a:off x="3031089" y="74232"/>
            <a:ext cx="606376" cy="714434"/>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6745339">
            <a:off x="8385049" y="-2857115"/>
            <a:ext cx="5738506" cy="4726443"/>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94486">
            <a:off x="-2869253" y="4023387"/>
            <a:ext cx="5738506" cy="4726443"/>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637964">
            <a:off x="8259858" y="6323239"/>
            <a:ext cx="1685593" cy="520427"/>
          </a:xfrm>
          <a:prstGeom prst="rect">
            <a:avLst/>
          </a:prstGeom>
        </p:spPr>
      </p:pic>
      <p:grpSp>
        <p:nvGrpSpPr>
          <p:cNvPr id="10" name="Group 10"/>
          <p:cNvGrpSpPr/>
          <p:nvPr/>
        </p:nvGrpSpPr>
        <p:grpSpPr>
          <a:xfrm rot="-5400000">
            <a:off x="5185677" y="-3260306"/>
            <a:ext cx="2034791" cy="10352255"/>
            <a:chOff x="0" y="0"/>
            <a:chExt cx="1712938" cy="4777158"/>
          </a:xfrm>
        </p:grpSpPr>
        <p:sp>
          <p:nvSpPr>
            <p:cNvPr id="11" name="Freeform 11"/>
            <p:cNvSpPr/>
            <p:nvPr/>
          </p:nvSpPr>
          <p:spPr>
            <a:xfrm>
              <a:off x="-9098" y="-6509"/>
              <a:ext cx="1727269" cy="4809212"/>
            </a:xfrm>
            <a:custGeom>
              <a:avLst/>
              <a:gdLst/>
              <a:ahLst/>
              <a:cxnLst/>
              <a:rect l="l" t="t" r="r" b="b"/>
              <a:pathLst>
                <a:path w="1727269" h="4809212">
                  <a:moveTo>
                    <a:pt x="63030" y="4215658"/>
                  </a:moveTo>
                  <a:cubicBezTo>
                    <a:pt x="63030" y="4215658"/>
                    <a:pt x="0" y="3969094"/>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3957460"/>
                    <a:pt x="1700206" y="4153062"/>
                    <a:pt x="1700206" y="4153062"/>
                  </a:cubicBezTo>
                  <a:cubicBezTo>
                    <a:pt x="1683524" y="4368795"/>
                    <a:pt x="1568880" y="4579407"/>
                    <a:pt x="1372011" y="4691031"/>
                  </a:cubicBezTo>
                  <a:cubicBezTo>
                    <a:pt x="1221660" y="4776279"/>
                    <a:pt x="1023629" y="4791377"/>
                    <a:pt x="803168" y="4780636"/>
                  </a:cubicBezTo>
                  <a:lnTo>
                    <a:pt x="803168" y="4780636"/>
                  </a:lnTo>
                  <a:cubicBezTo>
                    <a:pt x="645952" y="4775359"/>
                    <a:pt x="384604" y="4809212"/>
                    <a:pt x="254278" y="4700054"/>
                  </a:cubicBezTo>
                  <a:cubicBezTo>
                    <a:pt x="145767" y="4609169"/>
                    <a:pt x="81795" y="4415857"/>
                    <a:pt x="63030" y="4215658"/>
                  </a:cubicBezTo>
                  <a:close/>
                </a:path>
              </a:pathLst>
            </a:custGeom>
            <a:solidFill>
              <a:srgbClr val="EEC51D"/>
            </a:solidFill>
          </p:spPr>
        </p:sp>
      </p:grpSp>
      <p:grpSp>
        <p:nvGrpSpPr>
          <p:cNvPr id="14" name="Group 14"/>
          <p:cNvGrpSpPr/>
          <p:nvPr/>
        </p:nvGrpSpPr>
        <p:grpSpPr>
          <a:xfrm rot="-5400000">
            <a:off x="5150002" y="1933257"/>
            <a:ext cx="1637657" cy="5340167"/>
            <a:chOff x="0" y="0"/>
            <a:chExt cx="2723132" cy="5210665"/>
          </a:xfrm>
        </p:grpSpPr>
        <p:sp>
          <p:nvSpPr>
            <p:cNvPr id="15" name="Freeform 15"/>
            <p:cNvSpPr/>
            <p:nvPr/>
          </p:nvSpPr>
          <p:spPr>
            <a:xfrm>
              <a:off x="-9098" y="-6509"/>
              <a:ext cx="2737462" cy="5242719"/>
            </a:xfrm>
            <a:custGeom>
              <a:avLst/>
              <a:gdLst/>
              <a:ahLst/>
              <a:cxnLst/>
              <a:rect l="l" t="t" r="r" b="b"/>
              <a:pathLst>
                <a:path w="2737462" h="5242719">
                  <a:moveTo>
                    <a:pt x="63030" y="4649165"/>
                  </a:moveTo>
                  <a:cubicBezTo>
                    <a:pt x="63030" y="4649165"/>
                    <a:pt x="0" y="4402601"/>
                    <a:pt x="10218" y="1214762"/>
                  </a:cubicBezTo>
                  <a:cubicBezTo>
                    <a:pt x="18651" y="990971"/>
                    <a:pt x="65033" y="645332"/>
                    <a:pt x="65033" y="645332"/>
                  </a:cubicBezTo>
                  <a:cubicBezTo>
                    <a:pt x="82233" y="502466"/>
                    <a:pt x="56685" y="337866"/>
                    <a:pt x="181385" y="223925"/>
                  </a:cubicBezTo>
                  <a:cubicBezTo>
                    <a:pt x="346794" y="72788"/>
                    <a:pt x="621643" y="0"/>
                    <a:pt x="1844389" y="6965"/>
                  </a:cubicBezTo>
                  <a:lnTo>
                    <a:pt x="1844390" y="6965"/>
                  </a:lnTo>
                  <a:cubicBezTo>
                    <a:pt x="2061137" y="16819"/>
                    <a:pt x="2265452" y="36481"/>
                    <a:pt x="2399641" y="101690"/>
                  </a:cubicBezTo>
                  <a:cubicBezTo>
                    <a:pt x="2655687" y="226120"/>
                    <a:pt x="2737462" y="459160"/>
                    <a:pt x="2731974" y="704684"/>
                  </a:cubicBezTo>
                  <a:cubicBezTo>
                    <a:pt x="2731974" y="704684"/>
                    <a:pt x="2688686" y="1013073"/>
                    <a:pt x="2696120" y="1248607"/>
                  </a:cubicBezTo>
                  <a:cubicBezTo>
                    <a:pt x="2703243" y="4390967"/>
                    <a:pt x="2710399" y="4586569"/>
                    <a:pt x="2710399" y="4586569"/>
                  </a:cubicBezTo>
                  <a:cubicBezTo>
                    <a:pt x="2693718" y="4802302"/>
                    <a:pt x="2579074" y="5012913"/>
                    <a:pt x="2382205" y="5124538"/>
                  </a:cubicBezTo>
                  <a:cubicBezTo>
                    <a:pt x="2231853" y="5209786"/>
                    <a:pt x="2033822" y="5224884"/>
                    <a:pt x="1607686" y="5214142"/>
                  </a:cubicBezTo>
                  <a:lnTo>
                    <a:pt x="1607673" y="5214142"/>
                  </a:lnTo>
                  <a:cubicBezTo>
                    <a:pt x="645952" y="5208865"/>
                    <a:pt x="384604" y="5242719"/>
                    <a:pt x="254278" y="5133561"/>
                  </a:cubicBezTo>
                  <a:cubicBezTo>
                    <a:pt x="145767" y="5042676"/>
                    <a:pt x="81795" y="4849364"/>
                    <a:pt x="63030" y="4649165"/>
                  </a:cubicBezTo>
                  <a:close/>
                </a:path>
              </a:pathLst>
            </a:custGeom>
            <a:solidFill>
              <a:srgbClr val="FFFAEB"/>
            </a:solidFill>
          </p:spPr>
        </p:sp>
      </p:grpSp>
      <p:pic>
        <p:nvPicPr>
          <p:cNvPr id="16" name="Picture 1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00383">
            <a:off x="5397156" y="3206137"/>
            <a:ext cx="237329" cy="298015"/>
          </a:xfrm>
          <a:prstGeom prst="rect">
            <a:avLst/>
          </a:prstGeom>
        </p:spPr>
      </p:pic>
      <p:pic>
        <p:nvPicPr>
          <p:cNvPr id="17" name="Picture 1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00383">
            <a:off x="5880589" y="3175324"/>
            <a:ext cx="430823" cy="540988"/>
          </a:xfrm>
          <a:prstGeom prst="rect">
            <a:avLst/>
          </a:prstGeom>
        </p:spPr>
      </p:pic>
      <p:pic>
        <p:nvPicPr>
          <p:cNvPr id="18" name="Picture 1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905475">
            <a:off x="122024" y="547766"/>
            <a:ext cx="1127553" cy="1766821"/>
          </a:xfrm>
          <a:prstGeom prst="rect">
            <a:avLst/>
          </a:prstGeom>
        </p:spPr>
      </p:pic>
      <p:sp>
        <p:nvSpPr>
          <p:cNvPr id="24" name="TextBox 23"/>
          <p:cNvSpPr txBox="1"/>
          <p:nvPr/>
        </p:nvSpPr>
        <p:spPr>
          <a:xfrm>
            <a:off x="1750552" y="1564792"/>
            <a:ext cx="8946291" cy="545534"/>
          </a:xfrm>
          <a:prstGeom prst="rect">
            <a:avLst/>
          </a:prstGeom>
          <a:noFill/>
        </p:spPr>
        <p:txBody>
          <a:bodyPr wrap="square">
            <a:spAutoFit/>
          </a:bodyPr>
          <a:lstStyle/>
          <a:p>
            <a:pPr indent="457200" algn="just">
              <a:lnSpc>
                <a:spcPct val="105000"/>
              </a:lnSpc>
              <a:spcBef>
                <a:spcPts val="600"/>
              </a:spcBef>
              <a:spcAft>
                <a:spcPts val="600"/>
              </a:spcAft>
            </a:pPr>
            <a:r>
              <a:rPr lang="en-US" sz="30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Câu 5. </a:t>
            </a:r>
            <a:r>
              <a:rPr lang="en-US" sz="30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Kể</a:t>
            </a:r>
            <a:r>
              <a:rPr lang="en-US" sz="30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tên</a:t>
            </a:r>
            <a:r>
              <a:rPr lang="en-US" sz="30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4 </a:t>
            </a:r>
            <a:r>
              <a:rPr lang="en-US" sz="30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30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30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30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nhiên</a:t>
            </a:r>
            <a:r>
              <a:rPr lang="en-US" sz="30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sz="30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30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30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3000" b="1" dirty="0">
              <a:latin typeface=".VnTime"/>
              <a:ea typeface="Times New Roman" panose="02020603050405020304" pitchFamily="18" charset="0"/>
              <a:cs typeface="Times New Roman" panose="02020603050405020304" pitchFamily="18" charset="0"/>
            </a:endParaRPr>
          </a:p>
        </p:txBody>
      </p:sp>
      <p:sp>
        <p:nvSpPr>
          <p:cNvPr id="7" name="TextBox 6"/>
          <p:cNvSpPr txBox="1"/>
          <p:nvPr/>
        </p:nvSpPr>
        <p:spPr>
          <a:xfrm>
            <a:off x="3373111" y="4021464"/>
            <a:ext cx="4814371" cy="997196"/>
          </a:xfrm>
          <a:prstGeom prst="rect">
            <a:avLst/>
          </a:prstGeom>
          <a:noFill/>
        </p:spPr>
        <p:txBody>
          <a:bodyPr wrap="square">
            <a:spAutoFit/>
          </a:bodyPr>
          <a:lstStyle/>
          <a:p>
            <a:pPr indent="457200" algn="just">
              <a:lnSpc>
                <a:spcPct val="105000"/>
              </a:lnSpc>
              <a:spcBef>
                <a:spcPts val="600"/>
              </a:spcBef>
              <a:spcAft>
                <a:spcPts val="600"/>
              </a:spcAft>
            </a:pPr>
            <a:r>
              <a:rPr lang="en-US" sz="28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Đáp</a:t>
            </a:r>
            <a:r>
              <a:rPr lang="en-US" sz="28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án</a:t>
            </a:r>
            <a:r>
              <a:rPr lang="en-US" sz="28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Núi</a:t>
            </a:r>
            <a:r>
              <a:rPr lang="en-US" sz="28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lửa</a:t>
            </a:r>
            <a:r>
              <a:rPr lang="en-US" sz="28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băng</a:t>
            </a:r>
            <a:r>
              <a:rPr lang="en-US" sz="28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tuyết</a:t>
            </a:r>
            <a:r>
              <a:rPr lang="en-US" sz="28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lũ</a:t>
            </a:r>
            <a:r>
              <a:rPr lang="en-US" sz="28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lụt</a:t>
            </a:r>
            <a:r>
              <a:rPr lang="en-US" sz="28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sấm</a:t>
            </a:r>
            <a:r>
              <a:rPr lang="en-US" sz="28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sét</a:t>
            </a:r>
            <a:r>
              <a:rPr lang="en-US" sz="28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mưa</a:t>
            </a:r>
            <a:r>
              <a:rPr lang="en-US" sz="28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đá</a:t>
            </a:r>
            <a:r>
              <a:rPr lang="en-US" sz="28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2800" b="1" dirty="0">
              <a:effectLst/>
              <a:latin typeface=".VnTime"/>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pic>
        <p:nvPicPr>
          <p:cNvPr id="8" name="Picture 9"/>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137269">
            <a:off x="8362575" y="2769830"/>
            <a:ext cx="3501821" cy="3694267"/>
          </a:xfrm>
          <a:prstGeom prst="rect">
            <a:avLst/>
          </a:prstGeom>
        </p:spPr>
      </p:pic>
      <p:pic>
        <p:nvPicPr>
          <p:cNvPr id="9" name="Picture 8"/>
          <p:cNvPicPr>
            <a:picLocks noChangeAspect="1"/>
          </p:cNvPicPr>
          <p:nvPr/>
        </p:nvPicPr>
        <p:blipFill>
          <a:blip r:embed="rId3"/>
          <a:stretch>
            <a:fillRect/>
          </a:stretch>
        </p:blipFill>
        <p:spPr>
          <a:xfrm>
            <a:off x="2357610" y="1617204"/>
            <a:ext cx="7260115" cy="3814112"/>
          </a:xfrm>
          <a:prstGeom prst="rect">
            <a:avLst/>
          </a:prstGeom>
        </p:spPr>
      </p:pic>
      <p:pic>
        <p:nvPicPr>
          <p:cNvPr id="10"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1255909">
            <a:off x="-311269" y="159223"/>
            <a:ext cx="3323970" cy="273774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9" name="Google Shape;339;p27"/>
          <p:cNvSpPr txBox="1">
            <a:spLocks noGrp="1"/>
          </p:cNvSpPr>
          <p:nvPr>
            <p:ph type="title"/>
          </p:nvPr>
        </p:nvSpPr>
        <p:spPr>
          <a:xfrm>
            <a:off x="2360407" y="3347256"/>
            <a:ext cx="7389300" cy="20661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dirty="0" smtClean="0"/>
              <a:t>Đ</a:t>
            </a:r>
            <a:r>
              <a:rPr lang="en-GB" dirty="0" smtClean="0"/>
              <a:t>ịnh hướng</a:t>
            </a:r>
            <a:endParaRPr dirty="0"/>
          </a:p>
        </p:txBody>
      </p:sp>
      <p:sp>
        <p:nvSpPr>
          <p:cNvPr id="340" name="Google Shape;340;p27"/>
          <p:cNvSpPr/>
          <p:nvPr/>
        </p:nvSpPr>
        <p:spPr>
          <a:xfrm>
            <a:off x="5409632" y="1452256"/>
            <a:ext cx="1641300" cy="1641300"/>
          </a:xfrm>
          <a:prstGeom prst="ellipse">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0000" i="1">
                <a:latin typeface="Playfair Display SemiBold"/>
                <a:ea typeface="Playfair Display SemiBold"/>
                <a:cs typeface="Playfair Display SemiBold"/>
                <a:sym typeface="Playfair Display SemiBold"/>
              </a:rPr>
              <a:t>1</a:t>
            </a:r>
            <a:endParaRPr sz="10000" i="1">
              <a:latin typeface="Playfair Display SemiBold"/>
              <a:ea typeface="Playfair Display SemiBold"/>
              <a:cs typeface="Playfair Display SemiBold"/>
              <a:sym typeface="Playfair Display SemiBold"/>
            </a:endParaRPr>
          </a:p>
        </p:txBody>
      </p:sp>
      <p:sp>
        <p:nvSpPr>
          <p:cNvPr id="341" name="Google Shape;341;p27"/>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fld id="{00000000-1234-1234-1234-123412341234}" type="slidenum">
              <a:rPr lang="en-GB"/>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40"/>
                                        </p:tgtEl>
                                        <p:attrNameLst>
                                          <p:attrName>style.visibility</p:attrName>
                                        </p:attrNameLst>
                                      </p:cBhvr>
                                      <p:to>
                                        <p:strVal val="visible"/>
                                      </p:to>
                                    </p:set>
                                    <p:animEffect transition="in" filter="wipe(down)">
                                      <p:cBhvr>
                                        <p:cTn id="7" dur="580">
                                          <p:stCondLst>
                                            <p:cond delay="0"/>
                                          </p:stCondLst>
                                        </p:cTn>
                                        <p:tgtEl>
                                          <p:spTgt spid="340"/>
                                        </p:tgtEl>
                                      </p:cBhvr>
                                    </p:animEffect>
                                    <p:anim calcmode="lin" valueType="num">
                                      <p:cBhvr>
                                        <p:cTn id="8" dur="1822" tmFilter="0,0; 0.14,0.36; 0.43,0.73; 0.71,0.91; 1.0,1.0">
                                          <p:stCondLst>
                                            <p:cond delay="0"/>
                                          </p:stCondLst>
                                        </p:cTn>
                                        <p:tgtEl>
                                          <p:spTgt spid="34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4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4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4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40"/>
                                        </p:tgtEl>
                                        <p:attrNameLst>
                                          <p:attrName>ppt_y</p:attrName>
                                        </p:attrNameLst>
                                      </p:cBhvr>
                                      <p:tavLst>
                                        <p:tav tm="0" fmla="#ppt_y-sin(pi*$)/81">
                                          <p:val>
                                            <p:fltVal val="0"/>
                                          </p:val>
                                        </p:tav>
                                        <p:tav tm="100000">
                                          <p:val>
                                            <p:fltVal val="1"/>
                                          </p:val>
                                        </p:tav>
                                      </p:tavLst>
                                    </p:anim>
                                    <p:animScale>
                                      <p:cBhvr>
                                        <p:cTn id="13" dur="26">
                                          <p:stCondLst>
                                            <p:cond delay="650"/>
                                          </p:stCondLst>
                                        </p:cTn>
                                        <p:tgtEl>
                                          <p:spTgt spid="340"/>
                                        </p:tgtEl>
                                      </p:cBhvr>
                                      <p:to x="100000" y="60000"/>
                                    </p:animScale>
                                    <p:animScale>
                                      <p:cBhvr>
                                        <p:cTn id="14" dur="166" decel="50000">
                                          <p:stCondLst>
                                            <p:cond delay="676"/>
                                          </p:stCondLst>
                                        </p:cTn>
                                        <p:tgtEl>
                                          <p:spTgt spid="340"/>
                                        </p:tgtEl>
                                      </p:cBhvr>
                                      <p:to x="100000" y="100000"/>
                                    </p:animScale>
                                    <p:animScale>
                                      <p:cBhvr>
                                        <p:cTn id="15" dur="26">
                                          <p:stCondLst>
                                            <p:cond delay="1312"/>
                                          </p:stCondLst>
                                        </p:cTn>
                                        <p:tgtEl>
                                          <p:spTgt spid="340"/>
                                        </p:tgtEl>
                                      </p:cBhvr>
                                      <p:to x="100000" y="80000"/>
                                    </p:animScale>
                                    <p:animScale>
                                      <p:cBhvr>
                                        <p:cTn id="16" dur="166" decel="50000">
                                          <p:stCondLst>
                                            <p:cond delay="1338"/>
                                          </p:stCondLst>
                                        </p:cTn>
                                        <p:tgtEl>
                                          <p:spTgt spid="340"/>
                                        </p:tgtEl>
                                      </p:cBhvr>
                                      <p:to x="100000" y="100000"/>
                                    </p:animScale>
                                    <p:animScale>
                                      <p:cBhvr>
                                        <p:cTn id="17" dur="26">
                                          <p:stCondLst>
                                            <p:cond delay="1642"/>
                                          </p:stCondLst>
                                        </p:cTn>
                                        <p:tgtEl>
                                          <p:spTgt spid="340"/>
                                        </p:tgtEl>
                                      </p:cBhvr>
                                      <p:to x="100000" y="90000"/>
                                    </p:animScale>
                                    <p:animScale>
                                      <p:cBhvr>
                                        <p:cTn id="18" dur="166" decel="50000">
                                          <p:stCondLst>
                                            <p:cond delay="1668"/>
                                          </p:stCondLst>
                                        </p:cTn>
                                        <p:tgtEl>
                                          <p:spTgt spid="340"/>
                                        </p:tgtEl>
                                      </p:cBhvr>
                                      <p:to x="100000" y="100000"/>
                                    </p:animScale>
                                    <p:animScale>
                                      <p:cBhvr>
                                        <p:cTn id="19" dur="26">
                                          <p:stCondLst>
                                            <p:cond delay="1808"/>
                                          </p:stCondLst>
                                        </p:cTn>
                                        <p:tgtEl>
                                          <p:spTgt spid="340"/>
                                        </p:tgtEl>
                                      </p:cBhvr>
                                      <p:to x="100000" y="95000"/>
                                    </p:animScale>
                                    <p:animScale>
                                      <p:cBhvr>
                                        <p:cTn id="20" dur="166" decel="50000">
                                          <p:stCondLst>
                                            <p:cond delay="1834"/>
                                          </p:stCondLst>
                                        </p:cTn>
                                        <p:tgtEl>
                                          <p:spTgt spid="340"/>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39"/>
                                        </p:tgtEl>
                                        <p:attrNameLst>
                                          <p:attrName>style.visibility</p:attrName>
                                        </p:attrNameLst>
                                      </p:cBhvr>
                                      <p:to>
                                        <p:strVal val="visible"/>
                                      </p:to>
                                    </p:set>
                                    <p:animEffect transition="in" filter="wipe(down)">
                                      <p:cBhvr>
                                        <p:cTn id="23" dur="580">
                                          <p:stCondLst>
                                            <p:cond delay="0"/>
                                          </p:stCondLst>
                                        </p:cTn>
                                        <p:tgtEl>
                                          <p:spTgt spid="339"/>
                                        </p:tgtEl>
                                      </p:cBhvr>
                                    </p:animEffect>
                                    <p:anim calcmode="lin" valueType="num">
                                      <p:cBhvr>
                                        <p:cTn id="24" dur="1822" tmFilter="0,0; 0.14,0.36; 0.43,0.73; 0.71,0.91; 1.0,1.0">
                                          <p:stCondLst>
                                            <p:cond delay="0"/>
                                          </p:stCondLst>
                                        </p:cTn>
                                        <p:tgtEl>
                                          <p:spTgt spid="33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3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3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3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39"/>
                                        </p:tgtEl>
                                        <p:attrNameLst>
                                          <p:attrName>ppt_y</p:attrName>
                                        </p:attrNameLst>
                                      </p:cBhvr>
                                      <p:tavLst>
                                        <p:tav tm="0" fmla="#ppt_y-sin(pi*$)/81">
                                          <p:val>
                                            <p:fltVal val="0"/>
                                          </p:val>
                                        </p:tav>
                                        <p:tav tm="100000">
                                          <p:val>
                                            <p:fltVal val="1"/>
                                          </p:val>
                                        </p:tav>
                                      </p:tavLst>
                                    </p:anim>
                                    <p:animScale>
                                      <p:cBhvr>
                                        <p:cTn id="29" dur="26">
                                          <p:stCondLst>
                                            <p:cond delay="650"/>
                                          </p:stCondLst>
                                        </p:cTn>
                                        <p:tgtEl>
                                          <p:spTgt spid="339"/>
                                        </p:tgtEl>
                                      </p:cBhvr>
                                      <p:to x="100000" y="60000"/>
                                    </p:animScale>
                                    <p:animScale>
                                      <p:cBhvr>
                                        <p:cTn id="30" dur="166" decel="50000">
                                          <p:stCondLst>
                                            <p:cond delay="676"/>
                                          </p:stCondLst>
                                        </p:cTn>
                                        <p:tgtEl>
                                          <p:spTgt spid="339"/>
                                        </p:tgtEl>
                                      </p:cBhvr>
                                      <p:to x="100000" y="100000"/>
                                    </p:animScale>
                                    <p:animScale>
                                      <p:cBhvr>
                                        <p:cTn id="31" dur="26">
                                          <p:stCondLst>
                                            <p:cond delay="1312"/>
                                          </p:stCondLst>
                                        </p:cTn>
                                        <p:tgtEl>
                                          <p:spTgt spid="339"/>
                                        </p:tgtEl>
                                      </p:cBhvr>
                                      <p:to x="100000" y="80000"/>
                                    </p:animScale>
                                    <p:animScale>
                                      <p:cBhvr>
                                        <p:cTn id="32" dur="166" decel="50000">
                                          <p:stCondLst>
                                            <p:cond delay="1338"/>
                                          </p:stCondLst>
                                        </p:cTn>
                                        <p:tgtEl>
                                          <p:spTgt spid="339"/>
                                        </p:tgtEl>
                                      </p:cBhvr>
                                      <p:to x="100000" y="100000"/>
                                    </p:animScale>
                                    <p:animScale>
                                      <p:cBhvr>
                                        <p:cTn id="33" dur="26">
                                          <p:stCondLst>
                                            <p:cond delay="1642"/>
                                          </p:stCondLst>
                                        </p:cTn>
                                        <p:tgtEl>
                                          <p:spTgt spid="339"/>
                                        </p:tgtEl>
                                      </p:cBhvr>
                                      <p:to x="100000" y="90000"/>
                                    </p:animScale>
                                    <p:animScale>
                                      <p:cBhvr>
                                        <p:cTn id="34" dur="166" decel="50000">
                                          <p:stCondLst>
                                            <p:cond delay="1668"/>
                                          </p:stCondLst>
                                        </p:cTn>
                                        <p:tgtEl>
                                          <p:spTgt spid="339"/>
                                        </p:tgtEl>
                                      </p:cBhvr>
                                      <p:to x="100000" y="100000"/>
                                    </p:animScale>
                                    <p:animScale>
                                      <p:cBhvr>
                                        <p:cTn id="35" dur="26">
                                          <p:stCondLst>
                                            <p:cond delay="1808"/>
                                          </p:stCondLst>
                                        </p:cTn>
                                        <p:tgtEl>
                                          <p:spTgt spid="339"/>
                                        </p:tgtEl>
                                      </p:cBhvr>
                                      <p:to x="100000" y="95000"/>
                                    </p:animScale>
                                    <p:animScale>
                                      <p:cBhvr>
                                        <p:cTn id="36" dur="166" decel="50000">
                                          <p:stCondLst>
                                            <p:cond delay="1834"/>
                                          </p:stCondLst>
                                        </p:cTn>
                                        <p:tgtEl>
                                          <p:spTgt spid="33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 grpId="0"/>
      <p:bldP spid="34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2" name="TextBox 1"/>
          <p:cNvSpPr txBox="1"/>
          <p:nvPr/>
        </p:nvSpPr>
        <p:spPr>
          <a:xfrm>
            <a:off x="614519" y="809673"/>
            <a:ext cx="11577481" cy="523220"/>
          </a:xfrm>
          <a:prstGeom prst="rect">
            <a:avLst/>
          </a:prstGeom>
          <a:noFill/>
        </p:spPr>
        <p:txBody>
          <a:bodyPr wrap="square" rtlCol="0">
            <a:spAutoFit/>
          </a:bodyPr>
          <a:lstStyle/>
          <a:p>
            <a:pPr algn="just">
              <a:buClrTx/>
              <a:buFontTx/>
              <a:buNone/>
            </a:pP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Khái</a:t>
            </a:r>
            <a:r>
              <a:rPr lang="en-US" sz="2800" b="1" kern="1200" dirty="0" smtClean="0">
                <a:solidFill>
                  <a:prstClr val="black"/>
                </a:solidFill>
                <a:latin typeface="Times New Roman" panose="02020603050405020304" pitchFamily="18" charset="0"/>
                <a:cs typeface="Times New Roman" panose="02020603050405020304" pitchFamily="18" charset="0"/>
              </a:rPr>
              <a:t> </a:t>
            </a:r>
            <a:r>
              <a:rPr lang="en-US" sz="2800" b="1" kern="1200" dirty="0" err="1" smtClean="0">
                <a:solidFill>
                  <a:prstClr val="black"/>
                </a:solidFill>
                <a:latin typeface="Times New Roman" panose="02020603050405020304" pitchFamily="18" charset="0"/>
                <a:cs typeface="Times New Roman" panose="02020603050405020304" pitchFamily="18" charset="0"/>
              </a:rPr>
              <a:t>niệm</a:t>
            </a:r>
            <a:endParaRPr lang="en-US" sz="2800" b="1" kern="1200" dirty="0" smtClean="0">
              <a:solidFill>
                <a:prstClr val="black"/>
              </a:solidFill>
              <a:latin typeface="Times New Roman" panose="02020603050405020304" pitchFamily="18" charset="0"/>
              <a:cs typeface="Times New Roman" panose="02020603050405020304" pitchFamily="18" charset="0"/>
            </a:endParaRPr>
          </a:p>
        </p:txBody>
      </p:sp>
      <p:sp>
        <p:nvSpPr>
          <p:cNvPr id="5" name="Rectangle 4"/>
          <p:cNvSpPr/>
          <p:nvPr/>
        </p:nvSpPr>
        <p:spPr>
          <a:xfrm>
            <a:off x="1191005" y="1433405"/>
            <a:ext cx="8909925" cy="1477328"/>
          </a:xfrm>
          <a:prstGeom prst="rect">
            <a:avLst/>
          </a:prstGeom>
        </p:spPr>
        <p:txBody>
          <a:bodyPr wrap="square">
            <a:spAutoFit/>
          </a:bodyPr>
          <a:lstStyle/>
          <a:p>
            <a:pPr algn="just"/>
            <a:r>
              <a:rPr lang="en-US" sz="3000" dirty="0" err="1">
                <a:latin typeface="Times New Roman" panose="02020603050405020304" pitchFamily="18" charset="0"/>
                <a:ea typeface="Times New Roman" panose="02020603050405020304" pitchFamily="18" charset="0"/>
              </a:rPr>
              <a:t>Văn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bản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thuyết</a:t>
            </a:r>
            <a:r>
              <a:rPr lang="en-US" sz="3000" dirty="0">
                <a:latin typeface="Times New Roman" panose="02020603050405020304" pitchFamily="18" charset="0"/>
                <a:ea typeface="Times New Roman" panose="02020603050405020304" pitchFamily="18" charset="0"/>
              </a:rPr>
              <a:t> minh </a:t>
            </a:r>
            <a:r>
              <a:rPr lang="en-US" sz="3000" dirty="0" err="1">
                <a:latin typeface="Times New Roman" panose="02020603050405020304" pitchFamily="18" charset="0"/>
                <a:ea typeface="Times New Roman" panose="02020603050405020304" pitchFamily="18" charset="0"/>
              </a:rPr>
              <a:t>giải</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thích</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một</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hiện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tượng</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tự</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nhiên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là</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loại</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văn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bản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thông</a:t>
            </a:r>
            <a:r>
              <a:rPr lang="en-US" sz="3000" dirty="0">
                <a:latin typeface="Times New Roman" panose="02020603050405020304" pitchFamily="18" charset="0"/>
                <a:ea typeface="Times New Roman" panose="02020603050405020304" pitchFamily="18" charset="0"/>
              </a:rPr>
              <a:t> tin </a:t>
            </a:r>
            <a:r>
              <a:rPr lang="en-US" sz="3000" dirty="0" err="1">
                <a:latin typeface="Times New Roman" panose="02020603050405020304" pitchFamily="18" charset="0"/>
                <a:ea typeface="Times New Roman" panose="02020603050405020304" pitchFamily="18" charset="0"/>
              </a:rPr>
              <a:t>nhằm</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giới</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thiệu</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những</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hiểu</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biết</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khoa</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học</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cơ</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bản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về</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hiện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tượng</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đó</a:t>
            </a:r>
            <a:r>
              <a:rPr lang="en-US" sz="3000" dirty="0">
                <a:latin typeface="Times New Roman" panose="02020603050405020304" pitchFamily="18" charset="0"/>
                <a:ea typeface="Times New Roman" panose="02020603050405020304" pitchFamily="18" charset="0"/>
              </a:rPr>
              <a:t>. </a:t>
            </a:r>
            <a:endParaRPr lang="vi-VN" sz="3000" dirty="0"/>
          </a:p>
        </p:txBody>
      </p:sp>
      <p:pic>
        <p:nvPicPr>
          <p:cNvPr id="9" name="Picture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10140" y="3921442"/>
            <a:ext cx="3221887" cy="2411241"/>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7035" y="3011245"/>
            <a:ext cx="4318000" cy="2911184"/>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3595" y="2615217"/>
            <a:ext cx="3114670" cy="25947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SlidesMania">
  <a:themeElements>
    <a:clrScheme name="Simple Light">
      <a:dk1>
        <a:srgbClr val="000000"/>
      </a:dk1>
      <a:lt1>
        <a:srgbClr val="FFFFFF"/>
      </a:lt1>
      <a:dk2>
        <a:srgbClr val="434343"/>
      </a:dk2>
      <a:lt2>
        <a:srgbClr val="F2D5C3"/>
      </a:lt2>
      <a:accent1>
        <a:srgbClr val="CEECEC"/>
      </a:accent1>
      <a:accent2>
        <a:srgbClr val="B8D8E7"/>
      </a:accent2>
      <a:accent3>
        <a:srgbClr val="E6EFC2"/>
      </a:accent3>
      <a:accent4>
        <a:srgbClr val="FDF4C9"/>
      </a:accent4>
      <a:accent5>
        <a:srgbClr val="FBCCDE"/>
      </a:accent5>
      <a:accent6>
        <a:srgbClr val="EBE0F1"/>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lidesMania">
  <a:themeElements>
    <a:clrScheme name="Simple Light">
      <a:dk1>
        <a:srgbClr val="000000"/>
      </a:dk1>
      <a:lt1>
        <a:srgbClr val="FFFFFF"/>
      </a:lt1>
      <a:dk2>
        <a:srgbClr val="434343"/>
      </a:dk2>
      <a:lt2>
        <a:srgbClr val="F2D5C3"/>
      </a:lt2>
      <a:accent1>
        <a:srgbClr val="CEECEC"/>
      </a:accent1>
      <a:accent2>
        <a:srgbClr val="B8D8E7"/>
      </a:accent2>
      <a:accent3>
        <a:srgbClr val="E6EFC2"/>
      </a:accent3>
      <a:accent4>
        <a:srgbClr val="FDF4C9"/>
      </a:accent4>
      <a:accent5>
        <a:srgbClr val="FBCCDE"/>
      </a:accent5>
      <a:accent6>
        <a:srgbClr val="EBE0F1"/>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8441</Words>
  <Application>WPS Presentation</Application>
  <PresentationFormat>Widescreen</PresentationFormat>
  <Paragraphs>434</Paragraphs>
  <Slides>29</Slides>
  <Notes>18</Notes>
  <HiddenSlides>0</HiddenSlides>
  <MMClips>0</MMClips>
  <ScaleCrop>false</ScaleCrop>
  <HeadingPairs>
    <vt:vector size="6" baseType="variant">
      <vt:variant>
        <vt:lpstr>已用的字体</vt:lpstr>
      </vt:variant>
      <vt:variant>
        <vt:i4>26</vt:i4>
      </vt:variant>
      <vt:variant>
        <vt:lpstr>主题</vt:lpstr>
      </vt:variant>
      <vt:variant>
        <vt:i4>3</vt:i4>
      </vt:variant>
      <vt:variant>
        <vt:lpstr>幻灯片标题</vt:lpstr>
      </vt:variant>
      <vt:variant>
        <vt:i4>29</vt:i4>
      </vt:variant>
    </vt:vector>
  </HeadingPairs>
  <TitlesOfParts>
    <vt:vector size="58" baseType="lpstr">
      <vt:lpstr>Arial</vt:lpstr>
      <vt:lpstr>SimSun</vt:lpstr>
      <vt:lpstr>Wingdings</vt:lpstr>
      <vt:lpstr>Arial</vt:lpstr>
      <vt:lpstr>Playfair Display</vt:lpstr>
      <vt:lpstr>Frank Ruhl Libre</vt:lpstr>
      <vt:lpstr>Quicksand Medium</vt:lpstr>
      <vt:lpstr>Calibri</vt:lpstr>
      <vt:lpstr>Quicksand</vt:lpstr>
      <vt:lpstr>Aldrich</vt:lpstr>
      <vt:lpstr>SVN-Riesling</vt:lpstr>
      <vt:lpstr>Abril Fatface</vt:lpstr>
      <vt:lpstr>Playfair Display SemiBold</vt:lpstr>
      <vt:lpstr>Griffy</vt:lpstr>
      <vt:lpstr>Poppins</vt:lpstr>
      <vt:lpstr>Homemade Apple</vt:lpstr>
      <vt:lpstr>#9Slide06 SVNJonitha Script</vt:lpstr>
      <vt:lpstr>Times New Roman</vt:lpstr>
      <vt:lpstr>Tahoma</vt:lpstr>
      <vt:lpstr>#9Slide03 BoosterNextFYBlack</vt:lpstr>
      <vt:lpstr>#9Slide03 Arima Madurai ExtraBo</vt:lpstr>
      <vt:lpstr>.VnTime</vt:lpstr>
      <vt:lpstr>Microsoft YaHei</vt:lpstr>
      <vt:lpstr>Arial Unicode MS</vt:lpstr>
      <vt:lpstr>Calibri</vt:lpstr>
      <vt:lpstr>Calibri Light</vt:lpstr>
      <vt:lpstr>SlidesMania</vt:lpstr>
      <vt:lpstr>1_SlidesMania</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Định hướng</vt:lpstr>
      <vt:lpstr>PowerPoint 演示文稿</vt:lpstr>
      <vt:lpstr>PowerPoint 演示文稿</vt:lpstr>
      <vt:lpstr>PowerPoint 演示文稿</vt:lpstr>
      <vt:lpstr>Thực hành</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60</cp:revision>
  <dcterms:created xsi:type="dcterms:W3CDTF">2023-11-24T04:17:11Z</dcterms:created>
  <dcterms:modified xsi:type="dcterms:W3CDTF">2023-11-24T04:17:51Z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A529DB5721644A0A85B981975974F643_13</vt:lpwstr>
  </property>
  <property fmtid="{D5CDD505-2E9C-101B-9397-08002B2CF9AE}" pid="3" name="KSOProductBuildVer">
    <vt:lpwstr>1033-12.2.0.13306</vt:lpwstr>
  </property>
</Properties>
</file>