
<file path=[Content_Types].xml><?xml version="1.0" encoding="utf-8"?>
<Types xmlns="http://schemas.openxmlformats.org/package/2006/content-types">
  <Default Extension="png" ContentType="image/png"/>
  <Default Extension="wdp" ContentType="image/vnd.ms-photo"/>
  <Default Extension="3gp" ContentType="video/3gpp"/>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96" r:id="rId3"/>
    <p:sldId id="317" r:id="rId4"/>
    <p:sldId id="318" r:id="rId5"/>
    <p:sldId id="306" r:id="rId6"/>
    <p:sldId id="307" r:id="rId7"/>
    <p:sldId id="325" r:id="rId8"/>
    <p:sldId id="308" r:id="rId9"/>
    <p:sldId id="309" r:id="rId10"/>
    <p:sldId id="290" r:id="rId11"/>
    <p:sldId id="311" r:id="rId12"/>
    <p:sldId id="324" r:id="rId13"/>
    <p:sldId id="312" r:id="rId14"/>
    <p:sldId id="313" r:id="rId15"/>
    <p:sldId id="314" r:id="rId16"/>
    <p:sldId id="293" r:id="rId17"/>
    <p:sldId id="315" r:id="rId18"/>
    <p:sldId id="31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96" d="100"/>
          <a:sy n="96" d="100"/>
        </p:scale>
        <p:origin x="67" y="134"/>
      </p:cViewPr>
      <p:guideLst>
        <p:guide pos="416"/>
        <p:guide pos="7256"/>
        <p:guide orient="horz" pos="648"/>
        <p:guide orient="horz" pos="712"/>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D21BF61-AEF0-40EB-BEB5-006B6051428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EBB9981-8C09-470E-914D-39BBDA234F29}">
      <dgm:prSet phldrT="[Text]" custT="1"/>
      <dgm:spPr/>
      <dgm:t>
        <a:bodyPr/>
        <a:lstStyle/>
        <a:p>
          <a:r>
            <a:rPr lang="vi-VN" sz="2400" dirty="0" smtClean="0">
              <a:solidFill>
                <a:srgbClr val="FFFF00"/>
              </a:solidFill>
              <a:latin typeface="Times New Roman" panose="02020603050405020304" pitchFamily="18" charset="0"/>
              <a:cs typeface="Times New Roman" panose="02020603050405020304" pitchFamily="18" charset="0"/>
            </a:rPr>
            <a:t>NƯỚC</a:t>
          </a:r>
          <a:endParaRPr lang="en-US" sz="2400" dirty="0">
            <a:solidFill>
              <a:srgbClr val="FFFF00"/>
            </a:solidFill>
            <a:latin typeface="Times New Roman" panose="02020603050405020304" pitchFamily="18" charset="0"/>
            <a:cs typeface="Times New Roman" panose="02020603050405020304" pitchFamily="18" charset="0"/>
          </a:endParaRPr>
        </a:p>
      </dgm:t>
    </dgm:pt>
    <dgm:pt modelId="{52AD736E-BCFE-42C0-80D7-85235EBEB9F3}" cxnId="{DA8203C1-78D9-4A70-BC0D-72CA4D98196E}"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8F64382F-42D4-4D97-9369-B78A64B5B103}" cxnId="{DA8203C1-78D9-4A70-BC0D-72CA4D98196E}"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56971E7B-477C-4506-834A-9B850DCD71E5}">
      <dgm:prSet phldrT="[Text]" custT="1"/>
      <dgm:spPr/>
      <dgm:t>
        <a:bodyPr/>
        <a:lstStyle/>
        <a:p>
          <a:r>
            <a:rPr lang="vi-VN" sz="2400" b="1" dirty="0" smtClean="0">
              <a:latin typeface="Times New Roman" panose="02020603050405020304" pitchFamily="18" charset="0"/>
              <a:cs typeface="Times New Roman" panose="02020603050405020304" pitchFamily="18" charset="0"/>
            </a:rPr>
            <a:t>Cách mạng công nghiệp lần thứ nhất đến nay: hơn 20cm.</a:t>
          </a:r>
          <a:endParaRPr lang="en-US" sz="2400" b="1" dirty="0">
            <a:latin typeface="Times New Roman" panose="02020603050405020304" pitchFamily="18" charset="0"/>
            <a:cs typeface="Times New Roman" panose="02020603050405020304" pitchFamily="18" charset="0"/>
          </a:endParaRPr>
        </a:p>
      </dgm:t>
    </dgm:pt>
    <dgm:pt modelId="{70DCAE51-3951-4CDB-9A7F-BE9B993244B0}" cxnId="{EE537363-FDC6-4478-B7CD-BA3FD5607F79}"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3BA83172-021B-4773-8C6B-0BE109761053}" cxnId="{EE537363-FDC6-4478-B7CD-BA3FD5607F79}"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8CF2EC6E-79E6-44FB-8ABB-23C709C501FB}">
      <dgm:prSet phldrT="[Text]" custT="1"/>
      <dgm:spPr/>
      <dgm:t>
        <a:bodyPr/>
        <a:lstStyle/>
        <a:p>
          <a:r>
            <a:rPr lang="vi-VN" sz="2400" dirty="0" smtClean="0">
              <a:solidFill>
                <a:srgbClr val="FFFF00"/>
              </a:solidFill>
              <a:latin typeface="Times New Roman" panose="02020603050405020304" pitchFamily="18" charset="0"/>
              <a:cs typeface="Times New Roman" panose="02020603050405020304" pitchFamily="18" charset="0"/>
            </a:rPr>
            <a:t>DÂNG</a:t>
          </a:r>
          <a:endParaRPr lang="en-US" sz="2400" dirty="0">
            <a:solidFill>
              <a:srgbClr val="FFFF00"/>
            </a:solidFill>
            <a:latin typeface="Times New Roman" panose="02020603050405020304" pitchFamily="18" charset="0"/>
            <a:cs typeface="Times New Roman" panose="02020603050405020304" pitchFamily="18" charset="0"/>
          </a:endParaRPr>
        </a:p>
      </dgm:t>
    </dgm:pt>
    <dgm:pt modelId="{4BE4384F-5CE8-43C7-918B-4B774DCAB54B}" cxnId="{26430D85-0A7C-4855-A9FE-D84A67BF58CC}"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CAB27223-079A-4AED-B362-E6FA7DCBD480}" cxnId="{26430D85-0A7C-4855-A9FE-D84A67BF58CC}"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80653FB2-8285-4491-A947-6D07AB2894AD}">
      <dgm:prSet phldrT="[Text]" custT="1"/>
      <dgm:spPr/>
      <dgm:t>
        <a:bodyPr/>
        <a:lstStyle/>
        <a:p>
          <a:endParaRPr lang="en-US" sz="2400" dirty="0">
            <a:latin typeface="Times New Roman" panose="02020603050405020304" pitchFamily="18" charset="0"/>
            <a:cs typeface="Times New Roman" panose="02020603050405020304" pitchFamily="18" charset="0"/>
          </a:endParaRPr>
        </a:p>
      </dgm:t>
    </dgm:pt>
    <dgm:pt modelId="{D80FA038-066C-4E6F-8A7F-492C6BBE6099}" cxnId="{085F15B0-D08C-4DE5-ACF2-B9857F0FEAA1}"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D152D5FD-C033-484A-BC0F-F80F155D6CE3}" cxnId="{085F15B0-D08C-4DE5-ACF2-B9857F0FEAA1}"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451C36F0-EA1F-4142-902C-F7CB976FFA1A}">
      <dgm:prSet phldrT="[Text]" custT="1"/>
      <dgm:spPr/>
      <dgm:t>
        <a:bodyPr/>
        <a:lstStyle/>
        <a:p>
          <a:r>
            <a:rPr lang="vi-VN" sz="2400" dirty="0" smtClean="0">
              <a:solidFill>
                <a:srgbClr val="FFFF00"/>
              </a:solidFill>
              <a:latin typeface="Times New Roman" panose="02020603050405020304" pitchFamily="18" charset="0"/>
              <a:cs typeface="Times New Roman" panose="02020603050405020304" pitchFamily="18" charset="0"/>
            </a:rPr>
            <a:t>LÊN</a:t>
          </a:r>
          <a:endParaRPr lang="en-US" sz="2400" dirty="0">
            <a:solidFill>
              <a:srgbClr val="FFFF00"/>
            </a:solidFill>
            <a:latin typeface="Times New Roman" panose="02020603050405020304" pitchFamily="18" charset="0"/>
            <a:cs typeface="Times New Roman" panose="02020603050405020304" pitchFamily="18" charset="0"/>
          </a:endParaRPr>
        </a:p>
      </dgm:t>
    </dgm:pt>
    <dgm:pt modelId="{53F1E138-7B8E-45FB-AE9D-07FA98DE3E18}" cxnId="{4DBE5AF1-C638-4719-8926-9E423221FB04}"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DA0841C4-8C3F-45B4-BDAB-1932EEC6829E}" cxnId="{4DBE5AF1-C638-4719-8926-9E423221FB04}"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5DAB0F9D-3340-4B0D-916A-7D391624D291}">
      <dgm:prSet phldrT="[Text]" custT="1"/>
      <dgm:spPr/>
      <dgm:t>
        <a:bodyPr/>
        <a:lstStyle/>
        <a:p>
          <a:endParaRPr lang="en-US" sz="2400" dirty="0">
            <a:latin typeface="Times New Roman" panose="02020603050405020304" pitchFamily="18" charset="0"/>
            <a:cs typeface="Times New Roman" panose="02020603050405020304" pitchFamily="18" charset="0"/>
          </a:endParaRPr>
        </a:p>
      </dgm:t>
    </dgm:pt>
    <dgm:pt modelId="{41944C5E-F35A-4F00-ADC4-B659C6101F8A}" cxnId="{CF4B2D0B-42D0-4454-82D5-BC6965E4F5FB}"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DB426C3B-4F0A-4384-A70B-BA885130E503}" cxnId="{CF4B2D0B-42D0-4454-82D5-BC6965E4F5FB}"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2042947A-D2C2-469A-A350-E9ED9F383DA1}">
      <dgm:prSet phldrT="[Text]" custT="1"/>
      <dgm:spPr/>
      <dgm:t>
        <a:bodyPr/>
        <a:lstStyle/>
        <a:p>
          <a:r>
            <a:rPr lang="vi-VN" sz="2400" dirty="0" smtClean="0">
              <a:solidFill>
                <a:srgbClr val="FFFF00"/>
              </a:solidFill>
              <a:latin typeface="Times New Roman" panose="02020603050405020304" pitchFamily="18" charset="0"/>
              <a:cs typeface="Times New Roman" panose="02020603050405020304" pitchFamily="18" charset="0"/>
            </a:rPr>
            <a:t>BIỂN</a:t>
          </a:r>
          <a:endParaRPr lang="en-US" sz="2400" dirty="0">
            <a:solidFill>
              <a:srgbClr val="FFFF00"/>
            </a:solidFill>
            <a:latin typeface="Times New Roman" panose="02020603050405020304" pitchFamily="18" charset="0"/>
            <a:cs typeface="Times New Roman" panose="02020603050405020304" pitchFamily="18" charset="0"/>
          </a:endParaRPr>
        </a:p>
      </dgm:t>
    </dgm:pt>
    <dgm:pt modelId="{6E0BA910-7AC8-4490-A742-10A603BCC4F6}" cxnId="{CF136F70-E3E8-4E94-B1A7-862402A4879B}"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6BD20FDF-5684-4937-A163-20033F17A21B}" cxnId="{CF136F70-E3E8-4E94-B1A7-862402A4879B}"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AB5B7B48-69E5-438C-939F-D4DC6DCE5450}">
      <dgm:prSet phldrT="[Text]" custT="1"/>
      <dgm:spPr/>
      <dgm:t>
        <a:bodyPr/>
        <a:lstStyle/>
        <a:p>
          <a:r>
            <a:rPr lang="vi-VN" sz="2400" dirty="0" smtClean="0">
              <a:solidFill>
                <a:srgbClr val="FFFF00"/>
              </a:solidFill>
              <a:latin typeface="Times New Roman" panose="02020603050405020304" pitchFamily="18" charset="0"/>
              <a:cs typeface="Times New Roman" panose="02020603050405020304" pitchFamily="18" charset="0"/>
            </a:rPr>
            <a:t>BAO NHIÊU</a:t>
          </a:r>
          <a:endParaRPr lang="en-US" sz="2400" dirty="0">
            <a:solidFill>
              <a:srgbClr val="FFFF00"/>
            </a:solidFill>
            <a:latin typeface="Times New Roman" panose="02020603050405020304" pitchFamily="18" charset="0"/>
            <a:cs typeface="Times New Roman" panose="02020603050405020304" pitchFamily="18" charset="0"/>
          </a:endParaRPr>
        </a:p>
      </dgm:t>
    </dgm:pt>
    <dgm:pt modelId="{A53DCAD7-5D25-4692-AF62-D34877303A96}" cxnId="{EEBB7705-C95F-4BD4-88BE-BB104D9C6FAD}"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CB45961B-FAED-4695-A8CA-8C81C89EC66D}" cxnId="{EEBB7705-C95F-4BD4-88BE-BB104D9C6FAD}"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1B48C2E9-BF58-4026-85B9-27EF1A08C166}">
      <dgm:prSet custT="1"/>
      <dgm:spPr/>
      <dgm:t>
        <a:bodyPr/>
        <a:lstStyle/>
        <a:p>
          <a:r>
            <a:rPr lang="vi-VN" sz="2400" b="1" dirty="0" smtClean="0">
              <a:latin typeface="Times New Roman" panose="02020603050405020304" pitchFamily="18" charset="0"/>
              <a:cs typeface="Times New Roman" panose="02020603050405020304" pitchFamily="18" charset="0"/>
            </a:rPr>
            <a:t>Những năm gần đây, nước biển dâng trung bình 3mm/năm. </a:t>
          </a:r>
          <a:endParaRPr lang="en-US" sz="2400" b="1" dirty="0">
            <a:latin typeface="Times New Roman" panose="02020603050405020304" pitchFamily="18" charset="0"/>
            <a:cs typeface="Times New Roman" panose="02020603050405020304" pitchFamily="18" charset="0"/>
          </a:endParaRPr>
        </a:p>
      </dgm:t>
    </dgm:pt>
    <dgm:pt modelId="{DC978739-CB93-4F35-AE5F-1E0BDE8D49C1}" cxnId="{16A75662-C5E2-4387-96EE-60E6C965B10E}"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F218D5D9-5229-4E50-9052-1750BC4B6165}" cxnId="{16A75662-C5E2-4387-96EE-60E6C965B10E}"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C82DF8E6-76FD-4DA4-9236-6401066382B0}">
      <dgm:prSet custT="1"/>
      <dgm:spPr/>
      <dgm:t>
        <a:bodyPr/>
        <a:lstStyle/>
        <a:p>
          <a:endParaRPr lang="en-US" sz="2400">
            <a:latin typeface="Times New Roman" panose="02020603050405020304" pitchFamily="18" charset="0"/>
            <a:cs typeface="Times New Roman" panose="02020603050405020304" pitchFamily="18" charset="0"/>
          </a:endParaRPr>
        </a:p>
      </dgm:t>
    </dgm:pt>
    <dgm:pt modelId="{7D8B6D39-6B75-4FAD-9B71-A007C932A401}" cxnId="{3B9BB4C4-6F60-4347-815E-CF2EAD1BECE9}"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18E294BE-55E5-498B-81A7-1CD9E532F088}" cxnId="{3B9BB4C4-6F60-4347-815E-CF2EAD1BECE9}"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27B95011-2A2A-40CC-843F-C2428937081E}">
      <dgm:prSet custT="1"/>
      <dgm:spPr/>
      <dgm:t>
        <a:bodyPr/>
        <a:lstStyle/>
        <a:p>
          <a:r>
            <a:rPr lang="vi-VN" sz="2400" b="1" dirty="0" smtClean="0">
              <a:latin typeface="Times New Roman" panose="02020603050405020304" pitchFamily="18" charset="0"/>
              <a:cs typeface="Times New Roman" panose="02020603050405020304" pitchFamily="18" charset="0"/>
            </a:rPr>
            <a:t>Kịch bản xấu: Nước biển dâng 86 cm so với ngày nay</a:t>
          </a:r>
          <a:endParaRPr lang="en-US" sz="2400" b="1" dirty="0">
            <a:latin typeface="Times New Roman" panose="02020603050405020304" pitchFamily="18" charset="0"/>
            <a:cs typeface="Times New Roman" panose="02020603050405020304" pitchFamily="18" charset="0"/>
          </a:endParaRPr>
        </a:p>
      </dgm:t>
    </dgm:pt>
    <dgm:pt modelId="{4CA7A868-5254-4C05-BB55-990BD2D26580}" cxnId="{E8FE49F5-D83F-4905-9330-316FB406CC07}"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EB4DE7D6-494B-44C9-BD01-CF15ADDA75EE}" cxnId="{E8FE49F5-D83F-4905-9330-316FB406CC07}"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A6492F8B-6B95-461C-A5F8-6A0B1EF136A8}">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B18E2D38-F6DE-4004-B13A-14DC5DF35008}" cxnId="{D6565B48-20C0-46E6-A209-C647B5CE3683}"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6340CDEA-7454-404C-AC5A-60A230EE6BE4}" cxnId="{D6565B48-20C0-46E6-A209-C647B5CE3683}"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63E3EAB2-211B-4577-94B3-5FC895389D7A}">
      <dgm:prSet custT="1"/>
      <dgm:spPr/>
      <dgm:t>
        <a:bodyPr/>
        <a:lstStyle/>
        <a:p>
          <a:r>
            <a:rPr lang="vi-VN" sz="2400" b="1" dirty="0" smtClean="0">
              <a:latin typeface="Times New Roman" panose="02020603050405020304" pitchFamily="18" charset="0"/>
              <a:cs typeface="Times New Roman" panose="02020603050405020304" pitchFamily="18" charset="0"/>
            </a:rPr>
            <a:t>Nguy cơ: Nước biển dâng từ 50 cm, lượng tăng gấp đôi so với 1 thế kỉ trước. </a:t>
          </a:r>
          <a:endParaRPr lang="en-US" sz="2400" b="1" dirty="0">
            <a:latin typeface="Times New Roman" panose="02020603050405020304" pitchFamily="18" charset="0"/>
            <a:cs typeface="Times New Roman" panose="02020603050405020304" pitchFamily="18" charset="0"/>
          </a:endParaRPr>
        </a:p>
      </dgm:t>
    </dgm:pt>
    <dgm:pt modelId="{4BB5E075-E48D-4DDE-B04C-87E60D34FA40}" cxnId="{9A6266D6-3C69-4A5E-B3D1-FCB0F258E3F5}"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8B583311-90CF-4F17-80C1-589CC52C3C45}" cxnId="{9A6266D6-3C69-4A5E-B3D1-FCB0F258E3F5}"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973C8920-13DA-430F-BCA9-8AB5B074C858}">
      <dgm:prSet custT="1"/>
      <dgm:spPr/>
      <dgm:t>
        <a:bodyPr/>
        <a:lstStyle/>
        <a:p>
          <a:endParaRPr lang="en-US" sz="2400" dirty="0">
            <a:latin typeface="Times New Roman" panose="02020603050405020304" pitchFamily="18" charset="0"/>
            <a:cs typeface="Times New Roman" panose="02020603050405020304" pitchFamily="18" charset="0"/>
          </a:endParaRPr>
        </a:p>
      </dgm:t>
    </dgm:pt>
    <dgm:pt modelId="{E4DE5362-8275-448E-B867-FEA30D9C2BF2}" cxnId="{46E8C510-B1FA-4F36-966A-0572A6F587CA}"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FB67DA53-889D-41BE-B120-35F3256AFEFB}" cxnId="{46E8C510-B1FA-4F36-966A-0572A6F587CA}"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A52DA264-A9A2-4786-8456-69B13DBEE750}">
      <dgm:prSet custT="1"/>
      <dgm:spPr/>
      <dgm:t>
        <a:bodyPr/>
        <a:lstStyle/>
        <a:p>
          <a:r>
            <a:rPr lang="vi-VN"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Lời cảnh báo: Mực nước biển vẫn tăng lên chứ không giảm đi.</a:t>
          </a:r>
          <a:endParaRPr lang="en-US" sz="2400" dirty="0">
            <a:latin typeface="Times New Roman" panose="02020603050405020304" pitchFamily="18" charset="0"/>
            <a:cs typeface="Times New Roman" panose="02020603050405020304" pitchFamily="18" charset="0"/>
          </a:endParaRPr>
        </a:p>
      </dgm:t>
    </dgm:pt>
    <dgm:pt modelId="{A31E3DEA-0E4E-448E-865A-AE9D3B004635}" cxnId="{2A7966F3-2BCD-475A-B777-8288B9D2307E}" type="parTrans">
      <dgm:prSet/>
      <dgm:spPr/>
      <dgm:t>
        <a:bodyPr/>
        <a:lstStyle/>
        <a:p>
          <a:endParaRPr lang="en-US" sz="2400">
            <a:latin typeface="Times New Roman" panose="02020603050405020304" pitchFamily="18" charset="0"/>
            <a:cs typeface="Times New Roman" panose="02020603050405020304" pitchFamily="18" charset="0"/>
          </a:endParaRPr>
        </a:p>
      </dgm:t>
    </dgm:pt>
    <dgm:pt modelId="{45C5BA78-6F8F-4F85-9221-EF05CF8E551A}" cxnId="{2A7966F3-2BCD-475A-B777-8288B9D2307E}" type="sibTrans">
      <dgm:prSet/>
      <dgm:spPr/>
      <dgm:t>
        <a:bodyPr/>
        <a:lstStyle/>
        <a:p>
          <a:endParaRPr lang="en-US" sz="2400">
            <a:latin typeface="Times New Roman" panose="02020603050405020304" pitchFamily="18" charset="0"/>
            <a:cs typeface="Times New Roman" panose="02020603050405020304" pitchFamily="18" charset="0"/>
          </a:endParaRPr>
        </a:p>
      </dgm:t>
    </dgm:pt>
    <dgm:pt modelId="{F5224FE6-73D1-4B3F-B571-95FF016C9B61}">
      <dgm:prSet custT="1"/>
      <dgm:spPr/>
      <dgm:t>
        <a:bodyPr/>
        <a:lstStyle/>
        <a:p>
          <a:endParaRPr lang="en-US" sz="2400" b="1" dirty="0">
            <a:latin typeface="Times New Roman" panose="02020603050405020304" pitchFamily="18" charset="0"/>
            <a:cs typeface="Times New Roman" panose="02020603050405020304" pitchFamily="18" charset="0"/>
          </a:endParaRPr>
        </a:p>
      </dgm:t>
    </dgm:pt>
    <dgm:pt modelId="{0D7443D7-02C0-48B2-BA7D-BF7E303D6950}" cxnId="{9E142703-B4FC-4E74-A44B-DEDF3515B45A}" type="parTrans">
      <dgm:prSet/>
      <dgm:spPr/>
      <dgm:t>
        <a:bodyPr/>
        <a:lstStyle/>
        <a:p>
          <a:endParaRPr lang="en-US"/>
        </a:p>
      </dgm:t>
    </dgm:pt>
    <dgm:pt modelId="{F60746EE-5A70-4425-8DAA-C9CAE66BD0EF}" cxnId="{9E142703-B4FC-4E74-A44B-DEDF3515B45A}" type="sibTrans">
      <dgm:prSet/>
      <dgm:spPr/>
      <dgm:t>
        <a:bodyPr/>
        <a:lstStyle/>
        <a:p>
          <a:endParaRPr lang="en-US"/>
        </a:p>
      </dgm:t>
    </dgm:pt>
    <dgm:pt modelId="{E819DD26-894D-4B91-BF6B-D0DE0CC35201}" type="pres">
      <dgm:prSet presAssocID="{5D21BF61-AEF0-40EB-BEB5-006B60514285}" presName="linearFlow" presStyleCnt="0">
        <dgm:presLayoutVars>
          <dgm:dir/>
          <dgm:animLvl val="lvl"/>
          <dgm:resizeHandles val="exact"/>
        </dgm:presLayoutVars>
      </dgm:prSet>
      <dgm:spPr/>
      <dgm:t>
        <a:bodyPr/>
        <a:lstStyle/>
        <a:p>
          <a:endParaRPr lang="en-US"/>
        </a:p>
      </dgm:t>
    </dgm:pt>
    <dgm:pt modelId="{9CBEA683-4916-4714-806B-441F1A94F675}" type="pres">
      <dgm:prSet presAssocID="{5EBB9981-8C09-470E-914D-39BBDA234F29}" presName="composite" presStyleCnt="0"/>
      <dgm:spPr/>
    </dgm:pt>
    <dgm:pt modelId="{915EB18F-3BAA-4211-9965-B9E9E450CBFF}" type="pres">
      <dgm:prSet presAssocID="{5EBB9981-8C09-470E-914D-39BBDA234F29}" presName="parentText" presStyleLbl="alignNode1" presStyleIdx="0" presStyleCnt="5">
        <dgm:presLayoutVars>
          <dgm:chMax val="1"/>
          <dgm:bulletEnabled val="1"/>
        </dgm:presLayoutVars>
      </dgm:prSet>
      <dgm:spPr/>
      <dgm:t>
        <a:bodyPr/>
        <a:lstStyle/>
        <a:p>
          <a:endParaRPr lang="en-US"/>
        </a:p>
      </dgm:t>
    </dgm:pt>
    <dgm:pt modelId="{A602FA2F-3501-4879-9FC7-54C2DAA74C6D}" type="pres">
      <dgm:prSet presAssocID="{5EBB9981-8C09-470E-914D-39BBDA234F29}" presName="descendantText" presStyleLbl="alignAcc1" presStyleIdx="0" presStyleCnt="5" custLinFactNeighborX="1534" custLinFactNeighborY="-35631">
        <dgm:presLayoutVars>
          <dgm:bulletEnabled val="1"/>
        </dgm:presLayoutVars>
      </dgm:prSet>
      <dgm:spPr/>
      <dgm:t>
        <a:bodyPr/>
        <a:lstStyle/>
        <a:p>
          <a:endParaRPr lang="en-US"/>
        </a:p>
      </dgm:t>
    </dgm:pt>
    <dgm:pt modelId="{B124BF5A-27DA-4871-847D-94CF56D9D2D6}" type="pres">
      <dgm:prSet presAssocID="{8F64382F-42D4-4D97-9369-B78A64B5B103}" presName="sp" presStyleCnt="0"/>
      <dgm:spPr/>
    </dgm:pt>
    <dgm:pt modelId="{975DF944-857F-491E-AEEA-2E959370D56C}" type="pres">
      <dgm:prSet presAssocID="{2042947A-D2C2-469A-A350-E9ED9F383DA1}" presName="composite" presStyleCnt="0"/>
      <dgm:spPr/>
    </dgm:pt>
    <dgm:pt modelId="{7300379F-CE7D-4938-A7CC-439D4EB735CF}" type="pres">
      <dgm:prSet presAssocID="{2042947A-D2C2-469A-A350-E9ED9F383DA1}" presName="parentText" presStyleLbl="alignNode1" presStyleIdx="1" presStyleCnt="5">
        <dgm:presLayoutVars>
          <dgm:chMax val="1"/>
          <dgm:bulletEnabled val="1"/>
        </dgm:presLayoutVars>
      </dgm:prSet>
      <dgm:spPr/>
      <dgm:t>
        <a:bodyPr/>
        <a:lstStyle/>
        <a:p>
          <a:endParaRPr lang="en-US"/>
        </a:p>
      </dgm:t>
    </dgm:pt>
    <dgm:pt modelId="{724EE847-B0CA-4047-B425-370DB5DF16A4}" type="pres">
      <dgm:prSet presAssocID="{2042947A-D2C2-469A-A350-E9ED9F383DA1}" presName="descendantText" presStyleLbl="alignAcc1" presStyleIdx="1" presStyleCnt="5" custLinFactNeighborX="633" custLinFactNeighborY="-6035">
        <dgm:presLayoutVars>
          <dgm:bulletEnabled val="1"/>
        </dgm:presLayoutVars>
      </dgm:prSet>
      <dgm:spPr/>
      <dgm:t>
        <a:bodyPr/>
        <a:lstStyle/>
        <a:p>
          <a:endParaRPr lang="en-US"/>
        </a:p>
      </dgm:t>
    </dgm:pt>
    <dgm:pt modelId="{A41E255F-B4E0-4BC1-9D44-0A395F7BF5F3}" type="pres">
      <dgm:prSet presAssocID="{6BD20FDF-5684-4937-A163-20033F17A21B}" presName="sp" presStyleCnt="0"/>
      <dgm:spPr/>
    </dgm:pt>
    <dgm:pt modelId="{A80E038C-62E4-4E9D-BC92-670AB0A92FD1}" type="pres">
      <dgm:prSet presAssocID="{8CF2EC6E-79E6-44FB-8ABB-23C709C501FB}" presName="composite" presStyleCnt="0"/>
      <dgm:spPr/>
    </dgm:pt>
    <dgm:pt modelId="{9E95EB19-533C-4F8F-ABD4-571DBB276F48}" type="pres">
      <dgm:prSet presAssocID="{8CF2EC6E-79E6-44FB-8ABB-23C709C501FB}" presName="parentText" presStyleLbl="alignNode1" presStyleIdx="2" presStyleCnt="5">
        <dgm:presLayoutVars>
          <dgm:chMax val="1"/>
          <dgm:bulletEnabled val="1"/>
        </dgm:presLayoutVars>
      </dgm:prSet>
      <dgm:spPr/>
      <dgm:t>
        <a:bodyPr/>
        <a:lstStyle/>
        <a:p>
          <a:endParaRPr lang="en-US"/>
        </a:p>
      </dgm:t>
    </dgm:pt>
    <dgm:pt modelId="{937EFFB8-1AAE-49CB-A6B8-C71131D895B4}" type="pres">
      <dgm:prSet presAssocID="{8CF2EC6E-79E6-44FB-8ABB-23C709C501FB}" presName="descendantText" presStyleLbl="alignAcc1" presStyleIdx="2" presStyleCnt="5">
        <dgm:presLayoutVars>
          <dgm:bulletEnabled val="1"/>
        </dgm:presLayoutVars>
      </dgm:prSet>
      <dgm:spPr/>
      <dgm:t>
        <a:bodyPr/>
        <a:lstStyle/>
        <a:p>
          <a:endParaRPr lang="en-US"/>
        </a:p>
      </dgm:t>
    </dgm:pt>
    <dgm:pt modelId="{6398070B-DCAE-44FA-A08A-274FEF486E06}" type="pres">
      <dgm:prSet presAssocID="{CAB27223-079A-4AED-B362-E6FA7DCBD480}" presName="sp" presStyleCnt="0"/>
      <dgm:spPr/>
    </dgm:pt>
    <dgm:pt modelId="{421F7239-EAA4-4D99-9F9B-ED4E98573907}" type="pres">
      <dgm:prSet presAssocID="{451C36F0-EA1F-4142-902C-F7CB976FFA1A}" presName="composite" presStyleCnt="0"/>
      <dgm:spPr/>
    </dgm:pt>
    <dgm:pt modelId="{09CB8CC0-D9B7-4597-8C42-6FAD2ACA7260}" type="pres">
      <dgm:prSet presAssocID="{451C36F0-EA1F-4142-902C-F7CB976FFA1A}" presName="parentText" presStyleLbl="alignNode1" presStyleIdx="3" presStyleCnt="5">
        <dgm:presLayoutVars>
          <dgm:chMax val="1"/>
          <dgm:bulletEnabled val="1"/>
        </dgm:presLayoutVars>
      </dgm:prSet>
      <dgm:spPr/>
      <dgm:t>
        <a:bodyPr/>
        <a:lstStyle/>
        <a:p>
          <a:endParaRPr lang="en-US"/>
        </a:p>
      </dgm:t>
    </dgm:pt>
    <dgm:pt modelId="{B74311B2-A62B-4A8A-8378-D7BCECA5D21C}" type="pres">
      <dgm:prSet presAssocID="{451C36F0-EA1F-4142-902C-F7CB976FFA1A}" presName="descendantText" presStyleLbl="alignAcc1" presStyleIdx="3" presStyleCnt="5" custLinFactNeighborX="278" custLinFactNeighborY="-3728">
        <dgm:presLayoutVars>
          <dgm:bulletEnabled val="1"/>
        </dgm:presLayoutVars>
      </dgm:prSet>
      <dgm:spPr/>
      <dgm:t>
        <a:bodyPr/>
        <a:lstStyle/>
        <a:p>
          <a:endParaRPr lang="en-US"/>
        </a:p>
      </dgm:t>
    </dgm:pt>
    <dgm:pt modelId="{7EA44CCD-D067-4F84-B642-2D644E1142F6}" type="pres">
      <dgm:prSet presAssocID="{DA0841C4-8C3F-45B4-BDAB-1932EEC6829E}" presName="sp" presStyleCnt="0"/>
      <dgm:spPr/>
    </dgm:pt>
    <dgm:pt modelId="{3D8A0E1E-D7D9-47C6-A4D5-86B32603184B}" type="pres">
      <dgm:prSet presAssocID="{AB5B7B48-69E5-438C-939F-D4DC6DCE5450}" presName="composite" presStyleCnt="0"/>
      <dgm:spPr/>
    </dgm:pt>
    <dgm:pt modelId="{79E6447F-A665-4385-94CB-F0B8E05A91D9}" type="pres">
      <dgm:prSet presAssocID="{AB5B7B48-69E5-438C-939F-D4DC6DCE5450}" presName="parentText" presStyleLbl="alignNode1" presStyleIdx="4" presStyleCnt="5">
        <dgm:presLayoutVars>
          <dgm:chMax val="1"/>
          <dgm:bulletEnabled val="1"/>
        </dgm:presLayoutVars>
      </dgm:prSet>
      <dgm:spPr/>
      <dgm:t>
        <a:bodyPr/>
        <a:lstStyle/>
        <a:p>
          <a:endParaRPr lang="en-US"/>
        </a:p>
      </dgm:t>
    </dgm:pt>
    <dgm:pt modelId="{97D3A24E-7141-47F7-A49A-A0003961BD8A}" type="pres">
      <dgm:prSet presAssocID="{AB5B7B48-69E5-438C-939F-D4DC6DCE5450}" presName="descendantText" presStyleLbl="alignAcc1" presStyleIdx="4" presStyleCnt="5">
        <dgm:presLayoutVars>
          <dgm:bulletEnabled val="1"/>
        </dgm:presLayoutVars>
      </dgm:prSet>
      <dgm:spPr/>
      <dgm:t>
        <a:bodyPr/>
        <a:lstStyle/>
        <a:p>
          <a:endParaRPr lang="en-US"/>
        </a:p>
      </dgm:t>
    </dgm:pt>
  </dgm:ptLst>
  <dgm:cxnLst>
    <dgm:cxn modelId="{DA8203C1-78D9-4A70-BC0D-72CA4D98196E}" srcId="{5D21BF61-AEF0-40EB-BEB5-006B60514285}" destId="{5EBB9981-8C09-470E-914D-39BBDA234F29}" srcOrd="0" destOrd="0" parTransId="{52AD736E-BCFE-42C0-80D7-85235EBEB9F3}" sibTransId="{8F64382F-42D4-4D97-9369-B78A64B5B103}"/>
    <dgm:cxn modelId="{86F15282-7C3B-46E1-9EE2-AFF0A82246EC}" type="presOf" srcId="{8CF2EC6E-79E6-44FB-8ABB-23C709C501FB}" destId="{9E95EB19-533C-4F8F-ABD4-571DBB276F48}" srcOrd="0" destOrd="0" presId="urn:microsoft.com/office/officeart/2005/8/layout/chevron2"/>
    <dgm:cxn modelId="{8E9B88A0-7FC5-4FAE-99FC-46A91E8F6590}" type="presOf" srcId="{2042947A-D2C2-469A-A350-E9ED9F383DA1}" destId="{7300379F-CE7D-4938-A7CC-439D4EB735CF}" srcOrd="0" destOrd="0" presId="urn:microsoft.com/office/officeart/2005/8/layout/chevron2"/>
    <dgm:cxn modelId="{B5E5FD1F-8969-4FAA-AE73-DB6DB7F0CA6C}" type="presOf" srcId="{5EBB9981-8C09-470E-914D-39BBDA234F29}" destId="{915EB18F-3BAA-4211-9965-B9E9E450CBFF}" srcOrd="0" destOrd="0" presId="urn:microsoft.com/office/officeart/2005/8/layout/chevron2"/>
    <dgm:cxn modelId="{EF9BF0DA-81DC-4545-8CD9-0CE743C04741}" type="presOf" srcId="{27B95011-2A2A-40CC-843F-C2428937081E}" destId="{937EFFB8-1AAE-49CB-A6B8-C71131D895B4}" srcOrd="0" destOrd="1" presId="urn:microsoft.com/office/officeart/2005/8/layout/chevron2"/>
    <dgm:cxn modelId="{0121BD70-5893-4734-A6B8-50F6393AA6CA}" type="presOf" srcId="{80653FB2-8285-4491-A947-6D07AB2894AD}" destId="{937EFFB8-1AAE-49CB-A6B8-C71131D895B4}" srcOrd="0" destOrd="0" presId="urn:microsoft.com/office/officeart/2005/8/layout/chevron2"/>
    <dgm:cxn modelId="{B0656F01-FB02-4F2B-99D3-79C92BBD86B7}" type="presOf" srcId="{5D21BF61-AEF0-40EB-BEB5-006B60514285}" destId="{E819DD26-894D-4B91-BF6B-D0DE0CC35201}" srcOrd="0" destOrd="0" presId="urn:microsoft.com/office/officeart/2005/8/layout/chevron2"/>
    <dgm:cxn modelId="{EE6AF592-A1EB-44C0-BD08-689740056D0C}" type="presOf" srcId="{451C36F0-EA1F-4142-902C-F7CB976FFA1A}" destId="{09CB8CC0-D9B7-4597-8C42-6FAD2ACA7260}" srcOrd="0" destOrd="0" presId="urn:microsoft.com/office/officeart/2005/8/layout/chevron2"/>
    <dgm:cxn modelId="{EEBB7705-C95F-4BD4-88BE-BB104D9C6FAD}" srcId="{5D21BF61-AEF0-40EB-BEB5-006B60514285}" destId="{AB5B7B48-69E5-438C-939F-D4DC6DCE5450}" srcOrd="4" destOrd="0" parTransId="{A53DCAD7-5D25-4692-AF62-D34877303A96}" sibTransId="{CB45961B-FAED-4695-A8CA-8C81C89EC66D}"/>
    <dgm:cxn modelId="{493CB7F8-546C-43DD-A9F9-7BDE0F00E834}" type="presOf" srcId="{1B48C2E9-BF58-4026-85B9-27EF1A08C166}" destId="{724EE847-B0CA-4047-B425-370DB5DF16A4}" srcOrd="0" destOrd="1" presId="urn:microsoft.com/office/officeart/2005/8/layout/chevron2"/>
    <dgm:cxn modelId="{16A75662-C5E2-4387-96EE-60E6C965B10E}" srcId="{2042947A-D2C2-469A-A350-E9ED9F383DA1}" destId="{1B48C2E9-BF58-4026-85B9-27EF1A08C166}" srcOrd="1" destOrd="0" parTransId="{DC978739-CB93-4F35-AE5F-1E0BDE8D49C1}" sibTransId="{F218D5D9-5229-4E50-9052-1750BC4B6165}"/>
    <dgm:cxn modelId="{3B9BB4C4-6F60-4347-815E-CF2EAD1BECE9}" srcId="{2042947A-D2C2-469A-A350-E9ED9F383DA1}" destId="{C82DF8E6-76FD-4DA4-9236-6401066382B0}" srcOrd="2" destOrd="0" parTransId="{7D8B6D39-6B75-4FAD-9B71-A007C932A401}" sibTransId="{18E294BE-55E5-498B-81A7-1CD9E532F088}"/>
    <dgm:cxn modelId="{46E8C510-B1FA-4F36-966A-0572A6F587CA}" srcId="{451C36F0-EA1F-4142-902C-F7CB976FFA1A}" destId="{973C8920-13DA-430F-BCA9-8AB5B074C858}" srcOrd="2" destOrd="0" parTransId="{E4DE5362-8275-448E-B867-FEA30D9C2BF2}" sibTransId="{FB67DA53-889D-41BE-B120-35F3256AFEFB}"/>
    <dgm:cxn modelId="{9E142703-B4FC-4E74-A44B-DEDF3515B45A}" srcId="{2042947A-D2C2-469A-A350-E9ED9F383DA1}" destId="{F5224FE6-73D1-4B3F-B571-95FF016C9B61}" srcOrd="0" destOrd="0" parTransId="{0D7443D7-02C0-48B2-BA7D-BF7E303D6950}" sibTransId="{F60746EE-5A70-4425-8DAA-C9CAE66BD0EF}"/>
    <dgm:cxn modelId="{D6565B48-20C0-46E6-A209-C647B5CE3683}" srcId="{8CF2EC6E-79E6-44FB-8ABB-23C709C501FB}" destId="{A6492F8B-6B95-461C-A5F8-6A0B1EF136A8}" srcOrd="2" destOrd="0" parTransId="{B18E2D38-F6DE-4004-B13A-14DC5DF35008}" sibTransId="{6340CDEA-7454-404C-AC5A-60A230EE6BE4}"/>
    <dgm:cxn modelId="{2A7966F3-2BCD-475A-B777-8288B9D2307E}" srcId="{AB5B7B48-69E5-438C-939F-D4DC6DCE5450}" destId="{A52DA264-A9A2-4786-8456-69B13DBEE750}" srcOrd="0" destOrd="0" parTransId="{A31E3DEA-0E4E-448E-865A-AE9D3B004635}" sibTransId="{45C5BA78-6F8F-4F85-9221-EF05CF8E551A}"/>
    <dgm:cxn modelId="{26430D85-0A7C-4855-A9FE-D84A67BF58CC}" srcId="{5D21BF61-AEF0-40EB-BEB5-006B60514285}" destId="{8CF2EC6E-79E6-44FB-8ABB-23C709C501FB}" srcOrd="2" destOrd="0" parTransId="{4BE4384F-5CE8-43C7-918B-4B774DCAB54B}" sibTransId="{CAB27223-079A-4AED-B362-E6FA7DCBD480}"/>
    <dgm:cxn modelId="{7408A221-4823-453B-8D10-8A729E080993}" type="presOf" srcId="{F5224FE6-73D1-4B3F-B571-95FF016C9B61}" destId="{724EE847-B0CA-4047-B425-370DB5DF16A4}" srcOrd="0" destOrd="0" presId="urn:microsoft.com/office/officeart/2005/8/layout/chevron2"/>
    <dgm:cxn modelId="{CF4B2D0B-42D0-4454-82D5-BC6965E4F5FB}" srcId="{451C36F0-EA1F-4142-902C-F7CB976FFA1A}" destId="{5DAB0F9D-3340-4B0D-916A-7D391624D291}" srcOrd="0" destOrd="0" parTransId="{41944C5E-F35A-4F00-ADC4-B659C6101F8A}" sibTransId="{DB426C3B-4F0A-4384-A70B-BA885130E503}"/>
    <dgm:cxn modelId="{80BF3C7B-BC1F-41EA-B200-BEF81B6470D3}" type="presOf" srcId="{AB5B7B48-69E5-438C-939F-D4DC6DCE5450}" destId="{79E6447F-A665-4385-94CB-F0B8E05A91D9}" srcOrd="0" destOrd="0" presId="urn:microsoft.com/office/officeart/2005/8/layout/chevron2"/>
    <dgm:cxn modelId="{EBBF7157-7454-48FB-9602-1E13CE87FCE6}" type="presOf" srcId="{5DAB0F9D-3340-4B0D-916A-7D391624D291}" destId="{B74311B2-A62B-4A8A-8378-D7BCECA5D21C}" srcOrd="0" destOrd="0" presId="urn:microsoft.com/office/officeart/2005/8/layout/chevron2"/>
    <dgm:cxn modelId="{CF136F70-E3E8-4E94-B1A7-862402A4879B}" srcId="{5D21BF61-AEF0-40EB-BEB5-006B60514285}" destId="{2042947A-D2C2-469A-A350-E9ED9F383DA1}" srcOrd="1" destOrd="0" parTransId="{6E0BA910-7AC8-4490-A742-10A603BCC4F6}" sibTransId="{6BD20FDF-5684-4937-A163-20033F17A21B}"/>
    <dgm:cxn modelId="{02E73748-F4F4-4E85-8D27-B1EA7C6993DB}" type="presOf" srcId="{973C8920-13DA-430F-BCA9-8AB5B074C858}" destId="{B74311B2-A62B-4A8A-8378-D7BCECA5D21C}" srcOrd="0" destOrd="2" presId="urn:microsoft.com/office/officeart/2005/8/layout/chevron2"/>
    <dgm:cxn modelId="{9A6266D6-3C69-4A5E-B3D1-FCB0F258E3F5}" srcId="{451C36F0-EA1F-4142-902C-F7CB976FFA1A}" destId="{63E3EAB2-211B-4577-94B3-5FC895389D7A}" srcOrd="1" destOrd="0" parTransId="{4BB5E075-E48D-4DDE-B04C-87E60D34FA40}" sibTransId="{8B583311-90CF-4F17-80C1-589CC52C3C45}"/>
    <dgm:cxn modelId="{085F15B0-D08C-4DE5-ACF2-B9857F0FEAA1}" srcId="{8CF2EC6E-79E6-44FB-8ABB-23C709C501FB}" destId="{80653FB2-8285-4491-A947-6D07AB2894AD}" srcOrd="0" destOrd="0" parTransId="{D80FA038-066C-4E6F-8A7F-492C6BBE6099}" sibTransId="{D152D5FD-C033-484A-BC0F-F80F155D6CE3}"/>
    <dgm:cxn modelId="{C7A289F0-A91E-416A-93FD-119BBDD1AB41}" type="presOf" srcId="{C82DF8E6-76FD-4DA4-9236-6401066382B0}" destId="{724EE847-B0CA-4047-B425-370DB5DF16A4}" srcOrd="0" destOrd="2" presId="urn:microsoft.com/office/officeart/2005/8/layout/chevron2"/>
    <dgm:cxn modelId="{A4289EAB-3757-482E-A3E2-46AFD65D5EB3}" type="presOf" srcId="{A6492F8B-6B95-461C-A5F8-6A0B1EF136A8}" destId="{937EFFB8-1AAE-49CB-A6B8-C71131D895B4}" srcOrd="0" destOrd="2" presId="urn:microsoft.com/office/officeart/2005/8/layout/chevron2"/>
    <dgm:cxn modelId="{4DBE5AF1-C638-4719-8926-9E423221FB04}" srcId="{5D21BF61-AEF0-40EB-BEB5-006B60514285}" destId="{451C36F0-EA1F-4142-902C-F7CB976FFA1A}" srcOrd="3" destOrd="0" parTransId="{53F1E138-7B8E-45FB-AE9D-07FA98DE3E18}" sibTransId="{DA0841C4-8C3F-45B4-BDAB-1932EEC6829E}"/>
    <dgm:cxn modelId="{E8FE49F5-D83F-4905-9330-316FB406CC07}" srcId="{8CF2EC6E-79E6-44FB-8ABB-23C709C501FB}" destId="{27B95011-2A2A-40CC-843F-C2428937081E}" srcOrd="1" destOrd="0" parTransId="{4CA7A868-5254-4C05-BB55-990BD2D26580}" sibTransId="{EB4DE7D6-494B-44C9-BD01-CF15ADDA75EE}"/>
    <dgm:cxn modelId="{BC73FC40-42F5-45F7-881C-8493CEA7DC11}" type="presOf" srcId="{63E3EAB2-211B-4577-94B3-5FC895389D7A}" destId="{B74311B2-A62B-4A8A-8378-D7BCECA5D21C}" srcOrd="0" destOrd="1" presId="urn:microsoft.com/office/officeart/2005/8/layout/chevron2"/>
    <dgm:cxn modelId="{EAE97479-9DBA-49B7-9627-5F8E7421B387}" type="presOf" srcId="{A52DA264-A9A2-4786-8456-69B13DBEE750}" destId="{97D3A24E-7141-47F7-A49A-A0003961BD8A}" srcOrd="0" destOrd="0" presId="urn:microsoft.com/office/officeart/2005/8/layout/chevron2"/>
    <dgm:cxn modelId="{EE537363-FDC6-4478-B7CD-BA3FD5607F79}" srcId="{5EBB9981-8C09-470E-914D-39BBDA234F29}" destId="{56971E7B-477C-4506-834A-9B850DCD71E5}" srcOrd="0" destOrd="0" parTransId="{70DCAE51-3951-4CDB-9A7F-BE9B993244B0}" sibTransId="{3BA83172-021B-4773-8C6B-0BE109761053}"/>
    <dgm:cxn modelId="{FA86396F-0003-4CC7-B0C0-5DDF44B2C7D8}" type="presOf" srcId="{56971E7B-477C-4506-834A-9B850DCD71E5}" destId="{A602FA2F-3501-4879-9FC7-54C2DAA74C6D}" srcOrd="0" destOrd="0" presId="urn:microsoft.com/office/officeart/2005/8/layout/chevron2"/>
    <dgm:cxn modelId="{3B39AF5C-121D-4FC9-92BE-B39F0B4A6F7A}" type="presParOf" srcId="{E819DD26-894D-4B91-BF6B-D0DE0CC35201}" destId="{9CBEA683-4916-4714-806B-441F1A94F675}" srcOrd="0" destOrd="0" presId="urn:microsoft.com/office/officeart/2005/8/layout/chevron2"/>
    <dgm:cxn modelId="{58BBBE33-78A6-49D9-8732-1BE37B8D5BE7}" type="presParOf" srcId="{9CBEA683-4916-4714-806B-441F1A94F675}" destId="{915EB18F-3BAA-4211-9965-B9E9E450CBFF}" srcOrd="0" destOrd="0" presId="urn:microsoft.com/office/officeart/2005/8/layout/chevron2"/>
    <dgm:cxn modelId="{25F546E0-2BDC-4B9F-BF03-293971A57ED4}" type="presParOf" srcId="{9CBEA683-4916-4714-806B-441F1A94F675}" destId="{A602FA2F-3501-4879-9FC7-54C2DAA74C6D}" srcOrd="1" destOrd="0" presId="urn:microsoft.com/office/officeart/2005/8/layout/chevron2"/>
    <dgm:cxn modelId="{585C38F9-DD86-4091-AC9A-A062835296C8}" type="presParOf" srcId="{E819DD26-894D-4B91-BF6B-D0DE0CC35201}" destId="{B124BF5A-27DA-4871-847D-94CF56D9D2D6}" srcOrd="1" destOrd="0" presId="urn:microsoft.com/office/officeart/2005/8/layout/chevron2"/>
    <dgm:cxn modelId="{2F5B168B-D80C-4EA3-B523-CCFA3C52DBF8}" type="presParOf" srcId="{E819DD26-894D-4B91-BF6B-D0DE0CC35201}" destId="{975DF944-857F-491E-AEEA-2E959370D56C}" srcOrd="2" destOrd="0" presId="urn:microsoft.com/office/officeart/2005/8/layout/chevron2"/>
    <dgm:cxn modelId="{F3B96CC5-F6F2-4912-957A-68B2538F5C44}" type="presParOf" srcId="{975DF944-857F-491E-AEEA-2E959370D56C}" destId="{7300379F-CE7D-4938-A7CC-439D4EB735CF}" srcOrd="0" destOrd="0" presId="urn:microsoft.com/office/officeart/2005/8/layout/chevron2"/>
    <dgm:cxn modelId="{82F051F3-7A22-4332-9DED-03B803DEC394}" type="presParOf" srcId="{975DF944-857F-491E-AEEA-2E959370D56C}" destId="{724EE847-B0CA-4047-B425-370DB5DF16A4}" srcOrd="1" destOrd="0" presId="urn:microsoft.com/office/officeart/2005/8/layout/chevron2"/>
    <dgm:cxn modelId="{2576C647-F0D9-4767-A2A6-51F8E956ACBC}" type="presParOf" srcId="{E819DD26-894D-4B91-BF6B-D0DE0CC35201}" destId="{A41E255F-B4E0-4BC1-9D44-0A395F7BF5F3}" srcOrd="3" destOrd="0" presId="urn:microsoft.com/office/officeart/2005/8/layout/chevron2"/>
    <dgm:cxn modelId="{4C1814A2-635B-465E-BDC3-5FF48BADBE17}" type="presParOf" srcId="{E819DD26-894D-4B91-BF6B-D0DE0CC35201}" destId="{A80E038C-62E4-4E9D-BC92-670AB0A92FD1}" srcOrd="4" destOrd="0" presId="urn:microsoft.com/office/officeart/2005/8/layout/chevron2"/>
    <dgm:cxn modelId="{AE5FCD10-52ED-4AAE-8031-5F04728F3924}" type="presParOf" srcId="{A80E038C-62E4-4E9D-BC92-670AB0A92FD1}" destId="{9E95EB19-533C-4F8F-ABD4-571DBB276F48}" srcOrd="0" destOrd="0" presId="urn:microsoft.com/office/officeart/2005/8/layout/chevron2"/>
    <dgm:cxn modelId="{E9D71DD7-B5C6-4FF4-993C-3291E8BC4D57}" type="presParOf" srcId="{A80E038C-62E4-4E9D-BC92-670AB0A92FD1}" destId="{937EFFB8-1AAE-49CB-A6B8-C71131D895B4}" srcOrd="1" destOrd="0" presId="urn:microsoft.com/office/officeart/2005/8/layout/chevron2"/>
    <dgm:cxn modelId="{A0513B57-AC4F-4B5F-B428-85D28A167656}" type="presParOf" srcId="{E819DD26-894D-4B91-BF6B-D0DE0CC35201}" destId="{6398070B-DCAE-44FA-A08A-274FEF486E06}" srcOrd="5" destOrd="0" presId="urn:microsoft.com/office/officeart/2005/8/layout/chevron2"/>
    <dgm:cxn modelId="{4656F700-64F2-4A24-8DB4-E3A755120A47}" type="presParOf" srcId="{E819DD26-894D-4B91-BF6B-D0DE0CC35201}" destId="{421F7239-EAA4-4D99-9F9B-ED4E98573907}" srcOrd="6" destOrd="0" presId="urn:microsoft.com/office/officeart/2005/8/layout/chevron2"/>
    <dgm:cxn modelId="{4CD3D438-B969-48CD-9F81-24BAED4016F6}" type="presParOf" srcId="{421F7239-EAA4-4D99-9F9B-ED4E98573907}" destId="{09CB8CC0-D9B7-4597-8C42-6FAD2ACA7260}" srcOrd="0" destOrd="0" presId="urn:microsoft.com/office/officeart/2005/8/layout/chevron2"/>
    <dgm:cxn modelId="{31D2BD8E-2316-4CA0-A48B-83515F344393}" type="presParOf" srcId="{421F7239-EAA4-4D99-9F9B-ED4E98573907}" destId="{B74311B2-A62B-4A8A-8378-D7BCECA5D21C}" srcOrd="1" destOrd="0" presId="urn:microsoft.com/office/officeart/2005/8/layout/chevron2"/>
    <dgm:cxn modelId="{385094E6-0F93-4BD3-9F69-C23A5FAD0690}" type="presParOf" srcId="{E819DD26-894D-4B91-BF6B-D0DE0CC35201}" destId="{7EA44CCD-D067-4F84-B642-2D644E1142F6}" srcOrd="7" destOrd="0" presId="urn:microsoft.com/office/officeart/2005/8/layout/chevron2"/>
    <dgm:cxn modelId="{679903A4-5133-4E6B-9A35-DB45875DA699}" type="presParOf" srcId="{E819DD26-894D-4B91-BF6B-D0DE0CC35201}" destId="{3D8A0E1E-D7D9-47C6-A4D5-86B32603184B}" srcOrd="8" destOrd="0" presId="urn:microsoft.com/office/officeart/2005/8/layout/chevron2"/>
    <dgm:cxn modelId="{9F128086-A181-4D9D-BE99-9388182CF514}" type="presParOf" srcId="{3D8A0E1E-D7D9-47C6-A4D5-86B32603184B}" destId="{79E6447F-A665-4385-94CB-F0B8E05A91D9}" srcOrd="0" destOrd="0" presId="urn:microsoft.com/office/officeart/2005/8/layout/chevron2"/>
    <dgm:cxn modelId="{96CB4639-ED4D-43FE-8521-54E253A19C65}" type="presParOf" srcId="{3D8A0E1E-D7D9-47C6-A4D5-86B32603184B}" destId="{97D3A24E-7141-47F7-A49A-A0003961BD8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EB18F-3BAA-4211-9965-B9E9E450CBFF}">
      <dsp:nvSpPr>
        <dsp:cNvPr id="0" name=""/>
        <dsp:cNvSpPr/>
      </dsp:nvSpPr>
      <dsp:spPr>
        <a:xfrm rot="5400000">
          <a:off x="-218713" y="225535"/>
          <a:ext cx="1458087" cy="102066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smtClean="0">
              <a:solidFill>
                <a:srgbClr val="FFFF00"/>
              </a:solidFill>
              <a:latin typeface="Times New Roman" panose="02020603050405020304" pitchFamily="18" charset="0"/>
              <a:cs typeface="Times New Roman" panose="02020603050405020304" pitchFamily="18" charset="0"/>
            </a:rPr>
            <a:t>NƯỚC</a:t>
          </a:r>
          <a:endParaRPr lang="en-US" sz="2400" kern="1200" dirty="0">
            <a:solidFill>
              <a:srgbClr val="FFFF00"/>
            </a:solidFill>
            <a:latin typeface="Times New Roman" panose="02020603050405020304" pitchFamily="18" charset="0"/>
            <a:cs typeface="Times New Roman" panose="02020603050405020304" pitchFamily="18" charset="0"/>
          </a:endParaRPr>
        </a:p>
      </dsp:txBody>
      <dsp:txXfrm rot="-5400000">
        <a:off x="1" y="517153"/>
        <a:ext cx="1020661" cy="437426"/>
      </dsp:txXfrm>
    </dsp:sp>
    <dsp:sp modelId="{A602FA2F-3501-4879-9FC7-54C2DAA74C6D}">
      <dsp:nvSpPr>
        <dsp:cNvPr id="0" name=""/>
        <dsp:cNvSpPr/>
      </dsp:nvSpPr>
      <dsp:spPr>
        <a:xfrm rot="5400000">
          <a:off x="4572058" y="-3551397"/>
          <a:ext cx="947756" cy="80505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vi-VN" sz="2400" b="1" kern="1200" dirty="0" smtClean="0">
              <a:latin typeface="Times New Roman" panose="02020603050405020304" pitchFamily="18" charset="0"/>
              <a:cs typeface="Times New Roman" panose="02020603050405020304" pitchFamily="18" charset="0"/>
            </a:rPr>
            <a:t>Cách mạng công nghiệp lần thứ nhất đến nay: hơn 20cm.</a:t>
          </a:r>
          <a:endParaRPr lang="en-US" sz="2400" b="1" kern="1200" dirty="0">
            <a:latin typeface="Times New Roman" panose="02020603050405020304" pitchFamily="18" charset="0"/>
            <a:cs typeface="Times New Roman" panose="02020603050405020304" pitchFamily="18" charset="0"/>
          </a:endParaRPr>
        </a:p>
      </dsp:txBody>
      <dsp:txXfrm rot="-5400000">
        <a:off x="1020661" y="46266"/>
        <a:ext cx="8004284" cy="855224"/>
      </dsp:txXfrm>
    </dsp:sp>
    <dsp:sp modelId="{7300379F-CE7D-4938-A7CC-439D4EB735CF}">
      <dsp:nvSpPr>
        <dsp:cNvPr id="0" name=""/>
        <dsp:cNvSpPr/>
      </dsp:nvSpPr>
      <dsp:spPr>
        <a:xfrm rot="5400000">
          <a:off x="-218713" y="1569562"/>
          <a:ext cx="1458087" cy="102066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smtClean="0">
              <a:solidFill>
                <a:srgbClr val="FFFF00"/>
              </a:solidFill>
              <a:latin typeface="Times New Roman" panose="02020603050405020304" pitchFamily="18" charset="0"/>
              <a:cs typeface="Times New Roman" panose="02020603050405020304" pitchFamily="18" charset="0"/>
            </a:rPr>
            <a:t>BIỂN</a:t>
          </a:r>
          <a:endParaRPr lang="en-US" sz="2400" kern="1200" dirty="0">
            <a:solidFill>
              <a:srgbClr val="FFFF00"/>
            </a:solidFill>
            <a:latin typeface="Times New Roman" panose="02020603050405020304" pitchFamily="18" charset="0"/>
            <a:cs typeface="Times New Roman" panose="02020603050405020304" pitchFamily="18" charset="0"/>
          </a:endParaRPr>
        </a:p>
      </dsp:txBody>
      <dsp:txXfrm rot="-5400000">
        <a:off x="1" y="1861180"/>
        <a:ext cx="1020661" cy="437426"/>
      </dsp:txXfrm>
    </dsp:sp>
    <dsp:sp modelId="{724EE847-B0CA-4047-B425-370DB5DF16A4}">
      <dsp:nvSpPr>
        <dsp:cNvPr id="0" name=""/>
        <dsp:cNvSpPr/>
      </dsp:nvSpPr>
      <dsp:spPr>
        <a:xfrm rot="5400000">
          <a:off x="4572058" y="-2257745"/>
          <a:ext cx="947756" cy="80505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b="1"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vi-VN" sz="2400" b="1" kern="1200" dirty="0" smtClean="0">
              <a:latin typeface="Times New Roman" panose="02020603050405020304" pitchFamily="18" charset="0"/>
              <a:cs typeface="Times New Roman" panose="02020603050405020304" pitchFamily="18" charset="0"/>
            </a:rPr>
            <a:t>Những năm gần đây, nước biển dâng trung bình 3mm/năm. </a:t>
          </a:r>
          <a:endParaRPr lang="en-US" sz="2400" b="1"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a:latin typeface="Times New Roman" panose="02020603050405020304" pitchFamily="18" charset="0"/>
            <a:cs typeface="Times New Roman" panose="02020603050405020304" pitchFamily="18" charset="0"/>
          </a:endParaRPr>
        </a:p>
      </dsp:txBody>
      <dsp:txXfrm rot="-5400000">
        <a:off x="1020661" y="1339918"/>
        <a:ext cx="8004284" cy="855224"/>
      </dsp:txXfrm>
    </dsp:sp>
    <dsp:sp modelId="{9E95EB19-533C-4F8F-ABD4-571DBB276F48}">
      <dsp:nvSpPr>
        <dsp:cNvPr id="0" name=""/>
        <dsp:cNvSpPr/>
      </dsp:nvSpPr>
      <dsp:spPr>
        <a:xfrm rot="5400000">
          <a:off x="-218713" y="2913588"/>
          <a:ext cx="1458087" cy="102066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smtClean="0">
              <a:solidFill>
                <a:srgbClr val="FFFF00"/>
              </a:solidFill>
              <a:latin typeface="Times New Roman" panose="02020603050405020304" pitchFamily="18" charset="0"/>
              <a:cs typeface="Times New Roman" panose="02020603050405020304" pitchFamily="18" charset="0"/>
            </a:rPr>
            <a:t>DÂNG</a:t>
          </a:r>
          <a:endParaRPr lang="en-US" sz="2400" kern="1200" dirty="0">
            <a:solidFill>
              <a:srgbClr val="FFFF00"/>
            </a:solidFill>
            <a:latin typeface="Times New Roman" panose="02020603050405020304" pitchFamily="18" charset="0"/>
            <a:cs typeface="Times New Roman" panose="02020603050405020304" pitchFamily="18" charset="0"/>
          </a:endParaRPr>
        </a:p>
      </dsp:txBody>
      <dsp:txXfrm rot="-5400000">
        <a:off x="1" y="3205206"/>
        <a:ext cx="1020661" cy="437426"/>
      </dsp:txXfrm>
    </dsp:sp>
    <dsp:sp modelId="{937EFFB8-1AAE-49CB-A6B8-C71131D895B4}">
      <dsp:nvSpPr>
        <dsp:cNvPr id="0" name=""/>
        <dsp:cNvSpPr/>
      </dsp:nvSpPr>
      <dsp:spPr>
        <a:xfrm rot="5400000">
          <a:off x="4572058" y="-856521"/>
          <a:ext cx="947756" cy="80505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vi-VN" sz="2400" b="1" kern="1200" dirty="0" smtClean="0">
              <a:latin typeface="Times New Roman" panose="02020603050405020304" pitchFamily="18" charset="0"/>
              <a:cs typeface="Times New Roman" panose="02020603050405020304" pitchFamily="18" charset="0"/>
            </a:rPr>
            <a:t>Kịch bản xấu: Nước biển dâng 86 cm so với ngày nay</a:t>
          </a:r>
          <a:endParaRPr lang="en-US" sz="2400" b="1"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dsp:txBody>
      <dsp:txXfrm rot="-5400000">
        <a:off x="1020661" y="2741142"/>
        <a:ext cx="8004284" cy="855224"/>
      </dsp:txXfrm>
    </dsp:sp>
    <dsp:sp modelId="{09CB8CC0-D9B7-4597-8C42-6FAD2ACA7260}">
      <dsp:nvSpPr>
        <dsp:cNvPr id="0" name=""/>
        <dsp:cNvSpPr/>
      </dsp:nvSpPr>
      <dsp:spPr>
        <a:xfrm rot="5400000">
          <a:off x="-218713" y="4257615"/>
          <a:ext cx="1458087" cy="102066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smtClean="0">
              <a:solidFill>
                <a:srgbClr val="FFFF00"/>
              </a:solidFill>
              <a:latin typeface="Times New Roman" panose="02020603050405020304" pitchFamily="18" charset="0"/>
              <a:cs typeface="Times New Roman" panose="02020603050405020304" pitchFamily="18" charset="0"/>
            </a:rPr>
            <a:t>LÊN</a:t>
          </a:r>
          <a:endParaRPr lang="en-US" sz="2400" kern="1200" dirty="0">
            <a:solidFill>
              <a:srgbClr val="FFFF00"/>
            </a:solidFill>
            <a:latin typeface="Times New Roman" panose="02020603050405020304" pitchFamily="18" charset="0"/>
            <a:cs typeface="Times New Roman" panose="02020603050405020304" pitchFamily="18" charset="0"/>
          </a:endParaRPr>
        </a:p>
      </dsp:txBody>
      <dsp:txXfrm rot="-5400000">
        <a:off x="1" y="4549233"/>
        <a:ext cx="1020661" cy="437426"/>
      </dsp:txXfrm>
    </dsp:sp>
    <dsp:sp modelId="{B74311B2-A62B-4A8A-8378-D7BCECA5D21C}">
      <dsp:nvSpPr>
        <dsp:cNvPr id="0" name=""/>
        <dsp:cNvSpPr/>
      </dsp:nvSpPr>
      <dsp:spPr>
        <a:xfrm rot="5400000">
          <a:off x="4572058" y="452173"/>
          <a:ext cx="947756" cy="80505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vi-VN" sz="2400" b="1" kern="1200" dirty="0" smtClean="0">
              <a:latin typeface="Times New Roman" panose="02020603050405020304" pitchFamily="18" charset="0"/>
              <a:cs typeface="Times New Roman" panose="02020603050405020304" pitchFamily="18" charset="0"/>
            </a:rPr>
            <a:t>Nguy cơ: Nước biển dâng từ 50 cm, lượng tăng gấp đôi so với 1 thế kỉ trước. </a:t>
          </a:r>
          <a:endParaRPr lang="en-US" sz="2400" b="1"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dsp:txBody>
      <dsp:txXfrm rot="-5400000">
        <a:off x="1020661" y="4049836"/>
        <a:ext cx="8004284" cy="855224"/>
      </dsp:txXfrm>
    </dsp:sp>
    <dsp:sp modelId="{79E6447F-A665-4385-94CB-F0B8E05A91D9}">
      <dsp:nvSpPr>
        <dsp:cNvPr id="0" name=""/>
        <dsp:cNvSpPr/>
      </dsp:nvSpPr>
      <dsp:spPr>
        <a:xfrm rot="5400000">
          <a:off x="-218713" y="5601642"/>
          <a:ext cx="1458087" cy="102066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smtClean="0">
              <a:solidFill>
                <a:srgbClr val="FFFF00"/>
              </a:solidFill>
              <a:latin typeface="Times New Roman" panose="02020603050405020304" pitchFamily="18" charset="0"/>
              <a:cs typeface="Times New Roman" panose="02020603050405020304" pitchFamily="18" charset="0"/>
            </a:rPr>
            <a:t>BAO NHIÊU</a:t>
          </a:r>
          <a:endParaRPr lang="en-US" sz="2400" kern="1200" dirty="0">
            <a:solidFill>
              <a:srgbClr val="FFFF00"/>
            </a:solidFill>
            <a:latin typeface="Times New Roman" panose="02020603050405020304" pitchFamily="18" charset="0"/>
            <a:cs typeface="Times New Roman" panose="02020603050405020304" pitchFamily="18" charset="0"/>
          </a:endParaRPr>
        </a:p>
      </dsp:txBody>
      <dsp:txXfrm rot="-5400000">
        <a:off x="1" y="5893260"/>
        <a:ext cx="1020661" cy="437426"/>
      </dsp:txXfrm>
    </dsp:sp>
    <dsp:sp modelId="{97D3A24E-7141-47F7-A49A-A0003961BD8A}">
      <dsp:nvSpPr>
        <dsp:cNvPr id="0" name=""/>
        <dsp:cNvSpPr/>
      </dsp:nvSpPr>
      <dsp:spPr>
        <a:xfrm rot="5400000">
          <a:off x="4571808" y="1831781"/>
          <a:ext cx="948255" cy="80505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vi-VN" sz="2400" b="1" i="1" kern="12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Lời cảnh báo: Mực nước biển vẫn tăng lên chứ không giảm đi.</a:t>
          </a:r>
          <a:endParaRPr lang="en-US" sz="2400" kern="1200" dirty="0">
            <a:latin typeface="Times New Roman" panose="02020603050405020304" pitchFamily="18" charset="0"/>
            <a:cs typeface="Times New Roman" panose="02020603050405020304" pitchFamily="18" charset="0"/>
          </a:endParaRPr>
        </a:p>
      </dsp:txBody>
      <dsp:txXfrm rot="-5400000">
        <a:off x="1020661" y="5429218"/>
        <a:ext cx="8004260" cy="855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D82D461-51FE-45D2-B1CC-C6B79C420EE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D82D461-51FE-45D2-B1CC-C6B79C420EE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D82D461-51FE-45D2-B1CC-C6B79C420EE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D82D461-51FE-45D2-B1CC-C6B79C420EE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D82D461-51FE-45D2-B1CC-C6B79C420EE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D82D461-51FE-45D2-B1CC-C6B79C420EE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D82D461-51FE-45D2-B1CC-C6B79C420EE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D82D461-51FE-45D2-B1CC-C6B79C420EE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2D461-51FE-45D2-B1CC-C6B79C420EE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D82D461-51FE-45D2-B1CC-C6B79C420EE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D82D461-51FE-45D2-B1CC-C6B79C420EE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A30B3-E394-4264-BFC4-FCC6D101521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2D461-51FE-45D2-B1CC-C6B79C420EE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A30B3-E394-4264-BFC4-FCC6D101521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1.3gp"/><Relationship Id="rId1" Type="http://schemas.openxmlformats.org/officeDocument/2006/relationships/video" Target="../media/media1.3gp"/></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10.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microsoft.com/office/2007/relationships/media" Target="../media/media2.mp4"/><Relationship Id="rId1" Type="http://schemas.openxmlformats.org/officeDocument/2006/relationships/video" Target="../media/media2.mp4"/></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0" y="-12017"/>
            <a:ext cx="12265741" cy="6858000"/>
          </a:xfrm>
          <a:prstGeom prst="rect">
            <a:avLst/>
          </a:prstGeom>
        </p:spPr>
      </p:pic>
      <p:sp>
        <p:nvSpPr>
          <p:cNvPr id="7" name="TextBox 6"/>
          <p:cNvSpPr txBox="1"/>
          <p:nvPr/>
        </p:nvSpPr>
        <p:spPr>
          <a:xfrm>
            <a:off x="1966967" y="190832"/>
            <a:ext cx="7938578" cy="1085875"/>
          </a:xfrm>
          <a:prstGeom prst="rect">
            <a:avLst/>
          </a:prstGeom>
          <a:noFill/>
        </p:spPr>
        <p:txBody>
          <a:bodyPr wrap="square">
            <a:spAutoFit/>
          </a:bodyPr>
          <a:lstStyle/>
          <a:p>
            <a:pPr algn="ctr">
              <a:lnSpc>
                <a:spcPct val="107000"/>
              </a:lnSpc>
              <a:spcAft>
                <a:spcPts val="800"/>
              </a:spcAft>
              <a:tabLst>
                <a:tab pos="182880" algn="l"/>
                <a:tab pos="3007995" algn="ctr"/>
              </a:tabLs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 BẢN THÔNG TIN</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712250" y="1348086"/>
            <a:ext cx="10448014" cy="2368405"/>
          </a:xfrm>
          <a:prstGeom prst="rect">
            <a:avLst/>
          </a:prstGeom>
          <a:noFill/>
          <a:ln w="38100">
            <a:solidFill>
              <a:srgbClr val="FFFF00"/>
            </a:solidFill>
          </a:ln>
        </p:spPr>
        <p:txBody>
          <a:bodyPr wrap="square">
            <a:spAutoFit/>
          </a:bodyPr>
          <a:lstStyle/>
          <a:p>
            <a:pPr>
              <a:lnSpc>
                <a:spcPct val="107000"/>
              </a:lnSpc>
              <a:spcAft>
                <a:spcPts val="800"/>
              </a:spcAft>
              <a:tabLst>
                <a:tab pos="182880" algn="l"/>
                <a:tab pos="3007995" algn="ctr"/>
              </a:tabLst>
            </a:pPr>
            <a:r>
              <a:rPr lang="vi-VN" sz="4400" b="1" dirty="0" smtClean="0">
                <a:solidFill>
                  <a:srgbClr val="00B050"/>
                </a:solidFill>
                <a:latin typeface="+mj-lt"/>
                <a:ea typeface="Calibri" panose="020F0502020204030204" pitchFamily="34" charset="0"/>
                <a:cs typeface="#9Slide03 Arima Madurai Medium" panose="00000600000000000000" pitchFamily="2" charset="0"/>
              </a:rPr>
              <a:t>Đọc hiểu văn bản</a:t>
            </a:r>
            <a:r>
              <a:rPr lang="en-US" sz="4400" b="1" dirty="0" smtClean="0">
                <a:solidFill>
                  <a:srgbClr val="00B050"/>
                </a:solidFill>
                <a:effectLst/>
                <a:latin typeface="+mj-lt"/>
                <a:ea typeface="Calibri" panose="020F0502020204030204" pitchFamily="34" charset="0"/>
                <a:cs typeface="#9Slide03 Arima Madurai Medium" panose="00000600000000000000" pitchFamily="2" charset="0"/>
              </a:rPr>
              <a:t>:</a:t>
            </a:r>
            <a:endParaRPr lang="en-US" sz="4400" dirty="0">
              <a:solidFill>
                <a:srgbClr val="00B050"/>
              </a:solidFill>
              <a:effectLst/>
              <a:latin typeface="+mj-lt"/>
              <a:ea typeface="Calibri" panose="020F0502020204030204" pitchFamily="34" charset="0"/>
              <a:cs typeface="#9Slide03 Arima Madurai Medium" panose="00000600000000000000" pitchFamily="2" charset="0"/>
            </a:endParaRPr>
          </a:p>
          <a:p>
            <a:pPr algn="ctr">
              <a:lnSpc>
                <a:spcPct val="107000"/>
              </a:lnSpc>
              <a:spcAft>
                <a:spcPts val="800"/>
              </a:spcAft>
            </a:pPr>
            <a:r>
              <a:rPr lang="vi-VN" sz="4400" b="1" dirty="0" smtClean="0">
                <a:solidFill>
                  <a:srgbClr val="FF0000"/>
                </a:solidFill>
                <a:latin typeface="+mj-lt"/>
                <a:ea typeface="Calibri" panose="020F0502020204030204" pitchFamily="34" charset="0"/>
                <a:cs typeface="#9Slide03 Arima Madurai Medium" panose="00000600000000000000" pitchFamily="2" charset="0"/>
              </a:rPr>
              <a:t>NƯỚC BIỂN </a:t>
            </a:r>
            <a:r>
              <a:rPr lang="vi-VN" sz="4400" b="1" dirty="0" smtClean="0">
                <a:solidFill>
                  <a:srgbClr val="FF0000"/>
                </a:solidFill>
                <a:latin typeface="+mj-lt"/>
                <a:ea typeface="Calibri" panose="020F0502020204030204" pitchFamily="34" charset="0"/>
                <a:cs typeface="#9Slide03 Arima Madurai Medium" panose="00000600000000000000" pitchFamily="2" charset="0"/>
              </a:rPr>
              <a:t>DÂNG: </a:t>
            </a:r>
            <a:r>
              <a:rPr lang="vi-VN" sz="4400" b="1" dirty="0" smtClean="0">
                <a:solidFill>
                  <a:srgbClr val="FF0000"/>
                </a:solidFill>
                <a:latin typeface="+mj-lt"/>
                <a:ea typeface="Calibri" panose="020F0502020204030204" pitchFamily="34" charset="0"/>
                <a:cs typeface="#9Slide03 Arima Madurai Medium" panose="00000600000000000000" pitchFamily="2" charset="0"/>
              </a:rPr>
              <a:t>BÀI TOÁN KHÓ CẦN GIẢI TRONG THẾ KỈ XXI</a:t>
            </a:r>
            <a:endParaRPr lang="en-US" sz="4400" dirty="0">
              <a:solidFill>
                <a:srgbClr val="FF0000"/>
              </a:solidFill>
              <a:effectLst/>
              <a:latin typeface="+mj-lt"/>
              <a:ea typeface="Calibri" panose="020F0502020204030204" pitchFamily="34" charset="0"/>
              <a:cs typeface="#9Slide03 Arima Madurai Medium" panose="00000600000000000000" pitchFamily="2" charset="0"/>
            </a:endParaRPr>
          </a:p>
        </p:txBody>
      </p:sp>
      <p:pic>
        <p:nvPicPr>
          <p:cNvPr id="9" name="Picture 8"/>
          <p:cNvPicPr/>
          <p:nvPr/>
        </p:nvPicPr>
        <p:blipFill>
          <a:blip r:embed="rId2"/>
          <a:stretch>
            <a:fillRect/>
          </a:stretch>
        </p:blipFill>
        <p:spPr>
          <a:xfrm>
            <a:off x="712250" y="4110824"/>
            <a:ext cx="4980884" cy="2784960"/>
          </a:xfrm>
          <a:prstGeom prst="rect">
            <a:avLst/>
          </a:prstGeom>
        </p:spPr>
      </p:pic>
      <p:pic>
        <p:nvPicPr>
          <p:cNvPr id="10" name="Picture 9"/>
          <p:cNvPicPr/>
          <p:nvPr/>
        </p:nvPicPr>
        <p:blipFill>
          <a:blip r:embed="rId3"/>
          <a:stretch>
            <a:fillRect/>
          </a:stretch>
        </p:blipFill>
        <p:spPr>
          <a:xfrm>
            <a:off x="5693133" y="4110823"/>
            <a:ext cx="5467129" cy="2784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73741" y="0"/>
            <a:ext cx="12265741" cy="6895783"/>
          </a:xfrm>
          <a:prstGeom prst="rect">
            <a:avLst/>
          </a:prstGeom>
        </p:spPr>
      </p:pic>
      <p:sp>
        <p:nvSpPr>
          <p:cNvPr id="5" name="TextBox 5"/>
          <p:cNvSpPr txBox="1"/>
          <p:nvPr/>
        </p:nvSpPr>
        <p:spPr>
          <a:xfrm>
            <a:off x="231247" y="2789419"/>
            <a:ext cx="17379139" cy="1015663"/>
          </a:xfrm>
          <a:prstGeom prst="rect">
            <a:avLst/>
          </a:prstGeom>
        </p:spPr>
        <p:txBody>
          <a:bodyPr wrap="square" lIns="0" tIns="0" rIns="0" bIns="0" rtlCol="0" anchor="t">
            <a:spAutoFit/>
          </a:bodyPr>
          <a:lstStyle/>
          <a:p>
            <a:pPr algn="just"/>
            <a:r>
              <a:rPr lang="vi-VN" sz="6600" b="1" dirty="0" smtClean="0">
                <a:solidFill>
                  <a:srgbClr val="FF0000"/>
                </a:solidFill>
                <a:latin typeface="+mj-lt"/>
                <a:cs typeface="Times New Roman" panose="02020603050405020304" pitchFamily="18" charset="0"/>
              </a:rPr>
              <a:t>III. TỔNG KẾT</a:t>
            </a:r>
            <a:endParaRPr lang="en-SG" sz="6600" b="1" dirty="0">
              <a:solidFill>
                <a:srgbClr val="FF0000"/>
              </a:solidFill>
              <a:latin typeface="+mj-lt"/>
              <a:cs typeface="Times New Roman" panose="02020603050405020304" pitchFamily="18" charset="0"/>
            </a:endParaRPr>
          </a:p>
        </p:txBody>
      </p:sp>
      <p:pic>
        <p:nvPicPr>
          <p:cNvPr id="8" name="Picture 7"/>
          <p:cNvPicPr>
            <a:picLocks noChangeAspect="1"/>
          </p:cNvPicPr>
          <p:nvPr/>
        </p:nvPicPr>
        <p:blipFill rotWithShape="1">
          <a:blip r:embed="rId2"/>
          <a:srcRect l="3266"/>
          <a:stretch>
            <a:fillRect/>
          </a:stretch>
        </p:blipFill>
        <p:spPr>
          <a:xfrm>
            <a:off x="6644157" y="0"/>
            <a:ext cx="5547843" cy="3603171"/>
          </a:xfrm>
          <a:prstGeom prst="rect">
            <a:avLst/>
          </a:prstGeom>
        </p:spPr>
      </p:pic>
      <p:pic>
        <p:nvPicPr>
          <p:cNvPr id="9" name="Picture 8"/>
          <p:cNvPicPr>
            <a:picLocks noChangeAspect="1"/>
          </p:cNvPicPr>
          <p:nvPr/>
        </p:nvPicPr>
        <p:blipFill>
          <a:blip r:embed="rId3"/>
          <a:stretch>
            <a:fillRect/>
          </a:stretch>
        </p:blipFill>
        <p:spPr>
          <a:xfrm>
            <a:off x="6644158" y="3603171"/>
            <a:ext cx="5547841" cy="3292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0" y="-37783"/>
            <a:ext cx="12265741" cy="6895783"/>
          </a:xfrm>
          <a:prstGeom prst="rect">
            <a:avLst/>
          </a:prstGeom>
        </p:spPr>
      </p:pic>
      <p:grpSp>
        <p:nvGrpSpPr>
          <p:cNvPr id="11" name="Group 10"/>
          <p:cNvGrpSpPr/>
          <p:nvPr/>
        </p:nvGrpSpPr>
        <p:grpSpPr>
          <a:xfrm>
            <a:off x="0" y="1044713"/>
            <a:ext cx="4793343" cy="728663"/>
            <a:chOff x="7296858" y="360377"/>
            <a:chExt cx="4572000" cy="1330955"/>
          </a:xfrm>
        </p:grpSpPr>
        <p:sp>
          <p:nvSpPr>
            <p:cNvPr id="12" name="Rectangle: Rounded Corners 11"/>
            <p:cNvSpPr/>
            <p:nvPr/>
          </p:nvSpPr>
          <p:spPr>
            <a:xfrm>
              <a:off x="7296858" y="360377"/>
              <a:ext cx="4572000" cy="1330955"/>
            </a:xfrm>
            <a:prstGeom prst="roundRect">
              <a:avLst>
                <a:gd name="adj" fmla="val 50000"/>
              </a:avLst>
            </a:prstGeom>
            <a:gradFill flip="none" rotWithShape="1">
              <a:gsLst>
                <a:gs pos="0">
                  <a:srgbClr val="FFFF00"/>
                </a:gs>
                <a:gs pos="64000">
                  <a:srgbClr val="FF33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Oval 14"/>
            <p:cNvSpPr/>
            <p:nvPr/>
          </p:nvSpPr>
          <p:spPr>
            <a:xfrm>
              <a:off x="7377724" y="412573"/>
              <a:ext cx="570128" cy="1186477"/>
            </a:xfrm>
            <a:prstGeom prst="ellipse">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9" name="TextBox 8"/>
          <p:cNvSpPr txBox="1"/>
          <p:nvPr/>
        </p:nvSpPr>
        <p:spPr>
          <a:xfrm>
            <a:off x="239430" y="1165241"/>
            <a:ext cx="5488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798052" y="1178211"/>
            <a:ext cx="40481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b="1" dirty="0">
                <a:solidFill>
                  <a:prstClr val="white"/>
                </a:solidFill>
                <a:latin typeface="Times New Roman" panose="02020603050405020304" pitchFamily="18" charset="0"/>
                <a:cs typeface="Times New Roman" panose="02020603050405020304" pitchFamily="18" charset="0"/>
              </a:rPr>
              <a:t>ĐỌC -TÌM HIỂU CHUNG</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161321" y="1814806"/>
            <a:ext cx="10858500" cy="530594"/>
          </a:xfrm>
          <a:prstGeom prst="rect">
            <a:avLst/>
          </a:prstGeom>
          <a:noFill/>
        </p:spPr>
        <p:txBody>
          <a:bodyPr wrap="square">
            <a:spAutoFit/>
          </a:bodyPr>
          <a:lstStyle/>
          <a:p>
            <a:pPr algn="just">
              <a:lnSpc>
                <a:spcPct val="107000"/>
              </a:lnSpc>
              <a:spcAft>
                <a:spcPts val="800"/>
              </a:spcAft>
            </a:pPr>
            <a:r>
              <a:rPr lang="vi-VN" sz="2800" b="1" kern="1200" dirty="0">
                <a:solidFill>
                  <a:srgbClr val="000000"/>
                </a:solidFill>
                <a:effectLst/>
                <a:latin typeface="Times New Roman" panose="02020603050405020304" pitchFamily="18" charset="0"/>
                <a:cs typeface="Times New Roman" panose="02020603050405020304" pitchFamily="18" charset="0"/>
              </a:rPr>
              <a:t>1. </a:t>
            </a:r>
            <a:r>
              <a:rPr lang="vi-VN" sz="2800" b="1" kern="1200" dirty="0" smtClean="0">
                <a:solidFill>
                  <a:srgbClr val="000000"/>
                </a:solidFill>
                <a:effectLst/>
                <a:latin typeface="Times New Roman" panose="02020603050405020304" pitchFamily="18" charset="0"/>
                <a:cs typeface="Times New Roman" panose="02020603050405020304" pitchFamily="18" charset="0"/>
              </a:rPr>
              <a:t>Đọc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1000099" y="106858"/>
            <a:ext cx="10296870" cy="830997"/>
          </a:xfrm>
          <a:prstGeom prst="rect">
            <a:avLst/>
          </a:prstGeom>
          <a:solidFill>
            <a:schemeClr val="tx2">
              <a:lumMod val="20000"/>
              <a:lumOff val="80000"/>
            </a:schemeClr>
          </a:solidFill>
        </p:spPr>
        <p:txBody>
          <a:bodyPr wrap="square" rtlCol="0">
            <a:spAutoFit/>
          </a:bodyPr>
          <a:lstStyle/>
          <a:p>
            <a:pPr algn="ctr"/>
            <a:r>
              <a:rPr lang="vi-VN" sz="2400" b="1" dirty="0" smtClean="0">
                <a:solidFill>
                  <a:srgbClr val="FF0000"/>
                </a:solidFill>
                <a:latin typeface="+mj-lt"/>
              </a:rPr>
              <a:t>BÀI 3: VĂN BẢN THÔNG TIN</a:t>
            </a:r>
            <a:endParaRPr lang="vi-VN" sz="2400" b="1" dirty="0" smtClean="0">
              <a:solidFill>
                <a:srgbClr val="FF0000"/>
              </a:solidFill>
              <a:latin typeface="+mj-lt"/>
            </a:endParaRPr>
          </a:p>
          <a:p>
            <a:pPr algn="ctr"/>
            <a:r>
              <a:rPr lang="vi-VN" sz="2400" b="1" dirty="0" smtClean="0">
                <a:solidFill>
                  <a:srgbClr val="FF0000"/>
                </a:solidFill>
                <a:latin typeface="+mj-lt"/>
              </a:rPr>
              <a:t>Đọc hiểu văn bản: Nước biển </a:t>
            </a:r>
            <a:r>
              <a:rPr lang="vi-VN" sz="2400" b="1" dirty="0" smtClean="0">
                <a:solidFill>
                  <a:srgbClr val="FF0000"/>
                </a:solidFill>
                <a:latin typeface="+mj-lt"/>
              </a:rPr>
              <a:t>dâng: bài </a:t>
            </a:r>
            <a:r>
              <a:rPr lang="vi-VN" sz="2400" b="1" dirty="0" smtClean="0">
                <a:solidFill>
                  <a:srgbClr val="FF0000"/>
                </a:solidFill>
                <a:latin typeface="+mj-lt"/>
              </a:rPr>
              <a:t>toán khó cần giải trong thế kỉ XXI</a:t>
            </a:r>
            <a:endParaRPr lang="en-US" sz="2400" b="1" dirty="0">
              <a:solidFill>
                <a:srgbClr val="FF0000"/>
              </a:solidFill>
              <a:latin typeface="+mj-lt"/>
            </a:endParaRPr>
          </a:p>
        </p:txBody>
      </p:sp>
      <p:sp>
        <p:nvSpPr>
          <p:cNvPr id="22" name="TextBox 21"/>
          <p:cNvSpPr txBox="1"/>
          <p:nvPr/>
        </p:nvSpPr>
        <p:spPr>
          <a:xfrm>
            <a:off x="161321" y="2503857"/>
            <a:ext cx="10858500" cy="530594"/>
          </a:xfrm>
          <a:prstGeom prst="rect">
            <a:avLst/>
          </a:prstGeom>
          <a:noFill/>
        </p:spPr>
        <p:txBody>
          <a:bodyPr wrap="square">
            <a:spAutoFit/>
          </a:bodyPr>
          <a:lstStyle/>
          <a:p>
            <a:pPr algn="just">
              <a:lnSpc>
                <a:spcPct val="107000"/>
              </a:lnSpc>
              <a:spcAft>
                <a:spcPts val="800"/>
              </a:spcAft>
            </a:pPr>
            <a:r>
              <a:rPr lang="vi-VN" sz="2800" b="1" kern="1200" dirty="0">
                <a:solidFill>
                  <a:srgbClr val="000000"/>
                </a:solidFill>
                <a:effectLst/>
                <a:latin typeface="Times New Roman" panose="02020603050405020304" pitchFamily="18" charset="0"/>
                <a:ea typeface="+mn-ea"/>
                <a:cs typeface="Times New Roman" panose="02020603050405020304" pitchFamily="18" charset="0"/>
              </a:rPr>
              <a:t>2. Tìm hiểu chung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6" name="Group 15"/>
          <p:cNvGrpSpPr/>
          <p:nvPr/>
        </p:nvGrpSpPr>
        <p:grpSpPr>
          <a:xfrm>
            <a:off x="84781" y="3217968"/>
            <a:ext cx="4708562" cy="728663"/>
            <a:chOff x="7296858" y="360377"/>
            <a:chExt cx="4572000" cy="1330955"/>
          </a:xfrm>
        </p:grpSpPr>
        <p:sp>
          <p:nvSpPr>
            <p:cNvPr id="17" name="Rectangle: Rounded Corners 11"/>
            <p:cNvSpPr/>
            <p:nvPr/>
          </p:nvSpPr>
          <p:spPr>
            <a:xfrm>
              <a:off x="7296858" y="360377"/>
              <a:ext cx="4572000" cy="1330955"/>
            </a:xfrm>
            <a:prstGeom prst="roundRect">
              <a:avLst>
                <a:gd name="adj" fmla="val 50000"/>
              </a:avLst>
            </a:prstGeom>
            <a:gradFill flip="none" rotWithShape="1">
              <a:gsLst>
                <a:gs pos="0">
                  <a:srgbClr val="FFFF00"/>
                </a:gs>
                <a:gs pos="64000">
                  <a:srgbClr val="FF33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Oval 17"/>
            <p:cNvSpPr/>
            <p:nvPr/>
          </p:nvSpPr>
          <p:spPr>
            <a:xfrm>
              <a:off x="7377724" y="412573"/>
              <a:ext cx="570128" cy="1186477"/>
            </a:xfrm>
            <a:prstGeom prst="ellipse">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287340" y="3289396"/>
            <a:ext cx="5086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TextBox 19"/>
          <p:cNvSpPr txBox="1"/>
          <p:nvPr/>
        </p:nvSpPr>
        <p:spPr>
          <a:xfrm>
            <a:off x="912805" y="3289408"/>
            <a:ext cx="31302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2400" b="1" dirty="0" smtClean="0">
                <a:solidFill>
                  <a:prstClr val="white"/>
                </a:solidFill>
                <a:latin typeface="Times New Roman" panose="02020603050405020304" pitchFamily="18" charset="0"/>
                <a:cs typeface="Times New Roman" panose="02020603050405020304" pitchFamily="18" charset="0"/>
              </a:rPr>
              <a:t>TÌM HIỂU CHI TIẾT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359843" y="4150775"/>
            <a:ext cx="5466561" cy="522259"/>
          </a:xfrm>
          <a:prstGeom prst="rect">
            <a:avLst/>
          </a:prstGeom>
        </p:spPr>
        <p:txBody>
          <a:bodyPr wrap="none">
            <a:spAutoFit/>
          </a:bodyPr>
          <a:lstStyle/>
          <a:p>
            <a:pPr lvl="0" algn="just">
              <a:lnSpc>
                <a:spcPct val="107000"/>
              </a:lnSpc>
              <a:spcAft>
                <a:spcPts val="800"/>
              </a:spcAft>
              <a:defRPr/>
            </a:pPr>
            <a:r>
              <a:rPr lang="vi-VN" sz="2800" b="1" dirty="0">
                <a:solidFill>
                  <a:srgbClr val="000000"/>
                </a:solidFill>
                <a:latin typeface="Times New Roman" panose="02020603050405020304" pitchFamily="18" charset="0"/>
                <a:cs typeface="Times New Roman" panose="02020603050405020304" pitchFamily="18" charset="0"/>
              </a:rPr>
              <a:t>1. Đề tài, chủ đề; Nhan đề; Sa – </a:t>
            </a:r>
            <a:r>
              <a:rPr lang="vi-VN" sz="2800" b="1" dirty="0" smtClean="0">
                <a:solidFill>
                  <a:srgbClr val="000000"/>
                </a:solidFill>
                <a:latin typeface="Times New Roman" panose="02020603050405020304" pitchFamily="18" charset="0"/>
                <a:cs typeface="Times New Roman" panose="02020603050405020304" pitchFamily="18" charset="0"/>
              </a:rPr>
              <a:t>pô</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p:cNvSpPr txBox="1"/>
          <p:nvPr/>
        </p:nvSpPr>
        <p:spPr>
          <a:xfrm>
            <a:off x="359843" y="4803143"/>
            <a:ext cx="10858500" cy="5305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defRPr/>
            </a:pPr>
            <a:r>
              <a:rPr lang="vi-VN" sz="2800" b="1" noProof="0" dirty="0" smtClean="0">
                <a:solidFill>
                  <a:srgbClr val="000000"/>
                </a:solidFill>
                <a:latin typeface="Times New Roman" panose="02020603050405020304" pitchFamily="18" charset="0"/>
                <a:cs typeface="Times New Roman" panose="02020603050405020304" pitchFamily="18" charset="0"/>
              </a:rPr>
              <a:t>2. Nội dung thông tin của văn bản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84781" y="5505164"/>
            <a:ext cx="4628733" cy="728663"/>
            <a:chOff x="7296858" y="360377"/>
            <a:chExt cx="4572000" cy="1330955"/>
          </a:xfrm>
        </p:grpSpPr>
        <p:sp>
          <p:nvSpPr>
            <p:cNvPr id="25" name="Rectangle: Rounded Corners 11"/>
            <p:cNvSpPr/>
            <p:nvPr/>
          </p:nvSpPr>
          <p:spPr>
            <a:xfrm>
              <a:off x="7296858" y="360377"/>
              <a:ext cx="4572000" cy="1330955"/>
            </a:xfrm>
            <a:prstGeom prst="roundRect">
              <a:avLst>
                <a:gd name="adj" fmla="val 50000"/>
              </a:avLst>
            </a:prstGeom>
            <a:gradFill flip="none" rotWithShape="1">
              <a:gsLst>
                <a:gs pos="0">
                  <a:srgbClr val="FFFF00"/>
                </a:gs>
                <a:gs pos="64000">
                  <a:srgbClr val="FF33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Oval 25"/>
            <p:cNvSpPr/>
            <p:nvPr/>
          </p:nvSpPr>
          <p:spPr>
            <a:xfrm>
              <a:off x="7377724" y="412573"/>
              <a:ext cx="570128" cy="1186477"/>
            </a:xfrm>
            <a:prstGeom prst="ellipse">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7" name="TextBox 26"/>
          <p:cNvSpPr txBox="1"/>
          <p:nvPr/>
        </p:nvSpPr>
        <p:spPr>
          <a:xfrm>
            <a:off x="218314" y="5554678"/>
            <a:ext cx="812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III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TextBox 27"/>
          <p:cNvSpPr txBox="1"/>
          <p:nvPr/>
        </p:nvSpPr>
        <p:spPr>
          <a:xfrm>
            <a:off x="912805" y="5576604"/>
            <a:ext cx="18165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2400" b="1" dirty="0" smtClean="0">
                <a:solidFill>
                  <a:prstClr val="white"/>
                </a:solidFill>
                <a:latin typeface="Times New Roman" panose="02020603050405020304" pitchFamily="18" charset="0"/>
                <a:cs typeface="Times New Roman" panose="02020603050405020304" pitchFamily="18" charset="0"/>
              </a:rPr>
              <a:t>TỔNG KẾT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0" y="0"/>
            <a:ext cx="12198535" cy="6858000"/>
          </a:xfrm>
          <a:prstGeom prst="rect">
            <a:avLst/>
          </a:prstGeom>
        </p:spPr>
      </p:pic>
      <p:sp>
        <p:nvSpPr>
          <p:cNvPr id="14" name="Rectangle 13"/>
          <p:cNvSpPr/>
          <p:nvPr/>
        </p:nvSpPr>
        <p:spPr>
          <a:xfrm>
            <a:off x="1741371" y="2170918"/>
            <a:ext cx="8709257" cy="3539430"/>
          </a:xfrm>
          <a:prstGeom prst="rect">
            <a:avLst/>
          </a:prstGeom>
        </p:spPr>
        <p:txBody>
          <a:bodyPr wrap="square">
            <a:spAutoFit/>
          </a:bodyPr>
          <a:lstStyle/>
          <a:p>
            <a:pPr algn="just"/>
            <a:r>
              <a:rPr lang="vi-VN" sz="3200" b="1" i="1" dirty="0">
                <a:solidFill>
                  <a:srgbClr val="3C4043"/>
                </a:solidFill>
                <a:latin typeface="Times New Roman" panose="02020603050405020304" pitchFamily="18" charset="0"/>
                <a:cs typeface="Times New Roman" panose="02020603050405020304" pitchFamily="18" charset="0"/>
              </a:rPr>
              <a:t>-</a:t>
            </a:r>
            <a:r>
              <a:rPr lang="vi-VN" sz="3200" b="1" i="1" dirty="0" smtClean="0">
                <a:solidFill>
                  <a:srgbClr val="3C4043"/>
                </a:solidFill>
                <a:latin typeface="Times New Roman" panose="02020603050405020304" pitchFamily="18" charset="0"/>
                <a:cs typeface="Times New Roman" panose="02020603050405020304" pitchFamily="18" charset="0"/>
              </a:rPr>
              <a:t> </a:t>
            </a:r>
            <a:r>
              <a:rPr lang="vi-VN" sz="3200" b="1" i="1" dirty="0">
                <a:solidFill>
                  <a:srgbClr val="3C4043"/>
                </a:solidFill>
                <a:latin typeface="Times New Roman" panose="02020603050405020304" pitchFamily="18" charset="0"/>
                <a:cs typeface="Times New Roman" panose="02020603050405020304" pitchFamily="18" charset="0"/>
              </a:rPr>
              <a:t>Phần nhan đề, sa-pô rõ ràng.</a:t>
            </a:r>
            <a:endParaRPr lang="vi-VN" sz="3200" b="1" i="1" dirty="0">
              <a:solidFill>
                <a:srgbClr val="3C4043"/>
              </a:solidFill>
              <a:latin typeface="Times New Roman" panose="02020603050405020304" pitchFamily="18" charset="0"/>
              <a:cs typeface="Times New Roman" panose="02020603050405020304" pitchFamily="18" charset="0"/>
            </a:endParaRPr>
          </a:p>
          <a:p>
            <a:pPr algn="just"/>
            <a:r>
              <a:rPr lang="vi-VN" sz="3200" b="1" i="1" dirty="0" smtClean="0">
                <a:solidFill>
                  <a:srgbClr val="3C4043"/>
                </a:solidFill>
                <a:latin typeface="Times New Roman" panose="02020603050405020304" pitchFamily="18" charset="0"/>
                <a:cs typeface="Times New Roman" panose="02020603050405020304" pitchFamily="18" charset="0"/>
              </a:rPr>
              <a:t>- </a:t>
            </a:r>
            <a:r>
              <a:rPr lang="vi-VN" sz="3200" b="1" i="1" dirty="0">
                <a:solidFill>
                  <a:srgbClr val="3C4043"/>
                </a:solidFill>
                <a:latin typeface="Times New Roman" panose="02020603050405020304" pitchFamily="18" charset="0"/>
                <a:cs typeface="Times New Roman" panose="02020603050405020304" pitchFamily="18" charset="0"/>
              </a:rPr>
              <a:t>Ngôn ngữ thuyết minh mạch lạc, dễ hiểu, dựa trên cơ sở khoa học . </a:t>
            </a:r>
            <a:endParaRPr lang="vi-VN" sz="3200" b="1" i="1" dirty="0">
              <a:solidFill>
                <a:srgbClr val="3C4043"/>
              </a:solidFill>
              <a:latin typeface="Times New Roman" panose="02020603050405020304" pitchFamily="18" charset="0"/>
              <a:cs typeface="Times New Roman" panose="02020603050405020304" pitchFamily="18" charset="0"/>
            </a:endParaRPr>
          </a:p>
          <a:p>
            <a:pPr algn="just"/>
            <a:r>
              <a:rPr lang="vi-VN" sz="3200" b="1" i="1" dirty="0" smtClean="0">
                <a:solidFill>
                  <a:srgbClr val="3C4043"/>
                </a:solidFill>
                <a:latin typeface="Times New Roman" panose="02020603050405020304" pitchFamily="18" charset="0"/>
                <a:cs typeface="Times New Roman" panose="02020603050405020304" pitchFamily="18" charset="0"/>
              </a:rPr>
              <a:t>- </a:t>
            </a:r>
            <a:r>
              <a:rPr lang="vi-VN" sz="3200" b="1" i="1" dirty="0">
                <a:solidFill>
                  <a:srgbClr val="3C4043"/>
                </a:solidFill>
                <a:latin typeface="Times New Roman" panose="02020603050405020304" pitchFamily="18" charset="0"/>
                <a:cs typeface="Times New Roman" panose="02020603050405020304" pitchFamily="18" charset="0"/>
              </a:rPr>
              <a:t>Bố cục chặt chẽ, các ý lớn được in đậm khiến người đọc dễ dàng theo dõi và nắm bắt nội dung.</a:t>
            </a:r>
            <a:endParaRPr lang="vi-VN" sz="3200" b="1" i="1" dirty="0">
              <a:solidFill>
                <a:srgbClr val="3C4043"/>
              </a:solidFill>
              <a:latin typeface="Times New Roman" panose="02020603050405020304" pitchFamily="18" charset="0"/>
              <a:cs typeface="Times New Roman" panose="02020603050405020304" pitchFamily="18" charset="0"/>
            </a:endParaRPr>
          </a:p>
          <a:p>
            <a:pPr algn="just"/>
            <a:r>
              <a:rPr lang="vi-VN" sz="3200" b="1" i="1" dirty="0" smtClean="0">
                <a:solidFill>
                  <a:srgbClr val="3C4043"/>
                </a:solidFill>
                <a:latin typeface="Times New Roman" panose="02020603050405020304" pitchFamily="18" charset="0"/>
                <a:cs typeface="Times New Roman" panose="02020603050405020304" pitchFamily="18" charset="0"/>
              </a:rPr>
              <a:t>- </a:t>
            </a:r>
            <a:r>
              <a:rPr lang="vi-VN" sz="3200" b="1" i="1" dirty="0">
                <a:solidFill>
                  <a:srgbClr val="3C4043"/>
                </a:solidFill>
                <a:latin typeface="Times New Roman" panose="02020603050405020304" pitchFamily="18" charset="0"/>
                <a:cs typeface="Times New Roman" panose="02020603050405020304" pitchFamily="18" charset="0"/>
              </a:rPr>
              <a:t>Kết hợp với phương tiện phi ngôn ngữ là biểu đồ thể hiện rõ nội dung cần hướng đến.</a:t>
            </a:r>
            <a:endParaRPr lang="vi-VN" sz="3200" b="1" i="1" dirty="0">
              <a:solidFill>
                <a:srgbClr val="3C4043"/>
              </a:solidFill>
              <a:latin typeface="Times New Roman" panose="02020603050405020304" pitchFamily="18" charset="0"/>
              <a:cs typeface="Times New Roman" panose="02020603050405020304" pitchFamily="18" charset="0"/>
            </a:endParaRPr>
          </a:p>
        </p:txBody>
      </p:sp>
      <p:sp>
        <p:nvSpPr>
          <p:cNvPr id="16" name="矩形: 圆角 24"/>
          <p:cNvSpPr/>
          <p:nvPr/>
        </p:nvSpPr>
        <p:spPr>
          <a:xfrm>
            <a:off x="2119415" y="521428"/>
            <a:ext cx="7953168" cy="725716"/>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vi-VN" altLang="zh-CN" sz="3600" b="1" dirty="0" smtClean="0">
                <a:solidFill>
                  <a:srgbClr val="FF0000"/>
                </a:solidFill>
                <a:latin typeface="Times New Roman" panose="02020603050405020304" pitchFamily="18" charset="0"/>
                <a:cs typeface="Times New Roman" panose="02020603050405020304" pitchFamily="18" charset="0"/>
              </a:rPr>
              <a:t>Nghệ thuật</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18" name="图片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81657" y="324426"/>
            <a:ext cx="1232592" cy="1119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8535" cy="6858000"/>
          </a:xfrm>
          <a:prstGeom prst="rect">
            <a:avLst/>
          </a:prstGeom>
        </p:spPr>
      </p:pic>
      <p:sp>
        <p:nvSpPr>
          <p:cNvPr id="15" name="Rectangle 14"/>
          <p:cNvSpPr/>
          <p:nvPr/>
        </p:nvSpPr>
        <p:spPr>
          <a:xfrm>
            <a:off x="762844" y="2479973"/>
            <a:ext cx="10765127" cy="2062103"/>
          </a:xfrm>
          <a:prstGeom prst="rect">
            <a:avLst/>
          </a:prstGeom>
        </p:spPr>
        <p:txBody>
          <a:bodyPr wrap="square">
            <a:spAutoFit/>
          </a:bodyPr>
          <a:lstStyle/>
          <a:p>
            <a:pPr algn="just"/>
            <a:r>
              <a:rPr lang="vi-VN" sz="3200" b="1" i="1" dirty="0" smtClean="0">
                <a:latin typeface="Times New Roman" panose="02020603050405020304" pitchFamily="18" charset="0"/>
                <a:ea typeface="Calibri" panose="020F0502020204030204" pitchFamily="34" charset="0"/>
              </a:rPr>
              <a:t>	Văn </a:t>
            </a:r>
            <a:r>
              <a:rPr lang="vi-VN" sz="3200" b="1" i="1" dirty="0">
                <a:latin typeface="Times New Roman" panose="02020603050405020304" pitchFamily="18" charset="0"/>
                <a:ea typeface="Calibri" panose="020F0502020204030204" pitchFamily="34" charset="0"/>
              </a:rPr>
              <a:t>bản giải thích hiện tượng tự nhiên nước biển dâng, nói về nguyên nhân thay đổi mực nước biển, thực trạng của hiện tượng nước biển dâng, hậu quả và khẳng định đây là bài toán khó cần giải của loài người trong thế kỉ XXI.</a:t>
            </a:r>
            <a:endParaRPr lang="en-SG" sz="3200" b="1" i="1" dirty="0">
              <a:latin typeface="Times New Roman" panose="02020603050405020304" pitchFamily="18" charset="0"/>
              <a:cs typeface="Times New Roman" panose="02020603050405020304" pitchFamily="18" charset="0"/>
            </a:endParaRPr>
          </a:p>
        </p:txBody>
      </p:sp>
      <p:sp>
        <p:nvSpPr>
          <p:cNvPr id="9" name="矩形: 圆角 24"/>
          <p:cNvSpPr/>
          <p:nvPr/>
        </p:nvSpPr>
        <p:spPr>
          <a:xfrm>
            <a:off x="2119415" y="521428"/>
            <a:ext cx="7953168" cy="725716"/>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vi-VN" altLang="zh-CN" sz="3600" b="1" dirty="0" smtClean="0">
                <a:solidFill>
                  <a:srgbClr val="FF0000"/>
                </a:solidFill>
                <a:latin typeface="Times New Roman" panose="02020603050405020304" pitchFamily="18" charset="0"/>
                <a:cs typeface="Times New Roman" panose="02020603050405020304" pitchFamily="18" charset="0"/>
              </a:rPr>
              <a:t>2. Nội dung</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10" name="图片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81657" y="324426"/>
            <a:ext cx="1232592" cy="1119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73741" y="0"/>
            <a:ext cx="12265741" cy="6895783"/>
          </a:xfrm>
          <a:prstGeom prst="rect">
            <a:avLst/>
          </a:prstGeom>
        </p:spPr>
      </p:pic>
      <p:sp>
        <p:nvSpPr>
          <p:cNvPr id="5" name="TextBox 5"/>
          <p:cNvSpPr txBox="1"/>
          <p:nvPr/>
        </p:nvSpPr>
        <p:spPr>
          <a:xfrm>
            <a:off x="119743" y="2669676"/>
            <a:ext cx="16325872" cy="2031325"/>
          </a:xfrm>
          <a:prstGeom prst="rect">
            <a:avLst/>
          </a:prstGeom>
        </p:spPr>
        <p:txBody>
          <a:bodyPr wrap="square" lIns="0" tIns="0" rIns="0" bIns="0" rtlCol="0" anchor="t">
            <a:spAutoFit/>
          </a:bodyPr>
          <a:lstStyle/>
          <a:p>
            <a:pPr algn="just"/>
            <a:r>
              <a:rPr lang="vi-VN" sz="6600" b="1" dirty="0" smtClean="0">
                <a:solidFill>
                  <a:srgbClr val="FF0000"/>
                </a:solidFill>
                <a:latin typeface="+mj-lt"/>
                <a:cs typeface="Times New Roman" panose="02020603050405020304" pitchFamily="18" charset="0"/>
              </a:rPr>
              <a:t>IV. LUYỆN TẬP,</a:t>
            </a:r>
            <a:endParaRPr lang="vi-VN" sz="6600" b="1" dirty="0" smtClean="0">
              <a:solidFill>
                <a:srgbClr val="FF0000"/>
              </a:solidFill>
              <a:latin typeface="+mj-lt"/>
              <a:cs typeface="Times New Roman" panose="02020603050405020304" pitchFamily="18" charset="0"/>
            </a:endParaRPr>
          </a:p>
          <a:p>
            <a:pPr algn="just"/>
            <a:r>
              <a:rPr lang="vi-VN" sz="6600" b="1" dirty="0" smtClean="0">
                <a:solidFill>
                  <a:srgbClr val="FF0000"/>
                </a:solidFill>
                <a:latin typeface="+mj-lt"/>
                <a:cs typeface="Times New Roman" panose="02020603050405020304" pitchFamily="18" charset="0"/>
              </a:rPr>
              <a:t>VẬN DỤNG</a:t>
            </a:r>
            <a:endParaRPr lang="en-SG" sz="6600" b="1" dirty="0">
              <a:solidFill>
                <a:srgbClr val="FF0000"/>
              </a:solidFill>
              <a:latin typeface="+mj-lt"/>
              <a:cs typeface="Times New Roman" panose="02020603050405020304" pitchFamily="18" charset="0"/>
            </a:endParaRPr>
          </a:p>
        </p:txBody>
      </p:sp>
      <p:pic>
        <p:nvPicPr>
          <p:cNvPr id="6" name="Picture 5"/>
          <p:cNvPicPr>
            <a:picLocks noChangeAspect="1"/>
          </p:cNvPicPr>
          <p:nvPr/>
        </p:nvPicPr>
        <p:blipFill rotWithShape="1">
          <a:blip r:embed="rId2"/>
          <a:srcRect l="3266"/>
          <a:stretch>
            <a:fillRect/>
          </a:stretch>
        </p:blipFill>
        <p:spPr>
          <a:xfrm>
            <a:off x="6644157" y="0"/>
            <a:ext cx="5547843" cy="3603171"/>
          </a:xfrm>
          <a:prstGeom prst="rect">
            <a:avLst/>
          </a:prstGeom>
        </p:spPr>
      </p:pic>
      <p:pic>
        <p:nvPicPr>
          <p:cNvPr id="8" name="Picture 7"/>
          <p:cNvPicPr>
            <a:picLocks noChangeAspect="1"/>
          </p:cNvPicPr>
          <p:nvPr/>
        </p:nvPicPr>
        <p:blipFill>
          <a:blip r:embed="rId3"/>
          <a:stretch>
            <a:fillRect/>
          </a:stretch>
        </p:blipFill>
        <p:spPr>
          <a:xfrm>
            <a:off x="6644158" y="3603171"/>
            <a:ext cx="5547841" cy="3292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0090" y="8707"/>
            <a:ext cx="12242090" cy="6849293"/>
          </a:xfrm>
          <a:prstGeom prst="rect">
            <a:avLst/>
          </a:prstGeom>
        </p:spPr>
      </p:pic>
      <p:pic>
        <p:nvPicPr>
          <p:cNvPr id="16"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70252" y="-4206921"/>
            <a:ext cx="2263469" cy="12253457"/>
          </a:xfrm>
          <a:prstGeom prst="rect">
            <a:avLst/>
          </a:prstGeom>
        </p:spPr>
      </p:pic>
      <p:grpSp>
        <p:nvGrpSpPr>
          <p:cNvPr id="23" name="Group 22"/>
          <p:cNvGrpSpPr/>
          <p:nvPr/>
        </p:nvGrpSpPr>
        <p:grpSpPr>
          <a:xfrm>
            <a:off x="4484914" y="110781"/>
            <a:ext cx="3782213" cy="728664"/>
            <a:chOff x="2469306" y="2205052"/>
            <a:chExt cx="2566572" cy="2447894"/>
          </a:xfrm>
        </p:grpSpPr>
        <p:sp>
          <p:nvSpPr>
            <p:cNvPr id="21" name="Teardrop 20"/>
            <p:cNvSpPr/>
            <p:nvPr/>
          </p:nvSpPr>
          <p:spPr>
            <a:xfrm rot="5141952">
              <a:off x="2587984" y="2205052"/>
              <a:ext cx="2447894" cy="2447894"/>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2" name="Freeform: Shape 21"/>
            <p:cNvSpPr/>
            <p:nvPr/>
          </p:nvSpPr>
          <p:spPr>
            <a:xfrm>
              <a:off x="2469306" y="2283693"/>
              <a:ext cx="2499294"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8" name="TextBox 27"/>
          <p:cNvSpPr txBox="1"/>
          <p:nvPr/>
        </p:nvSpPr>
        <p:spPr>
          <a:xfrm>
            <a:off x="4794141" y="203298"/>
            <a:ext cx="32081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BÀI TẬP DỰ 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666743" y="1205411"/>
            <a:ext cx="8784771" cy="1569660"/>
          </a:xfrm>
          <a:prstGeom prst="rect">
            <a:avLst/>
          </a:prstGeom>
          <a:noFill/>
        </p:spPr>
        <p:txBody>
          <a:bodyPr wrap="square" rtlCol="0">
            <a:spAutoFit/>
          </a:bodyPr>
          <a:lstStyle/>
          <a:p>
            <a:r>
              <a:rPr lang="vi-VN" sz="2400" b="1" i="1" dirty="0" smtClean="0">
                <a:latin typeface="+mj-lt"/>
              </a:rPr>
              <a:t>Em hãy đóng vai là nhà hoạt động về môi trường để làm 1 video tuyên truyền cho mọi người về những ảnh hưởng của biến đổi khí hậu dẫn tới nước biển dâng và những giải pháp nhằm góp phần giảm thiểu điều đó.</a:t>
            </a:r>
            <a:endParaRPr lang="en-US" sz="2400" b="1" i="1" dirty="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a:stretch>
            <a:fillRect/>
          </a:stretch>
        </p:blipFill>
        <p:spPr>
          <a:xfrm>
            <a:off x="-73741" y="0"/>
            <a:ext cx="12265741" cy="6895783"/>
          </a:xfrm>
          <a:prstGeom prst="rect">
            <a:avLst/>
          </a:prstGeom>
        </p:spPr>
      </p:pic>
      <p:pic>
        <p:nvPicPr>
          <p:cNvPr id="16"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24136" y="-4736806"/>
            <a:ext cx="2263469" cy="13313230"/>
          </a:xfrm>
          <a:prstGeom prst="rect">
            <a:avLst/>
          </a:prstGeom>
        </p:spPr>
      </p:pic>
      <p:grpSp>
        <p:nvGrpSpPr>
          <p:cNvPr id="23" name="Group 22"/>
          <p:cNvGrpSpPr/>
          <p:nvPr/>
        </p:nvGrpSpPr>
        <p:grpSpPr>
          <a:xfrm>
            <a:off x="4484914" y="110781"/>
            <a:ext cx="4713515" cy="728664"/>
            <a:chOff x="2469306" y="2205052"/>
            <a:chExt cx="2566572" cy="2447894"/>
          </a:xfrm>
        </p:grpSpPr>
        <p:sp>
          <p:nvSpPr>
            <p:cNvPr id="21" name="Teardrop 20"/>
            <p:cNvSpPr/>
            <p:nvPr/>
          </p:nvSpPr>
          <p:spPr>
            <a:xfrm rot="5141952">
              <a:off x="2587984" y="2205052"/>
              <a:ext cx="2447894" cy="2447894"/>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2" name="Freeform: Shape 21"/>
            <p:cNvSpPr/>
            <p:nvPr/>
          </p:nvSpPr>
          <p:spPr>
            <a:xfrm>
              <a:off x="2469306" y="2283693"/>
              <a:ext cx="2499294"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8" name="TextBox 27"/>
          <p:cNvSpPr txBox="1"/>
          <p:nvPr/>
        </p:nvSpPr>
        <p:spPr>
          <a:xfrm>
            <a:off x="4794141" y="203298"/>
            <a:ext cx="39757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3200" b="1" dirty="0" smtClean="0">
                <a:solidFill>
                  <a:srgbClr val="0070C0"/>
                </a:solidFill>
                <a:latin typeface="Times New Roman" panose="02020603050405020304" pitchFamily="18" charset="0"/>
                <a:cs typeface="Times New Roman" panose="02020603050405020304" pitchFamily="18" charset="0"/>
              </a:rPr>
              <a:t>THỰC HIỆN</a:t>
            </a:r>
            <a:r>
              <a:rPr kumimoji="0" lang="vi-VN" sz="32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DỰ ÁN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9"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83785"/>
            <a:ext cx="2691266" cy="2231931"/>
          </a:xfrm>
          <a:prstGeom prst="rect">
            <a:avLst/>
          </a:prstGeom>
          <a:noFill/>
          <a:ln w="9525">
            <a:noFill/>
          </a:ln>
        </p:spPr>
      </p:pic>
      <p:sp>
        <p:nvSpPr>
          <p:cNvPr id="5" name="TextBox 4"/>
          <p:cNvSpPr txBox="1"/>
          <p:nvPr/>
        </p:nvSpPr>
        <p:spPr>
          <a:xfrm>
            <a:off x="1164769" y="1141177"/>
            <a:ext cx="9982199" cy="1938992"/>
          </a:xfrm>
          <a:prstGeom prst="rect">
            <a:avLst/>
          </a:prstGeom>
          <a:noFill/>
        </p:spPr>
        <p:txBody>
          <a:bodyPr wrap="square" rtlCol="0">
            <a:spAutoFit/>
          </a:bodyPr>
          <a:lstStyle/>
          <a:p>
            <a:r>
              <a:rPr lang="vi-VN" sz="2400" b="1" i="1" dirty="0" smtClean="0">
                <a:latin typeface="+mj-lt"/>
              </a:rPr>
              <a:t>	</a:t>
            </a:r>
            <a:r>
              <a:rPr lang="vi-VN" sz="2400" b="1" i="1" dirty="0" smtClean="0">
                <a:solidFill>
                  <a:srgbClr val="00B050"/>
                </a:solidFill>
                <a:latin typeface="+mj-lt"/>
              </a:rPr>
              <a:t>Mỗi tổ là 1 nhóm để thực hiện dự án. Tổ bầu ra trưởng nhóm và phân công nhiệm vụ cho các thành viên trong nhóm.</a:t>
            </a:r>
            <a:endParaRPr lang="vi-VN" sz="2400" b="1" i="1" dirty="0" smtClean="0">
              <a:solidFill>
                <a:srgbClr val="00B050"/>
              </a:solidFill>
              <a:latin typeface="+mj-lt"/>
            </a:endParaRPr>
          </a:p>
          <a:p>
            <a:r>
              <a:rPr lang="vi-VN" sz="2400" b="1" i="1" dirty="0">
                <a:solidFill>
                  <a:srgbClr val="00B050"/>
                </a:solidFill>
                <a:latin typeface="+mj-lt"/>
              </a:rPr>
              <a:t>	</a:t>
            </a:r>
            <a:r>
              <a:rPr lang="vi-VN" sz="2400" b="1" i="1" dirty="0" smtClean="0">
                <a:solidFill>
                  <a:srgbClr val="00B050"/>
                </a:solidFill>
                <a:latin typeface="+mj-lt"/>
              </a:rPr>
              <a:t>Trình bày dự án trước cô giáo và các nhóm khác.</a:t>
            </a:r>
            <a:endParaRPr lang="vi-VN" sz="2400" b="1" i="1" dirty="0" smtClean="0">
              <a:solidFill>
                <a:srgbClr val="00B050"/>
              </a:solidFill>
              <a:latin typeface="+mj-lt"/>
            </a:endParaRPr>
          </a:p>
          <a:p>
            <a:r>
              <a:rPr lang="vi-VN" sz="2400" b="1" i="1" dirty="0">
                <a:solidFill>
                  <a:srgbClr val="00B050"/>
                </a:solidFill>
                <a:latin typeface="+mj-lt"/>
              </a:rPr>
              <a:t>	</a:t>
            </a:r>
            <a:r>
              <a:rPr lang="vi-VN" sz="2400" b="1" i="1" dirty="0" smtClean="0">
                <a:solidFill>
                  <a:srgbClr val="00B050"/>
                </a:solidFill>
                <a:latin typeface="+mj-lt"/>
              </a:rPr>
              <a:t>Điểm của các thành viên là điểm chung của cả nhóm nhận được.</a:t>
            </a:r>
            <a:endParaRPr lang="vi-VN" sz="2400" b="1" i="1" dirty="0" smtClean="0">
              <a:solidFill>
                <a:srgbClr val="00B050"/>
              </a:solidFill>
              <a:latin typeface="+mj-lt"/>
            </a:endParaRPr>
          </a:p>
          <a:p>
            <a:endParaRPr lang="en-US" sz="2400" b="1" i="1" dirty="0">
              <a:latin typeface="+mj-lt"/>
            </a:endParaRPr>
          </a:p>
        </p:txBody>
      </p:sp>
      <p:pic>
        <p:nvPicPr>
          <p:cNvPr id="3" name="Picture 2"/>
          <p:cNvPicPr>
            <a:picLocks noChangeAspect="1"/>
          </p:cNvPicPr>
          <p:nvPr/>
        </p:nvPicPr>
        <p:blipFill>
          <a:blip r:embed="rId4"/>
          <a:stretch>
            <a:fillRect/>
          </a:stretch>
        </p:blipFill>
        <p:spPr>
          <a:xfrm>
            <a:off x="3118270" y="3610350"/>
            <a:ext cx="6417615" cy="32997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3857"/>
            <a:ext cx="12192000" cy="6861857"/>
          </a:xfrm>
          <a:prstGeom prst="rect">
            <a:avLst/>
          </a:prstGeom>
        </p:spPr>
      </p:pic>
      <p:sp>
        <p:nvSpPr>
          <p:cNvPr id="5" name="文本框 55"/>
          <p:cNvSpPr txBox="1"/>
          <p:nvPr/>
        </p:nvSpPr>
        <p:spPr>
          <a:xfrm>
            <a:off x="1667262" y="1769180"/>
            <a:ext cx="8503630" cy="1200329"/>
          </a:xfrm>
          <a:prstGeom prst="rect">
            <a:avLst/>
          </a:prstGeom>
          <a:noFill/>
          <a:effectLst>
            <a:outerShdw blurRad="50800" dist="38100" dir="5400000" algn="t"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Hẹn</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gặp</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lại</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các</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em</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a:t>
            </a:r>
            <a:endParaRPr kumimoji="0" lang="zh-CN" altLang="en-US" sz="7200" b="1" u="none" strike="noStrike" kern="1200" cap="none" spc="0" normalizeH="0" baseline="0" noProof="0" dirty="0">
              <a:ln w="28575">
                <a:solidFill>
                  <a:prstClr val="white"/>
                </a:solidFill>
              </a:ln>
              <a:solidFill>
                <a:srgbClr val="E9562B"/>
              </a:solidFill>
              <a:effectLst/>
              <a:uLnTx/>
              <a:uFillTx/>
              <a:latin typeface="Times New Roman" panose="02020603050405020304" pitchFamily="18" charset="0"/>
              <a:cs typeface="Times New Roman" panose="02020603050405020304" pitchFamily="18" charset="0"/>
              <a:sym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
          <a:stretch>
            <a:fillRect/>
          </a:stretch>
        </p:blipFill>
        <p:spPr>
          <a:xfrm>
            <a:off x="-73741" y="0"/>
            <a:ext cx="12265741" cy="6895783"/>
          </a:xfrm>
          <a:prstGeom prst="rect">
            <a:avLst/>
          </a:prstGeom>
        </p:spPr>
      </p:pic>
      <p:pic>
        <p:nvPicPr>
          <p:cNvPr id="3" name="Picture 2"/>
          <p:cNvPicPr>
            <a:picLocks noChangeAspect="1"/>
          </p:cNvPicPr>
          <p:nvPr/>
        </p:nvPicPr>
        <p:blipFill>
          <a:blip r:embed="rId2"/>
          <a:stretch>
            <a:fillRect/>
          </a:stretch>
        </p:blipFill>
        <p:spPr>
          <a:xfrm>
            <a:off x="827315" y="1091147"/>
            <a:ext cx="10352314" cy="5251487"/>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1127397" y="1549038"/>
            <a:ext cx="9428798" cy="797491"/>
          </a:xfrm>
          <a:prstGeom prst="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chi tiết lí giải cho những nguyên </a:t>
            </a:r>
            <a:r>
              <a:rPr lang="vi-VN"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dẫn đến hiện tượng nước biển dâng.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nvGraphicFramePr>
        <p:xfrm>
          <a:off x="1396630" y="2454416"/>
          <a:ext cx="9448734" cy="3656393"/>
        </p:xfrm>
        <a:graphic>
          <a:graphicData uri="http://schemas.openxmlformats.org/drawingml/2006/table">
            <a:tbl>
              <a:tblPr firstRow="1" firstCol="1" bandRow="1"/>
              <a:tblGrid>
                <a:gridCol w="2575112"/>
                <a:gridCol w="6873622"/>
              </a:tblGrid>
              <a:tr h="407874">
                <a:tc>
                  <a:txBody>
                    <a:bodyPr/>
                    <a:lstStyle/>
                    <a:p>
                      <a:pPr algn="ctr">
                        <a:lnSpc>
                          <a:spcPct val="107000"/>
                        </a:lnSpc>
                        <a:spcAft>
                          <a:spcPts val="800"/>
                        </a:spcAft>
                      </a:pPr>
                      <a:r>
                        <a:rPr lang="vi-VN"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 tiết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874">
                <a:tc>
                  <a:txBody>
                    <a:bodyPr/>
                    <a:lstStyle/>
                    <a:p>
                      <a:pPr algn="just">
                        <a:lnSpc>
                          <a:spcPct val="107000"/>
                        </a:lnSpc>
                        <a:spcAft>
                          <a:spcPts val="800"/>
                        </a:spcAft>
                      </a:pPr>
                      <a:r>
                        <a:rPr lang="vi-VN" sz="2400" dirty="0" smtClean="0">
                          <a:effectLst/>
                          <a:latin typeface="+mj-lt"/>
                          <a:ea typeface="Calibri" panose="020F0502020204030204" pitchFamily="34" charset="0"/>
                          <a:cs typeface="Times New Roman" panose="02020603050405020304" pitchFamily="18" charset="0"/>
                        </a:rPr>
                        <a:t>Thủy triều</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874">
                <a:tc>
                  <a:txBody>
                    <a:bodyPr/>
                    <a:lstStyle/>
                    <a:p>
                      <a:pPr algn="just">
                        <a:lnSpc>
                          <a:spcPct val="107000"/>
                        </a:lnSpc>
                        <a:spcAft>
                          <a:spcPts val="800"/>
                        </a:spcAft>
                      </a:pPr>
                      <a:r>
                        <a:rPr lang="vi-VN"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động của gió</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874">
                <a:tc>
                  <a:txBody>
                    <a:bodyPr/>
                    <a:lstStyle/>
                    <a:p>
                      <a:pPr algn="just">
                        <a:lnSpc>
                          <a:spcPct val="107000"/>
                        </a:lnSpc>
                        <a:spcAft>
                          <a:spcPts val="800"/>
                        </a:spcAft>
                      </a:pPr>
                      <a:r>
                        <a:rPr lang="vi-VN"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Bão, động đất và sóng thần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874">
                <a:tc>
                  <a:txBody>
                    <a:bodyPr/>
                    <a:lstStyle/>
                    <a:p>
                      <a:pPr algn="just">
                        <a:lnSpc>
                          <a:spcPct val="107000"/>
                        </a:lnSpc>
                        <a:spcAft>
                          <a:spcPts val="800"/>
                        </a:spcAft>
                      </a:pPr>
                      <a:r>
                        <a:rPr lang="vi-VN"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Biến đổi khí hậu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2196">
                <a:tc gridSpan="2">
                  <a:txBody>
                    <a:bodyPr/>
                    <a:lstStyle/>
                    <a:p>
                      <a:pPr algn="just">
                        <a:lnSpc>
                          <a:spcPct val="107000"/>
                        </a:lnSpc>
                        <a:spcAft>
                          <a:spcPts val="800"/>
                        </a:spcAft>
                      </a:pPr>
                      <a:r>
                        <a:rPr lang="vi-VN" sz="2400" b="1" dirty="0" smtClean="0">
                          <a:solidFill>
                            <a:srgbClr val="FF0000"/>
                          </a:solidFill>
                          <a:effectLst/>
                          <a:latin typeface="+mj-lt"/>
                          <a:ea typeface="Calibri" panose="020F0502020204030204" pitchFamily="34" charset="0"/>
                          <a:cs typeface="Times New Roman" panose="02020603050405020304" pitchFamily="18" charset="0"/>
                        </a:rPr>
                        <a:t>Nhận xét về cách trình bày (kênh hình, kênh chữ):</a:t>
                      </a:r>
                      <a:endParaRPr lang="en-US" sz="2400" b="1"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TextBox 19"/>
          <p:cNvSpPr txBox="1"/>
          <p:nvPr/>
        </p:nvSpPr>
        <p:spPr>
          <a:xfrm>
            <a:off x="4229673" y="314741"/>
            <a:ext cx="3049190" cy="461665"/>
          </a:xfrm>
          <a:custGeom>
            <a:avLst/>
            <a:gdLst>
              <a:gd name="connsiteX0" fmla="*/ 0 w 3049190"/>
              <a:gd name="connsiteY0" fmla="*/ 0 h 461665"/>
              <a:gd name="connsiteX1" fmla="*/ 3049190 w 3049190"/>
              <a:gd name="connsiteY1" fmla="*/ 0 h 461665"/>
              <a:gd name="connsiteX2" fmla="*/ 3049190 w 3049190"/>
              <a:gd name="connsiteY2" fmla="*/ 461665 h 461665"/>
              <a:gd name="connsiteX3" fmla="*/ 0 w 3049190"/>
              <a:gd name="connsiteY3" fmla="*/ 461665 h 461665"/>
              <a:gd name="connsiteX4" fmla="*/ 0 w 3049190"/>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190" h="461665" extrusionOk="0">
                <a:moveTo>
                  <a:pt x="0" y="0"/>
                </a:moveTo>
                <a:cubicBezTo>
                  <a:pt x="756032" y="-5264"/>
                  <a:pt x="1586589" y="84467"/>
                  <a:pt x="3049190" y="0"/>
                </a:cubicBezTo>
                <a:cubicBezTo>
                  <a:pt x="3045502" y="47644"/>
                  <a:pt x="3067007" y="347216"/>
                  <a:pt x="3049190" y="461665"/>
                </a:cubicBezTo>
                <a:cubicBezTo>
                  <a:pt x="1779625" y="567985"/>
                  <a:pt x="376762" y="454016"/>
                  <a:pt x="0" y="461665"/>
                </a:cubicBezTo>
                <a:cubicBezTo>
                  <a:pt x="26717" y="334458"/>
                  <a:pt x="19926" y="171528"/>
                  <a:pt x="0" y="0"/>
                </a:cubicBezTo>
                <a:close/>
              </a:path>
            </a:pathLst>
          </a:custGeom>
          <a:noFill/>
          <a:ln>
            <a:solidFill>
              <a:schemeClr val="tx1"/>
            </a:solidFill>
          </a:ln>
        </p:spPr>
        <p:txBody>
          <a:bodyPr wrap="square">
            <a:spAutoFit/>
          </a:bodyPr>
          <a:lstStyle/>
          <a:p>
            <a:r>
              <a:rPr lang="vi-VN" sz="2400" b="1" dirty="0">
                <a:solidFill>
                  <a:srgbClr val="C00000"/>
                </a:solidFill>
                <a:effectLst/>
                <a:latin typeface="Times New Roman" panose="02020603050405020304" pitchFamily="18" charset="0"/>
                <a:ea typeface="Times New Roman" panose="02020603050405020304" pitchFamily="18" charset="0"/>
              </a:rPr>
              <a:t>PHIẾU HỌC TẬP </a:t>
            </a:r>
            <a:r>
              <a:rPr lang="vi-VN" sz="2400" b="1" dirty="0" smtClean="0">
                <a:solidFill>
                  <a:srgbClr val="C00000"/>
                </a:solidFill>
                <a:effectLst/>
                <a:latin typeface="Times New Roman" panose="02020603050405020304" pitchFamily="18" charset="0"/>
                <a:ea typeface="Times New Roman" panose="02020603050405020304" pitchFamily="18" charset="0"/>
              </a:rPr>
              <a:t>2</a:t>
            </a:r>
            <a:endParaRPr lang="en-US" sz="2400" dirty="0"/>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83056" y1="21944" x2="83056" y2="21944"/>
                        <a14:foregroundMark x1="22500" y1="19722" x2="22500" y2="19722"/>
                        <a14:foregroundMark x1="26667" y1="30833" x2="26667" y2="30833"/>
                        <a14:foregroundMark x1="78889" y1="20556" x2="78889" y2="20556"/>
                      </a14:backgroundRemoval>
                    </a14:imgEffect>
                  </a14:imgLayer>
                </a14:imgProps>
              </a:ext>
            </a:extLst>
          </a:blip>
          <a:stretch>
            <a:fillRect/>
          </a:stretch>
        </p:blipFill>
        <p:spPr>
          <a:xfrm>
            <a:off x="10306470" y="191687"/>
            <a:ext cx="1659569" cy="16595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
          <a:stretch>
            <a:fillRect/>
          </a:stretch>
        </p:blipFill>
        <p:spPr>
          <a:xfrm>
            <a:off x="-73741" y="0"/>
            <a:ext cx="12265741" cy="6895783"/>
          </a:xfrm>
          <a:prstGeom prst="rect">
            <a:avLst/>
          </a:prstGeom>
        </p:spPr>
      </p:pic>
      <p:pic>
        <p:nvPicPr>
          <p:cNvPr id="3" name="Picture 2"/>
          <p:cNvPicPr>
            <a:picLocks noChangeAspect="1"/>
          </p:cNvPicPr>
          <p:nvPr/>
        </p:nvPicPr>
        <p:blipFill>
          <a:blip r:embed="rId2"/>
          <a:stretch>
            <a:fillRect/>
          </a:stretch>
        </p:blipFill>
        <p:spPr>
          <a:xfrm>
            <a:off x="0" y="60387"/>
            <a:ext cx="12104914" cy="6797613"/>
          </a:xfrm>
          <a:prstGeom prst="snip2DiagRect">
            <a:avLst>
              <a:gd name="adj1" fmla="val 0"/>
              <a:gd name="adj2" fmla="val 0"/>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6" name="Table 5"/>
          <p:cNvGraphicFramePr>
            <a:graphicFrameLocks noGrp="1"/>
          </p:cNvGraphicFramePr>
          <p:nvPr/>
        </p:nvGraphicFramePr>
        <p:xfrm>
          <a:off x="0" y="0"/>
          <a:ext cx="12192000" cy="7389211"/>
        </p:xfrm>
        <a:graphic>
          <a:graphicData uri="http://schemas.openxmlformats.org/drawingml/2006/table">
            <a:tbl>
              <a:tblPr firstRow="1" firstCol="1" bandRow="1"/>
              <a:tblGrid>
                <a:gridCol w="2536371"/>
                <a:gridCol w="9655629"/>
              </a:tblGrid>
              <a:tr h="527442">
                <a:tc>
                  <a:txBody>
                    <a:bodyPr/>
                    <a:lstStyle/>
                    <a:p>
                      <a:pPr algn="ctr">
                        <a:lnSpc>
                          <a:spcPct val="107000"/>
                        </a:lnSpc>
                        <a:spcAft>
                          <a:spcPts val="800"/>
                        </a:spcAft>
                      </a:pPr>
                      <a:r>
                        <a:rPr lang="vi-VN"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 tiết</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1987">
                <a:tc>
                  <a:txBody>
                    <a:bodyPr/>
                    <a:lstStyle/>
                    <a:p>
                      <a:pPr algn="just">
                        <a:lnSpc>
                          <a:spcPct val="107000"/>
                        </a:lnSpc>
                        <a:spcAft>
                          <a:spcPts val="800"/>
                        </a:spcAft>
                      </a:pPr>
                      <a:r>
                        <a:rPr lang="vi-VN" sz="2400" b="1" dirty="0" smtClean="0">
                          <a:solidFill>
                            <a:schemeClr val="tx1"/>
                          </a:solidFill>
                          <a:effectLst/>
                          <a:latin typeface="+mj-lt"/>
                          <a:ea typeface="Calibri" panose="020F0502020204030204" pitchFamily="34" charset="0"/>
                          <a:cs typeface="Times New Roman" panose="02020603050405020304" pitchFamily="18" charset="0"/>
                        </a:rPr>
                        <a:t>Thủy triều</a:t>
                      </a:r>
                      <a:endParaRPr lang="en-US" sz="24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800"/>
                        </a:spcAft>
                        <a:buFontTx/>
                        <a:buNone/>
                      </a:pPr>
                      <a:endParaRPr lang="vi-VN" sz="2200" dirty="0" smtClean="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104">
                <a:tc>
                  <a:txBody>
                    <a:bodyPr/>
                    <a:lstStyle/>
                    <a:p>
                      <a:pPr algn="just">
                        <a:lnSpc>
                          <a:spcPct val="107000"/>
                        </a:lnSpc>
                        <a:spcAft>
                          <a:spcPts val="800"/>
                        </a:spcAft>
                      </a:pP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 động của gió</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endParaRPr lang="en-US" sz="2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2924">
                <a:tc>
                  <a:txBody>
                    <a:bodyPr/>
                    <a:lstStyle/>
                    <a:p>
                      <a:pPr algn="just">
                        <a:lnSpc>
                          <a:spcPct val="107000"/>
                        </a:lnSpc>
                        <a:spcAft>
                          <a:spcPts val="800"/>
                        </a:spcAft>
                      </a:pP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Bão, động đất và sóng thần</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endParaRPr lang="en-US" sz="2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0200">
                <a:tc>
                  <a:txBody>
                    <a:bodyPr/>
                    <a:lstStyle/>
                    <a:p>
                      <a:pPr algn="just">
                        <a:lnSpc>
                          <a:spcPct val="107000"/>
                        </a:lnSpc>
                        <a:spcAft>
                          <a:spcPts val="800"/>
                        </a:spcAft>
                      </a:pP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Biến đổi khí hậu</a:t>
                      </a: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endParaRPr lang="en-US" sz="2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2554">
                <a:tc gridSpan="2">
                  <a:txBody>
                    <a:bodyPr/>
                    <a:lstStyle/>
                    <a:p>
                      <a:pPr algn="just">
                        <a:lnSpc>
                          <a:spcPct val="100000"/>
                        </a:lnSpc>
                        <a:spcAft>
                          <a:spcPts val="800"/>
                        </a:spcAft>
                      </a:pPr>
                      <a:r>
                        <a:rPr lang="vi-VN" sz="2400" b="1" dirty="0" smtClean="0">
                          <a:solidFill>
                            <a:srgbClr val="FF0000"/>
                          </a:solidFill>
                          <a:effectLst/>
                          <a:latin typeface="+mj-lt"/>
                          <a:ea typeface="Calibri" panose="020F0502020204030204" pitchFamily="34" charset="0"/>
                          <a:cs typeface="Times New Roman" panose="02020603050405020304" pitchFamily="18" charset="0"/>
                        </a:rPr>
                        <a:t>Nhận xét về cách trình bày (kênh hình, kênh chữ): </a:t>
                      </a:r>
                      <a:endParaRPr lang="vi-VN" sz="2400" b="1" dirty="0" smtClean="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Box 1"/>
          <p:cNvSpPr txBox="1"/>
          <p:nvPr/>
        </p:nvSpPr>
        <p:spPr>
          <a:xfrm>
            <a:off x="2527945" y="489858"/>
            <a:ext cx="9664055" cy="1549142"/>
          </a:xfrm>
          <a:prstGeom prst="rect">
            <a:avLst/>
          </a:prstGeom>
          <a:noFill/>
        </p:spPr>
        <p:txBody>
          <a:bodyPr wrap="square" rtlCol="0">
            <a:spAutoFit/>
          </a:bodyPr>
          <a:lstStyle/>
          <a:p>
            <a:pPr algn="just">
              <a:spcAft>
                <a:spcPts val="800"/>
              </a:spcAft>
            </a:pPr>
            <a:r>
              <a:rPr lang="vi-VN" sz="2200" dirty="0" smtClean="0">
                <a:latin typeface="+mj-lt"/>
                <a:ea typeface="Calibri" panose="020F0502020204030204" pitchFamily="34" charset="0"/>
                <a:cs typeface="Times New Roman" panose="02020603050405020304" pitchFamily="18" charset="0"/>
              </a:rPr>
              <a:t>- </a:t>
            </a:r>
            <a:r>
              <a:rPr lang="vi-VN" sz="2200" dirty="0">
                <a:latin typeface="+mj-lt"/>
                <a:ea typeface="Calibri" panose="020F0502020204030204" pitchFamily="34" charset="0"/>
                <a:cs typeface="Times New Roman" panose="02020603050405020304" pitchFamily="18" charset="0"/>
              </a:rPr>
              <a:t>Là yếu tố có giao động lớn và thường xuyên nhất dẫn đến sự thay đổi mực nước biển.</a:t>
            </a:r>
            <a:endParaRPr lang="vi-VN" sz="2200" dirty="0">
              <a:latin typeface="+mj-lt"/>
              <a:ea typeface="Calibri" panose="020F0502020204030204" pitchFamily="34" charset="0"/>
              <a:cs typeface="Times New Roman" panose="02020603050405020304" pitchFamily="18" charset="0"/>
            </a:endParaRPr>
          </a:p>
          <a:p>
            <a:pPr algn="just">
              <a:spcAft>
                <a:spcPts val="800"/>
              </a:spcAft>
            </a:pPr>
            <a:r>
              <a:rPr lang="vi-VN" sz="2200" dirty="0">
                <a:latin typeface="+mj-lt"/>
                <a:ea typeface="Calibri" panose="020F0502020204030204" pitchFamily="34" charset="0"/>
                <a:cs typeface="Times New Roman" panose="02020603050405020304" pitchFamily="18" charset="0"/>
              </a:rPr>
              <a:t>- Dao động thủy triều được hình thành do lực hút của Mặt Trăng và Mặt Trời tác động lên Trái Đất, làm khối chất lỏng trên bề mặt biển và đại dương biến đổi</a:t>
            </a:r>
            <a:r>
              <a:rPr lang="vi-VN" sz="2200" dirty="0" smtClean="0">
                <a:latin typeface="+mj-lt"/>
                <a:ea typeface="Calibri" panose="020F0502020204030204" pitchFamily="34" charset="0"/>
                <a:cs typeface="Times New Roman" panose="02020603050405020304" pitchFamily="18" charset="0"/>
              </a:rPr>
              <a:t>.</a:t>
            </a:r>
            <a:endParaRPr lang="vi-VN" sz="2200" dirty="0">
              <a:latin typeface="+mj-lt"/>
              <a:ea typeface="Calibri" panose="020F0502020204030204" pitchFamily="34" charset="0"/>
              <a:cs typeface="Times New Roman" panose="02020603050405020304" pitchFamily="18" charset="0"/>
            </a:endParaRPr>
          </a:p>
        </p:txBody>
      </p:sp>
      <p:sp>
        <p:nvSpPr>
          <p:cNvPr id="13" name="TextBox 12"/>
          <p:cNvSpPr txBox="1"/>
          <p:nvPr/>
        </p:nvSpPr>
        <p:spPr>
          <a:xfrm>
            <a:off x="2484402" y="1902226"/>
            <a:ext cx="9664055" cy="769441"/>
          </a:xfrm>
          <a:prstGeom prst="rect">
            <a:avLst/>
          </a:prstGeom>
          <a:noFill/>
        </p:spPr>
        <p:txBody>
          <a:bodyPr wrap="square" rtlCol="0">
            <a:spAutoFit/>
          </a:bodyPr>
          <a:lstStyle/>
          <a:p>
            <a:pPr algn="just">
              <a:lnSpc>
                <a:spcPct val="100000"/>
              </a:lnSpc>
              <a:spcAft>
                <a:spcPts val="800"/>
              </a:spcAft>
            </a:pPr>
            <a:r>
              <a:rPr lang="vi-VN" sz="2200" dirty="0">
                <a:solidFill>
                  <a:srgbClr val="000000"/>
                </a:solidFill>
                <a:ea typeface="Times New Roman" panose="02020603050405020304" pitchFamily="18" charset="0"/>
                <a:cs typeface="Times New Roman" panose="02020603050405020304" pitchFamily="18" charset="0"/>
              </a:rPr>
              <a:t> </a:t>
            </a:r>
            <a:r>
              <a:rPr lang="vi-VN" sz="2200" dirty="0">
                <a:solidFill>
                  <a:srgbClr val="000000"/>
                </a:solidFill>
                <a:latin typeface="+mj-lt"/>
                <a:ea typeface="Times New Roman" panose="02020603050405020304" pitchFamily="18" charset="0"/>
                <a:cs typeface="Times New Roman" panose="02020603050405020304" pitchFamily="18" charset="0"/>
              </a:rPr>
              <a:t>- Không chỉ góp phần tạo nên các hoàn lưu và dòng chảy trên biển, gió còn khiến cho mực nước dâng cao hay hạ thấp xuống.</a:t>
            </a:r>
            <a:endParaRPr lang="en-US" sz="2200" dirty="0">
              <a:latin typeface="+mj-lt"/>
              <a:ea typeface="Calibri" panose="020F0502020204030204" pitchFamily="34" charset="0"/>
              <a:cs typeface="Times New Roman" panose="02020603050405020304" pitchFamily="18" charset="0"/>
            </a:endParaRPr>
          </a:p>
        </p:txBody>
      </p:sp>
      <p:sp>
        <p:nvSpPr>
          <p:cNvPr id="4" name="Rectangle 3"/>
          <p:cNvSpPr/>
          <p:nvPr/>
        </p:nvSpPr>
        <p:spPr>
          <a:xfrm>
            <a:off x="2440858" y="2571138"/>
            <a:ext cx="9664055" cy="1210588"/>
          </a:xfrm>
          <a:prstGeom prst="rect">
            <a:avLst/>
          </a:prstGeom>
        </p:spPr>
        <p:txBody>
          <a:bodyPr wrap="square">
            <a:spAutoFit/>
          </a:bodyPr>
          <a:lstStyle/>
          <a:p>
            <a:pPr algn="just">
              <a:lnSpc>
                <a:spcPct val="100000"/>
              </a:lnSpc>
              <a:spcAft>
                <a:spcPts val="800"/>
              </a:spcAft>
            </a:pPr>
            <a:r>
              <a:rPr lang="vi-VN" sz="2200" dirty="0">
                <a:solidFill>
                  <a:srgbClr val="000000"/>
                </a:solidFill>
                <a:latin typeface="+mj-lt"/>
                <a:ea typeface="Times New Roman" panose="02020603050405020304" pitchFamily="18" charset="0"/>
                <a:cs typeface="Times New Roman" panose="02020603050405020304" pitchFamily="18" charset="0"/>
              </a:rPr>
              <a:t> - Mực nước biển nằm gần tâm bão đi qua tăng tạm thời khoảng 1 – 2 mét.</a:t>
            </a:r>
            <a:endParaRPr lang="vi-VN" sz="2200" dirty="0">
              <a:solidFill>
                <a:srgbClr val="000000"/>
              </a:solidFill>
              <a:latin typeface="+mj-lt"/>
              <a:ea typeface="Times New Roman" panose="02020603050405020304" pitchFamily="18" charset="0"/>
              <a:cs typeface="Times New Roman" panose="02020603050405020304" pitchFamily="18" charset="0"/>
            </a:endParaRPr>
          </a:p>
          <a:p>
            <a:pPr algn="just">
              <a:lnSpc>
                <a:spcPct val="100000"/>
              </a:lnSpc>
              <a:spcAft>
                <a:spcPts val="800"/>
              </a:spcAft>
            </a:pPr>
            <a:r>
              <a:rPr lang="vi-VN" sz="2200" dirty="0" smtClean="0">
                <a:solidFill>
                  <a:srgbClr val="000000"/>
                </a:solidFill>
                <a:latin typeface="+mj-lt"/>
                <a:ea typeface="Times New Roman" panose="02020603050405020304" pitchFamily="18" charset="0"/>
                <a:cs typeface="Times New Roman" panose="02020603050405020304" pitchFamily="18" charset="0"/>
              </a:rPr>
              <a:t>- Động đất hay va chạm kiến tạo dưới đáy biển sinh ra sóng thần khiến mực nước biển có khả năng tăng cao đến vài mét trong ngắn hạn.</a:t>
            </a:r>
            <a:endParaRPr lang="vi-VN" sz="2200" dirty="0">
              <a:solidFill>
                <a:srgbClr val="000000"/>
              </a:solidFill>
              <a:latin typeface="+mj-lt"/>
              <a:ea typeface="Times New Roman" panose="02020603050405020304" pitchFamily="18" charset="0"/>
              <a:cs typeface="Times New Roman" panose="02020603050405020304" pitchFamily="18" charset="0"/>
            </a:endParaRPr>
          </a:p>
        </p:txBody>
      </p:sp>
      <p:sp>
        <p:nvSpPr>
          <p:cNvPr id="18" name="TextBox 17"/>
          <p:cNvSpPr txBox="1"/>
          <p:nvPr/>
        </p:nvSpPr>
        <p:spPr>
          <a:xfrm>
            <a:off x="2549716" y="3723884"/>
            <a:ext cx="9664055" cy="1651734"/>
          </a:xfrm>
          <a:prstGeom prst="rect">
            <a:avLst/>
          </a:prstGeom>
          <a:noFill/>
        </p:spPr>
        <p:txBody>
          <a:bodyPr wrap="square" rtlCol="0">
            <a:spAutoFit/>
          </a:bodyPr>
          <a:lstStyle/>
          <a:p>
            <a:pPr algn="just">
              <a:lnSpc>
                <a:spcPct val="100000"/>
              </a:lnSpc>
              <a:spcAft>
                <a:spcPts val="800"/>
              </a:spcAft>
            </a:pPr>
            <a:r>
              <a:rPr lang="vi-VN" sz="2200" dirty="0">
                <a:solidFill>
                  <a:srgbClr val="000000"/>
                </a:solidFill>
                <a:latin typeface="+mj-lt"/>
                <a:ea typeface="Times New Roman" panose="02020603050405020304" pitchFamily="18" charset="0"/>
                <a:cs typeface="Times New Roman" panose="02020603050405020304" pitchFamily="18" charset="0"/>
              </a:rPr>
              <a:t>- Do nhiệt độ tăng cao, các khối băng tuyết ở Bắc Cực, Nam Cực và các đỉnh núi tan chảy ra biển...đóng băng giảm đi.</a:t>
            </a:r>
            <a:endParaRPr lang="vi-VN" sz="2200" dirty="0">
              <a:solidFill>
                <a:srgbClr val="000000"/>
              </a:solidFill>
              <a:latin typeface="+mj-lt"/>
              <a:ea typeface="Times New Roman" panose="02020603050405020304" pitchFamily="18" charset="0"/>
              <a:cs typeface="Times New Roman" panose="02020603050405020304" pitchFamily="18" charset="0"/>
            </a:endParaRPr>
          </a:p>
          <a:p>
            <a:pPr algn="just">
              <a:lnSpc>
                <a:spcPct val="100000"/>
              </a:lnSpc>
              <a:spcAft>
                <a:spcPts val="800"/>
              </a:spcAft>
            </a:pPr>
            <a:r>
              <a:rPr lang="vi-VN" sz="2200" dirty="0">
                <a:solidFill>
                  <a:srgbClr val="000000"/>
                </a:solidFill>
                <a:latin typeface="+mj-lt"/>
                <a:ea typeface="Times New Roman" panose="02020603050405020304" pitchFamily="18" charset="0"/>
                <a:cs typeface="Times New Roman" panose="02020603050405020304" pitchFamily="18" charset="0"/>
              </a:rPr>
              <a:t>-  Nước biển dâng do giãn nở nhiệt của nước biển.</a:t>
            </a:r>
            <a:endParaRPr lang="vi-VN" sz="2200" dirty="0">
              <a:solidFill>
                <a:srgbClr val="000000"/>
              </a:solidFill>
              <a:latin typeface="+mj-lt"/>
              <a:ea typeface="Times New Roman" panose="02020603050405020304" pitchFamily="18" charset="0"/>
              <a:cs typeface="Times New Roman" panose="02020603050405020304" pitchFamily="18" charset="0"/>
            </a:endParaRPr>
          </a:p>
          <a:p>
            <a:pPr algn="just">
              <a:lnSpc>
                <a:spcPct val="100000"/>
              </a:lnSpc>
              <a:spcAft>
                <a:spcPts val="800"/>
              </a:spcAft>
            </a:pPr>
            <a:r>
              <a:rPr lang="vi-VN" sz="2200" dirty="0">
                <a:solidFill>
                  <a:srgbClr val="000000"/>
                </a:solidFill>
                <a:latin typeface="+mj-lt"/>
                <a:ea typeface="Times New Roman" panose="02020603050405020304" pitchFamily="18" charset="0"/>
                <a:cs typeface="Times New Roman" panose="02020603050405020304" pitchFamily="18" charset="0"/>
              </a:rPr>
              <a:t>- Thay đổi của dao động khí hậu, biến đổi dòng chảy...</a:t>
            </a:r>
            <a:endParaRPr lang="vi-VN" sz="2200" dirty="0">
              <a:solidFill>
                <a:srgbClr val="000000"/>
              </a:solidFill>
              <a:latin typeface="+mj-lt"/>
              <a:ea typeface="Times New Roman" panose="02020603050405020304" pitchFamily="18" charset="0"/>
              <a:cs typeface="Times New Roman" panose="02020603050405020304" pitchFamily="18" charset="0"/>
            </a:endParaRPr>
          </a:p>
        </p:txBody>
      </p:sp>
      <p:sp>
        <p:nvSpPr>
          <p:cNvPr id="7" name="Rectangle 6"/>
          <p:cNvSpPr/>
          <p:nvPr/>
        </p:nvSpPr>
        <p:spPr>
          <a:xfrm>
            <a:off x="-1" y="5707551"/>
            <a:ext cx="12148457" cy="1210588"/>
          </a:xfrm>
          <a:prstGeom prst="rect">
            <a:avLst/>
          </a:prstGeom>
        </p:spPr>
        <p:txBody>
          <a:bodyPr wrap="square">
            <a:spAutoFit/>
          </a:bodyPr>
          <a:lstStyle/>
          <a:p>
            <a:pPr algn="just">
              <a:lnSpc>
                <a:spcPct val="100000"/>
              </a:lnSpc>
              <a:spcAft>
                <a:spcPts val="800"/>
              </a:spcAft>
            </a:pPr>
            <a:r>
              <a:rPr lang="vi-VN" sz="2200" dirty="0">
                <a:solidFill>
                  <a:srgbClr val="000000"/>
                </a:solidFill>
                <a:latin typeface="+mj-lt"/>
                <a:ea typeface="Times New Roman" panose="02020603050405020304" pitchFamily="18" charset="0"/>
                <a:cs typeface="Times New Roman" panose="02020603050405020304" pitchFamily="18" charset="0"/>
              </a:rPr>
              <a:t>- Bố cục chặt chẽ, sử dụng tiêu đề in đậm, các số liệu dựa trên cơ sở khoa học giúp người đọc dễ dàng nắm bắt nội dung. </a:t>
            </a:r>
            <a:endParaRPr lang="vi-VN" sz="2200" dirty="0">
              <a:solidFill>
                <a:srgbClr val="000000"/>
              </a:solidFill>
              <a:latin typeface="+mj-lt"/>
              <a:ea typeface="Times New Roman" panose="02020603050405020304" pitchFamily="18" charset="0"/>
              <a:cs typeface="Times New Roman" panose="02020603050405020304" pitchFamily="18" charset="0"/>
            </a:endParaRPr>
          </a:p>
          <a:p>
            <a:pPr algn="just">
              <a:lnSpc>
                <a:spcPct val="100000"/>
              </a:lnSpc>
              <a:spcAft>
                <a:spcPts val="800"/>
              </a:spcAft>
            </a:pPr>
            <a:r>
              <a:rPr lang="vi-VN" sz="2200" dirty="0">
                <a:solidFill>
                  <a:srgbClr val="000000"/>
                </a:solidFill>
                <a:latin typeface="+mj-lt"/>
                <a:ea typeface="Times New Roman" panose="02020603050405020304" pitchFamily="18" charset="0"/>
                <a:cs typeface="Times New Roman" panose="02020603050405020304" pitchFamily="18" charset="0"/>
              </a:rPr>
              <a:t>- Sử dụng phương tiện phi ngôn ngữ (biểu đồ) thể hiện rõ nội dung cần hướng đến. </a:t>
            </a:r>
            <a:endParaRPr lang="vi-VN" sz="2200" dirty="0">
              <a:solidFill>
                <a:srgbClr val="000000"/>
              </a:solidFill>
              <a:latin typeface="+mj-l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4" grpId="0"/>
      <p:bldP spid="18"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73741" y="0"/>
            <a:ext cx="12265741" cy="6895783"/>
          </a:xfrm>
          <a:prstGeom prst="rect">
            <a:avLst/>
          </a:prstGeom>
        </p:spPr>
      </p:pic>
      <p:pic>
        <p:nvPicPr>
          <p:cNvPr id="3" name="Picture 2"/>
          <p:cNvPicPr>
            <a:picLocks noChangeAspect="1"/>
          </p:cNvPicPr>
          <p:nvPr/>
        </p:nvPicPr>
        <p:blipFill>
          <a:blip r:embed="rId2"/>
          <a:stretch>
            <a:fillRect/>
          </a:stretch>
        </p:blipFill>
        <p:spPr>
          <a:xfrm>
            <a:off x="4996542" y="3528368"/>
            <a:ext cx="7195457" cy="3329632"/>
          </a:xfrm>
          <a:prstGeom prst="homePlate">
            <a:avLst/>
          </a:prstGeom>
        </p:spPr>
      </p:pic>
      <p:sp>
        <p:nvSpPr>
          <p:cNvPr id="8" name="TextBox 7"/>
          <p:cNvSpPr txBox="1"/>
          <p:nvPr/>
        </p:nvSpPr>
        <p:spPr>
          <a:xfrm>
            <a:off x="6617779" y="2169977"/>
            <a:ext cx="5214994" cy="1277914"/>
          </a:xfrm>
          <a:prstGeom prst="rect">
            <a:avLst/>
          </a:prstGeom>
          <a:noFill/>
          <a:ln>
            <a:solidFill>
              <a:schemeClr val="accent2">
                <a:lumMod val="60000"/>
                <a:lumOff val="40000"/>
              </a:schemeClr>
            </a:solidFill>
          </a:ln>
        </p:spPr>
        <p:txBody>
          <a:bodyPr wrap="square">
            <a:spAutoFit/>
          </a:bodyPr>
          <a:lstStyle/>
          <a:p>
            <a:pPr>
              <a:lnSpc>
                <a:spcPct val="107000"/>
              </a:lnSpc>
              <a:spcAft>
                <a:spcPts val="800"/>
              </a:spcAft>
              <a:tabLst>
                <a:tab pos="182880" algn="l"/>
                <a:tab pos="3007995" algn="ctr"/>
              </a:tabLst>
            </a:pPr>
            <a:r>
              <a:rPr lang="vi-VN" sz="3600" b="1" dirty="0">
                <a:solidFill>
                  <a:srgbClr val="FF0000"/>
                </a:solidFill>
                <a:latin typeface="+mj-lt"/>
                <a:ea typeface="Calibri" panose="020F0502020204030204" pitchFamily="34" charset="0"/>
                <a:cs typeface="#9Slide03 Arima Madurai Medium" panose="00000600000000000000" pitchFamily="2" charset="0"/>
              </a:rPr>
              <a:t>b</a:t>
            </a:r>
            <a:r>
              <a:rPr lang="vi-VN" sz="3600" b="1" dirty="0" smtClean="0">
                <a:solidFill>
                  <a:srgbClr val="FF0000"/>
                </a:solidFill>
                <a:latin typeface="+mj-lt"/>
                <a:ea typeface="Calibri" panose="020F0502020204030204" pitchFamily="34" charset="0"/>
                <a:cs typeface="#9Slide03 Arima Madurai Medium" panose="00000600000000000000" pitchFamily="2" charset="0"/>
              </a:rPr>
              <a:t>. Mực nước biển sẽ dâng cao bao nhiêu</a:t>
            </a:r>
            <a:endParaRPr lang="en-US" sz="5400" dirty="0">
              <a:solidFill>
                <a:srgbClr val="FF0000"/>
              </a:solidFill>
              <a:effectLst/>
              <a:latin typeface="+mj-lt"/>
              <a:ea typeface="Calibri" panose="020F0502020204030204" pitchFamily="34" charset="0"/>
              <a:cs typeface="#9Slide03 Arima Madurai Medium" panose="00000600000000000000" pitchFamily="2" charset="0"/>
            </a:endParaRPr>
          </a:p>
        </p:txBody>
      </p:sp>
      <p:pic>
        <p:nvPicPr>
          <p:cNvPr id="4" name="Picture 3"/>
          <p:cNvPicPr>
            <a:picLocks noChangeAspect="1"/>
          </p:cNvPicPr>
          <p:nvPr/>
        </p:nvPicPr>
        <p:blipFill>
          <a:blip r:embed="rId3"/>
          <a:stretch>
            <a:fillRect/>
          </a:stretch>
        </p:blipFill>
        <p:spPr>
          <a:xfrm>
            <a:off x="0" y="13748"/>
            <a:ext cx="7055870" cy="3528366"/>
          </a:xfrm>
          <a:prstGeom prst="homePlate">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ực-nước-biển-sẽ-dâng-cao-gấp-nhiều-lần-trong-thế-kỷ-tới-tải-video">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 y="0"/>
            <a:ext cx="12192001" cy="68445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b="7194"/>
          <a:stretch>
            <a:fillRect/>
          </a:stretch>
        </p:blipFill>
        <p:spPr>
          <a:xfrm>
            <a:off x="0" y="-230366"/>
            <a:ext cx="12272443" cy="7078206"/>
          </a:xfrm>
          <a:prstGeom prst="rect">
            <a:avLst/>
          </a:prstGeom>
        </p:spPr>
      </p:pic>
      <p:pic>
        <p:nvPicPr>
          <p:cNvPr id="28" name="Picture 27" descr="https://tiasang.com.vn/wp-content/uploads/old/Portals/0/nuoc%20bien%20dang%20a3.png"/>
          <p:cNvPicPr/>
          <p:nvPr/>
        </p:nvPicPr>
        <p:blipFill>
          <a:blip r:embed="rId2">
            <a:extLst>
              <a:ext uri="{28A0092B-C50C-407E-A947-70E740481C1C}">
                <a14:useLocalDpi xmlns:a14="http://schemas.microsoft.com/office/drawing/2010/main" val="0"/>
              </a:ext>
            </a:extLst>
          </a:blip>
          <a:srcRect/>
          <a:stretch>
            <a:fillRect/>
          </a:stretch>
        </p:blipFill>
        <p:spPr bwMode="auto">
          <a:xfrm>
            <a:off x="123588" y="1975326"/>
            <a:ext cx="2873612" cy="2820843"/>
          </a:xfrm>
          <a:prstGeom prst="rect">
            <a:avLst/>
          </a:prstGeom>
          <a:noFill/>
          <a:ln>
            <a:noFill/>
          </a:ln>
        </p:spPr>
      </p:pic>
      <p:graphicFrame>
        <p:nvGraphicFramePr>
          <p:cNvPr id="3" name="Diagram 2"/>
          <p:cNvGraphicFramePr/>
          <p:nvPr/>
        </p:nvGraphicFramePr>
        <p:xfrm>
          <a:off x="3120788" y="0"/>
          <a:ext cx="9071212" cy="6847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73741" y="-111319"/>
            <a:ext cx="12265741" cy="6895783"/>
          </a:xfrm>
          <a:prstGeom prst="rect">
            <a:avLst/>
          </a:prstGeom>
        </p:spPr>
      </p:pic>
      <p:pic>
        <p:nvPicPr>
          <p:cNvPr id="3" name="Picture 2"/>
          <p:cNvPicPr>
            <a:picLocks noChangeAspect="1"/>
          </p:cNvPicPr>
          <p:nvPr/>
        </p:nvPicPr>
        <p:blipFill>
          <a:blip r:embed="rId2"/>
          <a:stretch>
            <a:fillRect/>
          </a:stretch>
        </p:blipFill>
        <p:spPr>
          <a:xfrm>
            <a:off x="4974771" y="3542114"/>
            <a:ext cx="7217229" cy="3353669"/>
          </a:xfrm>
          <a:prstGeom prst="homePlate">
            <a:avLst/>
          </a:prstGeom>
        </p:spPr>
      </p:pic>
      <p:sp>
        <p:nvSpPr>
          <p:cNvPr id="8" name="TextBox 7"/>
          <p:cNvSpPr txBox="1"/>
          <p:nvPr/>
        </p:nvSpPr>
        <p:spPr>
          <a:xfrm>
            <a:off x="7850655" y="1589608"/>
            <a:ext cx="2851801" cy="655885"/>
          </a:xfrm>
          <a:prstGeom prst="rect">
            <a:avLst/>
          </a:prstGeom>
          <a:noFill/>
          <a:ln>
            <a:solidFill>
              <a:schemeClr val="accent2">
                <a:lumMod val="60000"/>
                <a:lumOff val="40000"/>
              </a:schemeClr>
            </a:solidFill>
          </a:ln>
        </p:spPr>
        <p:txBody>
          <a:bodyPr wrap="square">
            <a:spAutoFit/>
          </a:bodyPr>
          <a:lstStyle/>
          <a:p>
            <a:pPr algn="ctr">
              <a:lnSpc>
                <a:spcPct val="107000"/>
              </a:lnSpc>
              <a:spcAft>
                <a:spcPts val="800"/>
              </a:spcAft>
              <a:tabLst>
                <a:tab pos="182880" algn="l"/>
                <a:tab pos="3007995" algn="ctr"/>
              </a:tabLst>
            </a:pPr>
            <a:r>
              <a:rPr lang="vi-VN" sz="3600" b="1" dirty="0">
                <a:solidFill>
                  <a:srgbClr val="FF0000"/>
                </a:solidFill>
                <a:latin typeface="+mj-lt"/>
                <a:ea typeface="Calibri" panose="020F0502020204030204" pitchFamily="34" charset="0"/>
                <a:cs typeface="#9Slide03 Arima Madurai Medium" panose="00000600000000000000" pitchFamily="2" charset="0"/>
              </a:rPr>
              <a:t>c</a:t>
            </a:r>
            <a:r>
              <a:rPr lang="vi-VN" sz="3600" b="1" dirty="0" smtClean="0">
                <a:solidFill>
                  <a:srgbClr val="FF0000"/>
                </a:solidFill>
                <a:latin typeface="+mj-lt"/>
                <a:ea typeface="Calibri" panose="020F0502020204030204" pitchFamily="34" charset="0"/>
                <a:cs typeface="#9Slide03 Arima Madurai Medium" panose="00000600000000000000" pitchFamily="2" charset="0"/>
              </a:rPr>
              <a:t>. Lời kết</a:t>
            </a:r>
            <a:endParaRPr lang="en-US" sz="5400" dirty="0">
              <a:solidFill>
                <a:srgbClr val="FF0000"/>
              </a:solidFill>
              <a:effectLst/>
              <a:latin typeface="+mj-lt"/>
              <a:ea typeface="Calibri" panose="020F0502020204030204" pitchFamily="34" charset="0"/>
              <a:cs typeface="#9Slide03 Arima Madurai Medium" panose="00000600000000000000" pitchFamily="2" charset="0"/>
            </a:endParaRPr>
          </a:p>
        </p:txBody>
      </p:sp>
      <p:pic>
        <p:nvPicPr>
          <p:cNvPr id="4" name="Picture 3"/>
          <p:cNvPicPr>
            <a:picLocks noChangeAspect="1"/>
          </p:cNvPicPr>
          <p:nvPr/>
        </p:nvPicPr>
        <p:blipFill>
          <a:blip r:embed="rId3"/>
          <a:stretch>
            <a:fillRect/>
          </a:stretch>
        </p:blipFill>
        <p:spPr>
          <a:xfrm>
            <a:off x="0" y="13748"/>
            <a:ext cx="7055870" cy="3528366"/>
          </a:xfrm>
          <a:prstGeom prst="homePlate">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iải pháp ngăn ngừa biến đổi khí hậu, nước biển dâng">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784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51076"/>
            <a:ext cx="12289386" cy="6909076"/>
          </a:xfrm>
          <a:prstGeom prst="rect">
            <a:avLst/>
          </a:prstGeom>
        </p:spPr>
      </p:pic>
      <p:grpSp>
        <p:nvGrpSpPr>
          <p:cNvPr id="23" name="Group 22"/>
          <p:cNvGrpSpPr/>
          <p:nvPr/>
        </p:nvGrpSpPr>
        <p:grpSpPr>
          <a:xfrm>
            <a:off x="922199" y="4663427"/>
            <a:ext cx="10144308" cy="2097761"/>
            <a:chOff x="2469306" y="2205052"/>
            <a:chExt cx="2566572" cy="2447894"/>
          </a:xfrm>
        </p:grpSpPr>
        <p:sp>
          <p:nvSpPr>
            <p:cNvPr id="21" name="Teardrop 20"/>
            <p:cNvSpPr/>
            <p:nvPr/>
          </p:nvSpPr>
          <p:spPr>
            <a:xfrm rot="5141952">
              <a:off x="2587984" y="2205052"/>
              <a:ext cx="2447894" cy="2447894"/>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2" name="Freeform: Shape 21"/>
            <p:cNvSpPr/>
            <p:nvPr/>
          </p:nvSpPr>
          <p:spPr>
            <a:xfrm>
              <a:off x="2469306" y="2283693"/>
              <a:ext cx="2499294" cy="2290612"/>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4" tIns="393332" rIns="393533"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8" name="TextBox 27"/>
          <p:cNvSpPr txBox="1"/>
          <p:nvPr/>
        </p:nvSpPr>
        <p:spPr>
          <a:xfrm>
            <a:off x="2030298" y="5019809"/>
            <a:ext cx="8322741" cy="1384995"/>
          </a:xfrm>
          <a:prstGeom prst="rect">
            <a:avLst/>
          </a:prstGeom>
          <a:noFill/>
        </p:spPr>
        <p:txBody>
          <a:bodyPr wrap="square" rtlCol="0">
            <a:spAutoFit/>
          </a:bodyPr>
          <a:lstStyle/>
          <a:p>
            <a:pPr lvl="0">
              <a:defRPr/>
            </a:pPr>
            <a:r>
              <a:rPr lang="vi-VN" sz="2800" b="1" u="sng" dirty="0" smtClean="0">
                <a:solidFill>
                  <a:srgbClr val="FF0000"/>
                </a:solidFill>
                <a:latin typeface="Times New Roman" panose="02020603050405020304" pitchFamily="18" charset="0"/>
                <a:cs typeface="Times New Roman" panose="02020603050405020304" pitchFamily="18" charset="0"/>
              </a:rPr>
              <a:t>Lời kêu gọi: </a:t>
            </a:r>
            <a:r>
              <a:rPr lang="vi-VN" sz="2800" b="1" i="1" dirty="0" smtClean="0">
                <a:solidFill>
                  <a:srgbClr val="00B050"/>
                </a:solidFill>
                <a:latin typeface="Times New Roman" panose="02020603050405020304" pitchFamily="18" charset="0"/>
                <a:cs typeface="Times New Roman" panose="02020603050405020304" pitchFamily="18" charset="0"/>
              </a:rPr>
              <a:t>Tìm </a:t>
            </a:r>
            <a:r>
              <a:rPr lang="vi-VN" sz="2800" b="1" i="1" dirty="0">
                <a:solidFill>
                  <a:srgbClr val="00B050"/>
                </a:solidFill>
                <a:latin typeface="Times New Roman" panose="02020603050405020304" pitchFamily="18" charset="0"/>
                <a:cs typeface="Times New Roman" panose="02020603050405020304" pitchFamily="18" charset="0"/>
              </a:rPr>
              <a:t>giải pháp thích ứng một cách hiệu quả là một trong những bài toán khó nhất mà loài người chúng ta cần hợp tác giải quyết trong thế kỉ này.</a:t>
            </a:r>
            <a:endParaRPr kumimoji="0" lang="en-US" sz="2800" b="1" i="1"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533795" y="88135"/>
            <a:ext cx="3243263" cy="4303634"/>
            <a:chOff x="660400" y="1764500"/>
            <a:chExt cx="3243263" cy="4303634"/>
          </a:xfrm>
        </p:grpSpPr>
        <p:sp>
          <p:nvSpPr>
            <p:cNvPr id="24" name="Flowchart: Off-page Connector 23"/>
            <p:cNvSpPr/>
            <p:nvPr/>
          </p:nvSpPr>
          <p:spPr>
            <a:xfrm>
              <a:off x="660400" y="2081922"/>
              <a:ext cx="3243263" cy="3986212"/>
            </a:xfrm>
            <a:prstGeom prst="flowChartOffpageConnector">
              <a:avLst/>
            </a:prstGeom>
            <a:solidFill>
              <a:schemeClr val="bg1"/>
            </a:solidFill>
            <a:ln w="28575">
              <a:solidFill>
                <a:srgbClr val="FFC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p:cNvSpPr/>
            <p:nvPr/>
          </p:nvSpPr>
          <p:spPr>
            <a:xfrm rot="5400000">
              <a:off x="2039714" y="1561595"/>
              <a:ext cx="484632" cy="890441"/>
            </a:xfrm>
            <a:prstGeom prst="chevron">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 name="Group 33"/>
          <p:cNvGrpSpPr/>
          <p:nvPr/>
        </p:nvGrpSpPr>
        <p:grpSpPr>
          <a:xfrm>
            <a:off x="4410146" y="88135"/>
            <a:ext cx="3243263" cy="4303634"/>
            <a:chOff x="660400" y="1764500"/>
            <a:chExt cx="3243263" cy="4303634"/>
          </a:xfrm>
        </p:grpSpPr>
        <p:sp>
          <p:nvSpPr>
            <p:cNvPr id="35" name="Flowchart: Off-page Connector 34"/>
            <p:cNvSpPr/>
            <p:nvPr/>
          </p:nvSpPr>
          <p:spPr>
            <a:xfrm>
              <a:off x="660400" y="2081922"/>
              <a:ext cx="3243263" cy="3986212"/>
            </a:xfrm>
            <a:prstGeom prst="flowChartOffpageConnector">
              <a:avLst/>
            </a:prstGeom>
            <a:solidFill>
              <a:schemeClr val="bg1"/>
            </a:solidFill>
            <a:ln w="28575">
              <a:solidFill>
                <a:srgbClr val="FFC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Chevron 35"/>
            <p:cNvSpPr/>
            <p:nvPr/>
          </p:nvSpPr>
          <p:spPr>
            <a:xfrm rot="5400000">
              <a:off x="2039714" y="1561595"/>
              <a:ext cx="484632" cy="890441"/>
            </a:xfrm>
            <a:prstGeom prst="chevron">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p:cNvGrpSpPr/>
          <p:nvPr/>
        </p:nvGrpSpPr>
        <p:grpSpPr>
          <a:xfrm>
            <a:off x="8147917" y="88135"/>
            <a:ext cx="3243263" cy="4303634"/>
            <a:chOff x="660400" y="1764500"/>
            <a:chExt cx="3243263" cy="4303634"/>
          </a:xfrm>
        </p:grpSpPr>
        <p:sp>
          <p:nvSpPr>
            <p:cNvPr id="38" name="Flowchart: Off-page Connector 37"/>
            <p:cNvSpPr/>
            <p:nvPr/>
          </p:nvSpPr>
          <p:spPr>
            <a:xfrm>
              <a:off x="660400" y="2081922"/>
              <a:ext cx="3243263" cy="3986212"/>
            </a:xfrm>
            <a:prstGeom prst="flowChartOffpageConnector">
              <a:avLst/>
            </a:prstGeom>
            <a:solidFill>
              <a:schemeClr val="bg1"/>
            </a:solidFill>
            <a:ln w="28575">
              <a:solidFill>
                <a:srgbClr val="FFC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Chevron 38"/>
            <p:cNvSpPr/>
            <p:nvPr/>
          </p:nvSpPr>
          <p:spPr>
            <a:xfrm rot="5400000">
              <a:off x="2039714" y="1561595"/>
              <a:ext cx="484632" cy="890441"/>
            </a:xfrm>
            <a:prstGeom prst="chevron">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extBox 40"/>
          <p:cNvSpPr txBox="1"/>
          <p:nvPr/>
        </p:nvSpPr>
        <p:spPr>
          <a:xfrm>
            <a:off x="533796" y="636808"/>
            <a:ext cx="3243262" cy="3121880"/>
          </a:xfrm>
          <a:prstGeom prst="rect">
            <a:avLst/>
          </a:prstGeom>
          <a:noFill/>
        </p:spPr>
        <p:txBody>
          <a:bodyPr wrap="square">
            <a:spAutoFit/>
          </a:bodyPr>
          <a:lstStyle/>
          <a:p>
            <a:pPr algn="just">
              <a:lnSpc>
                <a:spcPct val="107000"/>
              </a:lnSpc>
              <a:spcAft>
                <a:spcPts val="800"/>
              </a:spcAft>
            </a:pPr>
            <a:r>
              <a:rPr lang="vi-VN" sz="23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Mực nước biển toàn cầu sẽ liên </a:t>
            </a:r>
            <a:r>
              <a:rPr lang="vi-VN" sz="23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 tăng với tốc </a:t>
            </a:r>
            <a:r>
              <a:rPr lang="vi-VN" sz="23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 ngày </a:t>
            </a:r>
            <a:r>
              <a:rPr lang="vi-VN" sz="23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càng nhanh hơn do nhiều nguyên nhân khác nhau: băng tan, giãn nở của nước và các thay đổi trong hệ thống khí hậu Trái </a:t>
            </a:r>
            <a:r>
              <a:rPr lang="vi-VN" sz="23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vi-VN" sz="23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4"/>
          <p:cNvSpPr txBox="1"/>
          <p:nvPr/>
        </p:nvSpPr>
        <p:spPr>
          <a:xfrm>
            <a:off x="4483037" y="890190"/>
            <a:ext cx="3097478" cy="2397451"/>
          </a:xfrm>
          <a:prstGeom prst="rect">
            <a:avLst/>
          </a:prstGeom>
          <a:noFill/>
        </p:spPr>
        <p:txBody>
          <a:bodyPr wrap="square">
            <a:spAutoFit/>
          </a:bodyPr>
          <a:lstStyle/>
          <a:p>
            <a:pPr algn="ctr">
              <a:lnSpc>
                <a:spcPct val="107000"/>
              </a:lnSpc>
              <a:spcAft>
                <a:spcPts val="8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Tốc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 dâng của nước biển do biến đổi khí hậu chừng 3 milimet một năm với gia tốc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dương.</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p:cNvSpPr txBox="1"/>
          <p:nvPr/>
        </p:nvSpPr>
        <p:spPr>
          <a:xfrm>
            <a:off x="8286495" y="636808"/>
            <a:ext cx="3104685" cy="3253711"/>
          </a:xfrm>
          <a:prstGeom prst="rect">
            <a:avLst/>
          </a:prstGeom>
          <a:noFill/>
        </p:spPr>
        <p:txBody>
          <a:bodyPr wrap="square">
            <a:spAutoFit/>
          </a:bodyPr>
          <a:lstStyle/>
          <a:p>
            <a:pPr algn="just">
              <a:lnSpc>
                <a:spcPct val="107000"/>
              </a:lnSpc>
              <a:spcAft>
                <a:spcPts val="800"/>
              </a:spcAft>
            </a:pP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 kiến vào cuối thế kỷ tới, mực nước biển sẽ tăng lên trong khoảng 35-85 cm, gây thiệt hại cho kinh tế toàn cầu hàng ngàn tỷ USD với nhiều hệ lụy về phát triển.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down)">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P spid="45"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3482</Words>
  <Application>WPS Presentation</Application>
  <PresentationFormat>Widescreen</PresentationFormat>
  <Paragraphs>127</Paragraphs>
  <Slides>17</Slides>
  <Notes>0</Notes>
  <HiddenSlides>0</HiddenSlides>
  <MMClips>3</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17</vt:i4>
      </vt:variant>
    </vt:vector>
  </HeadingPairs>
  <TitlesOfParts>
    <vt:vector size="31" baseType="lpstr">
      <vt:lpstr>Arial</vt:lpstr>
      <vt:lpstr>SimSun</vt:lpstr>
      <vt:lpstr>Wingdings</vt:lpstr>
      <vt:lpstr>Times New Roman</vt:lpstr>
      <vt:lpstr>Calibri</vt:lpstr>
      <vt:lpstr>#9Slide03 Arima Madurai Medium</vt:lpstr>
      <vt:lpstr>SVN-Riesling</vt:lpstr>
      <vt:lpstr>Calibri</vt:lpstr>
      <vt:lpstr>Microsoft YaHei</vt:lpstr>
      <vt:lpstr>Arial Unicode MS</vt:lpstr>
      <vt:lpstr>Calibri Light</vt:lpstr>
      <vt:lpstr>Calibri Light</vt:lpstr>
      <vt:lpstr>等线</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Thị Hằng</dc:creator>
  <cp:lastModifiedBy>ADMIN</cp:lastModifiedBy>
  <cp:revision>71</cp:revision>
  <dcterms:created xsi:type="dcterms:W3CDTF">2022-10-20T03:29:00Z</dcterms:created>
  <dcterms:modified xsi:type="dcterms:W3CDTF">2023-11-24T04:09:16Z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0705FE1A25C640CBBA05C67EFA56C6CD_13</vt:lpwstr>
  </property>
  <property fmtid="{D5CDD505-2E9C-101B-9397-08002B2CF9AE}" pid="3" name="KSOProductBuildVer">
    <vt:lpwstr>1033-12.2.0.13306</vt:lpwstr>
  </property>
</Properties>
</file>