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18807" r:id="rId3"/>
    <p:sldId id="18854" r:id="rId5"/>
    <p:sldId id="18855" r:id="rId6"/>
    <p:sldId id="18856" r:id="rId7"/>
    <p:sldId id="18857" r:id="rId8"/>
    <p:sldId id="18858" r:id="rId9"/>
    <p:sldId id="18860" r:id="rId10"/>
    <p:sldId id="258" r:id="rId11"/>
    <p:sldId id="18863" r:id="rId12"/>
    <p:sldId id="349" r:id="rId13"/>
    <p:sldId id="18813" r:id="rId14"/>
    <p:sldId id="18864" r:id="rId15"/>
    <p:sldId id="18865" r:id="rId16"/>
    <p:sldId id="18866" r:id="rId17"/>
    <p:sldId id="18867" r:id="rId18"/>
    <p:sldId id="18868" r:id="rId19"/>
    <p:sldId id="18871" r:id="rId20"/>
  </p:sldIdLst>
  <p:sldSz cx="9144000" cy="5143500" type="screen16x9"/>
  <p:notesSz cx="6858000" cy="9144000"/>
  <p:embeddedFontLst>
    <p:embeddedFont>
      <p:font typeface="Gloria Hallelujah" panose="02000000000000000000"/>
      <p:regular r:id="rId24"/>
    </p:embeddedFont>
    <p:embeddedFont>
      <p:font typeface="Nunito"/>
      <p:regular r:id="rId25"/>
    </p:embeddedFont>
    <p:embeddedFont>
      <p:font typeface="Calibri" panose="020F0502020204030204"/>
      <p:regular r:id="rId26"/>
      <p:bold r:id="rId27"/>
      <p:italic r:id="rId28"/>
      <p:boldItalic r:id="rId29"/>
    </p:embeddedFont>
    <p:embeddedFont>
      <p:font typeface="#9Slide05 SVNCookie" panose="020B0606040200020203" pitchFamily="34" charset="0"/>
      <p:regular r:id="rId30"/>
    </p:embeddedFont>
    <p:embeddedFont>
      <p:font typeface="#9Slide03 Arima Madurai" panose="000005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nell Roundhand" panose="02000603080000090004" pitchFamily="2" charset="77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6600"/>
    <a:srgbClr val="0033CC"/>
    <a:srgbClr val="FFFF66"/>
    <a:srgbClr val="F0F0F0"/>
    <a:srgbClr val="FFFF99"/>
    <a:srgbClr val="DDF0C8"/>
    <a:srgbClr val="D2EBB7"/>
    <a:srgbClr val="E4D3F1"/>
    <a:srgbClr val="BA8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8" autoAdjust="0"/>
    <p:restoredTop sz="84769" autoAdjust="0"/>
  </p:normalViewPr>
  <p:slideViewPr>
    <p:cSldViewPr snapToGrid="0">
      <p:cViewPr varScale="1">
        <p:scale>
          <a:sx n="78" d="100"/>
          <a:sy n="78" d="100"/>
        </p:scale>
        <p:origin x="87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28194-EC29-45D4-9CA9-1EA2465CD93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5DF9CA-84AD-4990-AB7F-D5AE70B4B095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SGK/46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8CDAE5-2C3E-41C6-A7EB-2FF7E9E2A89C}" cxnId="{767F77D1-C232-4AE8-829C-016AB8F72643}" type="parTrans">
      <dgm:prSet/>
      <dgm:spPr/>
      <dgm:t>
        <a:bodyPr/>
        <a:lstStyle/>
        <a:p>
          <a:endParaRPr lang="en-US"/>
        </a:p>
      </dgm:t>
    </dgm:pt>
    <dgm:pt modelId="{2A926D25-26F9-4AC2-858C-11EFB554E8A4}" cxnId="{767F77D1-C232-4AE8-829C-016AB8F72643}" type="sibTrans">
      <dgm:prSet/>
      <dgm:spPr/>
      <dgm:t>
        <a:bodyPr/>
        <a:lstStyle/>
        <a:p>
          <a:endParaRPr lang="en-US"/>
        </a:p>
      </dgm:t>
    </dgm:pt>
    <dgm:pt modelId="{A4C1A67B-10E6-4B8D-B359-19DE5DA9F0B6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Thế</a:t>
          </a:r>
          <a:r>
            <a:rPr lang="en-US" dirty="0" smtClean="0"/>
            <a:t> </a:t>
          </a:r>
          <a:r>
            <a:rPr lang="en-US" dirty="0" err="1" smtClean="0"/>
            <a:t>nào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văn</a:t>
          </a:r>
          <a:r>
            <a:rPr lang="en-US" dirty="0" smtClean="0"/>
            <a:t> </a:t>
          </a:r>
          <a:r>
            <a:rPr lang="en-US" dirty="0" err="1" smtClean="0"/>
            <a:t>nghị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r>
            <a:rPr lang="en-US" dirty="0" smtClean="0"/>
            <a:t> </a:t>
          </a:r>
          <a:r>
            <a:rPr lang="en-US" dirty="0" err="1" smtClean="0"/>
            <a:t>về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vấn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đời</a:t>
          </a:r>
          <a:r>
            <a:rPr lang="en-US" dirty="0" smtClean="0"/>
            <a:t> </a:t>
          </a:r>
          <a:r>
            <a:rPr lang="en-US" dirty="0" err="1" smtClean="0"/>
            <a:t>sống</a:t>
          </a:r>
          <a:r>
            <a:rPr lang="en-US" dirty="0" smtClean="0"/>
            <a:t>?</a:t>
          </a:r>
          <a:endParaRPr lang="en-US" dirty="0"/>
        </a:p>
      </dgm:t>
    </dgm:pt>
    <dgm:pt modelId="{518A5ABA-E98A-438C-BBE3-BABEBB3029B9}" cxnId="{C2B6FEBF-B329-4C27-9400-6533B615888B}" type="parTrans">
      <dgm:prSet/>
      <dgm:spPr/>
      <dgm:t>
        <a:bodyPr/>
        <a:lstStyle/>
        <a:p>
          <a:endParaRPr lang="en-US"/>
        </a:p>
      </dgm:t>
    </dgm:pt>
    <dgm:pt modelId="{65B1BEC0-E64F-4072-972F-1882216EA00F}" cxnId="{C2B6FEBF-B329-4C27-9400-6533B615888B}" type="sibTrans">
      <dgm:prSet/>
      <dgm:spPr/>
      <dgm:t>
        <a:bodyPr/>
        <a:lstStyle/>
        <a:p>
          <a:endParaRPr lang="en-US"/>
        </a:p>
      </dgm:t>
    </dgm:pt>
    <dgm:pt modelId="{42A72230-02CC-4900-95DE-15AE43F2E4E3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Nêu</a:t>
          </a:r>
          <a:r>
            <a:rPr lang="en-US" dirty="0" smtClean="0"/>
            <a:t> </a:t>
          </a:r>
          <a:r>
            <a:rPr lang="en-US" dirty="0" err="1" smtClean="0"/>
            <a:t>yêu</a:t>
          </a:r>
          <a:r>
            <a:rPr lang="en-US" dirty="0" smtClean="0"/>
            <a:t> </a:t>
          </a:r>
          <a:r>
            <a:rPr lang="en-US" dirty="0" err="1" smtClean="0"/>
            <a:t>cầu</a:t>
          </a:r>
          <a:r>
            <a:rPr lang="en-US" dirty="0" smtClean="0"/>
            <a:t> </a:t>
          </a:r>
          <a:r>
            <a:rPr lang="en-US" dirty="0" err="1" smtClean="0"/>
            <a:t>đối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này</a:t>
          </a:r>
          <a:r>
            <a:rPr lang="en-US" dirty="0" smtClean="0"/>
            <a:t>?</a:t>
          </a:r>
          <a:endParaRPr lang="en-US" dirty="0"/>
        </a:p>
      </dgm:t>
    </dgm:pt>
    <dgm:pt modelId="{2272772F-5A33-4A20-9E31-337FCFFA825C}" cxnId="{F3D11462-1B18-43EC-9F87-2BFB6CC109F8}" type="parTrans">
      <dgm:prSet/>
      <dgm:spPr/>
      <dgm:t>
        <a:bodyPr/>
        <a:lstStyle/>
        <a:p>
          <a:endParaRPr lang="en-US"/>
        </a:p>
      </dgm:t>
    </dgm:pt>
    <dgm:pt modelId="{73AF48DD-7BDB-4C4F-9A37-587186518EBC}" cxnId="{F3D11462-1B18-43EC-9F87-2BFB6CC109F8}" type="sibTrans">
      <dgm:prSet/>
      <dgm:spPr/>
      <dgm:t>
        <a:bodyPr/>
        <a:lstStyle/>
        <a:p>
          <a:endParaRPr lang="en-US"/>
        </a:p>
      </dgm:t>
    </dgm:pt>
    <dgm:pt modelId="{286F0835-B2E7-4EF6-BF4A-46E9CBF030A8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Nêu</a:t>
          </a:r>
          <a:r>
            <a:rPr lang="en-US" dirty="0" smtClean="0"/>
            <a:t> </a:t>
          </a:r>
          <a:r>
            <a:rPr lang="en-US" dirty="0" err="1" smtClean="0"/>
            <a:t>bố</a:t>
          </a:r>
          <a:r>
            <a:rPr lang="en-US" dirty="0" smtClean="0"/>
            <a:t> </a:t>
          </a:r>
          <a:r>
            <a:rPr lang="en-US" dirty="0" err="1" smtClean="0"/>
            <a:t>cục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văn</a:t>
          </a:r>
          <a:r>
            <a:rPr lang="en-US" dirty="0" smtClean="0"/>
            <a:t> </a:t>
          </a:r>
          <a:r>
            <a:rPr lang="en-US" dirty="0" err="1" smtClean="0"/>
            <a:t>nghị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r>
            <a:rPr lang="en-US" dirty="0" smtClean="0"/>
            <a:t> </a:t>
          </a:r>
          <a:r>
            <a:rPr lang="en-US" dirty="0" err="1" smtClean="0"/>
            <a:t>về</a:t>
          </a:r>
          <a:r>
            <a:rPr lang="en-US" dirty="0" smtClean="0"/>
            <a:t> 1 </a:t>
          </a:r>
          <a:r>
            <a:rPr lang="en-US" dirty="0" err="1" smtClean="0"/>
            <a:t>vấn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đời</a:t>
          </a:r>
          <a:r>
            <a:rPr lang="en-US" dirty="0" smtClean="0"/>
            <a:t> </a:t>
          </a:r>
          <a:r>
            <a:rPr lang="en-US" dirty="0" err="1" smtClean="0"/>
            <a:t>sống</a:t>
          </a:r>
          <a:r>
            <a:rPr lang="en-US" dirty="0" smtClean="0"/>
            <a:t>?</a:t>
          </a:r>
          <a:endParaRPr lang="en-US" dirty="0"/>
        </a:p>
      </dgm:t>
    </dgm:pt>
    <dgm:pt modelId="{203E0CC8-66A6-455E-BA2C-E38B8B47D8C2}" cxnId="{B399C614-270D-4478-A63E-7A9AE9D59E87}" type="parTrans">
      <dgm:prSet/>
      <dgm:spPr/>
      <dgm:t>
        <a:bodyPr/>
        <a:lstStyle/>
        <a:p>
          <a:endParaRPr lang="en-US"/>
        </a:p>
      </dgm:t>
    </dgm:pt>
    <dgm:pt modelId="{CD55F159-E7D7-44DF-B9F5-A98519777FF7}" cxnId="{B399C614-270D-4478-A63E-7A9AE9D59E87}" type="sibTrans">
      <dgm:prSet/>
      <dgm:spPr/>
      <dgm:t>
        <a:bodyPr/>
        <a:lstStyle/>
        <a:p>
          <a:endParaRPr lang="en-US"/>
        </a:p>
      </dgm:t>
    </dgm:pt>
    <dgm:pt modelId="{581090B2-CDC0-47A8-8ED5-31ED43CC66A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5F1B1BD3-54D1-49B5-B229-B7F5E2FE6D71}" cxnId="{CAE5E127-2422-4C86-8ECA-5B67BF8B9A24}" type="parTrans">
      <dgm:prSet/>
      <dgm:spPr/>
      <dgm:t>
        <a:bodyPr/>
        <a:lstStyle/>
        <a:p>
          <a:endParaRPr lang="en-US"/>
        </a:p>
      </dgm:t>
    </dgm:pt>
    <dgm:pt modelId="{918D0383-7CB3-45B0-B781-1B44759CB3D3}" cxnId="{CAE5E127-2422-4C86-8ECA-5B67BF8B9A24}" type="sibTrans">
      <dgm:prSet/>
      <dgm:spPr/>
      <dgm:t>
        <a:bodyPr/>
        <a:lstStyle/>
        <a:p>
          <a:endParaRPr lang="en-US"/>
        </a:p>
      </dgm:t>
    </dgm:pt>
    <dgm:pt modelId="{FD5E5391-A548-4AE3-878E-7708CB2C99F6}" type="pres">
      <dgm:prSet presAssocID="{E0428194-EC29-45D4-9CA9-1EA2465CD93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13482D-744C-4D9C-AAFD-FC597208B154}" type="pres">
      <dgm:prSet presAssocID="{4C5DF9CA-84AD-4990-AB7F-D5AE70B4B095}" presName="linNode" presStyleCnt="0"/>
      <dgm:spPr/>
    </dgm:pt>
    <dgm:pt modelId="{DF5050DD-3F77-4F21-B632-5438F1A14FE6}" type="pres">
      <dgm:prSet presAssocID="{4C5DF9CA-84AD-4990-AB7F-D5AE70B4B095}" presName="parentShp" presStyleLbl="node1" presStyleIdx="0" presStyleCnt="1" custScaleX="45837" custScaleY="97600" custLinFactNeighborX="3685" custLinFactNeighborY="-40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967F2-7014-46D0-8CF5-39DD8C668890}" type="pres">
      <dgm:prSet presAssocID="{4C5DF9CA-84AD-4990-AB7F-D5AE70B4B095}" presName="childShp" presStyleLbl="bgAccFollowNode1" presStyleIdx="0" presStyleCnt="1" custScaleX="109098" custLinFactNeighborX="6207" custLinFactNeighborY="-9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7F77D1-C232-4AE8-829C-016AB8F72643}" srcId="{E0428194-EC29-45D4-9CA9-1EA2465CD93D}" destId="{4C5DF9CA-84AD-4990-AB7F-D5AE70B4B095}" srcOrd="0" destOrd="0" parTransId="{938CDAE5-2C3E-41C6-A7EB-2FF7E9E2A89C}" sibTransId="{2A926D25-26F9-4AC2-858C-11EFB554E8A4}"/>
    <dgm:cxn modelId="{C2B6FEBF-B329-4C27-9400-6533B615888B}" srcId="{4C5DF9CA-84AD-4990-AB7F-D5AE70B4B095}" destId="{A4C1A67B-10E6-4B8D-B359-19DE5DA9F0B6}" srcOrd="0" destOrd="0" parTransId="{518A5ABA-E98A-438C-BBE3-BABEBB3029B9}" sibTransId="{65B1BEC0-E64F-4072-972F-1882216EA00F}"/>
    <dgm:cxn modelId="{F3D11462-1B18-43EC-9F87-2BFB6CC109F8}" srcId="{4C5DF9CA-84AD-4990-AB7F-D5AE70B4B095}" destId="{42A72230-02CC-4900-95DE-15AE43F2E4E3}" srcOrd="1" destOrd="0" parTransId="{2272772F-5A33-4A20-9E31-337FCFFA825C}" sibTransId="{73AF48DD-7BDB-4C4F-9A37-587186518EBC}"/>
    <dgm:cxn modelId="{B399C614-270D-4478-A63E-7A9AE9D59E87}" srcId="{4C5DF9CA-84AD-4990-AB7F-D5AE70B4B095}" destId="{286F0835-B2E7-4EF6-BF4A-46E9CBF030A8}" srcOrd="2" destOrd="0" parTransId="{203E0CC8-66A6-455E-BA2C-E38B8B47D8C2}" sibTransId="{CD55F159-E7D7-44DF-B9F5-A98519777FF7}"/>
    <dgm:cxn modelId="{CAE5E127-2422-4C86-8ECA-5B67BF8B9A24}" srcId="{4C5DF9CA-84AD-4990-AB7F-D5AE70B4B095}" destId="{581090B2-CDC0-47A8-8ED5-31ED43CC66AC}" srcOrd="3" destOrd="0" parTransId="{5F1B1BD3-54D1-49B5-B229-B7F5E2FE6D71}" sibTransId="{918D0383-7CB3-45B0-B781-1B44759CB3D3}"/>
    <dgm:cxn modelId="{78D409EE-3469-4766-8B4D-401F534AEC6E}" type="presOf" srcId="{E0428194-EC29-45D4-9CA9-1EA2465CD93D}" destId="{FD5E5391-A548-4AE3-878E-7708CB2C99F6}" srcOrd="0" destOrd="0" presId="urn:microsoft.com/office/officeart/2005/8/layout/vList6"/>
    <dgm:cxn modelId="{080F7B32-CA2F-4EA0-A04E-961B3B156C34}" type="presParOf" srcId="{FD5E5391-A548-4AE3-878E-7708CB2C99F6}" destId="{7813482D-744C-4D9C-AAFD-FC597208B154}" srcOrd="0" destOrd="0" presId="urn:microsoft.com/office/officeart/2005/8/layout/vList6"/>
    <dgm:cxn modelId="{5176A6DF-304B-4EE4-864A-F8B80C7142AE}" type="presParOf" srcId="{7813482D-744C-4D9C-AAFD-FC597208B154}" destId="{DF5050DD-3F77-4F21-B632-5438F1A14FE6}" srcOrd="0" destOrd="0" presId="urn:microsoft.com/office/officeart/2005/8/layout/vList6"/>
    <dgm:cxn modelId="{A477D591-A652-4767-83BD-DE58A441BB77}" type="presOf" srcId="{4C5DF9CA-84AD-4990-AB7F-D5AE70B4B095}" destId="{DF5050DD-3F77-4F21-B632-5438F1A14FE6}" srcOrd="0" destOrd="0" presId="urn:microsoft.com/office/officeart/2005/8/layout/vList6"/>
    <dgm:cxn modelId="{590A713D-1D2A-4052-8FA2-004B6D47428D}" type="presParOf" srcId="{7813482D-744C-4D9C-AAFD-FC597208B154}" destId="{4E4967F2-7014-46D0-8CF5-39DD8C668890}" srcOrd="1" destOrd="0" presId="urn:microsoft.com/office/officeart/2005/8/layout/vList6"/>
    <dgm:cxn modelId="{6B024F5E-F628-4AB0-9621-413068AAE1FD}" type="presOf" srcId="{A4C1A67B-10E6-4B8D-B359-19DE5DA9F0B6}" destId="{4E4967F2-7014-46D0-8CF5-39DD8C668890}" srcOrd="0" destOrd="0" presId="urn:microsoft.com/office/officeart/2005/8/layout/vList6"/>
    <dgm:cxn modelId="{E043E748-BF28-4709-9329-C0927AA8DFC6}" type="presOf" srcId="{42A72230-02CC-4900-95DE-15AE43F2E4E3}" destId="{4E4967F2-7014-46D0-8CF5-39DD8C668890}" srcOrd="0" destOrd="1" presId="urn:microsoft.com/office/officeart/2005/8/layout/vList6"/>
    <dgm:cxn modelId="{9B717DE4-DE13-40C8-99D7-E45054D3A3B8}" type="presOf" srcId="{286F0835-B2E7-4EF6-BF4A-46E9CBF030A8}" destId="{4E4967F2-7014-46D0-8CF5-39DD8C668890}" srcOrd="0" destOrd="2" presId="urn:microsoft.com/office/officeart/2005/8/layout/vList6"/>
    <dgm:cxn modelId="{A2B54DD1-626C-4C70-AF23-21DABB1B984A}" type="presOf" srcId="{581090B2-CDC0-47A8-8ED5-31ED43CC66AC}" destId="{4E4967F2-7014-46D0-8CF5-39DD8C668890}" srcOrd="0" destOrd="3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/>
      <dgm:spPr/>
      <dgm:t>
        <a:bodyPr/>
        <a:lstStyle/>
        <a:p>
          <a:r>
            <a:rPr lang="en-US" b="1" dirty="0" err="1" smtClean="0"/>
            <a:t>Bố</a:t>
          </a:r>
          <a:r>
            <a:rPr lang="en-US" b="1" dirty="0" smtClean="0"/>
            <a:t> </a:t>
          </a:r>
          <a:r>
            <a:rPr lang="en-US" b="1" dirty="0" err="1" smtClean="0"/>
            <a:t>cục</a:t>
          </a:r>
          <a:endParaRPr lang="en-US" b="1" dirty="0"/>
        </a:p>
      </dgm:t>
    </dgm:pt>
    <dgm:pt modelId="{13006422-4286-4ADF-9DF9-1B81F1E3B49E}" cxnId="{D44F36BF-A647-43ED-8E0C-B723030E5807}" type="parTrans">
      <dgm:prSet/>
      <dgm:spPr/>
      <dgm:t>
        <a:bodyPr/>
        <a:lstStyle/>
        <a:p>
          <a:endParaRPr lang="en-US"/>
        </a:p>
      </dgm:t>
    </dgm:pt>
    <dgm:pt modelId="{D35A4175-0946-4B03-8A59-F451EAC94E47}" cxnId="{D44F36BF-A647-43ED-8E0C-B723030E5807}" type="sibTrans">
      <dgm:prSet/>
      <dgm:spPr/>
      <dgm:t>
        <a:bodyPr/>
        <a:lstStyle/>
        <a:p>
          <a:endParaRPr lang="en-US"/>
        </a:p>
      </dgm:t>
    </dgm:pt>
    <dgm:pt modelId="{7FE5B35C-20E2-4C45-B3AF-E956EAE2B272}">
      <dgm:prSet phldrT="[Text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MB: 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iới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ý ‎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dirty="0"/>
            <a:t/>
          </a:r>
          <a:endParaRPr lang="en-US" dirty="0"/>
        </a:p>
      </dgm:t>
    </dgm:pt>
    <dgm:pt modelId="{67B6F3C9-0F05-44F2-BB0E-382DB9DF58BA}" cxnId="{1E1E485F-346E-42D2-84BE-451A1A16034A}" type="parTrans">
      <dgm:prSet/>
      <dgm:spPr/>
      <dgm:t>
        <a:bodyPr/>
        <a:lstStyle/>
        <a:p>
          <a:endParaRPr lang="en-US"/>
        </a:p>
      </dgm:t>
    </dgm:pt>
    <dgm:pt modelId="{64E04251-8258-4B5F-9DF6-3D2F493EE3FC}" cxnId="{1E1E485F-346E-42D2-84BE-451A1A16034A}" type="sibTrans">
      <dgm:prSet/>
      <dgm:spPr/>
      <dgm:t>
        <a:bodyPr/>
        <a:lstStyle/>
        <a:p>
          <a:endParaRPr lang="en-US"/>
        </a:p>
      </dgm:t>
    </dgm:pt>
    <dgm:pt modelId="{71D8B2EA-A099-414C-9301-C9C2AA97DEEF}">
      <dgm:prSet phldrT="[Text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TB: 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iải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lẽ, bằng chứng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lẽ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lí.</a:t>
          </a:r>
          <a:r>
            <a:rPr lang="en-US" dirty="0"/>
            <a:t/>
          </a:r>
          <a:endParaRPr lang="en-US" dirty="0"/>
        </a:p>
      </dgm:t>
    </dgm:pt>
    <dgm:pt modelId="{AA7931F2-2E88-41CE-B3E7-FF40318D736A}" cxnId="{DEBC182B-7E67-46F2-B1DE-BAB79BBAF1DC}" type="parTrans">
      <dgm:prSet/>
      <dgm:spPr/>
      <dgm:t>
        <a:bodyPr/>
        <a:lstStyle/>
        <a:p>
          <a:endParaRPr lang="en-US"/>
        </a:p>
      </dgm:t>
    </dgm:pt>
    <dgm:pt modelId="{D73EA985-FBE1-46BD-8C0D-7A5B52735E7F}" cxnId="{DEBC182B-7E67-46F2-B1DE-BAB79BBAF1DC}" type="sibTrans">
      <dgm:prSet/>
      <dgm:spPr/>
      <dgm:t>
        <a:bodyPr/>
        <a:lstStyle/>
        <a:p>
          <a:endParaRPr lang="en-US"/>
        </a:p>
      </dgm:t>
    </dgm:pt>
    <dgm:pt modelId="{0EAFC387-5095-4E73-BFC6-52A5CFDBB1C2}">
      <dgm:prSet phldrT="[Text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KB: 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hẳng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‎ý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dirty="0"/>
            <a:t/>
          </a:r>
          <a:endParaRPr lang="en-US" dirty="0"/>
        </a:p>
      </dgm:t>
    </dgm:pt>
    <dgm:pt modelId="{2CE53912-4A7F-44A1-9936-4657D65E44CD}" cxnId="{8B90AD29-EAC1-4742-B630-7AE49FAC519A}" type="parTrans">
      <dgm:prSet/>
      <dgm:spPr/>
      <dgm:t>
        <a:bodyPr/>
        <a:lstStyle/>
        <a:p>
          <a:endParaRPr lang="en-US"/>
        </a:p>
      </dgm:t>
    </dgm:pt>
    <dgm:pt modelId="{92E178B4-0C4A-4CFF-9BA7-E622CB0A537C}" cxnId="{8B90AD29-EAC1-4742-B630-7AE49FAC519A}" type="sibTrans">
      <dgm:prSet/>
      <dgm:spPr/>
      <dgm:t>
        <a:bodyPr/>
        <a:lstStyle/>
        <a:p>
          <a:endParaRPr lang="en-US"/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ScaleY="31430" custLinFactNeighborX="249" custLinFactNeighborY="-3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  <dgm:t>
        <a:bodyPr/>
        <a:lstStyle/>
        <a:p>
          <a:endParaRPr lang="en-US"/>
        </a:p>
      </dgm:t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 custScaleX="56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 custScaleX="1064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  <dgm:t>
        <a:bodyPr/>
        <a:lstStyle/>
        <a:p>
          <a:endParaRPr lang="en-US"/>
        </a:p>
      </dgm:t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 custScaleX="56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D44F36BF-A647-43ED-8E0C-B723030E5807}" srcId="{2A3EDB59-019E-40E2-A4A5-58A508F8948C}" destId="{9B3BEFE9-4502-4C91-AA71-DAF0AA87821C}" srcOrd="0" destOrd="0" parTransId="{13006422-4286-4ADF-9DF9-1B81F1E3B49E}" sibTransId="{D35A4175-0946-4B03-8A59-F451EAC94E47}"/>
    <dgm:cxn modelId="{1E1E485F-346E-42D2-84BE-451A1A16034A}" srcId="{9B3BEFE9-4502-4C91-AA71-DAF0AA87821C}" destId="{7FE5B35C-20E2-4C45-B3AF-E956EAE2B272}" srcOrd="0" destOrd="0" parTransId="{67B6F3C9-0F05-44F2-BB0E-382DB9DF58BA}" sibTransId="{64E04251-8258-4B5F-9DF6-3D2F493EE3FC}"/>
    <dgm:cxn modelId="{DEBC182B-7E67-46F2-B1DE-BAB79BBAF1DC}" srcId="{9B3BEFE9-4502-4C91-AA71-DAF0AA87821C}" destId="{71D8B2EA-A099-414C-9301-C9C2AA97DEEF}" srcOrd="1" destOrd="0" parTransId="{AA7931F2-2E88-41CE-B3E7-FF40318D736A}" sibTransId="{D73EA985-FBE1-46BD-8C0D-7A5B52735E7F}"/>
    <dgm:cxn modelId="{8B90AD29-EAC1-4742-B630-7AE49FAC519A}" srcId="{9B3BEFE9-4502-4C91-AA71-DAF0AA87821C}" destId="{0EAFC387-5095-4E73-BFC6-52A5CFDBB1C2}" srcOrd="2" destOrd="0" parTransId="{2CE53912-4A7F-44A1-9936-4657D65E44CD}" sibTransId="{92E178B4-0C4A-4CFF-9BA7-E622CB0A537C}"/>
    <dgm:cxn modelId="{68AD2227-E715-49C7-BC9F-ED9A3EF6E046}" type="presOf" srcId="{2A3EDB59-019E-40E2-A4A5-58A508F8948C}" destId="{5BA30D22-97E5-4263-A0CE-1D6A8C3C5EB7}" srcOrd="0" destOrd="0" presId="urn:microsoft.com/office/officeart/2005/8/layout/hierarchy1"/>
    <dgm:cxn modelId="{E9DE34C5-558B-4F64-8388-AE56135876B3}" type="presParOf" srcId="{5BA30D22-97E5-4263-A0CE-1D6A8C3C5EB7}" destId="{44E3A01B-2D3B-40A8-9495-AA4E2F3B9BC2}" srcOrd="0" destOrd="0" presId="urn:microsoft.com/office/officeart/2005/8/layout/hierarchy1"/>
    <dgm:cxn modelId="{6DDE6225-8D6E-4C1E-9CC0-521387F44E7F}" type="presParOf" srcId="{44E3A01B-2D3B-40A8-9495-AA4E2F3B9BC2}" destId="{DCCF8DCB-FEAB-4787-98C4-DD41558408E3}" srcOrd="0" destOrd="0" presId="urn:microsoft.com/office/officeart/2005/8/layout/hierarchy1"/>
    <dgm:cxn modelId="{86470270-5BF5-4099-B8DB-2990BDF86C9C}" type="presParOf" srcId="{DCCF8DCB-FEAB-4787-98C4-DD41558408E3}" destId="{879E41D4-B81D-4FC6-B2C3-0B2C8E9323D2}" srcOrd="0" destOrd="0" presId="urn:microsoft.com/office/officeart/2005/8/layout/hierarchy1"/>
    <dgm:cxn modelId="{2D85CC37-789D-4ADE-93B5-85CEF34F37E5}" type="presParOf" srcId="{DCCF8DCB-FEAB-4787-98C4-DD41558408E3}" destId="{8B27E1D2-C65C-4A50-A224-7A1B3F9DB55D}" srcOrd="1" destOrd="0" presId="urn:microsoft.com/office/officeart/2005/8/layout/hierarchy1"/>
    <dgm:cxn modelId="{102812CC-0153-4E35-8472-200802E8016F}" type="presOf" srcId="{9B3BEFE9-4502-4C91-AA71-DAF0AA87821C}" destId="{8B27E1D2-C65C-4A50-A224-7A1B3F9DB55D}" srcOrd="0" destOrd="0" presId="urn:microsoft.com/office/officeart/2005/8/layout/hierarchy1"/>
    <dgm:cxn modelId="{2D1576CA-C590-4C96-A57A-F32DF66FFA17}" type="presParOf" srcId="{44E3A01B-2D3B-40A8-9495-AA4E2F3B9BC2}" destId="{96BAB6F8-8D37-4E5C-9DEC-84E5B94F1DA5}" srcOrd="1" destOrd="0" presId="urn:microsoft.com/office/officeart/2005/8/layout/hierarchy1"/>
    <dgm:cxn modelId="{25F8236E-DABC-495A-8557-6A08C91C9D3A}" type="presParOf" srcId="{96BAB6F8-8D37-4E5C-9DEC-84E5B94F1DA5}" destId="{34550902-F15F-46AF-A075-EF5953951D5C}" srcOrd="0" destOrd="1" presId="urn:microsoft.com/office/officeart/2005/8/layout/hierarchy1"/>
    <dgm:cxn modelId="{925BBFC9-BAA5-453F-A615-7AAA71777E2F}" type="presOf" srcId="{67B6F3C9-0F05-44F2-BB0E-382DB9DF58BA}" destId="{34550902-F15F-46AF-A075-EF5953951D5C}" srcOrd="0" destOrd="0" presId="urn:microsoft.com/office/officeart/2005/8/layout/hierarchy1"/>
    <dgm:cxn modelId="{187807A9-87D0-4B27-BE22-4EF3E693107A}" type="presParOf" srcId="{96BAB6F8-8D37-4E5C-9DEC-84E5B94F1DA5}" destId="{98FF3BC1-AE02-4890-B26E-22BD20D9018B}" srcOrd="1" destOrd="1" presId="urn:microsoft.com/office/officeart/2005/8/layout/hierarchy1"/>
    <dgm:cxn modelId="{48CC5A83-F4A7-4890-B45A-4521E5C04046}" type="presParOf" srcId="{98FF3BC1-AE02-4890-B26E-22BD20D9018B}" destId="{F021B97C-69BB-46FA-9A24-D568281D1343}" srcOrd="0" destOrd="1" presId="urn:microsoft.com/office/officeart/2005/8/layout/hierarchy1"/>
    <dgm:cxn modelId="{0164ECDE-E370-4CD1-826A-3DC3680B924D}" type="presParOf" srcId="{F021B97C-69BB-46FA-9A24-D568281D1343}" destId="{74EC2391-F351-48C4-B989-1ED4963219C4}" srcOrd="0" destOrd="0" presId="urn:microsoft.com/office/officeart/2005/8/layout/hierarchy1"/>
    <dgm:cxn modelId="{5092343A-D3A0-4484-9E92-083E0A57FFFC}" type="presParOf" srcId="{F021B97C-69BB-46FA-9A24-D568281D1343}" destId="{0F12B2EF-10F7-4D20-90D7-709B0B2861AD}" srcOrd="1" destOrd="0" presId="urn:microsoft.com/office/officeart/2005/8/layout/hierarchy1"/>
    <dgm:cxn modelId="{86FBAE77-84E6-49F5-A008-3EABBCD860D2}" type="presOf" srcId="{7FE5B35C-20E2-4C45-B3AF-E956EAE2B272}" destId="{0F12B2EF-10F7-4D20-90D7-709B0B2861AD}" srcOrd="0" destOrd="0" presId="urn:microsoft.com/office/officeart/2005/8/layout/hierarchy1"/>
    <dgm:cxn modelId="{75FAE70F-B5C7-4BB2-8D5C-CC498C95F2D8}" type="presParOf" srcId="{98FF3BC1-AE02-4890-B26E-22BD20D9018B}" destId="{F8681747-8482-4836-97A7-65CD544FFC17}" srcOrd="1" destOrd="1" presId="urn:microsoft.com/office/officeart/2005/8/layout/hierarchy1"/>
    <dgm:cxn modelId="{10619F05-60BA-4B79-817A-F6325B16DB3A}" type="presParOf" srcId="{96BAB6F8-8D37-4E5C-9DEC-84E5B94F1DA5}" destId="{4D3C4C4A-0E88-4245-BAB4-C63299D61436}" srcOrd="2" destOrd="1" presId="urn:microsoft.com/office/officeart/2005/8/layout/hierarchy1"/>
    <dgm:cxn modelId="{08BD5D64-A05B-49B8-82C9-53BBBC75197B}" type="presOf" srcId="{AA7931F2-2E88-41CE-B3E7-FF40318D736A}" destId="{4D3C4C4A-0E88-4245-BAB4-C63299D61436}" srcOrd="0" destOrd="0" presId="urn:microsoft.com/office/officeart/2005/8/layout/hierarchy1"/>
    <dgm:cxn modelId="{4930A070-2153-4C96-BAF4-AFE16778389A}" type="presParOf" srcId="{96BAB6F8-8D37-4E5C-9DEC-84E5B94F1DA5}" destId="{B45EEA20-7459-4D55-A867-A811A4E40D8A}" srcOrd="3" destOrd="1" presId="urn:microsoft.com/office/officeart/2005/8/layout/hierarchy1"/>
    <dgm:cxn modelId="{0CCA174E-CE87-4E28-BACE-0A816F893B3B}" type="presParOf" srcId="{B45EEA20-7459-4D55-A867-A811A4E40D8A}" destId="{7E624832-DA7E-40AC-9BA0-D038C01863F6}" srcOrd="0" destOrd="3" presId="urn:microsoft.com/office/officeart/2005/8/layout/hierarchy1"/>
    <dgm:cxn modelId="{AA58ADF6-A34D-4D89-8183-132995964C13}" type="presParOf" srcId="{7E624832-DA7E-40AC-9BA0-D038C01863F6}" destId="{25DBD939-765B-4BE2-9612-9B70B57FBEC7}" srcOrd="0" destOrd="0" presId="urn:microsoft.com/office/officeart/2005/8/layout/hierarchy1"/>
    <dgm:cxn modelId="{5478B09F-D0AC-44C9-A23C-FF86F4BD6D1B}" type="presParOf" srcId="{7E624832-DA7E-40AC-9BA0-D038C01863F6}" destId="{994DFDE4-723D-421B-BA81-6A0314511B00}" srcOrd="1" destOrd="0" presId="urn:microsoft.com/office/officeart/2005/8/layout/hierarchy1"/>
    <dgm:cxn modelId="{FA297941-0C51-4D9F-BA68-58AA25D1EC44}" type="presOf" srcId="{71D8B2EA-A099-414C-9301-C9C2AA97DEEF}" destId="{994DFDE4-723D-421B-BA81-6A0314511B00}" srcOrd="0" destOrd="0" presId="urn:microsoft.com/office/officeart/2005/8/layout/hierarchy1"/>
    <dgm:cxn modelId="{D7830B27-AD4A-498E-AC5E-650783E50A9D}" type="presParOf" srcId="{B45EEA20-7459-4D55-A867-A811A4E40D8A}" destId="{02416181-B9C9-40F2-AA27-029565B49763}" srcOrd="1" destOrd="3" presId="urn:microsoft.com/office/officeart/2005/8/layout/hierarchy1"/>
    <dgm:cxn modelId="{51AECB77-F568-488A-9F48-14C309781B9D}" type="presParOf" srcId="{96BAB6F8-8D37-4E5C-9DEC-84E5B94F1DA5}" destId="{A964F31F-47EA-47A7-9B2B-F47A29650A70}" srcOrd="4" destOrd="1" presId="urn:microsoft.com/office/officeart/2005/8/layout/hierarchy1"/>
    <dgm:cxn modelId="{933E4978-0980-4D1F-ACCA-78E0C4ECD25E}" type="presOf" srcId="{2CE53912-4A7F-44A1-9936-4657D65E44CD}" destId="{A964F31F-47EA-47A7-9B2B-F47A29650A70}" srcOrd="0" destOrd="0" presId="urn:microsoft.com/office/officeart/2005/8/layout/hierarchy1"/>
    <dgm:cxn modelId="{57EC3730-173B-481B-A38E-6D551B8CD021}" type="presParOf" srcId="{96BAB6F8-8D37-4E5C-9DEC-84E5B94F1DA5}" destId="{58A9C314-6F9E-4AFA-A03A-F32981A607DE}" srcOrd="5" destOrd="1" presId="urn:microsoft.com/office/officeart/2005/8/layout/hierarchy1"/>
    <dgm:cxn modelId="{3DA7D9B3-8CC8-4CD1-B66D-5EFBD2EF4053}" type="presParOf" srcId="{58A9C314-6F9E-4AFA-A03A-F32981A607DE}" destId="{A5177720-F57B-4E2A-905D-A12E77EC61EA}" srcOrd="0" destOrd="5" presId="urn:microsoft.com/office/officeart/2005/8/layout/hierarchy1"/>
    <dgm:cxn modelId="{82F994BE-F209-4397-BEE9-AB50BFE14B89}" type="presParOf" srcId="{A5177720-F57B-4E2A-905D-A12E77EC61EA}" destId="{887A5A4A-4F48-4B6D-A5BF-24052FAC101C}" srcOrd="0" destOrd="0" presId="urn:microsoft.com/office/officeart/2005/8/layout/hierarchy1"/>
    <dgm:cxn modelId="{63767129-8DA7-452F-9002-D8AE26E24D07}" type="presParOf" srcId="{A5177720-F57B-4E2A-905D-A12E77EC61EA}" destId="{3A8A2406-620A-4250-B5DE-D48519FDFC5A}" srcOrd="1" destOrd="0" presId="urn:microsoft.com/office/officeart/2005/8/layout/hierarchy1"/>
    <dgm:cxn modelId="{A6CC8EAE-921E-4B64-9E29-CB2CA143D912}" type="presOf" srcId="{0EAFC387-5095-4E73-BFC6-52A5CFDBB1C2}" destId="{3A8A2406-620A-4250-B5DE-D48519FDFC5A}" srcOrd="0" destOrd="0" presId="urn:microsoft.com/office/officeart/2005/8/layout/hierarchy1"/>
    <dgm:cxn modelId="{544EB730-3BED-468F-B533-CE1FD4809F1E}" type="presParOf" srcId="{58A9C314-6F9E-4AFA-A03A-F32981A607DE}" destId="{29E2FAD8-0B4E-4F0B-972F-C3995097897B}" srcOrd="1" destOrd="5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129739" cy="3970260"/>
        <a:chOff x="0" y="0"/>
        <a:chExt cx="9129739" cy="3970260"/>
      </a:xfrm>
    </dsp:grpSpPr>
    <dsp:sp modelId="{4E4967F2-7014-46D0-8CF5-39DD8C668890}">
      <dsp:nvSpPr>
        <dsp:cNvPr id="4" name="Right Arrow 3"/>
        <dsp:cNvSpPr/>
      </dsp:nvSpPr>
      <dsp:spPr bwMode="white">
        <a:xfrm>
          <a:off x="2640394" y="0"/>
          <a:ext cx="5976218" cy="3970260"/>
        </a:xfrm>
        <a:prstGeom prst="rightArrow">
          <a:avLst>
            <a:gd name="adj1" fmla="val 75000"/>
            <a:gd name="adj2" fmla="val 50000"/>
          </a:avLst>
        </a:prstGeom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lIns="15875" tIns="15875" rIns="15875" bIns="15875" anchor="t"/>
        <a:lstStyle>
          <a:lvl1pPr algn="l">
            <a:defRPr sz="25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 smtClean="0">
              <a:solidFill>
                <a:schemeClr val="dk1"/>
              </a:solidFill>
            </a:rPr>
            <a:t>Thế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nào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là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bài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văn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nghị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luận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về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một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vấn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đề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đời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sống</a:t>
          </a:r>
          <a:r>
            <a:rPr lang="en-US" dirty="0" smtClean="0">
              <a:solidFill>
                <a:schemeClr val="dk1"/>
              </a:solidFill>
            </a:rPr>
            <a:t>?</a:t>
          </a:r>
          <a:endParaRPr lang="en-US" dirty="0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 smtClean="0">
              <a:solidFill>
                <a:schemeClr val="dk1"/>
              </a:solidFill>
            </a:rPr>
            <a:t>Nêu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yêu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cầu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đối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với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kiểu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bài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này</a:t>
          </a:r>
          <a:r>
            <a:rPr lang="en-US" dirty="0" smtClean="0">
              <a:solidFill>
                <a:schemeClr val="dk1"/>
              </a:solidFill>
            </a:rPr>
            <a:t>?</a:t>
          </a:r>
          <a:endParaRPr lang="en-US" dirty="0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 smtClean="0">
              <a:solidFill>
                <a:schemeClr val="dk1"/>
              </a:solidFill>
            </a:rPr>
            <a:t>Nêu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bố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cục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của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bài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văn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nghị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luận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về</a:t>
          </a:r>
          <a:r>
            <a:rPr lang="en-US" dirty="0" smtClean="0">
              <a:solidFill>
                <a:schemeClr val="dk1"/>
              </a:solidFill>
            </a:rPr>
            <a:t> 1 </a:t>
          </a:r>
          <a:r>
            <a:rPr lang="en-US" dirty="0" err="1" smtClean="0">
              <a:solidFill>
                <a:schemeClr val="dk1"/>
              </a:solidFill>
            </a:rPr>
            <a:t>vấn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đề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đời</a:t>
          </a:r>
          <a:r>
            <a:rPr lang="en-US" dirty="0" smtClean="0">
              <a:solidFill>
                <a:schemeClr val="dk1"/>
              </a:solidFill>
            </a:rPr>
            <a:t> </a:t>
          </a:r>
          <a:r>
            <a:rPr lang="en-US" dirty="0" err="1" smtClean="0">
              <a:solidFill>
                <a:schemeClr val="dk1"/>
              </a:solidFill>
            </a:rPr>
            <a:t>sống</a:t>
          </a:r>
          <a:r>
            <a:rPr lang="en-US" dirty="0" smtClean="0">
              <a:solidFill>
                <a:schemeClr val="dk1"/>
              </a:solidFill>
            </a:rPr>
            <a:t>?</a:t>
          </a:r>
          <a:endParaRPr lang="en-US" dirty="0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dirty="0">
            <a:solidFill>
              <a:schemeClr val="dk1"/>
            </a:solidFill>
          </a:endParaRPr>
        </a:p>
      </dsp:txBody>
      <dsp:txXfrm>
        <a:off x="2640394" y="0"/>
        <a:ext cx="5976218" cy="3970260"/>
      </dsp:txXfrm>
    </dsp:sp>
    <dsp:sp modelId="{DF5050DD-3F77-4F21-B632-5438F1A14FE6}">
      <dsp:nvSpPr>
        <dsp:cNvPr id="3" name="Rounded Rectangle 2"/>
        <dsp:cNvSpPr/>
      </dsp:nvSpPr>
      <dsp:spPr bwMode="white">
        <a:xfrm>
          <a:off x="941660" y="0"/>
          <a:ext cx="1673919" cy="3874974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SGK/46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1660" y="0"/>
        <a:ext cx="1673919" cy="3874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135282" cy="4399998"/>
        <a:chOff x="0" y="0"/>
        <a:chExt cx="9135282" cy="4399998"/>
      </a:xfrm>
    </dsp:grpSpPr>
    <dsp:sp modelId="{34550902-F15F-46AF-A075-EF5953951D5C}">
      <dsp:nvSpPr>
        <dsp:cNvPr id="5" name="Freeform 4"/>
        <dsp:cNvSpPr/>
      </dsp:nvSpPr>
      <dsp:spPr bwMode="white">
        <a:xfrm>
          <a:off x="941988" y="747404"/>
          <a:ext cx="3449806" cy="1038139"/>
        </a:xfrm>
        <a:custGeom>
          <a:avLst/>
          <a:gdLst/>
          <a:ahLst/>
          <a:cxnLst/>
          <a:pathLst>
            <a:path w="5433" h="1635">
              <a:moveTo>
                <a:pt x="5433" y="0"/>
              </a:moveTo>
              <a:lnTo>
                <a:pt x="5433" y="1345"/>
              </a:lnTo>
              <a:lnTo>
                <a:pt x="0" y="1345"/>
              </a:lnTo>
              <a:lnTo>
                <a:pt x="0" y="16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941988" y="747404"/>
        <a:ext cx="3449806" cy="1038139"/>
      </dsp:txXfrm>
    </dsp:sp>
    <dsp:sp modelId="{4D3C4C4A-0E88-4245-BAB4-C63299D61436}">
      <dsp:nvSpPr>
        <dsp:cNvPr id="8" name="Freeform 7"/>
        <dsp:cNvSpPr/>
      </dsp:nvSpPr>
      <dsp:spPr bwMode="white">
        <a:xfrm>
          <a:off x="4383543" y="747404"/>
          <a:ext cx="8251" cy="1038139"/>
        </a:xfrm>
        <a:custGeom>
          <a:avLst/>
          <a:gdLst/>
          <a:ahLst/>
          <a:cxnLst/>
          <a:pathLst>
            <a:path w="13" h="1635">
              <a:moveTo>
                <a:pt x="13" y="0"/>
              </a:moveTo>
              <a:lnTo>
                <a:pt x="13" y="1345"/>
              </a:lnTo>
              <a:lnTo>
                <a:pt x="0" y="1345"/>
              </a:lnTo>
              <a:lnTo>
                <a:pt x="0" y="16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383543" y="747404"/>
        <a:ext cx="8251" cy="1038139"/>
      </dsp:txXfrm>
    </dsp:sp>
    <dsp:sp modelId="{A964F31F-47EA-47A7-9B2B-F47A29650A70}">
      <dsp:nvSpPr>
        <dsp:cNvPr id="11" name="Freeform 10"/>
        <dsp:cNvSpPr/>
      </dsp:nvSpPr>
      <dsp:spPr bwMode="white">
        <a:xfrm>
          <a:off x="4391794" y="747404"/>
          <a:ext cx="3433303" cy="1038139"/>
        </a:xfrm>
        <a:custGeom>
          <a:avLst/>
          <a:gdLst/>
          <a:ahLst/>
          <a:cxnLst/>
          <a:pathLst>
            <a:path w="5407" h="1635">
              <a:moveTo>
                <a:pt x="0" y="0"/>
              </a:moveTo>
              <a:lnTo>
                <a:pt x="0" y="1345"/>
              </a:lnTo>
              <a:lnTo>
                <a:pt x="5407" y="1345"/>
              </a:lnTo>
              <a:lnTo>
                <a:pt x="5407" y="1635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391794" y="747404"/>
        <a:ext cx="3433303" cy="1038139"/>
      </dsp:txXfrm>
    </dsp:sp>
    <dsp:sp modelId="{879E41D4-B81D-4FC6-B2C3-0B2C8E9323D2}">
      <dsp:nvSpPr>
        <dsp:cNvPr id="3" name="Rounded Rectangle 2"/>
        <dsp:cNvSpPr/>
      </dsp:nvSpPr>
      <dsp:spPr bwMode="white">
        <a:xfrm>
          <a:off x="2734910" y="86040"/>
          <a:ext cx="3313768" cy="66136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734910" y="86040"/>
        <a:ext cx="3313768" cy="661364"/>
      </dsp:txXfrm>
    </dsp:sp>
    <dsp:sp modelId="{8B27E1D2-C65C-4A50-A224-7A1B3F9DB55D}">
      <dsp:nvSpPr>
        <dsp:cNvPr id="4" name="Rounded Rectangle 3"/>
        <dsp:cNvSpPr/>
      </dsp:nvSpPr>
      <dsp:spPr bwMode="white">
        <a:xfrm>
          <a:off x="3103106" y="435827"/>
          <a:ext cx="3313768" cy="66136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 smtClean="0">
              <a:solidFill>
                <a:schemeClr val="dk1"/>
              </a:solidFill>
            </a:rPr>
            <a:t>Bố</a:t>
          </a:r>
          <a:r>
            <a:rPr lang="en-US" b="1" dirty="0" smtClean="0">
              <a:solidFill>
                <a:schemeClr val="dk1"/>
              </a:solidFill>
            </a:rPr>
            <a:t> </a:t>
          </a:r>
          <a:r>
            <a:rPr lang="en-US" b="1" dirty="0" err="1" smtClean="0">
              <a:solidFill>
                <a:schemeClr val="dk1"/>
              </a:solidFill>
            </a:rPr>
            <a:t>cục</a:t>
          </a:r>
          <a:endParaRPr lang="en-US" b="1" dirty="0">
            <a:solidFill>
              <a:schemeClr val="dk1"/>
            </a:solidFill>
          </a:endParaRPr>
        </a:p>
      </dsp:txBody>
      <dsp:txXfrm>
        <a:off x="3103106" y="435827"/>
        <a:ext cx="3313768" cy="661364"/>
      </dsp:txXfrm>
    </dsp:sp>
    <dsp:sp modelId="{74EC2391-F351-48C4-B989-1ED4963219C4}">
      <dsp:nvSpPr>
        <dsp:cNvPr id="6" name="Rounded Rectangle 5"/>
        <dsp:cNvSpPr/>
      </dsp:nvSpPr>
      <dsp:spPr bwMode="white">
        <a:xfrm>
          <a:off x="0" y="1785543"/>
          <a:ext cx="1883977" cy="210424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1785543"/>
        <a:ext cx="1883977" cy="2104243"/>
      </dsp:txXfrm>
    </dsp:sp>
    <dsp:sp modelId="{0F12B2EF-10F7-4D20-90D7-709B0B2861AD}">
      <dsp:nvSpPr>
        <dsp:cNvPr id="7" name="Rounded Rectangle 6"/>
        <dsp:cNvSpPr/>
      </dsp:nvSpPr>
      <dsp:spPr bwMode="white">
        <a:xfrm>
          <a:off x="368196" y="2135330"/>
          <a:ext cx="1883977" cy="2104243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MB: 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iới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ý ‎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chemeClr val="dk1"/>
            </a:solidFill>
          </a:endParaRPr>
        </a:p>
      </dsp:txBody>
      <dsp:txXfrm>
        <a:off x="368196" y="2135330"/>
        <a:ext cx="1883977" cy="2104243"/>
      </dsp:txXfrm>
    </dsp:sp>
    <dsp:sp modelId="{25DBD939-765B-4BE2-9612-9B70B57FBEC7}">
      <dsp:nvSpPr>
        <dsp:cNvPr id="9" name="Rounded Rectangle 8"/>
        <dsp:cNvSpPr/>
      </dsp:nvSpPr>
      <dsp:spPr bwMode="white">
        <a:xfrm>
          <a:off x="2620370" y="1785543"/>
          <a:ext cx="3526346" cy="210424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620370" y="1785543"/>
        <a:ext cx="3526346" cy="2104243"/>
      </dsp:txXfrm>
    </dsp:sp>
    <dsp:sp modelId="{994DFDE4-723D-421B-BA81-6A0314511B00}">
      <dsp:nvSpPr>
        <dsp:cNvPr id="10" name="Rounded Rectangle 9"/>
        <dsp:cNvSpPr/>
      </dsp:nvSpPr>
      <dsp:spPr bwMode="white">
        <a:xfrm>
          <a:off x="2988566" y="2135330"/>
          <a:ext cx="3526346" cy="2104243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TB: 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iải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lẽ, bằng chứng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lẽ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lí.</a:t>
          </a:r>
          <a:endParaRPr lang="en-US" dirty="0">
            <a:solidFill>
              <a:schemeClr val="dk1"/>
            </a:solidFill>
          </a:endParaRPr>
        </a:p>
      </dsp:txBody>
      <dsp:txXfrm>
        <a:off x="2988566" y="2135330"/>
        <a:ext cx="3526346" cy="2104243"/>
      </dsp:txXfrm>
    </dsp:sp>
    <dsp:sp modelId="{887A5A4A-4F48-4B6D-A5BF-24052FAC101C}">
      <dsp:nvSpPr>
        <dsp:cNvPr id="12" name="Rounded Rectangle 11"/>
        <dsp:cNvSpPr/>
      </dsp:nvSpPr>
      <dsp:spPr bwMode="white">
        <a:xfrm>
          <a:off x="6883109" y="1785543"/>
          <a:ext cx="1883977" cy="210424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6883109" y="1785543"/>
        <a:ext cx="1883977" cy="2104243"/>
      </dsp:txXfrm>
    </dsp:sp>
    <dsp:sp modelId="{3A8A2406-620A-4250-B5DE-D48519FDFC5A}">
      <dsp:nvSpPr>
        <dsp:cNvPr id="13" name="Rounded Rectangle 12"/>
        <dsp:cNvSpPr/>
      </dsp:nvSpPr>
      <dsp:spPr bwMode="white">
        <a:xfrm>
          <a:off x="7251305" y="2135330"/>
          <a:ext cx="1883977" cy="2104243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KB: 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hẳng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‎ý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chemeClr val="dk1"/>
            </a:solidFill>
          </a:endParaRPr>
        </a:p>
      </dsp:txBody>
      <dsp:txXfrm>
        <a:off x="7251305" y="2135330"/>
        <a:ext cx="1883977" cy="2104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type="rightArrow" r:blip="" rot="180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1200" b="1" dirty="0">
                <a:solidFill>
                  <a:srgbClr val="002060"/>
                </a:solidFill>
                <a:latin typeface="#9Slide05 SVNCookie" panose="020B0606040200020203" pitchFamily="34" charset="0"/>
                <a:cs typeface="Arima Madurai Black" pitchFamily="2" charset="77"/>
              </a:rPr>
              <a:t> </a:t>
            </a:r>
            <a:endParaRPr lang="en-US" sz="1200" b="1" dirty="0">
              <a:solidFill>
                <a:srgbClr val="002060"/>
              </a:solidFill>
              <a:latin typeface="#9Slide05 SVNCookie" panose="020B0606040200020203" pitchFamily="34" charset="0"/>
              <a:ea typeface="Nunito Bold" charset="0"/>
              <a:cs typeface="Arima Madurai Black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" name="Google Shape;4311;gdc09cde021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2" name="Google Shape;4312;gdc09cde021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d9d36d2b5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d9d36d2b5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572BEF9-2E64-44D0-B552-8A1B983B2EF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A6C83685-8711-42F6-A8A5-C9C136123F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1038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981175" y="1094975"/>
            <a:ext cx="7181700" cy="29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pic>
        <p:nvPicPr>
          <p:cNvPr id="49" name="Google Shape;49;p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8957718">
            <a:off x="-781924" y="-781325"/>
            <a:ext cx="2761050" cy="26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0800000">
            <a:off x="5715025" y="2510800"/>
            <a:ext cx="4844400" cy="54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3864176" flipH="1">
            <a:off x="-1639150" y="2525325"/>
            <a:ext cx="3735549" cy="41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0800000">
            <a:off x="5715025" y="-3820250"/>
            <a:ext cx="4844400" cy="54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BLANK_1_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1095838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1095838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" name="Google Shape;71;p17"/>
          <p:cNvSpPr txBox="1">
            <a:spLocks noGrp="1"/>
          </p:cNvSpPr>
          <p:nvPr>
            <p:ph type="title" idx="2"/>
          </p:nvPr>
        </p:nvSpPr>
        <p:spPr>
          <a:xfrm>
            <a:off x="2905870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2905870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17"/>
          <p:cNvSpPr txBox="1">
            <a:spLocks noGrp="1"/>
          </p:cNvSpPr>
          <p:nvPr>
            <p:ph type="title" idx="4"/>
          </p:nvPr>
        </p:nvSpPr>
        <p:spPr>
          <a:xfrm>
            <a:off x="471591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471591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" name="Google Shape;75;p17"/>
          <p:cNvSpPr txBox="1">
            <a:spLocks noGrp="1"/>
          </p:cNvSpPr>
          <p:nvPr>
            <p:ph type="title" idx="6"/>
          </p:nvPr>
        </p:nvSpPr>
        <p:spPr>
          <a:xfrm>
            <a:off x="652595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7"/>
          <p:cNvSpPr txBox="1">
            <a:spLocks noGrp="1"/>
          </p:cNvSpPr>
          <p:nvPr>
            <p:ph type="subTitle" idx="7"/>
          </p:nvPr>
        </p:nvSpPr>
        <p:spPr>
          <a:xfrm>
            <a:off x="652595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" name="Google Shape;77;p17"/>
          <p:cNvSpPr txBox="1">
            <a:spLocks noGrp="1"/>
          </p:cNvSpPr>
          <p:nvPr>
            <p:ph type="title" idx="8"/>
          </p:nvPr>
        </p:nvSpPr>
        <p:spPr>
          <a:xfrm>
            <a:off x="813539" y="403984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4E1B-9819-4E00-BE27-640D48846B1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91DF-F0CB-4206-9213-B4C3FCF5CC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0" name="Google Shape;2700;p19"/>
          <p:cNvGrpSpPr/>
          <p:nvPr/>
        </p:nvGrpSpPr>
        <p:grpSpPr>
          <a:xfrm>
            <a:off x="-85717" y="2620773"/>
            <a:ext cx="9315846" cy="1474808"/>
            <a:chOff x="174696" y="190818"/>
            <a:chExt cx="8762907" cy="1387271"/>
          </a:xfrm>
        </p:grpSpPr>
        <p:grpSp>
          <p:nvGrpSpPr>
            <p:cNvPr id="2701" name="Google Shape;2701;p19"/>
            <p:cNvGrpSpPr/>
            <p:nvPr/>
          </p:nvGrpSpPr>
          <p:grpSpPr>
            <a:xfrm>
              <a:off x="174696" y="190818"/>
              <a:ext cx="1386752" cy="1387271"/>
              <a:chOff x="6758975" y="3210625"/>
              <a:chExt cx="990325" cy="990625"/>
            </a:xfrm>
          </p:grpSpPr>
          <p:sp>
            <p:nvSpPr>
              <p:cNvPr id="2702" name="Google Shape;2702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3" name="Google Shape;2703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4" name="Google Shape;2704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5" name="Google Shape;2705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6" name="Google Shape;2706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7" name="Google Shape;2707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8" name="Google Shape;2708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9" name="Google Shape;2709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0" name="Google Shape;2710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1" name="Google Shape;2711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2" name="Google Shape;2712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3" name="Google Shape;2713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4" name="Google Shape;2714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5" name="Google Shape;2715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6" name="Google Shape;2716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7" name="Google Shape;2717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8" name="Google Shape;2718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19" name="Google Shape;2719;p19"/>
            <p:cNvGrpSpPr/>
            <p:nvPr/>
          </p:nvGrpSpPr>
          <p:grpSpPr>
            <a:xfrm>
              <a:off x="1649927" y="190818"/>
              <a:ext cx="1386752" cy="1387271"/>
              <a:chOff x="6758975" y="3210625"/>
              <a:chExt cx="990325" cy="990625"/>
            </a:xfrm>
          </p:grpSpPr>
          <p:sp>
            <p:nvSpPr>
              <p:cNvPr id="2720" name="Google Shape;2720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1" name="Google Shape;2721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2" name="Google Shape;2722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3" name="Google Shape;2723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4" name="Google Shape;2724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5" name="Google Shape;2725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6" name="Google Shape;2726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7" name="Google Shape;2727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8" name="Google Shape;2728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9" name="Google Shape;2729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0" name="Google Shape;2730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1" name="Google Shape;2731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2" name="Google Shape;2732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3" name="Google Shape;2733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4" name="Google Shape;2734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5" name="Google Shape;2735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6" name="Google Shape;2736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37" name="Google Shape;2737;p19"/>
            <p:cNvGrpSpPr/>
            <p:nvPr/>
          </p:nvGrpSpPr>
          <p:grpSpPr>
            <a:xfrm>
              <a:off x="3125158" y="190818"/>
              <a:ext cx="1386752" cy="1387271"/>
              <a:chOff x="6758975" y="3210625"/>
              <a:chExt cx="990325" cy="990625"/>
            </a:xfrm>
          </p:grpSpPr>
          <p:sp>
            <p:nvSpPr>
              <p:cNvPr id="2738" name="Google Shape;2738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9" name="Google Shape;2739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0" name="Google Shape;2740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1" name="Google Shape;2741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2" name="Google Shape;2742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3" name="Google Shape;2743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4" name="Google Shape;2744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5" name="Google Shape;2745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6" name="Google Shape;2746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7" name="Google Shape;2747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8" name="Google Shape;2748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9" name="Google Shape;2749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0" name="Google Shape;2750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1" name="Google Shape;2751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2" name="Google Shape;2752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3" name="Google Shape;2753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4" name="Google Shape;2754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55" name="Google Shape;2755;p19"/>
            <p:cNvGrpSpPr/>
            <p:nvPr/>
          </p:nvGrpSpPr>
          <p:grpSpPr>
            <a:xfrm>
              <a:off x="4600389" y="190818"/>
              <a:ext cx="1386752" cy="1387271"/>
              <a:chOff x="6758975" y="3210625"/>
              <a:chExt cx="990325" cy="990625"/>
            </a:xfrm>
          </p:grpSpPr>
          <p:sp>
            <p:nvSpPr>
              <p:cNvPr id="2756" name="Google Shape;2756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7" name="Google Shape;2757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8" name="Google Shape;2758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9" name="Google Shape;2759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0" name="Google Shape;2760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1" name="Google Shape;2761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2" name="Google Shape;2762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3" name="Google Shape;2763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4" name="Google Shape;2764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5" name="Google Shape;2765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6" name="Google Shape;2766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7" name="Google Shape;2767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8" name="Google Shape;2768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9" name="Google Shape;2769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0" name="Google Shape;2770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1" name="Google Shape;2771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2" name="Google Shape;2772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73" name="Google Shape;2773;p19"/>
            <p:cNvGrpSpPr/>
            <p:nvPr/>
          </p:nvGrpSpPr>
          <p:grpSpPr>
            <a:xfrm>
              <a:off x="6075620" y="190818"/>
              <a:ext cx="1386752" cy="1387271"/>
              <a:chOff x="6758975" y="3210625"/>
              <a:chExt cx="990325" cy="990625"/>
            </a:xfrm>
          </p:grpSpPr>
          <p:sp>
            <p:nvSpPr>
              <p:cNvPr id="2774" name="Google Shape;2774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5" name="Google Shape;2775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6" name="Google Shape;2776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7" name="Google Shape;2777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8" name="Google Shape;2778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9" name="Google Shape;2779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0" name="Google Shape;2780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1" name="Google Shape;2781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2" name="Google Shape;2782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3" name="Google Shape;2783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4" name="Google Shape;2784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5" name="Google Shape;2785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6" name="Google Shape;2786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7" name="Google Shape;2787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8" name="Google Shape;2788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9" name="Google Shape;2789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0" name="Google Shape;2790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91" name="Google Shape;2791;p19"/>
            <p:cNvGrpSpPr/>
            <p:nvPr/>
          </p:nvGrpSpPr>
          <p:grpSpPr>
            <a:xfrm>
              <a:off x="7550851" y="190818"/>
              <a:ext cx="1386752" cy="1387271"/>
              <a:chOff x="6758975" y="3210625"/>
              <a:chExt cx="990325" cy="990625"/>
            </a:xfrm>
          </p:grpSpPr>
          <p:sp>
            <p:nvSpPr>
              <p:cNvPr id="2792" name="Google Shape;2792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3" name="Google Shape;2793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4" name="Google Shape;2794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5" name="Google Shape;2795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6" name="Google Shape;2796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7" name="Google Shape;2797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8" name="Google Shape;2798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9" name="Google Shape;2799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0" name="Google Shape;2800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1" name="Google Shape;2801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2" name="Google Shape;2802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3" name="Google Shape;2803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4" name="Google Shape;2804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5" name="Google Shape;2805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6" name="Google Shape;2806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7" name="Google Shape;2807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8" name="Google Shape;2808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809" name="Google Shape;2809;p19"/>
          <p:cNvGrpSpPr/>
          <p:nvPr/>
        </p:nvGrpSpPr>
        <p:grpSpPr>
          <a:xfrm>
            <a:off x="-85717" y="4190573"/>
            <a:ext cx="9315846" cy="1474808"/>
            <a:chOff x="174696" y="190818"/>
            <a:chExt cx="8762907" cy="1387271"/>
          </a:xfrm>
        </p:grpSpPr>
        <p:grpSp>
          <p:nvGrpSpPr>
            <p:cNvPr id="2810" name="Google Shape;2810;p19"/>
            <p:cNvGrpSpPr/>
            <p:nvPr/>
          </p:nvGrpSpPr>
          <p:grpSpPr>
            <a:xfrm>
              <a:off x="174696" y="190818"/>
              <a:ext cx="1386752" cy="1387271"/>
              <a:chOff x="6758975" y="3210625"/>
              <a:chExt cx="990325" cy="990625"/>
            </a:xfrm>
          </p:grpSpPr>
          <p:sp>
            <p:nvSpPr>
              <p:cNvPr id="2811" name="Google Shape;2811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2" name="Google Shape;2812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3" name="Google Shape;2813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4" name="Google Shape;2814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5" name="Google Shape;2815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6" name="Google Shape;2816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7" name="Google Shape;2817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8" name="Google Shape;2818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9" name="Google Shape;2819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0" name="Google Shape;2820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1" name="Google Shape;2821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2" name="Google Shape;2822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3" name="Google Shape;2823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4" name="Google Shape;2824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5" name="Google Shape;2825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6" name="Google Shape;2826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7" name="Google Shape;2827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28" name="Google Shape;2828;p19"/>
            <p:cNvGrpSpPr/>
            <p:nvPr/>
          </p:nvGrpSpPr>
          <p:grpSpPr>
            <a:xfrm>
              <a:off x="1649927" y="190818"/>
              <a:ext cx="1386752" cy="1387271"/>
              <a:chOff x="6758975" y="3210625"/>
              <a:chExt cx="990325" cy="990625"/>
            </a:xfrm>
          </p:grpSpPr>
          <p:sp>
            <p:nvSpPr>
              <p:cNvPr id="2829" name="Google Shape;2829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0" name="Google Shape;2830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1" name="Google Shape;2831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2" name="Google Shape;2832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3" name="Google Shape;2833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4" name="Google Shape;2834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5" name="Google Shape;2835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6" name="Google Shape;2836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7" name="Google Shape;2837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8" name="Google Shape;2838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9" name="Google Shape;2839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0" name="Google Shape;2840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1" name="Google Shape;2841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2" name="Google Shape;2842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3" name="Google Shape;2843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4" name="Google Shape;2844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5" name="Google Shape;2845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46" name="Google Shape;2846;p19"/>
            <p:cNvGrpSpPr/>
            <p:nvPr/>
          </p:nvGrpSpPr>
          <p:grpSpPr>
            <a:xfrm>
              <a:off x="3125158" y="190818"/>
              <a:ext cx="1386752" cy="1387271"/>
              <a:chOff x="6758975" y="3210625"/>
              <a:chExt cx="990325" cy="990625"/>
            </a:xfrm>
          </p:grpSpPr>
          <p:sp>
            <p:nvSpPr>
              <p:cNvPr id="2847" name="Google Shape;2847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8" name="Google Shape;2848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9" name="Google Shape;2849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0" name="Google Shape;2850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1" name="Google Shape;2851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2" name="Google Shape;2852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3" name="Google Shape;2853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4" name="Google Shape;2854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5" name="Google Shape;2855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6" name="Google Shape;2856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7" name="Google Shape;2857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8" name="Google Shape;2858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9" name="Google Shape;2859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0" name="Google Shape;2860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1" name="Google Shape;2861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2" name="Google Shape;2862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3" name="Google Shape;2863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64" name="Google Shape;2864;p19"/>
            <p:cNvGrpSpPr/>
            <p:nvPr/>
          </p:nvGrpSpPr>
          <p:grpSpPr>
            <a:xfrm>
              <a:off x="4600389" y="190818"/>
              <a:ext cx="1386752" cy="1387271"/>
              <a:chOff x="6758975" y="3210625"/>
              <a:chExt cx="990325" cy="990625"/>
            </a:xfrm>
          </p:grpSpPr>
          <p:sp>
            <p:nvSpPr>
              <p:cNvPr id="2865" name="Google Shape;2865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6" name="Google Shape;2866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7" name="Google Shape;2867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8" name="Google Shape;2868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9" name="Google Shape;2869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0" name="Google Shape;2870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1" name="Google Shape;2871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2" name="Google Shape;2872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3" name="Google Shape;2873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4" name="Google Shape;2874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5" name="Google Shape;2875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6" name="Google Shape;2876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7" name="Google Shape;2877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8" name="Google Shape;2878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9" name="Google Shape;2879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0" name="Google Shape;2880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1" name="Google Shape;2881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82" name="Google Shape;2882;p19"/>
            <p:cNvGrpSpPr/>
            <p:nvPr/>
          </p:nvGrpSpPr>
          <p:grpSpPr>
            <a:xfrm>
              <a:off x="6075620" y="190818"/>
              <a:ext cx="1386752" cy="1387271"/>
              <a:chOff x="6758975" y="3210625"/>
              <a:chExt cx="990325" cy="990625"/>
            </a:xfrm>
          </p:grpSpPr>
          <p:sp>
            <p:nvSpPr>
              <p:cNvPr id="2883" name="Google Shape;2883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4" name="Google Shape;2884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5" name="Google Shape;2885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6" name="Google Shape;2886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7" name="Google Shape;2887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8" name="Google Shape;2888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9" name="Google Shape;2889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0" name="Google Shape;2890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1" name="Google Shape;2891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2" name="Google Shape;2892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3" name="Google Shape;2893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4" name="Google Shape;2894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5" name="Google Shape;2895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6" name="Google Shape;2896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7" name="Google Shape;2897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8" name="Google Shape;2898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9" name="Google Shape;2899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900" name="Google Shape;2900;p19"/>
            <p:cNvGrpSpPr/>
            <p:nvPr/>
          </p:nvGrpSpPr>
          <p:grpSpPr>
            <a:xfrm>
              <a:off x="7550851" y="190818"/>
              <a:ext cx="1386752" cy="1387271"/>
              <a:chOff x="6758975" y="3210625"/>
              <a:chExt cx="990325" cy="990625"/>
            </a:xfrm>
          </p:grpSpPr>
          <p:sp>
            <p:nvSpPr>
              <p:cNvPr id="2901" name="Google Shape;2901;p19"/>
              <p:cNvSpPr/>
              <p:nvPr/>
            </p:nvSpPr>
            <p:spPr>
              <a:xfrm>
                <a:off x="7586450" y="3390400"/>
                <a:ext cx="162850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05" extrusionOk="0">
                    <a:moveTo>
                      <a:pt x="2096" y="0"/>
                    </a:moveTo>
                    <a:lnTo>
                      <a:pt x="1" y="7144"/>
                    </a:lnTo>
                    <a:lnTo>
                      <a:pt x="6514" y="10704"/>
                    </a:lnTo>
                    <a:lnTo>
                      <a:pt x="6514" y="4418"/>
                    </a:lnTo>
                    <a:lnTo>
                      <a:pt x="209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2" name="Google Shape;2902;p19"/>
              <p:cNvSpPr/>
              <p:nvPr/>
            </p:nvSpPr>
            <p:spPr>
              <a:xfrm>
                <a:off x="6993525" y="3439225"/>
                <a:ext cx="531050" cy="531325"/>
              </a:xfrm>
              <a:custGeom>
                <a:avLst/>
                <a:gdLst/>
                <a:ahLst/>
                <a:cxnLst/>
                <a:rect l="l" t="t" r="r" b="b"/>
                <a:pathLst>
                  <a:path w="21242" h="21253" extrusionOk="0">
                    <a:moveTo>
                      <a:pt x="6228" y="0"/>
                    </a:moveTo>
                    <a:lnTo>
                      <a:pt x="4168" y="3751"/>
                    </a:lnTo>
                    <a:cubicBezTo>
                      <a:pt x="4061" y="3929"/>
                      <a:pt x="3930" y="4072"/>
                      <a:pt x="3751" y="4167"/>
                    </a:cubicBezTo>
                    <a:lnTo>
                      <a:pt x="1" y="6215"/>
                    </a:lnTo>
                    <a:lnTo>
                      <a:pt x="1203" y="10323"/>
                    </a:lnTo>
                    <a:cubicBezTo>
                      <a:pt x="1263" y="10501"/>
                      <a:pt x="1263" y="10716"/>
                      <a:pt x="1203" y="10906"/>
                    </a:cubicBezTo>
                    <a:lnTo>
                      <a:pt x="1" y="15014"/>
                    </a:lnTo>
                    <a:lnTo>
                      <a:pt x="3751" y="17062"/>
                    </a:lnTo>
                    <a:cubicBezTo>
                      <a:pt x="3930" y="17169"/>
                      <a:pt x="4085" y="17312"/>
                      <a:pt x="4168" y="17490"/>
                    </a:cubicBezTo>
                    <a:lnTo>
                      <a:pt x="6228" y="21253"/>
                    </a:lnTo>
                    <a:lnTo>
                      <a:pt x="10335" y="20038"/>
                    </a:lnTo>
                    <a:cubicBezTo>
                      <a:pt x="10425" y="20014"/>
                      <a:pt x="10520" y="20003"/>
                      <a:pt x="10617" y="20003"/>
                    </a:cubicBezTo>
                    <a:cubicBezTo>
                      <a:pt x="10713" y="20003"/>
                      <a:pt x="10812" y="20014"/>
                      <a:pt x="10907" y="20038"/>
                    </a:cubicBezTo>
                    <a:lnTo>
                      <a:pt x="15015" y="21253"/>
                    </a:lnTo>
                    <a:lnTo>
                      <a:pt x="17074" y="17490"/>
                    </a:lnTo>
                    <a:cubicBezTo>
                      <a:pt x="17181" y="17312"/>
                      <a:pt x="17312" y="17157"/>
                      <a:pt x="17491" y="17074"/>
                    </a:cubicBezTo>
                    <a:lnTo>
                      <a:pt x="21241" y="15014"/>
                    </a:lnTo>
                    <a:lnTo>
                      <a:pt x="20039" y="10906"/>
                    </a:lnTo>
                    <a:cubicBezTo>
                      <a:pt x="19979" y="10728"/>
                      <a:pt x="19979" y="10513"/>
                      <a:pt x="20039" y="10323"/>
                    </a:cubicBezTo>
                    <a:lnTo>
                      <a:pt x="21241" y="6215"/>
                    </a:lnTo>
                    <a:lnTo>
                      <a:pt x="17491" y="4167"/>
                    </a:lnTo>
                    <a:cubicBezTo>
                      <a:pt x="17312" y="4060"/>
                      <a:pt x="17170" y="3929"/>
                      <a:pt x="17074" y="3751"/>
                    </a:cubicBezTo>
                    <a:lnTo>
                      <a:pt x="15015" y="0"/>
                    </a:lnTo>
                    <a:lnTo>
                      <a:pt x="10907" y="1203"/>
                    </a:lnTo>
                    <a:cubicBezTo>
                      <a:pt x="10818" y="1232"/>
                      <a:pt x="10722" y="1247"/>
                      <a:pt x="10626" y="1247"/>
                    </a:cubicBezTo>
                    <a:cubicBezTo>
                      <a:pt x="10529" y="1247"/>
                      <a:pt x="10431" y="1232"/>
                      <a:pt x="10335" y="1203"/>
                    </a:cubicBezTo>
                    <a:lnTo>
                      <a:pt x="622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3" name="Google Shape;2903;p19"/>
              <p:cNvSpPr/>
              <p:nvPr/>
            </p:nvSpPr>
            <p:spPr>
              <a:xfrm>
                <a:off x="7420075" y="3866050"/>
                <a:ext cx="168800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52" extrusionOk="0">
                    <a:moveTo>
                      <a:pt x="4775" y="1"/>
                    </a:moveTo>
                    <a:lnTo>
                      <a:pt x="1691" y="1679"/>
                    </a:lnTo>
                    <a:lnTo>
                      <a:pt x="0" y="4775"/>
                    </a:lnTo>
                    <a:lnTo>
                      <a:pt x="6751" y="6751"/>
                    </a:lnTo>
                    <a:lnTo>
                      <a:pt x="477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4" name="Google Shape;2904;p19"/>
              <p:cNvSpPr/>
              <p:nvPr/>
            </p:nvSpPr>
            <p:spPr>
              <a:xfrm>
                <a:off x="7174500" y="399225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1001"/>
                    </a:lnTo>
                    <a:lnTo>
                      <a:pt x="3382" y="7180"/>
                    </a:lnTo>
                    <a:lnTo>
                      <a:pt x="6752" y="1001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5" name="Google Shape;2905;p19"/>
              <p:cNvSpPr/>
              <p:nvPr/>
            </p:nvSpPr>
            <p:spPr>
              <a:xfrm>
                <a:off x="6928650" y="3866050"/>
                <a:ext cx="168775" cy="1688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52" extrusionOk="0">
                    <a:moveTo>
                      <a:pt x="1977" y="1"/>
                    </a:moveTo>
                    <a:lnTo>
                      <a:pt x="0" y="6751"/>
                    </a:lnTo>
                    <a:lnTo>
                      <a:pt x="6751" y="4775"/>
                    </a:lnTo>
                    <a:lnTo>
                      <a:pt x="5072" y="1679"/>
                    </a:lnTo>
                    <a:lnTo>
                      <a:pt x="197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6" name="Google Shape;2906;p19"/>
              <p:cNvSpPr/>
              <p:nvPr/>
            </p:nvSpPr>
            <p:spPr>
              <a:xfrm>
                <a:off x="6792025" y="3619900"/>
                <a:ext cx="178900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6763" extrusionOk="0">
                    <a:moveTo>
                      <a:pt x="6180" y="0"/>
                    </a:moveTo>
                    <a:lnTo>
                      <a:pt x="0" y="3382"/>
                    </a:lnTo>
                    <a:lnTo>
                      <a:pt x="6180" y="6763"/>
                    </a:lnTo>
                    <a:lnTo>
                      <a:pt x="7156" y="3382"/>
                    </a:lnTo>
                    <a:lnTo>
                      <a:pt x="618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7" name="Google Shape;2907;p19"/>
              <p:cNvSpPr/>
              <p:nvPr/>
            </p:nvSpPr>
            <p:spPr>
              <a:xfrm>
                <a:off x="6928650" y="3374325"/>
                <a:ext cx="168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6764" extrusionOk="0">
                    <a:moveTo>
                      <a:pt x="0" y="1"/>
                    </a:moveTo>
                    <a:lnTo>
                      <a:pt x="1977" y="6763"/>
                    </a:lnTo>
                    <a:lnTo>
                      <a:pt x="5072" y="5061"/>
                    </a:lnTo>
                    <a:lnTo>
                      <a:pt x="6751" y="1989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8" name="Google Shape;2908;p19"/>
              <p:cNvSpPr/>
              <p:nvPr/>
            </p:nvSpPr>
            <p:spPr>
              <a:xfrm>
                <a:off x="7174500" y="3237400"/>
                <a:ext cx="168800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7181" extrusionOk="0">
                    <a:moveTo>
                      <a:pt x="3382" y="1"/>
                    </a:moveTo>
                    <a:lnTo>
                      <a:pt x="1" y="6180"/>
                    </a:lnTo>
                    <a:lnTo>
                      <a:pt x="3382" y="7180"/>
                    </a:lnTo>
                    <a:lnTo>
                      <a:pt x="6752" y="6180"/>
                    </a:lnTo>
                    <a:lnTo>
                      <a:pt x="3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9" name="Google Shape;2909;p19"/>
              <p:cNvSpPr/>
              <p:nvPr/>
            </p:nvSpPr>
            <p:spPr>
              <a:xfrm>
                <a:off x="7420075" y="3374325"/>
                <a:ext cx="1688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6764" extrusionOk="0">
                    <a:moveTo>
                      <a:pt x="6751" y="1"/>
                    </a:moveTo>
                    <a:lnTo>
                      <a:pt x="0" y="1989"/>
                    </a:lnTo>
                    <a:lnTo>
                      <a:pt x="1691" y="5061"/>
                    </a:lnTo>
                    <a:lnTo>
                      <a:pt x="4775" y="6763"/>
                    </a:lnTo>
                    <a:lnTo>
                      <a:pt x="675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0" name="Google Shape;2910;p19"/>
              <p:cNvSpPr/>
              <p:nvPr/>
            </p:nvSpPr>
            <p:spPr>
              <a:xfrm>
                <a:off x="7546575" y="3619900"/>
                <a:ext cx="17922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763" extrusionOk="0">
                    <a:moveTo>
                      <a:pt x="1001" y="0"/>
                    </a:moveTo>
                    <a:lnTo>
                      <a:pt x="1" y="3382"/>
                    </a:lnTo>
                    <a:lnTo>
                      <a:pt x="1001" y="6763"/>
                    </a:lnTo>
                    <a:lnTo>
                      <a:pt x="7168" y="3382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1" name="Google Shape;2911;p19"/>
              <p:cNvSpPr/>
              <p:nvPr/>
            </p:nvSpPr>
            <p:spPr>
              <a:xfrm>
                <a:off x="7303700" y="3210625"/>
                <a:ext cx="2697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6656" extrusionOk="0">
                    <a:moveTo>
                      <a:pt x="0" y="0"/>
                    </a:moveTo>
                    <a:lnTo>
                      <a:pt x="3643" y="6656"/>
                    </a:lnTo>
                    <a:lnTo>
                      <a:pt x="10787" y="4560"/>
                    </a:lnTo>
                    <a:lnTo>
                      <a:pt x="621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2" name="Google Shape;2912;p19"/>
              <p:cNvSpPr/>
              <p:nvPr/>
            </p:nvSpPr>
            <p:spPr>
              <a:xfrm>
                <a:off x="6936975" y="3210625"/>
                <a:ext cx="2774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656" extrusionOk="0">
                    <a:moveTo>
                      <a:pt x="4465" y="0"/>
                    </a:moveTo>
                    <a:lnTo>
                      <a:pt x="1" y="4465"/>
                    </a:lnTo>
                    <a:lnTo>
                      <a:pt x="7442" y="6656"/>
                    </a:lnTo>
                    <a:lnTo>
                      <a:pt x="11097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3" name="Google Shape;2913;p19"/>
              <p:cNvSpPr/>
              <p:nvPr/>
            </p:nvSpPr>
            <p:spPr>
              <a:xfrm>
                <a:off x="6758975" y="3382650"/>
                <a:ext cx="172075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217" extrusionOk="0">
                    <a:moveTo>
                      <a:pt x="4715" y="1"/>
                    </a:moveTo>
                    <a:lnTo>
                      <a:pt x="1" y="4728"/>
                    </a:lnTo>
                    <a:lnTo>
                      <a:pt x="1" y="11217"/>
                    </a:lnTo>
                    <a:lnTo>
                      <a:pt x="6882" y="7454"/>
                    </a:lnTo>
                    <a:lnTo>
                      <a:pt x="4715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4" name="Google Shape;2914;p19"/>
              <p:cNvSpPr/>
              <p:nvPr/>
            </p:nvSpPr>
            <p:spPr>
              <a:xfrm>
                <a:off x="6758975" y="3745800"/>
                <a:ext cx="172075" cy="28280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1312" extrusionOk="0">
                    <a:moveTo>
                      <a:pt x="1" y="0"/>
                    </a:moveTo>
                    <a:lnTo>
                      <a:pt x="1" y="6608"/>
                    </a:lnTo>
                    <a:lnTo>
                      <a:pt x="4680" y="11311"/>
                    </a:lnTo>
                    <a:lnTo>
                      <a:pt x="6882" y="377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5" name="Google Shape;2915;p19"/>
              <p:cNvSpPr/>
              <p:nvPr/>
            </p:nvSpPr>
            <p:spPr>
              <a:xfrm>
                <a:off x="6934900" y="4032150"/>
                <a:ext cx="281000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6764" extrusionOk="0">
                    <a:moveTo>
                      <a:pt x="7525" y="0"/>
                    </a:moveTo>
                    <a:lnTo>
                      <a:pt x="0" y="2203"/>
                    </a:lnTo>
                    <a:lnTo>
                      <a:pt x="4548" y="6763"/>
                    </a:lnTo>
                    <a:lnTo>
                      <a:pt x="11240" y="6763"/>
                    </a:lnTo>
                    <a:lnTo>
                      <a:pt x="752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6" name="Google Shape;2916;p19"/>
              <p:cNvSpPr/>
              <p:nvPr/>
            </p:nvSpPr>
            <p:spPr>
              <a:xfrm>
                <a:off x="7302200" y="4032150"/>
                <a:ext cx="2729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6764" extrusionOk="0">
                    <a:moveTo>
                      <a:pt x="3703" y="0"/>
                    </a:moveTo>
                    <a:lnTo>
                      <a:pt x="1" y="6763"/>
                    </a:lnTo>
                    <a:lnTo>
                      <a:pt x="6275" y="6763"/>
                    </a:lnTo>
                    <a:lnTo>
                      <a:pt x="10919" y="2120"/>
                    </a:lnTo>
                    <a:lnTo>
                      <a:pt x="37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7" name="Google Shape;2917;p19"/>
              <p:cNvSpPr/>
              <p:nvPr/>
            </p:nvSpPr>
            <p:spPr>
              <a:xfrm>
                <a:off x="7586450" y="3751450"/>
                <a:ext cx="1628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0788" extrusionOk="0">
                    <a:moveTo>
                      <a:pt x="6514" y="1"/>
                    </a:moveTo>
                    <a:lnTo>
                      <a:pt x="1" y="3549"/>
                    </a:lnTo>
                    <a:lnTo>
                      <a:pt x="2108" y="10788"/>
                    </a:lnTo>
                    <a:lnTo>
                      <a:pt x="6514" y="6382"/>
                    </a:lnTo>
                    <a:lnTo>
                      <a:pt x="6514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918" name="Google Shape;2918;p19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19" name="Google Shape;2919;p19"/>
          <p:cNvSpPr txBox="1">
            <a:spLocks noGrp="1"/>
          </p:cNvSpPr>
          <p:nvPr>
            <p:ph type="subTitle" idx="1"/>
          </p:nvPr>
        </p:nvSpPr>
        <p:spPr>
          <a:xfrm>
            <a:off x="901650" y="2327550"/>
            <a:ext cx="1958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9pPr>
          </a:lstStyle>
          <a:p/>
        </p:txBody>
      </p:sp>
      <p:sp>
        <p:nvSpPr>
          <p:cNvPr id="2920" name="Google Shape;2920;p19"/>
          <p:cNvSpPr txBox="1">
            <a:spLocks noGrp="1"/>
          </p:cNvSpPr>
          <p:nvPr>
            <p:ph type="subTitle" idx="2"/>
          </p:nvPr>
        </p:nvSpPr>
        <p:spPr>
          <a:xfrm>
            <a:off x="901650" y="2657101"/>
            <a:ext cx="19581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 b="1"/>
            </a:lvl9pPr>
          </a:lstStyle>
          <a:p/>
        </p:txBody>
      </p:sp>
      <p:sp>
        <p:nvSpPr>
          <p:cNvPr id="2921" name="Google Shape;2921;p19"/>
          <p:cNvSpPr txBox="1">
            <a:spLocks noGrp="1"/>
          </p:cNvSpPr>
          <p:nvPr>
            <p:ph type="subTitle" idx="3"/>
          </p:nvPr>
        </p:nvSpPr>
        <p:spPr>
          <a:xfrm>
            <a:off x="3592944" y="2327550"/>
            <a:ext cx="1958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9pPr>
          </a:lstStyle>
          <a:p/>
        </p:txBody>
      </p:sp>
      <p:sp>
        <p:nvSpPr>
          <p:cNvPr id="2922" name="Google Shape;2922;p19"/>
          <p:cNvSpPr txBox="1">
            <a:spLocks noGrp="1"/>
          </p:cNvSpPr>
          <p:nvPr>
            <p:ph type="subTitle" idx="4"/>
          </p:nvPr>
        </p:nvSpPr>
        <p:spPr>
          <a:xfrm>
            <a:off x="3592944" y="2657102"/>
            <a:ext cx="19581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 b="1"/>
            </a:lvl9pPr>
          </a:lstStyle>
          <a:p/>
        </p:txBody>
      </p:sp>
      <p:sp>
        <p:nvSpPr>
          <p:cNvPr id="2923" name="Google Shape;2923;p19"/>
          <p:cNvSpPr txBox="1">
            <a:spLocks noGrp="1"/>
          </p:cNvSpPr>
          <p:nvPr>
            <p:ph type="subTitle" idx="5"/>
          </p:nvPr>
        </p:nvSpPr>
        <p:spPr>
          <a:xfrm>
            <a:off x="6284238" y="2327550"/>
            <a:ext cx="1958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>
                <a:solidFill>
                  <a:schemeClr val="dk1"/>
                </a:solidFill>
                <a:latin typeface="Rakkas" panose="020B0604020202020204"/>
                <a:ea typeface="Rakkas" panose="020B0604020202020204"/>
                <a:cs typeface="Rakkas" panose="020B0604020202020204"/>
                <a:sym typeface="Rakkas" panose="020B0604020202020204"/>
              </a:defRPr>
            </a:lvl9pPr>
          </a:lstStyle>
          <a:p/>
        </p:txBody>
      </p:sp>
      <p:sp>
        <p:nvSpPr>
          <p:cNvPr id="2924" name="Google Shape;2924;p19"/>
          <p:cNvSpPr txBox="1">
            <a:spLocks noGrp="1"/>
          </p:cNvSpPr>
          <p:nvPr>
            <p:ph type="subTitle" idx="6"/>
          </p:nvPr>
        </p:nvSpPr>
        <p:spPr>
          <a:xfrm>
            <a:off x="6284238" y="2657102"/>
            <a:ext cx="19581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 b="1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 b="1"/>
            </a:lvl9pPr>
          </a:lstStyle>
          <a:p/>
        </p:txBody>
      </p:sp>
      <p:grpSp>
        <p:nvGrpSpPr>
          <p:cNvPr id="2925" name="Google Shape;2925;p19"/>
          <p:cNvGrpSpPr/>
          <p:nvPr/>
        </p:nvGrpSpPr>
        <p:grpSpPr>
          <a:xfrm>
            <a:off x="-170931" y="-353202"/>
            <a:ext cx="1193327" cy="1193108"/>
            <a:chOff x="-1791500" y="1705100"/>
            <a:chExt cx="1095700" cy="1095700"/>
          </a:xfrm>
        </p:grpSpPr>
        <p:sp>
          <p:nvSpPr>
            <p:cNvPr id="2926" name="Google Shape;2926;p19"/>
            <p:cNvSpPr/>
            <p:nvPr/>
          </p:nvSpPr>
          <p:spPr>
            <a:xfrm>
              <a:off x="-1791500" y="1705100"/>
              <a:ext cx="1095700" cy="1095700"/>
            </a:xfrm>
            <a:custGeom>
              <a:avLst/>
              <a:gdLst/>
              <a:ahLst/>
              <a:cxnLst/>
              <a:rect l="l" t="t" r="r" b="b"/>
              <a:pathLst>
                <a:path w="43828" h="43828" extrusionOk="0">
                  <a:moveTo>
                    <a:pt x="13276" y="1"/>
                  </a:moveTo>
                  <a:cubicBezTo>
                    <a:pt x="12990" y="1"/>
                    <a:pt x="12740" y="108"/>
                    <a:pt x="12538" y="310"/>
                  </a:cubicBezTo>
                  <a:lnTo>
                    <a:pt x="310" y="12538"/>
                  </a:lnTo>
                  <a:cubicBezTo>
                    <a:pt x="119" y="12728"/>
                    <a:pt x="0" y="12990"/>
                    <a:pt x="0" y="13276"/>
                  </a:cubicBezTo>
                  <a:lnTo>
                    <a:pt x="0" y="30552"/>
                  </a:lnTo>
                  <a:cubicBezTo>
                    <a:pt x="0" y="30838"/>
                    <a:pt x="107" y="31088"/>
                    <a:pt x="310" y="31302"/>
                  </a:cubicBezTo>
                  <a:lnTo>
                    <a:pt x="12538" y="43518"/>
                  </a:lnTo>
                  <a:cubicBezTo>
                    <a:pt x="12728" y="43708"/>
                    <a:pt x="12990" y="43827"/>
                    <a:pt x="13276" y="43827"/>
                  </a:cubicBezTo>
                  <a:lnTo>
                    <a:pt x="30552" y="43827"/>
                  </a:lnTo>
                  <a:cubicBezTo>
                    <a:pt x="30837" y="43827"/>
                    <a:pt x="31088" y="43732"/>
                    <a:pt x="31302" y="43518"/>
                  </a:cubicBezTo>
                  <a:lnTo>
                    <a:pt x="43518" y="31302"/>
                  </a:lnTo>
                  <a:cubicBezTo>
                    <a:pt x="43708" y="31112"/>
                    <a:pt x="43827" y="30838"/>
                    <a:pt x="43827" y="30552"/>
                  </a:cubicBezTo>
                  <a:lnTo>
                    <a:pt x="43827" y="13276"/>
                  </a:lnTo>
                  <a:lnTo>
                    <a:pt x="43815" y="13276"/>
                  </a:lnTo>
                  <a:cubicBezTo>
                    <a:pt x="43815" y="12990"/>
                    <a:pt x="43708" y="12740"/>
                    <a:pt x="43506" y="12538"/>
                  </a:cubicBezTo>
                  <a:lnTo>
                    <a:pt x="31278" y="310"/>
                  </a:lnTo>
                  <a:cubicBezTo>
                    <a:pt x="31088" y="120"/>
                    <a:pt x="30826" y="1"/>
                    <a:pt x="30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7" name="Google Shape;2927;p19"/>
            <p:cNvSpPr/>
            <p:nvPr/>
          </p:nvSpPr>
          <p:spPr>
            <a:xfrm>
              <a:off x="-1568850" y="2412925"/>
              <a:ext cx="168775" cy="168800"/>
            </a:xfrm>
            <a:custGeom>
              <a:avLst/>
              <a:gdLst/>
              <a:ahLst/>
              <a:cxnLst/>
              <a:rect l="l" t="t" r="r" b="b"/>
              <a:pathLst>
                <a:path w="6751" h="6752" extrusionOk="0">
                  <a:moveTo>
                    <a:pt x="1977" y="1"/>
                  </a:moveTo>
                  <a:lnTo>
                    <a:pt x="0" y="6751"/>
                  </a:lnTo>
                  <a:lnTo>
                    <a:pt x="6751" y="4775"/>
                  </a:lnTo>
                  <a:lnTo>
                    <a:pt x="5072" y="1679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8" name="Google Shape;2928;p19"/>
            <p:cNvSpPr/>
            <p:nvPr/>
          </p:nvSpPr>
          <p:spPr>
            <a:xfrm>
              <a:off x="-1705475" y="2166775"/>
              <a:ext cx="178900" cy="169075"/>
            </a:xfrm>
            <a:custGeom>
              <a:avLst/>
              <a:gdLst/>
              <a:ahLst/>
              <a:cxnLst/>
              <a:rect l="l" t="t" r="r" b="b"/>
              <a:pathLst>
                <a:path w="7156" h="6763" extrusionOk="0">
                  <a:moveTo>
                    <a:pt x="6180" y="0"/>
                  </a:moveTo>
                  <a:lnTo>
                    <a:pt x="0" y="3382"/>
                  </a:lnTo>
                  <a:lnTo>
                    <a:pt x="6180" y="6763"/>
                  </a:lnTo>
                  <a:lnTo>
                    <a:pt x="7156" y="3382"/>
                  </a:lnTo>
                  <a:lnTo>
                    <a:pt x="6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9" name="Google Shape;2929;p19"/>
            <p:cNvSpPr/>
            <p:nvPr/>
          </p:nvSpPr>
          <p:spPr>
            <a:xfrm>
              <a:off x="-1568850" y="1921200"/>
              <a:ext cx="168775" cy="169100"/>
            </a:xfrm>
            <a:custGeom>
              <a:avLst/>
              <a:gdLst/>
              <a:ahLst/>
              <a:cxnLst/>
              <a:rect l="l" t="t" r="r" b="b"/>
              <a:pathLst>
                <a:path w="6751" h="6764" extrusionOk="0">
                  <a:moveTo>
                    <a:pt x="0" y="1"/>
                  </a:moveTo>
                  <a:lnTo>
                    <a:pt x="1977" y="6763"/>
                  </a:lnTo>
                  <a:lnTo>
                    <a:pt x="5072" y="5061"/>
                  </a:lnTo>
                  <a:lnTo>
                    <a:pt x="6751" y="19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0" name="Google Shape;2930;p19"/>
            <p:cNvSpPr/>
            <p:nvPr/>
          </p:nvSpPr>
          <p:spPr>
            <a:xfrm>
              <a:off x="-1560525" y="1757500"/>
              <a:ext cx="277450" cy="166400"/>
            </a:xfrm>
            <a:custGeom>
              <a:avLst/>
              <a:gdLst/>
              <a:ahLst/>
              <a:cxnLst/>
              <a:rect l="l" t="t" r="r" b="b"/>
              <a:pathLst>
                <a:path w="11098" h="6656" extrusionOk="0">
                  <a:moveTo>
                    <a:pt x="4465" y="0"/>
                  </a:moveTo>
                  <a:lnTo>
                    <a:pt x="1" y="4465"/>
                  </a:lnTo>
                  <a:lnTo>
                    <a:pt x="7442" y="6656"/>
                  </a:lnTo>
                  <a:lnTo>
                    <a:pt x="11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1" name="Google Shape;2931;p19"/>
            <p:cNvSpPr/>
            <p:nvPr/>
          </p:nvSpPr>
          <p:spPr>
            <a:xfrm>
              <a:off x="-1738525" y="1929525"/>
              <a:ext cx="172075" cy="280425"/>
            </a:xfrm>
            <a:custGeom>
              <a:avLst/>
              <a:gdLst/>
              <a:ahLst/>
              <a:cxnLst/>
              <a:rect l="l" t="t" r="r" b="b"/>
              <a:pathLst>
                <a:path w="6883" h="11217" extrusionOk="0">
                  <a:moveTo>
                    <a:pt x="4715" y="1"/>
                  </a:moveTo>
                  <a:lnTo>
                    <a:pt x="1" y="4728"/>
                  </a:lnTo>
                  <a:lnTo>
                    <a:pt x="1" y="11217"/>
                  </a:lnTo>
                  <a:lnTo>
                    <a:pt x="6882" y="7454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2" name="Google Shape;2932;p19"/>
            <p:cNvSpPr/>
            <p:nvPr/>
          </p:nvSpPr>
          <p:spPr>
            <a:xfrm>
              <a:off x="-1738525" y="2292675"/>
              <a:ext cx="172075" cy="282800"/>
            </a:xfrm>
            <a:custGeom>
              <a:avLst/>
              <a:gdLst/>
              <a:ahLst/>
              <a:cxnLst/>
              <a:rect l="l" t="t" r="r" b="b"/>
              <a:pathLst>
                <a:path w="6883" h="11312" extrusionOk="0">
                  <a:moveTo>
                    <a:pt x="1" y="0"/>
                  </a:moveTo>
                  <a:lnTo>
                    <a:pt x="1" y="6608"/>
                  </a:lnTo>
                  <a:lnTo>
                    <a:pt x="4680" y="11311"/>
                  </a:lnTo>
                  <a:lnTo>
                    <a:pt x="6882" y="37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3" name="Google Shape;2933;p19"/>
            <p:cNvSpPr/>
            <p:nvPr/>
          </p:nvSpPr>
          <p:spPr>
            <a:xfrm>
              <a:off x="-1562600" y="2579025"/>
              <a:ext cx="281000" cy="169100"/>
            </a:xfrm>
            <a:custGeom>
              <a:avLst/>
              <a:gdLst/>
              <a:ahLst/>
              <a:cxnLst/>
              <a:rect l="l" t="t" r="r" b="b"/>
              <a:pathLst>
                <a:path w="11240" h="6764" extrusionOk="0">
                  <a:moveTo>
                    <a:pt x="7525" y="0"/>
                  </a:moveTo>
                  <a:lnTo>
                    <a:pt x="0" y="2203"/>
                  </a:lnTo>
                  <a:lnTo>
                    <a:pt x="4548" y="6763"/>
                  </a:lnTo>
                  <a:lnTo>
                    <a:pt x="11240" y="6763"/>
                  </a:lnTo>
                  <a:lnTo>
                    <a:pt x="75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4" name="Google Shape;2934;p19"/>
            <p:cNvSpPr/>
            <p:nvPr/>
          </p:nvSpPr>
          <p:spPr>
            <a:xfrm>
              <a:off x="-911050" y="1937275"/>
              <a:ext cx="162850" cy="267625"/>
            </a:xfrm>
            <a:custGeom>
              <a:avLst/>
              <a:gdLst/>
              <a:ahLst/>
              <a:cxnLst/>
              <a:rect l="l" t="t" r="r" b="b"/>
              <a:pathLst>
                <a:path w="6514" h="10705" extrusionOk="0">
                  <a:moveTo>
                    <a:pt x="2096" y="0"/>
                  </a:moveTo>
                  <a:lnTo>
                    <a:pt x="1" y="7144"/>
                  </a:lnTo>
                  <a:lnTo>
                    <a:pt x="6514" y="10704"/>
                  </a:lnTo>
                  <a:lnTo>
                    <a:pt x="6514" y="4418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5" name="Google Shape;2935;p19"/>
            <p:cNvSpPr/>
            <p:nvPr/>
          </p:nvSpPr>
          <p:spPr>
            <a:xfrm>
              <a:off x="-1503975" y="1986100"/>
              <a:ext cx="531050" cy="531325"/>
            </a:xfrm>
            <a:custGeom>
              <a:avLst/>
              <a:gdLst/>
              <a:ahLst/>
              <a:cxnLst/>
              <a:rect l="l" t="t" r="r" b="b"/>
              <a:pathLst>
                <a:path w="21242" h="21253" extrusionOk="0">
                  <a:moveTo>
                    <a:pt x="6228" y="0"/>
                  </a:moveTo>
                  <a:lnTo>
                    <a:pt x="4168" y="3751"/>
                  </a:lnTo>
                  <a:cubicBezTo>
                    <a:pt x="4061" y="3929"/>
                    <a:pt x="3930" y="4072"/>
                    <a:pt x="3751" y="4167"/>
                  </a:cubicBezTo>
                  <a:lnTo>
                    <a:pt x="1" y="6215"/>
                  </a:lnTo>
                  <a:lnTo>
                    <a:pt x="1203" y="10323"/>
                  </a:lnTo>
                  <a:cubicBezTo>
                    <a:pt x="1263" y="10501"/>
                    <a:pt x="1263" y="10716"/>
                    <a:pt x="1203" y="10906"/>
                  </a:cubicBezTo>
                  <a:lnTo>
                    <a:pt x="1" y="15014"/>
                  </a:lnTo>
                  <a:lnTo>
                    <a:pt x="3751" y="17062"/>
                  </a:lnTo>
                  <a:cubicBezTo>
                    <a:pt x="3930" y="17169"/>
                    <a:pt x="4085" y="17312"/>
                    <a:pt x="4168" y="17490"/>
                  </a:cubicBezTo>
                  <a:lnTo>
                    <a:pt x="6228" y="21253"/>
                  </a:lnTo>
                  <a:lnTo>
                    <a:pt x="10335" y="20038"/>
                  </a:lnTo>
                  <a:cubicBezTo>
                    <a:pt x="10425" y="20014"/>
                    <a:pt x="10520" y="20003"/>
                    <a:pt x="10617" y="20003"/>
                  </a:cubicBezTo>
                  <a:cubicBezTo>
                    <a:pt x="10713" y="20003"/>
                    <a:pt x="10812" y="20014"/>
                    <a:pt x="10907" y="20038"/>
                  </a:cubicBezTo>
                  <a:lnTo>
                    <a:pt x="15015" y="21253"/>
                  </a:lnTo>
                  <a:lnTo>
                    <a:pt x="17074" y="17490"/>
                  </a:lnTo>
                  <a:cubicBezTo>
                    <a:pt x="17181" y="17312"/>
                    <a:pt x="17312" y="17157"/>
                    <a:pt x="17491" y="17074"/>
                  </a:cubicBezTo>
                  <a:lnTo>
                    <a:pt x="21241" y="15014"/>
                  </a:lnTo>
                  <a:lnTo>
                    <a:pt x="20039" y="10906"/>
                  </a:lnTo>
                  <a:cubicBezTo>
                    <a:pt x="19979" y="10728"/>
                    <a:pt x="19979" y="10513"/>
                    <a:pt x="20039" y="10323"/>
                  </a:cubicBezTo>
                  <a:lnTo>
                    <a:pt x="21241" y="6215"/>
                  </a:lnTo>
                  <a:lnTo>
                    <a:pt x="17491" y="4167"/>
                  </a:lnTo>
                  <a:cubicBezTo>
                    <a:pt x="17312" y="4060"/>
                    <a:pt x="17170" y="3929"/>
                    <a:pt x="17074" y="3751"/>
                  </a:cubicBezTo>
                  <a:lnTo>
                    <a:pt x="15015" y="0"/>
                  </a:lnTo>
                  <a:lnTo>
                    <a:pt x="10907" y="1203"/>
                  </a:lnTo>
                  <a:cubicBezTo>
                    <a:pt x="10818" y="1232"/>
                    <a:pt x="10722" y="1247"/>
                    <a:pt x="10626" y="1247"/>
                  </a:cubicBezTo>
                  <a:cubicBezTo>
                    <a:pt x="10529" y="1247"/>
                    <a:pt x="10431" y="1232"/>
                    <a:pt x="10335" y="1203"/>
                  </a:cubicBezTo>
                  <a:lnTo>
                    <a:pt x="62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6" name="Google Shape;2936;p19"/>
            <p:cNvSpPr/>
            <p:nvPr/>
          </p:nvSpPr>
          <p:spPr>
            <a:xfrm>
              <a:off x="-1077425" y="2412925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extrusionOk="0">
                  <a:moveTo>
                    <a:pt x="4775" y="1"/>
                  </a:moveTo>
                  <a:lnTo>
                    <a:pt x="1691" y="1679"/>
                  </a:lnTo>
                  <a:lnTo>
                    <a:pt x="0" y="4775"/>
                  </a:lnTo>
                  <a:lnTo>
                    <a:pt x="6751" y="6751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7" name="Google Shape;2937;p19"/>
            <p:cNvSpPr/>
            <p:nvPr/>
          </p:nvSpPr>
          <p:spPr>
            <a:xfrm>
              <a:off x="-1323000" y="2539125"/>
              <a:ext cx="168800" cy="179525"/>
            </a:xfrm>
            <a:custGeom>
              <a:avLst/>
              <a:gdLst/>
              <a:ahLst/>
              <a:cxnLst/>
              <a:rect l="l" t="t" r="r" b="b"/>
              <a:pathLst>
                <a:path w="6752" h="7181" extrusionOk="0">
                  <a:moveTo>
                    <a:pt x="3382" y="1"/>
                  </a:moveTo>
                  <a:lnTo>
                    <a:pt x="1" y="1001"/>
                  </a:lnTo>
                  <a:lnTo>
                    <a:pt x="3382" y="7180"/>
                  </a:lnTo>
                  <a:lnTo>
                    <a:pt x="6752" y="1001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8" name="Google Shape;2938;p19"/>
            <p:cNvSpPr/>
            <p:nvPr/>
          </p:nvSpPr>
          <p:spPr>
            <a:xfrm>
              <a:off x="-1323000" y="1784275"/>
              <a:ext cx="168800" cy="179525"/>
            </a:xfrm>
            <a:custGeom>
              <a:avLst/>
              <a:gdLst/>
              <a:ahLst/>
              <a:cxnLst/>
              <a:rect l="l" t="t" r="r" b="b"/>
              <a:pathLst>
                <a:path w="6752" h="7181" extrusionOk="0">
                  <a:moveTo>
                    <a:pt x="3382" y="1"/>
                  </a:moveTo>
                  <a:lnTo>
                    <a:pt x="1" y="6180"/>
                  </a:lnTo>
                  <a:lnTo>
                    <a:pt x="3382" y="7180"/>
                  </a:lnTo>
                  <a:lnTo>
                    <a:pt x="6752" y="6180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9" name="Google Shape;2939;p19"/>
            <p:cNvSpPr/>
            <p:nvPr/>
          </p:nvSpPr>
          <p:spPr>
            <a:xfrm>
              <a:off x="-1077425" y="1921200"/>
              <a:ext cx="168800" cy="169100"/>
            </a:xfrm>
            <a:custGeom>
              <a:avLst/>
              <a:gdLst/>
              <a:ahLst/>
              <a:cxnLst/>
              <a:rect l="l" t="t" r="r" b="b"/>
              <a:pathLst>
                <a:path w="6752" h="6764" extrusionOk="0">
                  <a:moveTo>
                    <a:pt x="6751" y="1"/>
                  </a:moveTo>
                  <a:lnTo>
                    <a:pt x="0" y="1989"/>
                  </a:lnTo>
                  <a:lnTo>
                    <a:pt x="1691" y="5061"/>
                  </a:lnTo>
                  <a:lnTo>
                    <a:pt x="4775" y="6763"/>
                  </a:lnTo>
                  <a:lnTo>
                    <a:pt x="67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0" name="Google Shape;2940;p19"/>
            <p:cNvSpPr/>
            <p:nvPr/>
          </p:nvSpPr>
          <p:spPr>
            <a:xfrm>
              <a:off x="-950925" y="2166775"/>
              <a:ext cx="179225" cy="169075"/>
            </a:xfrm>
            <a:custGeom>
              <a:avLst/>
              <a:gdLst/>
              <a:ahLst/>
              <a:cxnLst/>
              <a:rect l="l" t="t" r="r" b="b"/>
              <a:pathLst>
                <a:path w="7169" h="6763" extrusionOk="0">
                  <a:moveTo>
                    <a:pt x="1001" y="0"/>
                  </a:moveTo>
                  <a:lnTo>
                    <a:pt x="1" y="3382"/>
                  </a:lnTo>
                  <a:lnTo>
                    <a:pt x="1001" y="6763"/>
                  </a:lnTo>
                  <a:lnTo>
                    <a:pt x="7168" y="3382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1" name="Google Shape;2941;p19"/>
            <p:cNvSpPr/>
            <p:nvPr/>
          </p:nvSpPr>
          <p:spPr>
            <a:xfrm>
              <a:off x="-1193800" y="1757500"/>
              <a:ext cx="269700" cy="166400"/>
            </a:xfrm>
            <a:custGeom>
              <a:avLst/>
              <a:gdLst/>
              <a:ahLst/>
              <a:cxnLst/>
              <a:rect l="l" t="t" r="r" b="b"/>
              <a:pathLst>
                <a:path w="10788" h="6656" extrusionOk="0">
                  <a:moveTo>
                    <a:pt x="0" y="0"/>
                  </a:moveTo>
                  <a:lnTo>
                    <a:pt x="3643" y="6656"/>
                  </a:lnTo>
                  <a:lnTo>
                    <a:pt x="10787" y="4560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2" name="Google Shape;2942;p19"/>
            <p:cNvSpPr/>
            <p:nvPr/>
          </p:nvSpPr>
          <p:spPr>
            <a:xfrm>
              <a:off x="-1195300" y="2579025"/>
              <a:ext cx="272975" cy="169100"/>
            </a:xfrm>
            <a:custGeom>
              <a:avLst/>
              <a:gdLst/>
              <a:ahLst/>
              <a:cxnLst/>
              <a:rect l="l" t="t" r="r" b="b"/>
              <a:pathLst>
                <a:path w="10919" h="6764" extrusionOk="0">
                  <a:moveTo>
                    <a:pt x="3703" y="0"/>
                  </a:moveTo>
                  <a:lnTo>
                    <a:pt x="1" y="6763"/>
                  </a:lnTo>
                  <a:lnTo>
                    <a:pt x="6275" y="6763"/>
                  </a:lnTo>
                  <a:lnTo>
                    <a:pt x="10919" y="2120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3" name="Google Shape;2943;p19"/>
            <p:cNvSpPr/>
            <p:nvPr/>
          </p:nvSpPr>
          <p:spPr>
            <a:xfrm>
              <a:off x="-911050" y="2298325"/>
              <a:ext cx="162850" cy="269700"/>
            </a:xfrm>
            <a:custGeom>
              <a:avLst/>
              <a:gdLst/>
              <a:ahLst/>
              <a:cxnLst/>
              <a:rect l="l" t="t" r="r" b="b"/>
              <a:pathLst>
                <a:path w="6514" h="10788" extrusionOk="0">
                  <a:moveTo>
                    <a:pt x="6514" y="1"/>
                  </a:moveTo>
                  <a:lnTo>
                    <a:pt x="1" y="3549"/>
                  </a:lnTo>
                  <a:lnTo>
                    <a:pt x="2108" y="10788"/>
                  </a:lnTo>
                  <a:lnTo>
                    <a:pt x="6514" y="6382"/>
                  </a:lnTo>
                  <a:lnTo>
                    <a:pt x="6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44" name="Google Shape;2944;p19"/>
          <p:cNvGrpSpPr/>
          <p:nvPr/>
        </p:nvGrpSpPr>
        <p:grpSpPr>
          <a:xfrm flipH="1">
            <a:off x="8122013" y="-353202"/>
            <a:ext cx="1193327" cy="1193108"/>
            <a:chOff x="-1791500" y="1705100"/>
            <a:chExt cx="1095700" cy="1095700"/>
          </a:xfrm>
        </p:grpSpPr>
        <p:sp>
          <p:nvSpPr>
            <p:cNvPr id="2945" name="Google Shape;2945;p19"/>
            <p:cNvSpPr/>
            <p:nvPr/>
          </p:nvSpPr>
          <p:spPr>
            <a:xfrm>
              <a:off x="-1791500" y="1705100"/>
              <a:ext cx="1095700" cy="1095700"/>
            </a:xfrm>
            <a:custGeom>
              <a:avLst/>
              <a:gdLst/>
              <a:ahLst/>
              <a:cxnLst/>
              <a:rect l="l" t="t" r="r" b="b"/>
              <a:pathLst>
                <a:path w="43828" h="43828" extrusionOk="0">
                  <a:moveTo>
                    <a:pt x="13276" y="1"/>
                  </a:moveTo>
                  <a:cubicBezTo>
                    <a:pt x="12990" y="1"/>
                    <a:pt x="12740" y="108"/>
                    <a:pt x="12538" y="310"/>
                  </a:cubicBezTo>
                  <a:lnTo>
                    <a:pt x="310" y="12538"/>
                  </a:lnTo>
                  <a:cubicBezTo>
                    <a:pt x="119" y="12728"/>
                    <a:pt x="0" y="12990"/>
                    <a:pt x="0" y="13276"/>
                  </a:cubicBezTo>
                  <a:lnTo>
                    <a:pt x="0" y="30552"/>
                  </a:lnTo>
                  <a:cubicBezTo>
                    <a:pt x="0" y="30838"/>
                    <a:pt x="107" y="31088"/>
                    <a:pt x="310" y="31302"/>
                  </a:cubicBezTo>
                  <a:lnTo>
                    <a:pt x="12538" y="43518"/>
                  </a:lnTo>
                  <a:cubicBezTo>
                    <a:pt x="12728" y="43708"/>
                    <a:pt x="12990" y="43827"/>
                    <a:pt x="13276" y="43827"/>
                  </a:cubicBezTo>
                  <a:lnTo>
                    <a:pt x="30552" y="43827"/>
                  </a:lnTo>
                  <a:cubicBezTo>
                    <a:pt x="30837" y="43827"/>
                    <a:pt x="31088" y="43732"/>
                    <a:pt x="31302" y="43518"/>
                  </a:cubicBezTo>
                  <a:lnTo>
                    <a:pt x="43518" y="31302"/>
                  </a:lnTo>
                  <a:cubicBezTo>
                    <a:pt x="43708" y="31112"/>
                    <a:pt x="43827" y="30838"/>
                    <a:pt x="43827" y="30552"/>
                  </a:cubicBezTo>
                  <a:lnTo>
                    <a:pt x="43827" y="13276"/>
                  </a:lnTo>
                  <a:lnTo>
                    <a:pt x="43815" y="13276"/>
                  </a:lnTo>
                  <a:cubicBezTo>
                    <a:pt x="43815" y="12990"/>
                    <a:pt x="43708" y="12740"/>
                    <a:pt x="43506" y="12538"/>
                  </a:cubicBezTo>
                  <a:lnTo>
                    <a:pt x="31278" y="310"/>
                  </a:lnTo>
                  <a:cubicBezTo>
                    <a:pt x="31088" y="120"/>
                    <a:pt x="30826" y="1"/>
                    <a:pt x="30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6" name="Google Shape;2946;p19"/>
            <p:cNvSpPr/>
            <p:nvPr/>
          </p:nvSpPr>
          <p:spPr>
            <a:xfrm>
              <a:off x="-1568850" y="2412925"/>
              <a:ext cx="168775" cy="168800"/>
            </a:xfrm>
            <a:custGeom>
              <a:avLst/>
              <a:gdLst/>
              <a:ahLst/>
              <a:cxnLst/>
              <a:rect l="l" t="t" r="r" b="b"/>
              <a:pathLst>
                <a:path w="6751" h="6752" extrusionOk="0">
                  <a:moveTo>
                    <a:pt x="1977" y="1"/>
                  </a:moveTo>
                  <a:lnTo>
                    <a:pt x="0" y="6751"/>
                  </a:lnTo>
                  <a:lnTo>
                    <a:pt x="6751" y="4775"/>
                  </a:lnTo>
                  <a:lnTo>
                    <a:pt x="5072" y="1679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7" name="Google Shape;2947;p19"/>
            <p:cNvSpPr/>
            <p:nvPr/>
          </p:nvSpPr>
          <p:spPr>
            <a:xfrm>
              <a:off x="-1705475" y="2166775"/>
              <a:ext cx="178900" cy="169075"/>
            </a:xfrm>
            <a:custGeom>
              <a:avLst/>
              <a:gdLst/>
              <a:ahLst/>
              <a:cxnLst/>
              <a:rect l="l" t="t" r="r" b="b"/>
              <a:pathLst>
                <a:path w="7156" h="6763" extrusionOk="0">
                  <a:moveTo>
                    <a:pt x="6180" y="0"/>
                  </a:moveTo>
                  <a:lnTo>
                    <a:pt x="0" y="3382"/>
                  </a:lnTo>
                  <a:lnTo>
                    <a:pt x="6180" y="6763"/>
                  </a:lnTo>
                  <a:lnTo>
                    <a:pt x="7156" y="3382"/>
                  </a:lnTo>
                  <a:lnTo>
                    <a:pt x="6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8" name="Google Shape;2948;p19"/>
            <p:cNvSpPr/>
            <p:nvPr/>
          </p:nvSpPr>
          <p:spPr>
            <a:xfrm>
              <a:off x="-1568850" y="1921200"/>
              <a:ext cx="168775" cy="169100"/>
            </a:xfrm>
            <a:custGeom>
              <a:avLst/>
              <a:gdLst/>
              <a:ahLst/>
              <a:cxnLst/>
              <a:rect l="l" t="t" r="r" b="b"/>
              <a:pathLst>
                <a:path w="6751" h="6764" extrusionOk="0">
                  <a:moveTo>
                    <a:pt x="0" y="1"/>
                  </a:moveTo>
                  <a:lnTo>
                    <a:pt x="1977" y="6763"/>
                  </a:lnTo>
                  <a:lnTo>
                    <a:pt x="5072" y="5061"/>
                  </a:lnTo>
                  <a:lnTo>
                    <a:pt x="6751" y="19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9" name="Google Shape;2949;p19"/>
            <p:cNvSpPr/>
            <p:nvPr/>
          </p:nvSpPr>
          <p:spPr>
            <a:xfrm>
              <a:off x="-1560525" y="1757500"/>
              <a:ext cx="277450" cy="166400"/>
            </a:xfrm>
            <a:custGeom>
              <a:avLst/>
              <a:gdLst/>
              <a:ahLst/>
              <a:cxnLst/>
              <a:rect l="l" t="t" r="r" b="b"/>
              <a:pathLst>
                <a:path w="11098" h="6656" extrusionOk="0">
                  <a:moveTo>
                    <a:pt x="4465" y="0"/>
                  </a:moveTo>
                  <a:lnTo>
                    <a:pt x="1" y="4465"/>
                  </a:lnTo>
                  <a:lnTo>
                    <a:pt x="7442" y="6656"/>
                  </a:lnTo>
                  <a:lnTo>
                    <a:pt x="11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0" name="Google Shape;2950;p19"/>
            <p:cNvSpPr/>
            <p:nvPr/>
          </p:nvSpPr>
          <p:spPr>
            <a:xfrm>
              <a:off x="-1738525" y="1929525"/>
              <a:ext cx="172075" cy="280425"/>
            </a:xfrm>
            <a:custGeom>
              <a:avLst/>
              <a:gdLst/>
              <a:ahLst/>
              <a:cxnLst/>
              <a:rect l="l" t="t" r="r" b="b"/>
              <a:pathLst>
                <a:path w="6883" h="11217" extrusionOk="0">
                  <a:moveTo>
                    <a:pt x="4715" y="1"/>
                  </a:moveTo>
                  <a:lnTo>
                    <a:pt x="1" y="4728"/>
                  </a:lnTo>
                  <a:lnTo>
                    <a:pt x="1" y="11217"/>
                  </a:lnTo>
                  <a:lnTo>
                    <a:pt x="6882" y="7454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1" name="Google Shape;2951;p19"/>
            <p:cNvSpPr/>
            <p:nvPr/>
          </p:nvSpPr>
          <p:spPr>
            <a:xfrm>
              <a:off x="-1738525" y="2292675"/>
              <a:ext cx="172075" cy="282800"/>
            </a:xfrm>
            <a:custGeom>
              <a:avLst/>
              <a:gdLst/>
              <a:ahLst/>
              <a:cxnLst/>
              <a:rect l="l" t="t" r="r" b="b"/>
              <a:pathLst>
                <a:path w="6883" h="11312" extrusionOk="0">
                  <a:moveTo>
                    <a:pt x="1" y="0"/>
                  </a:moveTo>
                  <a:lnTo>
                    <a:pt x="1" y="6608"/>
                  </a:lnTo>
                  <a:lnTo>
                    <a:pt x="4680" y="11311"/>
                  </a:lnTo>
                  <a:lnTo>
                    <a:pt x="6882" y="37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2" name="Google Shape;2952;p19"/>
            <p:cNvSpPr/>
            <p:nvPr/>
          </p:nvSpPr>
          <p:spPr>
            <a:xfrm>
              <a:off x="-1562600" y="2579025"/>
              <a:ext cx="281000" cy="169100"/>
            </a:xfrm>
            <a:custGeom>
              <a:avLst/>
              <a:gdLst/>
              <a:ahLst/>
              <a:cxnLst/>
              <a:rect l="l" t="t" r="r" b="b"/>
              <a:pathLst>
                <a:path w="11240" h="6764" extrusionOk="0">
                  <a:moveTo>
                    <a:pt x="7525" y="0"/>
                  </a:moveTo>
                  <a:lnTo>
                    <a:pt x="0" y="2203"/>
                  </a:lnTo>
                  <a:lnTo>
                    <a:pt x="4548" y="6763"/>
                  </a:lnTo>
                  <a:lnTo>
                    <a:pt x="11240" y="6763"/>
                  </a:lnTo>
                  <a:lnTo>
                    <a:pt x="75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3" name="Google Shape;2953;p19"/>
            <p:cNvSpPr/>
            <p:nvPr/>
          </p:nvSpPr>
          <p:spPr>
            <a:xfrm>
              <a:off x="-911050" y="1937275"/>
              <a:ext cx="162850" cy="267625"/>
            </a:xfrm>
            <a:custGeom>
              <a:avLst/>
              <a:gdLst/>
              <a:ahLst/>
              <a:cxnLst/>
              <a:rect l="l" t="t" r="r" b="b"/>
              <a:pathLst>
                <a:path w="6514" h="10705" extrusionOk="0">
                  <a:moveTo>
                    <a:pt x="2096" y="0"/>
                  </a:moveTo>
                  <a:lnTo>
                    <a:pt x="1" y="7144"/>
                  </a:lnTo>
                  <a:lnTo>
                    <a:pt x="6514" y="10704"/>
                  </a:lnTo>
                  <a:lnTo>
                    <a:pt x="6514" y="4418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4" name="Google Shape;2954;p19"/>
            <p:cNvSpPr/>
            <p:nvPr/>
          </p:nvSpPr>
          <p:spPr>
            <a:xfrm>
              <a:off x="-1503975" y="1986100"/>
              <a:ext cx="531050" cy="531325"/>
            </a:xfrm>
            <a:custGeom>
              <a:avLst/>
              <a:gdLst/>
              <a:ahLst/>
              <a:cxnLst/>
              <a:rect l="l" t="t" r="r" b="b"/>
              <a:pathLst>
                <a:path w="21242" h="21253" extrusionOk="0">
                  <a:moveTo>
                    <a:pt x="6228" y="0"/>
                  </a:moveTo>
                  <a:lnTo>
                    <a:pt x="4168" y="3751"/>
                  </a:lnTo>
                  <a:cubicBezTo>
                    <a:pt x="4061" y="3929"/>
                    <a:pt x="3930" y="4072"/>
                    <a:pt x="3751" y="4167"/>
                  </a:cubicBezTo>
                  <a:lnTo>
                    <a:pt x="1" y="6215"/>
                  </a:lnTo>
                  <a:lnTo>
                    <a:pt x="1203" y="10323"/>
                  </a:lnTo>
                  <a:cubicBezTo>
                    <a:pt x="1263" y="10501"/>
                    <a:pt x="1263" y="10716"/>
                    <a:pt x="1203" y="10906"/>
                  </a:cubicBezTo>
                  <a:lnTo>
                    <a:pt x="1" y="15014"/>
                  </a:lnTo>
                  <a:lnTo>
                    <a:pt x="3751" y="17062"/>
                  </a:lnTo>
                  <a:cubicBezTo>
                    <a:pt x="3930" y="17169"/>
                    <a:pt x="4085" y="17312"/>
                    <a:pt x="4168" y="17490"/>
                  </a:cubicBezTo>
                  <a:lnTo>
                    <a:pt x="6228" y="21253"/>
                  </a:lnTo>
                  <a:lnTo>
                    <a:pt x="10335" y="20038"/>
                  </a:lnTo>
                  <a:cubicBezTo>
                    <a:pt x="10425" y="20014"/>
                    <a:pt x="10520" y="20003"/>
                    <a:pt x="10617" y="20003"/>
                  </a:cubicBezTo>
                  <a:cubicBezTo>
                    <a:pt x="10713" y="20003"/>
                    <a:pt x="10812" y="20014"/>
                    <a:pt x="10907" y="20038"/>
                  </a:cubicBezTo>
                  <a:lnTo>
                    <a:pt x="15015" y="21253"/>
                  </a:lnTo>
                  <a:lnTo>
                    <a:pt x="17074" y="17490"/>
                  </a:lnTo>
                  <a:cubicBezTo>
                    <a:pt x="17181" y="17312"/>
                    <a:pt x="17312" y="17157"/>
                    <a:pt x="17491" y="17074"/>
                  </a:cubicBezTo>
                  <a:lnTo>
                    <a:pt x="21241" y="15014"/>
                  </a:lnTo>
                  <a:lnTo>
                    <a:pt x="20039" y="10906"/>
                  </a:lnTo>
                  <a:cubicBezTo>
                    <a:pt x="19979" y="10728"/>
                    <a:pt x="19979" y="10513"/>
                    <a:pt x="20039" y="10323"/>
                  </a:cubicBezTo>
                  <a:lnTo>
                    <a:pt x="21241" y="6215"/>
                  </a:lnTo>
                  <a:lnTo>
                    <a:pt x="17491" y="4167"/>
                  </a:lnTo>
                  <a:cubicBezTo>
                    <a:pt x="17312" y="4060"/>
                    <a:pt x="17170" y="3929"/>
                    <a:pt x="17074" y="3751"/>
                  </a:cubicBezTo>
                  <a:lnTo>
                    <a:pt x="15015" y="0"/>
                  </a:lnTo>
                  <a:lnTo>
                    <a:pt x="10907" y="1203"/>
                  </a:lnTo>
                  <a:cubicBezTo>
                    <a:pt x="10818" y="1232"/>
                    <a:pt x="10722" y="1247"/>
                    <a:pt x="10626" y="1247"/>
                  </a:cubicBezTo>
                  <a:cubicBezTo>
                    <a:pt x="10529" y="1247"/>
                    <a:pt x="10431" y="1232"/>
                    <a:pt x="10335" y="1203"/>
                  </a:cubicBezTo>
                  <a:lnTo>
                    <a:pt x="62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5" name="Google Shape;2955;p19"/>
            <p:cNvSpPr/>
            <p:nvPr/>
          </p:nvSpPr>
          <p:spPr>
            <a:xfrm>
              <a:off x="-1077425" y="2412925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extrusionOk="0">
                  <a:moveTo>
                    <a:pt x="4775" y="1"/>
                  </a:moveTo>
                  <a:lnTo>
                    <a:pt x="1691" y="1679"/>
                  </a:lnTo>
                  <a:lnTo>
                    <a:pt x="0" y="4775"/>
                  </a:lnTo>
                  <a:lnTo>
                    <a:pt x="6751" y="6751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6" name="Google Shape;2956;p19"/>
            <p:cNvSpPr/>
            <p:nvPr/>
          </p:nvSpPr>
          <p:spPr>
            <a:xfrm>
              <a:off x="-1323000" y="2539125"/>
              <a:ext cx="168800" cy="179525"/>
            </a:xfrm>
            <a:custGeom>
              <a:avLst/>
              <a:gdLst/>
              <a:ahLst/>
              <a:cxnLst/>
              <a:rect l="l" t="t" r="r" b="b"/>
              <a:pathLst>
                <a:path w="6752" h="7181" extrusionOk="0">
                  <a:moveTo>
                    <a:pt x="3382" y="1"/>
                  </a:moveTo>
                  <a:lnTo>
                    <a:pt x="1" y="1001"/>
                  </a:lnTo>
                  <a:lnTo>
                    <a:pt x="3382" y="7180"/>
                  </a:lnTo>
                  <a:lnTo>
                    <a:pt x="6752" y="1001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7" name="Google Shape;2957;p19"/>
            <p:cNvSpPr/>
            <p:nvPr/>
          </p:nvSpPr>
          <p:spPr>
            <a:xfrm>
              <a:off x="-1323000" y="1784275"/>
              <a:ext cx="168800" cy="179525"/>
            </a:xfrm>
            <a:custGeom>
              <a:avLst/>
              <a:gdLst/>
              <a:ahLst/>
              <a:cxnLst/>
              <a:rect l="l" t="t" r="r" b="b"/>
              <a:pathLst>
                <a:path w="6752" h="7181" extrusionOk="0">
                  <a:moveTo>
                    <a:pt x="3382" y="1"/>
                  </a:moveTo>
                  <a:lnTo>
                    <a:pt x="1" y="6180"/>
                  </a:lnTo>
                  <a:lnTo>
                    <a:pt x="3382" y="7180"/>
                  </a:lnTo>
                  <a:lnTo>
                    <a:pt x="6752" y="6180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8" name="Google Shape;2958;p19"/>
            <p:cNvSpPr/>
            <p:nvPr/>
          </p:nvSpPr>
          <p:spPr>
            <a:xfrm>
              <a:off x="-1077425" y="1921200"/>
              <a:ext cx="168800" cy="169100"/>
            </a:xfrm>
            <a:custGeom>
              <a:avLst/>
              <a:gdLst/>
              <a:ahLst/>
              <a:cxnLst/>
              <a:rect l="l" t="t" r="r" b="b"/>
              <a:pathLst>
                <a:path w="6752" h="6764" extrusionOk="0">
                  <a:moveTo>
                    <a:pt x="6751" y="1"/>
                  </a:moveTo>
                  <a:lnTo>
                    <a:pt x="0" y="1989"/>
                  </a:lnTo>
                  <a:lnTo>
                    <a:pt x="1691" y="5061"/>
                  </a:lnTo>
                  <a:lnTo>
                    <a:pt x="4775" y="6763"/>
                  </a:lnTo>
                  <a:lnTo>
                    <a:pt x="67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9" name="Google Shape;2959;p19"/>
            <p:cNvSpPr/>
            <p:nvPr/>
          </p:nvSpPr>
          <p:spPr>
            <a:xfrm>
              <a:off x="-950925" y="2166775"/>
              <a:ext cx="179225" cy="169075"/>
            </a:xfrm>
            <a:custGeom>
              <a:avLst/>
              <a:gdLst/>
              <a:ahLst/>
              <a:cxnLst/>
              <a:rect l="l" t="t" r="r" b="b"/>
              <a:pathLst>
                <a:path w="7169" h="6763" extrusionOk="0">
                  <a:moveTo>
                    <a:pt x="1001" y="0"/>
                  </a:moveTo>
                  <a:lnTo>
                    <a:pt x="1" y="3382"/>
                  </a:lnTo>
                  <a:lnTo>
                    <a:pt x="1001" y="6763"/>
                  </a:lnTo>
                  <a:lnTo>
                    <a:pt x="7168" y="3382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0" name="Google Shape;2960;p19"/>
            <p:cNvSpPr/>
            <p:nvPr/>
          </p:nvSpPr>
          <p:spPr>
            <a:xfrm>
              <a:off x="-1193800" y="1757500"/>
              <a:ext cx="269700" cy="166400"/>
            </a:xfrm>
            <a:custGeom>
              <a:avLst/>
              <a:gdLst/>
              <a:ahLst/>
              <a:cxnLst/>
              <a:rect l="l" t="t" r="r" b="b"/>
              <a:pathLst>
                <a:path w="10788" h="6656" extrusionOk="0">
                  <a:moveTo>
                    <a:pt x="0" y="0"/>
                  </a:moveTo>
                  <a:lnTo>
                    <a:pt x="3643" y="6656"/>
                  </a:lnTo>
                  <a:lnTo>
                    <a:pt x="10787" y="4560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1" name="Google Shape;2961;p19"/>
            <p:cNvSpPr/>
            <p:nvPr/>
          </p:nvSpPr>
          <p:spPr>
            <a:xfrm>
              <a:off x="-1195300" y="2579025"/>
              <a:ext cx="272975" cy="169100"/>
            </a:xfrm>
            <a:custGeom>
              <a:avLst/>
              <a:gdLst/>
              <a:ahLst/>
              <a:cxnLst/>
              <a:rect l="l" t="t" r="r" b="b"/>
              <a:pathLst>
                <a:path w="10919" h="6764" extrusionOk="0">
                  <a:moveTo>
                    <a:pt x="3703" y="0"/>
                  </a:moveTo>
                  <a:lnTo>
                    <a:pt x="1" y="6763"/>
                  </a:lnTo>
                  <a:lnTo>
                    <a:pt x="6275" y="6763"/>
                  </a:lnTo>
                  <a:lnTo>
                    <a:pt x="10919" y="2120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2" name="Google Shape;2962;p19"/>
            <p:cNvSpPr/>
            <p:nvPr/>
          </p:nvSpPr>
          <p:spPr>
            <a:xfrm>
              <a:off x="-911050" y="2298325"/>
              <a:ext cx="162850" cy="269700"/>
            </a:xfrm>
            <a:custGeom>
              <a:avLst/>
              <a:gdLst/>
              <a:ahLst/>
              <a:cxnLst/>
              <a:rect l="l" t="t" r="r" b="b"/>
              <a:pathLst>
                <a:path w="6514" h="10788" extrusionOk="0">
                  <a:moveTo>
                    <a:pt x="6514" y="1"/>
                  </a:moveTo>
                  <a:lnTo>
                    <a:pt x="1" y="3549"/>
                  </a:lnTo>
                  <a:lnTo>
                    <a:pt x="2108" y="10788"/>
                  </a:lnTo>
                  <a:lnTo>
                    <a:pt x="6514" y="6382"/>
                  </a:lnTo>
                  <a:lnTo>
                    <a:pt x="6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63" name="Google Shape;2963;p19"/>
          <p:cNvSpPr/>
          <p:nvPr/>
        </p:nvSpPr>
        <p:spPr>
          <a:xfrm>
            <a:off x="0" y="4979700"/>
            <a:ext cx="9144000" cy="16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572BEF9-2E64-44D0-B552-8A1B983B2E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A6C83685-8711-42F6-A8A5-C9C136123F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GIF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room&#10;&#10;Description automatically generated"/>
          <p:cNvPicPr>
            <a:picLocks noChangeAspect="1"/>
          </p:cNvPicPr>
          <p:nvPr/>
        </p:nvPicPr>
        <p:blipFill rotWithShape="1">
          <a:blip r:embed="rId1"/>
          <a:srcRect t="2116" r="1" b="3375"/>
          <a:stretch>
            <a:fillRect/>
          </a:stretch>
        </p:blipFill>
        <p:spPr>
          <a:xfrm>
            <a:off x="0" y="7"/>
            <a:ext cx="9011841" cy="5143493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11" name="TextBox 10"/>
          <p:cNvSpPr txBox="1"/>
          <p:nvPr/>
        </p:nvSpPr>
        <p:spPr>
          <a:xfrm flipH="1">
            <a:off x="1853803" y="2029294"/>
            <a:ext cx="5947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NHIỆT LIỆT CHÀO MỪNG QUÝ THẦY CÔ VÀ CÁC EM  </a:t>
            </a:r>
            <a:endParaRPr lang="en-US" sz="3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8415" y="3538657"/>
            <a:ext cx="594717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1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Thị Thủy</a:t>
            </a:r>
            <a:endParaRPr lang="vi-VN" sz="21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altLang="vi-VN" sz="21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21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7811" y="808472"/>
            <a:ext cx="1864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7 </a:t>
            </a:r>
            <a:endParaRPr lang="en-SG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10051"/>
          <a:stretch>
            <a:fillRect/>
          </a:stretch>
        </p:blipFill>
        <p:spPr>
          <a:xfrm>
            <a:off x="-77249" y="257695"/>
            <a:ext cx="8405531" cy="6766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6535" y="707232"/>
            <a:ext cx="56431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113" y="2083262"/>
            <a:ext cx="3060238" cy="3060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5517" y="654496"/>
            <a:ext cx="342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4239817" y="768796"/>
            <a:ext cx="342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424521" y="527940"/>
            <a:ext cx="7248126" cy="364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Nghị luận về một vấn đề trong đời sống: </a:t>
            </a:r>
            <a:r>
              <a:rPr lang="vi-VN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33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</a:t>
            </a:r>
            <a:r>
              <a:rPr lang="vi-VN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mình</a:t>
            </a:r>
            <a:r>
              <a:rPr lang="en-US" altLang="vi-VN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(tán thành hay phản đối) về vấn đề nào đó trong đời sống bằng cách </a:t>
            </a:r>
            <a:r>
              <a:rPr lang="vi-VN" sz="33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ra lí lẽ rõ ràng, kết hợp với bằng chứng</a:t>
            </a:r>
            <a:r>
              <a:rPr lang="vi-VN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 dạng để thuyết phục người đọc, người nghe.</a:t>
            </a:r>
            <a:endParaRPr lang="en-US" sz="40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/>
          <p:cNvGrpSpPr/>
          <p:nvPr/>
        </p:nvGrpSpPr>
        <p:grpSpPr>
          <a:xfrm>
            <a:off x="107157" y="636026"/>
            <a:ext cx="9111658" cy="1367250"/>
            <a:chOff x="2799174" y="990414"/>
            <a:chExt cx="8918064" cy="11155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Google Shape;254;p39"/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6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55;p39"/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6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56;p39"/>
            <p:cNvSpPr/>
            <p:nvPr/>
          </p:nvSpPr>
          <p:spPr>
            <a:xfrm>
              <a:off x="2799174" y="990414"/>
              <a:ext cx="2152472" cy="96571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065" b="1" dirty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065" b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oogle Shape;253;p39"/>
          <p:cNvGrpSpPr/>
          <p:nvPr/>
        </p:nvGrpSpPr>
        <p:grpSpPr>
          <a:xfrm>
            <a:off x="107315" y="1946275"/>
            <a:ext cx="9036685" cy="1529715"/>
            <a:chOff x="2897146" y="974685"/>
            <a:chExt cx="8588774" cy="1131315"/>
          </a:xfrm>
        </p:grpSpPr>
        <p:sp>
          <p:nvSpPr>
            <p:cNvPr id="46" name="Google Shape;254;p39"/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65" b="1" dirty="0">
                <a:solidFill>
                  <a:srgbClr val="06060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55;p39"/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65" b="1" dirty="0">
                <a:solidFill>
                  <a:srgbClr val="06060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56;p39"/>
            <p:cNvSpPr/>
            <p:nvPr/>
          </p:nvSpPr>
          <p:spPr>
            <a:xfrm>
              <a:off x="2897146" y="974685"/>
              <a:ext cx="2077306" cy="9657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065" b="1" dirty="0">
                  <a:solidFill>
                    <a:srgbClr val="060606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vi-VN" sz="2065" b="1" dirty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2. Tìm hiểu các tư liệu liên quan</a:t>
              </a:r>
              <a:endParaRPr sz="2065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oogle Shape;253;p39"/>
          <p:cNvGrpSpPr/>
          <p:nvPr/>
        </p:nvGrpSpPr>
        <p:grpSpPr>
          <a:xfrm>
            <a:off x="213941" y="3539838"/>
            <a:ext cx="8930059" cy="1630996"/>
            <a:chOff x="2934562" y="1194179"/>
            <a:chExt cx="8683616" cy="1336104"/>
          </a:xfrm>
        </p:grpSpPr>
        <p:sp>
          <p:nvSpPr>
            <p:cNvPr id="51" name="Google Shape;254;p39"/>
            <p:cNvSpPr/>
            <p:nvPr/>
          </p:nvSpPr>
          <p:spPr>
            <a:xfrm>
              <a:off x="4650857" y="1703550"/>
              <a:ext cx="6967321" cy="804900"/>
            </a:xfrm>
            <a:prstGeom prst="homePlat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65" b="1" dirty="0">
                <a:solidFill>
                  <a:srgbClr val="06060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55;p39"/>
            <p:cNvSpPr/>
            <p:nvPr/>
          </p:nvSpPr>
          <p:spPr>
            <a:xfrm rot="10800000" flipH="1">
              <a:off x="4680241" y="2230423"/>
              <a:ext cx="394159" cy="299860"/>
            </a:xfrm>
            <a:prstGeom prst="rtTriangle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65" b="1" dirty="0">
                <a:solidFill>
                  <a:srgbClr val="06060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56;p39"/>
            <p:cNvSpPr/>
            <p:nvPr/>
          </p:nvSpPr>
          <p:spPr>
            <a:xfrm>
              <a:off x="2934562" y="1194179"/>
              <a:ext cx="2114321" cy="11038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065" b="1" dirty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3. Giải thích và làm sáng tỏ ý kiến cá nhân</a:t>
              </a:r>
              <a:endParaRPr sz="2065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Người kể chuyện png | PNGEg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735" b="89971" l="8908" r="89943">
                        <a14:foregroundMark x1="38793" y1="38053" x2="24425" y2="57522"/>
                        <a14:foregroundMark x1="70977" y1="26549" x2="75862" y2="22419"/>
                        <a14:foregroundMark x1="67241" y1="21829" x2="68678" y2="38643"/>
                        <a14:foregroundMark x1="8908" y1="69617" x2="8908" y2="86726"/>
                        <a14:foregroundMark x1="34195" y1="50737" x2="41667" y2="62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1" y="-81287"/>
            <a:ext cx="1021386" cy="99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79373" y="-17022"/>
            <a:ext cx="4998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ý khi viết một bài văn nghị luận về một vấn đề trong đời sống?</a:t>
            </a:r>
            <a:endParaRPr lang="en-SG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778" y="819218"/>
            <a:ext cx="2433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1. Xác định được vấn đề cần bàn luận </a:t>
            </a:r>
            <a:endParaRPr lang="vi-VN" sz="2000" b="1" dirty="0">
              <a:solidFill>
                <a:srgbClr val="0066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090" y="930219"/>
            <a:ext cx="680347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-</a:t>
            </a:r>
            <a:r>
              <a:rPr lang="en-US" altLang="vi-VN" sz="1800" b="1" dirty="0"/>
              <a:t> </a:t>
            </a:r>
            <a:r>
              <a:rPr lang="vi-VN" sz="2000" b="1" dirty="0">
                <a:solidFill>
                  <a:srgbClr val="7030A0"/>
                </a:solidFill>
                <a:latin typeface="+mj-lt"/>
              </a:rPr>
              <a:t>Thế nào là yêu nước?</a:t>
            </a:r>
            <a:endParaRPr lang="vi-VN" sz="20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- Thế nào là lối sống giản dị?</a:t>
            </a:r>
            <a:endParaRPr lang="vi-VN" sz="20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- Tại sao cần phải tôn trọng đạo lí “ uống nước nhớ nguồn?</a:t>
            </a:r>
            <a:endParaRPr lang="en-SG" sz="2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9373" y="2260125"/>
            <a:ext cx="509985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+mj-lt"/>
              </a:rPr>
              <a:t>- </a:t>
            </a:r>
            <a:r>
              <a:rPr lang="vi-VN" sz="2200" dirty="0">
                <a:solidFill>
                  <a:srgbClr val="7030A0"/>
                </a:solidFill>
                <a:latin typeface="+mj-lt"/>
              </a:rPr>
              <a:t>Tư liệu thực tế</a:t>
            </a:r>
            <a:endParaRPr lang="vi-VN" sz="2200" dirty="0">
              <a:solidFill>
                <a:srgbClr val="7030A0"/>
              </a:solidFill>
              <a:latin typeface="+mj-lt"/>
            </a:endParaRPr>
          </a:p>
          <a:p>
            <a:r>
              <a:rPr lang="vi-VN" sz="2200" dirty="0">
                <a:solidFill>
                  <a:srgbClr val="7030A0"/>
                </a:solidFill>
                <a:latin typeface="+mj-lt"/>
              </a:rPr>
              <a:t>- Chuyện được nghe, đọc,</a:t>
            </a:r>
            <a:endParaRPr lang="vi-VN" sz="2200" dirty="0">
              <a:solidFill>
                <a:srgbClr val="7030A0"/>
              </a:solidFill>
              <a:latin typeface="+mj-lt"/>
            </a:endParaRPr>
          </a:p>
          <a:p>
            <a:r>
              <a:rPr lang="vi-VN" sz="2200" dirty="0">
                <a:solidFill>
                  <a:srgbClr val="7030A0"/>
                </a:solidFill>
                <a:latin typeface="+mj-lt"/>
              </a:rPr>
              <a:t>- Được chứng kiến, trải nghiệm</a:t>
            </a:r>
            <a:endParaRPr lang="vi-VN" sz="2200" dirty="0">
              <a:solidFill>
                <a:srgbClr val="7030A0"/>
              </a:solidFill>
              <a:latin typeface="+mj-lt"/>
            </a:endParaRPr>
          </a:p>
          <a:p>
            <a:endParaRPr lang="en-SG" sz="22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56579" y="4161903"/>
            <a:ext cx="5099858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altLang="vi-VN" sz="2200" b="1" dirty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200" b="1" dirty="0">
                <a:solidFill>
                  <a:srgbClr val="7030A0"/>
                </a:solidFill>
                <a:latin typeface="+mj-lt"/>
              </a:rPr>
              <a:t>Lí lẽ</a:t>
            </a:r>
            <a:endParaRPr lang="vi-VN" sz="2200" b="1" dirty="0">
              <a:solidFill>
                <a:srgbClr val="7030A0"/>
              </a:solidFill>
              <a:latin typeface="+mj-lt"/>
            </a:endParaRPr>
          </a:p>
          <a:p>
            <a:pPr marL="0" indent="0">
              <a:buFontTx/>
              <a:buNone/>
            </a:pPr>
            <a:r>
              <a:rPr lang="en-US" altLang="vi-VN" sz="2200" b="1" dirty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200" b="1" dirty="0">
                <a:solidFill>
                  <a:srgbClr val="7030A0"/>
                </a:solidFill>
                <a:latin typeface="+mj-lt"/>
              </a:rPr>
              <a:t>Bằng chứng</a:t>
            </a:r>
            <a:endParaRPr lang="vi-VN" sz="2200" b="1" dirty="0">
              <a:solidFill>
                <a:srgbClr val="7030A0"/>
              </a:solidFill>
              <a:latin typeface="+mj-lt"/>
            </a:endParaRPr>
          </a:p>
          <a:p>
            <a:endParaRPr lang="en-SG" sz="2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50"/>
            <a:ext cx="9140804" cy="513925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/>
        </p:nvGraphicFramePr>
        <p:xfrm>
          <a:off x="8718" y="539750"/>
          <a:ext cx="9135282" cy="439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471025" cy="5426075"/>
          </a:xfrm>
          <a:prstGeom prst="rect">
            <a:avLst/>
          </a:prstGeom>
        </p:spPr>
      </p:pic>
      <p:pic>
        <p:nvPicPr>
          <p:cNvPr id="2054" name="Picture 6" descr="Digit 120"/>
          <p:cNvPicPr>
            <a:picLocks noChangeAspect="1"/>
          </p:cNvPicPr>
          <p:nvPr/>
        </p:nvPicPr>
        <p:blipFill>
          <a:blip r:embed="rId2">
            <a:lum contrast="48000"/>
          </a:blip>
          <a:stretch>
            <a:fillRect/>
          </a:stretch>
        </p:blipFill>
        <p:spPr>
          <a:xfrm>
            <a:off x="7935595" y="351155"/>
            <a:ext cx="1257300" cy="593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0580" y="0"/>
            <a:ext cx="7593965" cy="514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04299" y="9222"/>
            <a:ext cx="7398183" cy="688555"/>
            <a:chOff x="1117600" y="2571750"/>
            <a:chExt cx="7636933" cy="88900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53509" y="870021"/>
            <a:ext cx="7398184" cy="851968"/>
            <a:chOff x="1117600" y="2571750"/>
            <a:chExt cx="7636933" cy="88900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53509" y="1878739"/>
            <a:ext cx="7398183" cy="851968"/>
            <a:chOff x="1117600" y="2571750"/>
            <a:chExt cx="7636933" cy="889000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53509" y="2909912"/>
            <a:ext cx="7398184" cy="750376"/>
            <a:chOff x="1117600" y="2571750"/>
            <a:chExt cx="7636933" cy="889000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rgbClr val="92B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Google Shape;170;p35"/>
          <p:cNvSpPr txBox="1"/>
          <p:nvPr/>
        </p:nvSpPr>
        <p:spPr>
          <a:xfrm rot="16200000">
            <a:off x="-854196" y="1853858"/>
            <a:ext cx="2978353" cy="12699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600" b="1" dirty="0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 lưu ý </a:t>
            </a:r>
            <a:r>
              <a:rPr lang="en-US" sz="2600" b="1" dirty="0" err="1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2600" b="1" dirty="0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600" b="1" dirty="0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600" b="1" dirty="0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600" b="1" dirty="0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nghị luận</a:t>
            </a:r>
            <a:r>
              <a:rPr lang="en-US" sz="3200" b="1" dirty="0">
                <a:solidFill>
                  <a:srgbClr val="0066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endParaRPr lang="en-US" sz="3200" b="1" dirty="0">
              <a:solidFill>
                <a:srgbClr val="0066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itle 5"/>
          <p:cNvSpPr txBox="1"/>
          <p:nvPr/>
        </p:nvSpPr>
        <p:spPr>
          <a:xfrm>
            <a:off x="1560080" y="157571"/>
            <a:ext cx="6141960" cy="6045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Luận đề: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Là yêu cầu của đề bài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8" name="Title 5"/>
          <p:cNvSpPr txBox="1"/>
          <p:nvPr/>
        </p:nvSpPr>
        <p:spPr>
          <a:xfrm>
            <a:off x="1661038" y="1012648"/>
            <a:ext cx="6927623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vi-VN" sz="2400" spc="-150" dirty="0">
                <a:solidFill>
                  <a:srgbClr val="0033CC"/>
                </a:solidFill>
                <a:latin typeface="+mj-lt"/>
              </a:rPr>
              <a:t>Luận điểm</a:t>
            </a:r>
            <a:r>
              <a:rPr lang="vi-VN" sz="2400" spc="-150" dirty="0">
                <a:latin typeface="+mj-lt"/>
              </a:rPr>
              <a:t>: </a:t>
            </a:r>
            <a:r>
              <a:rPr lang="vi-VN" sz="2400" spc="-150" dirty="0">
                <a:solidFill>
                  <a:srgbClr val="7030A0"/>
                </a:solidFill>
                <a:latin typeface="+mj-lt"/>
              </a:rPr>
              <a:t>Là những ý (tư tưởng, vấn đề ) chính sẽ bàn luận</a:t>
            </a:r>
            <a:endParaRPr lang="en-US" sz="2400" spc="-15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9" name="Title 5"/>
          <p:cNvSpPr txBox="1"/>
          <p:nvPr/>
        </p:nvSpPr>
        <p:spPr>
          <a:xfrm>
            <a:off x="1661038" y="1929265"/>
            <a:ext cx="7173113" cy="9420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vi-VN" sz="2400" spc="-150" dirty="0">
                <a:solidFill>
                  <a:srgbClr val="0033CC"/>
                </a:solidFill>
                <a:latin typeface="+mj-lt"/>
              </a:rPr>
              <a:t>Luận chứng</a:t>
            </a:r>
            <a:r>
              <a:rPr lang="vi-VN" sz="2400" spc="-150" dirty="0">
                <a:latin typeface="+mj-lt"/>
              </a:rPr>
              <a:t>: </a:t>
            </a:r>
            <a:r>
              <a:rPr lang="vi-VN" sz="2400" spc="-150" dirty="0">
                <a:solidFill>
                  <a:srgbClr val="7030A0"/>
                </a:solidFill>
                <a:latin typeface="+mj-lt"/>
              </a:rPr>
              <a:t>Là dẫn chứng để chứng minh làm rõ yêu cầu của đề</a:t>
            </a:r>
            <a:endParaRPr lang="en-US" sz="2400" spc="-15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0" name="Title 5"/>
          <p:cNvSpPr txBox="1"/>
          <p:nvPr/>
        </p:nvSpPr>
        <p:spPr>
          <a:xfrm>
            <a:off x="1561270" y="3004978"/>
            <a:ext cx="6517555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vi-VN" sz="2400" dirty="0">
                <a:solidFill>
                  <a:srgbClr val="0033CC"/>
                </a:solidFill>
                <a:latin typeface="+mj-lt"/>
              </a:rPr>
              <a:t>Luận cứ</a:t>
            </a:r>
            <a:r>
              <a:rPr lang="vi-VN" sz="2400" dirty="0">
                <a:latin typeface="+mj-lt"/>
              </a:rPr>
              <a:t>: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Các lí lẽ làm rõ luận điểm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 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35967" y="3801556"/>
            <a:ext cx="7398184" cy="1184373"/>
            <a:chOff x="1117600" y="2571750"/>
            <a:chExt cx="7636933" cy="889000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rgbClr val="D2E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itle 5"/>
          <p:cNvSpPr txBox="1"/>
          <p:nvPr/>
        </p:nvSpPr>
        <p:spPr>
          <a:xfrm>
            <a:off x="1561226" y="3801556"/>
            <a:ext cx="7128081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Lập luận</a:t>
            </a:r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 trình bày luận điểm, luận cứ, luận chứng một cách mạch lạc, rõ ràng, logic theo một trình tự hợp lí</a:t>
            </a:r>
            <a:endParaRPr lang="en-US" sz="2400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/>
      <p:bldP spid="28" grpId="0"/>
      <p:bldP spid="29" grpId="0"/>
      <p:bldP spid="3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4" name="Google Shape;4314;p46"/>
          <p:cNvSpPr/>
          <p:nvPr/>
        </p:nvSpPr>
        <p:spPr>
          <a:xfrm rot="5400000">
            <a:off x="448176" y="1529317"/>
            <a:ext cx="2907000" cy="2334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6" name="Google Shape;4316;p46"/>
          <p:cNvSpPr/>
          <p:nvPr/>
        </p:nvSpPr>
        <p:spPr>
          <a:xfrm rot="5400000">
            <a:off x="5809788" y="1789025"/>
            <a:ext cx="2907000" cy="2334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7" name="Google Shape;4317;p46"/>
          <p:cNvSpPr txBox="1">
            <a:spLocks noGrp="1"/>
          </p:cNvSpPr>
          <p:nvPr>
            <p:ph type="title"/>
          </p:nvPr>
        </p:nvSpPr>
        <p:spPr>
          <a:xfrm>
            <a:off x="788775" y="537300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9" name="Google Shape;4319;p46"/>
          <p:cNvSpPr txBox="1">
            <a:spLocks noGrp="1"/>
          </p:cNvSpPr>
          <p:nvPr>
            <p:ph type="subTitle" idx="2"/>
          </p:nvPr>
        </p:nvSpPr>
        <p:spPr>
          <a:xfrm>
            <a:off x="911225" y="2103755"/>
            <a:ext cx="2920365" cy="22307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GB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GB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GB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trong bài văn nghị luận về vấn đề đời sống</a:t>
            </a:r>
            <a:endParaRPr lang="en-US" altLang="en-GB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22" name="Google Shape;4322;p46"/>
          <p:cNvSpPr txBox="1">
            <a:spLocks noGrp="1"/>
          </p:cNvSpPr>
          <p:nvPr>
            <p:ph type="subTitle" idx="6"/>
          </p:nvPr>
        </p:nvSpPr>
        <p:spPr>
          <a:xfrm>
            <a:off x="5313045" y="2103120"/>
            <a:ext cx="3193415" cy="2087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viết thực hành </a:t>
            </a:r>
            <a:endParaRPr lang="en-US" altLang="en-GB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24" name="Google Shape;4324;p46"/>
          <p:cNvSpPr/>
          <p:nvPr/>
        </p:nvSpPr>
        <p:spPr>
          <a:xfrm>
            <a:off x="734135" y="4410285"/>
            <a:ext cx="344910" cy="362767"/>
          </a:xfrm>
          <a:custGeom>
            <a:avLst/>
            <a:gdLst/>
            <a:ahLst/>
            <a:cxnLst/>
            <a:rect l="l" t="t" r="r" b="b"/>
            <a:pathLst>
              <a:path w="64379" h="67712" extrusionOk="0">
                <a:moveTo>
                  <a:pt x="32207" y="3430"/>
                </a:moveTo>
                <a:lnTo>
                  <a:pt x="34743" y="7121"/>
                </a:lnTo>
                <a:lnTo>
                  <a:pt x="32207" y="10812"/>
                </a:lnTo>
                <a:lnTo>
                  <a:pt x="29659" y="7121"/>
                </a:lnTo>
                <a:lnTo>
                  <a:pt x="32207" y="3430"/>
                </a:lnTo>
                <a:close/>
                <a:moveTo>
                  <a:pt x="35458" y="8168"/>
                </a:moveTo>
                <a:lnTo>
                  <a:pt x="38220" y="12169"/>
                </a:lnTo>
                <a:lnTo>
                  <a:pt x="32207" y="14122"/>
                </a:lnTo>
                <a:lnTo>
                  <a:pt x="26195" y="12169"/>
                </a:lnTo>
                <a:lnTo>
                  <a:pt x="28945" y="8168"/>
                </a:lnTo>
                <a:lnTo>
                  <a:pt x="32207" y="12895"/>
                </a:lnTo>
                <a:lnTo>
                  <a:pt x="35458" y="8168"/>
                </a:lnTo>
                <a:close/>
                <a:moveTo>
                  <a:pt x="14312" y="9240"/>
                </a:moveTo>
                <a:lnTo>
                  <a:pt x="18539" y="10728"/>
                </a:lnTo>
                <a:lnTo>
                  <a:pt x="18658" y="15205"/>
                </a:lnTo>
                <a:lnTo>
                  <a:pt x="14431" y="13717"/>
                </a:lnTo>
                <a:lnTo>
                  <a:pt x="14312" y="9240"/>
                </a:lnTo>
                <a:close/>
                <a:moveTo>
                  <a:pt x="50091" y="9240"/>
                </a:moveTo>
                <a:lnTo>
                  <a:pt x="49971" y="13717"/>
                </a:lnTo>
                <a:lnTo>
                  <a:pt x="45745" y="15205"/>
                </a:lnTo>
                <a:lnTo>
                  <a:pt x="45864" y="10728"/>
                </a:lnTo>
                <a:lnTo>
                  <a:pt x="50091" y="9240"/>
                </a:lnTo>
                <a:close/>
                <a:moveTo>
                  <a:pt x="26683" y="13574"/>
                </a:moveTo>
                <a:lnTo>
                  <a:pt x="30290" y="14741"/>
                </a:lnTo>
                <a:lnTo>
                  <a:pt x="27957" y="15503"/>
                </a:lnTo>
                <a:lnTo>
                  <a:pt x="26683" y="13574"/>
                </a:lnTo>
                <a:close/>
                <a:moveTo>
                  <a:pt x="37732" y="13574"/>
                </a:moveTo>
                <a:lnTo>
                  <a:pt x="36458" y="15503"/>
                </a:lnTo>
                <a:lnTo>
                  <a:pt x="34124" y="14741"/>
                </a:lnTo>
                <a:lnTo>
                  <a:pt x="37732" y="13574"/>
                </a:lnTo>
                <a:close/>
                <a:moveTo>
                  <a:pt x="25933" y="14598"/>
                </a:moveTo>
                <a:lnTo>
                  <a:pt x="26790" y="15872"/>
                </a:lnTo>
                <a:lnTo>
                  <a:pt x="26016" y="16134"/>
                </a:lnTo>
                <a:lnTo>
                  <a:pt x="25933" y="14598"/>
                </a:lnTo>
                <a:close/>
                <a:moveTo>
                  <a:pt x="38470" y="14598"/>
                </a:moveTo>
                <a:lnTo>
                  <a:pt x="38399" y="16134"/>
                </a:lnTo>
                <a:lnTo>
                  <a:pt x="37625" y="15872"/>
                </a:lnTo>
                <a:lnTo>
                  <a:pt x="38470" y="14598"/>
                </a:lnTo>
                <a:close/>
                <a:moveTo>
                  <a:pt x="24742" y="14181"/>
                </a:moveTo>
                <a:lnTo>
                  <a:pt x="24849" y="16503"/>
                </a:lnTo>
                <a:lnTo>
                  <a:pt x="22516" y="17265"/>
                </a:lnTo>
                <a:lnTo>
                  <a:pt x="24742" y="14181"/>
                </a:lnTo>
                <a:close/>
                <a:moveTo>
                  <a:pt x="39661" y="14193"/>
                </a:moveTo>
                <a:lnTo>
                  <a:pt x="41887" y="17277"/>
                </a:lnTo>
                <a:lnTo>
                  <a:pt x="41887" y="17277"/>
                </a:lnTo>
                <a:lnTo>
                  <a:pt x="39554" y="16515"/>
                </a:lnTo>
                <a:lnTo>
                  <a:pt x="39661" y="14193"/>
                </a:lnTo>
                <a:close/>
                <a:moveTo>
                  <a:pt x="19730" y="11157"/>
                </a:moveTo>
                <a:lnTo>
                  <a:pt x="24314" y="12764"/>
                </a:lnTo>
                <a:lnTo>
                  <a:pt x="20599" y="17884"/>
                </a:lnTo>
                <a:lnTo>
                  <a:pt x="14586" y="19837"/>
                </a:lnTo>
                <a:lnTo>
                  <a:pt x="14467" y="14979"/>
                </a:lnTo>
                <a:lnTo>
                  <a:pt x="19884" y="16908"/>
                </a:lnTo>
                <a:lnTo>
                  <a:pt x="19730" y="11157"/>
                </a:lnTo>
                <a:close/>
                <a:moveTo>
                  <a:pt x="44673" y="11157"/>
                </a:moveTo>
                <a:lnTo>
                  <a:pt x="44530" y="16908"/>
                </a:lnTo>
                <a:lnTo>
                  <a:pt x="44530" y="16908"/>
                </a:lnTo>
                <a:lnTo>
                  <a:pt x="49948" y="14979"/>
                </a:lnTo>
                <a:lnTo>
                  <a:pt x="49829" y="19837"/>
                </a:lnTo>
                <a:lnTo>
                  <a:pt x="43816" y="17884"/>
                </a:lnTo>
                <a:lnTo>
                  <a:pt x="40089" y="12764"/>
                </a:lnTo>
                <a:lnTo>
                  <a:pt x="44673" y="11157"/>
                </a:lnTo>
                <a:close/>
                <a:moveTo>
                  <a:pt x="31612" y="15550"/>
                </a:moveTo>
                <a:lnTo>
                  <a:pt x="31612" y="21039"/>
                </a:lnTo>
                <a:lnTo>
                  <a:pt x="28612" y="16515"/>
                </a:lnTo>
                <a:lnTo>
                  <a:pt x="31612" y="15550"/>
                </a:lnTo>
                <a:close/>
                <a:moveTo>
                  <a:pt x="32803" y="15550"/>
                </a:moveTo>
                <a:lnTo>
                  <a:pt x="35779" y="16515"/>
                </a:lnTo>
                <a:lnTo>
                  <a:pt x="32803" y="21039"/>
                </a:lnTo>
                <a:lnTo>
                  <a:pt x="32803" y="15550"/>
                </a:lnTo>
                <a:close/>
                <a:moveTo>
                  <a:pt x="19420" y="19503"/>
                </a:moveTo>
                <a:lnTo>
                  <a:pt x="17979" y="21503"/>
                </a:lnTo>
                <a:lnTo>
                  <a:pt x="15801" y="20682"/>
                </a:lnTo>
                <a:lnTo>
                  <a:pt x="19420" y="19503"/>
                </a:lnTo>
                <a:close/>
                <a:moveTo>
                  <a:pt x="44983" y="19503"/>
                </a:moveTo>
                <a:lnTo>
                  <a:pt x="48602" y="20682"/>
                </a:lnTo>
                <a:lnTo>
                  <a:pt x="46423" y="21503"/>
                </a:lnTo>
                <a:lnTo>
                  <a:pt x="44983" y="19503"/>
                </a:lnTo>
                <a:close/>
                <a:moveTo>
                  <a:pt x="15801" y="21944"/>
                </a:moveTo>
                <a:lnTo>
                  <a:pt x="17241" y="22480"/>
                </a:lnTo>
                <a:lnTo>
                  <a:pt x="16765" y="23158"/>
                </a:lnTo>
                <a:lnTo>
                  <a:pt x="15801" y="21944"/>
                </a:lnTo>
                <a:close/>
                <a:moveTo>
                  <a:pt x="24909" y="17741"/>
                </a:moveTo>
                <a:lnTo>
                  <a:pt x="25147" y="23158"/>
                </a:lnTo>
                <a:lnTo>
                  <a:pt x="21920" y="18705"/>
                </a:lnTo>
                <a:lnTo>
                  <a:pt x="24909" y="17741"/>
                </a:lnTo>
                <a:close/>
                <a:moveTo>
                  <a:pt x="39506" y="17741"/>
                </a:moveTo>
                <a:lnTo>
                  <a:pt x="42506" y="18705"/>
                </a:lnTo>
                <a:lnTo>
                  <a:pt x="39268" y="23158"/>
                </a:lnTo>
                <a:lnTo>
                  <a:pt x="39506" y="17741"/>
                </a:lnTo>
                <a:close/>
                <a:moveTo>
                  <a:pt x="48602" y="21944"/>
                </a:moveTo>
                <a:lnTo>
                  <a:pt x="47638" y="23158"/>
                </a:lnTo>
                <a:lnTo>
                  <a:pt x="47162" y="22480"/>
                </a:lnTo>
                <a:lnTo>
                  <a:pt x="48602" y="21944"/>
                </a:lnTo>
                <a:close/>
                <a:moveTo>
                  <a:pt x="20968" y="19384"/>
                </a:moveTo>
                <a:lnTo>
                  <a:pt x="24194" y="23837"/>
                </a:lnTo>
                <a:lnTo>
                  <a:pt x="19122" y="21932"/>
                </a:lnTo>
                <a:lnTo>
                  <a:pt x="20968" y="19384"/>
                </a:lnTo>
                <a:close/>
                <a:moveTo>
                  <a:pt x="43435" y="19384"/>
                </a:moveTo>
                <a:lnTo>
                  <a:pt x="45280" y="21932"/>
                </a:lnTo>
                <a:lnTo>
                  <a:pt x="40208" y="23837"/>
                </a:lnTo>
                <a:lnTo>
                  <a:pt x="43435" y="19384"/>
                </a:lnTo>
                <a:close/>
                <a:moveTo>
                  <a:pt x="27457" y="16884"/>
                </a:moveTo>
                <a:lnTo>
                  <a:pt x="31493" y="23004"/>
                </a:lnTo>
                <a:lnTo>
                  <a:pt x="29564" y="25790"/>
                </a:lnTo>
                <a:lnTo>
                  <a:pt x="26385" y="24659"/>
                </a:lnTo>
                <a:lnTo>
                  <a:pt x="26052" y="17348"/>
                </a:lnTo>
                <a:lnTo>
                  <a:pt x="27457" y="16884"/>
                </a:lnTo>
                <a:close/>
                <a:moveTo>
                  <a:pt x="36946" y="16908"/>
                </a:moveTo>
                <a:lnTo>
                  <a:pt x="38351" y="17360"/>
                </a:lnTo>
                <a:lnTo>
                  <a:pt x="38018" y="24670"/>
                </a:lnTo>
                <a:lnTo>
                  <a:pt x="34839" y="25802"/>
                </a:lnTo>
                <a:lnTo>
                  <a:pt x="32922" y="23016"/>
                </a:lnTo>
                <a:lnTo>
                  <a:pt x="36946" y="16908"/>
                </a:lnTo>
                <a:close/>
                <a:moveTo>
                  <a:pt x="49793" y="22325"/>
                </a:moveTo>
                <a:lnTo>
                  <a:pt x="49793" y="26135"/>
                </a:lnTo>
                <a:lnTo>
                  <a:pt x="48352" y="24135"/>
                </a:lnTo>
                <a:lnTo>
                  <a:pt x="49793" y="22325"/>
                </a:lnTo>
                <a:close/>
                <a:moveTo>
                  <a:pt x="14610" y="22337"/>
                </a:moveTo>
                <a:lnTo>
                  <a:pt x="16051" y="24147"/>
                </a:lnTo>
                <a:lnTo>
                  <a:pt x="14610" y="26147"/>
                </a:lnTo>
                <a:lnTo>
                  <a:pt x="14610" y="22337"/>
                </a:lnTo>
                <a:close/>
                <a:moveTo>
                  <a:pt x="7561" y="23170"/>
                </a:moveTo>
                <a:lnTo>
                  <a:pt x="10276" y="26730"/>
                </a:lnTo>
                <a:lnTo>
                  <a:pt x="5978" y="28004"/>
                </a:lnTo>
                <a:lnTo>
                  <a:pt x="3251" y="24444"/>
                </a:lnTo>
                <a:lnTo>
                  <a:pt x="7561" y="23170"/>
                </a:lnTo>
                <a:close/>
                <a:moveTo>
                  <a:pt x="56853" y="23170"/>
                </a:moveTo>
                <a:lnTo>
                  <a:pt x="61151" y="24444"/>
                </a:lnTo>
                <a:lnTo>
                  <a:pt x="58425" y="28004"/>
                </a:lnTo>
                <a:lnTo>
                  <a:pt x="54127" y="26730"/>
                </a:lnTo>
                <a:lnTo>
                  <a:pt x="56853" y="23170"/>
                </a:lnTo>
                <a:close/>
                <a:moveTo>
                  <a:pt x="16813" y="25099"/>
                </a:moveTo>
                <a:lnTo>
                  <a:pt x="20194" y="29350"/>
                </a:lnTo>
                <a:lnTo>
                  <a:pt x="14967" y="27647"/>
                </a:lnTo>
                <a:lnTo>
                  <a:pt x="16813" y="25099"/>
                </a:lnTo>
                <a:close/>
                <a:moveTo>
                  <a:pt x="47590" y="25099"/>
                </a:moveTo>
                <a:lnTo>
                  <a:pt x="49436" y="27647"/>
                </a:lnTo>
                <a:lnTo>
                  <a:pt x="44209" y="29350"/>
                </a:lnTo>
                <a:lnTo>
                  <a:pt x="47590" y="25099"/>
                </a:lnTo>
                <a:close/>
                <a:moveTo>
                  <a:pt x="46019" y="22920"/>
                </a:moveTo>
                <a:lnTo>
                  <a:pt x="46876" y="24111"/>
                </a:lnTo>
                <a:lnTo>
                  <a:pt x="42304" y="29826"/>
                </a:lnTo>
                <a:lnTo>
                  <a:pt x="39077" y="28850"/>
                </a:lnTo>
                <a:lnTo>
                  <a:pt x="39173" y="25492"/>
                </a:lnTo>
                <a:lnTo>
                  <a:pt x="46019" y="22920"/>
                </a:lnTo>
                <a:close/>
                <a:moveTo>
                  <a:pt x="18384" y="22932"/>
                </a:moveTo>
                <a:lnTo>
                  <a:pt x="25230" y="25504"/>
                </a:lnTo>
                <a:lnTo>
                  <a:pt x="25326" y="28873"/>
                </a:lnTo>
                <a:lnTo>
                  <a:pt x="22099" y="29838"/>
                </a:lnTo>
                <a:lnTo>
                  <a:pt x="17527" y="24123"/>
                </a:lnTo>
                <a:lnTo>
                  <a:pt x="18384" y="22932"/>
                </a:lnTo>
                <a:close/>
                <a:moveTo>
                  <a:pt x="14610" y="28766"/>
                </a:moveTo>
                <a:lnTo>
                  <a:pt x="19837" y="30457"/>
                </a:lnTo>
                <a:lnTo>
                  <a:pt x="14610" y="31909"/>
                </a:lnTo>
                <a:lnTo>
                  <a:pt x="14610" y="28766"/>
                </a:lnTo>
                <a:close/>
                <a:moveTo>
                  <a:pt x="49793" y="28766"/>
                </a:moveTo>
                <a:lnTo>
                  <a:pt x="49793" y="31909"/>
                </a:lnTo>
                <a:lnTo>
                  <a:pt x="44566" y="30457"/>
                </a:lnTo>
                <a:lnTo>
                  <a:pt x="49793" y="28766"/>
                </a:lnTo>
                <a:close/>
                <a:moveTo>
                  <a:pt x="13419" y="29766"/>
                </a:moveTo>
                <a:lnTo>
                  <a:pt x="13419" y="32231"/>
                </a:lnTo>
                <a:lnTo>
                  <a:pt x="11193" y="32838"/>
                </a:lnTo>
                <a:lnTo>
                  <a:pt x="13419" y="29766"/>
                </a:lnTo>
                <a:close/>
                <a:moveTo>
                  <a:pt x="50984" y="29766"/>
                </a:moveTo>
                <a:lnTo>
                  <a:pt x="53222" y="32838"/>
                </a:lnTo>
                <a:lnTo>
                  <a:pt x="50984" y="32231"/>
                </a:lnTo>
                <a:lnTo>
                  <a:pt x="50984" y="29766"/>
                </a:lnTo>
                <a:close/>
                <a:moveTo>
                  <a:pt x="13431" y="21444"/>
                </a:moveTo>
                <a:lnTo>
                  <a:pt x="13431" y="27754"/>
                </a:lnTo>
                <a:lnTo>
                  <a:pt x="13419" y="27754"/>
                </a:lnTo>
                <a:lnTo>
                  <a:pt x="9705" y="32874"/>
                </a:lnTo>
                <a:lnTo>
                  <a:pt x="6752" y="29016"/>
                </a:lnTo>
                <a:lnTo>
                  <a:pt x="12264" y="27385"/>
                </a:lnTo>
                <a:lnTo>
                  <a:pt x="8776" y="22825"/>
                </a:lnTo>
                <a:lnTo>
                  <a:pt x="13431" y="21444"/>
                </a:lnTo>
                <a:close/>
                <a:moveTo>
                  <a:pt x="50984" y="21444"/>
                </a:moveTo>
                <a:lnTo>
                  <a:pt x="55639" y="22825"/>
                </a:lnTo>
                <a:lnTo>
                  <a:pt x="52150" y="27397"/>
                </a:lnTo>
                <a:lnTo>
                  <a:pt x="57651" y="29028"/>
                </a:lnTo>
                <a:lnTo>
                  <a:pt x="54710" y="32886"/>
                </a:lnTo>
                <a:lnTo>
                  <a:pt x="50984" y="27766"/>
                </a:lnTo>
                <a:lnTo>
                  <a:pt x="50984" y="21444"/>
                </a:lnTo>
                <a:close/>
                <a:moveTo>
                  <a:pt x="13419" y="33433"/>
                </a:moveTo>
                <a:lnTo>
                  <a:pt x="13419" y="34267"/>
                </a:lnTo>
                <a:lnTo>
                  <a:pt x="11931" y="33850"/>
                </a:lnTo>
                <a:lnTo>
                  <a:pt x="13419" y="33433"/>
                </a:lnTo>
                <a:close/>
                <a:moveTo>
                  <a:pt x="50984" y="33445"/>
                </a:moveTo>
                <a:lnTo>
                  <a:pt x="52472" y="33874"/>
                </a:lnTo>
                <a:lnTo>
                  <a:pt x="50984" y="34291"/>
                </a:lnTo>
                <a:lnTo>
                  <a:pt x="50984" y="33445"/>
                </a:lnTo>
                <a:close/>
                <a:moveTo>
                  <a:pt x="21670" y="31171"/>
                </a:moveTo>
                <a:lnTo>
                  <a:pt x="23718" y="33850"/>
                </a:lnTo>
                <a:lnTo>
                  <a:pt x="21670" y="36529"/>
                </a:lnTo>
                <a:lnTo>
                  <a:pt x="14610" y="34600"/>
                </a:lnTo>
                <a:lnTo>
                  <a:pt x="14610" y="33124"/>
                </a:lnTo>
                <a:lnTo>
                  <a:pt x="21670" y="31171"/>
                </a:lnTo>
                <a:close/>
                <a:moveTo>
                  <a:pt x="42756" y="31171"/>
                </a:moveTo>
                <a:lnTo>
                  <a:pt x="49805" y="33124"/>
                </a:lnTo>
                <a:lnTo>
                  <a:pt x="49805" y="34600"/>
                </a:lnTo>
                <a:lnTo>
                  <a:pt x="42756" y="36553"/>
                </a:lnTo>
                <a:lnTo>
                  <a:pt x="40697" y="33850"/>
                </a:lnTo>
                <a:lnTo>
                  <a:pt x="42756" y="31171"/>
                </a:lnTo>
                <a:close/>
                <a:moveTo>
                  <a:pt x="11193" y="34862"/>
                </a:moveTo>
                <a:lnTo>
                  <a:pt x="13419" y="35481"/>
                </a:lnTo>
                <a:lnTo>
                  <a:pt x="13419" y="37946"/>
                </a:lnTo>
                <a:lnTo>
                  <a:pt x="11193" y="34862"/>
                </a:lnTo>
                <a:close/>
                <a:moveTo>
                  <a:pt x="53222" y="34886"/>
                </a:moveTo>
                <a:lnTo>
                  <a:pt x="50984" y="37958"/>
                </a:lnTo>
                <a:lnTo>
                  <a:pt x="50984" y="35493"/>
                </a:lnTo>
                <a:lnTo>
                  <a:pt x="53222" y="34886"/>
                </a:lnTo>
                <a:close/>
                <a:moveTo>
                  <a:pt x="14610" y="35815"/>
                </a:moveTo>
                <a:lnTo>
                  <a:pt x="19837" y="37255"/>
                </a:lnTo>
                <a:lnTo>
                  <a:pt x="14610" y="38958"/>
                </a:lnTo>
                <a:lnTo>
                  <a:pt x="14610" y="35815"/>
                </a:lnTo>
                <a:close/>
                <a:moveTo>
                  <a:pt x="49793" y="35815"/>
                </a:moveTo>
                <a:lnTo>
                  <a:pt x="49793" y="38958"/>
                </a:lnTo>
                <a:lnTo>
                  <a:pt x="44566" y="37267"/>
                </a:lnTo>
                <a:lnTo>
                  <a:pt x="49793" y="35815"/>
                </a:lnTo>
                <a:close/>
                <a:moveTo>
                  <a:pt x="20194" y="38375"/>
                </a:moveTo>
                <a:lnTo>
                  <a:pt x="16813" y="42625"/>
                </a:lnTo>
                <a:lnTo>
                  <a:pt x="14967" y="40077"/>
                </a:lnTo>
                <a:lnTo>
                  <a:pt x="20194" y="38375"/>
                </a:lnTo>
                <a:close/>
                <a:moveTo>
                  <a:pt x="44209" y="38375"/>
                </a:moveTo>
                <a:lnTo>
                  <a:pt x="49436" y="40077"/>
                </a:lnTo>
                <a:lnTo>
                  <a:pt x="47590" y="42625"/>
                </a:lnTo>
                <a:lnTo>
                  <a:pt x="44209" y="38375"/>
                </a:lnTo>
                <a:close/>
                <a:moveTo>
                  <a:pt x="32219" y="24063"/>
                </a:moveTo>
                <a:lnTo>
                  <a:pt x="34374" y="27183"/>
                </a:lnTo>
                <a:lnTo>
                  <a:pt x="37958" y="25921"/>
                </a:lnTo>
                <a:lnTo>
                  <a:pt x="37958" y="25921"/>
                </a:lnTo>
                <a:lnTo>
                  <a:pt x="37922" y="27004"/>
                </a:lnTo>
                <a:lnTo>
                  <a:pt x="37958" y="26945"/>
                </a:lnTo>
                <a:lnTo>
                  <a:pt x="37887" y="29731"/>
                </a:lnTo>
                <a:lnTo>
                  <a:pt x="40554" y="30516"/>
                </a:lnTo>
                <a:lnTo>
                  <a:pt x="40494" y="30540"/>
                </a:lnTo>
                <a:lnTo>
                  <a:pt x="41554" y="30814"/>
                </a:lnTo>
                <a:lnTo>
                  <a:pt x="39244" y="33838"/>
                </a:lnTo>
                <a:lnTo>
                  <a:pt x="41554" y="36862"/>
                </a:lnTo>
                <a:lnTo>
                  <a:pt x="40494" y="37148"/>
                </a:lnTo>
                <a:lnTo>
                  <a:pt x="40542" y="37184"/>
                </a:lnTo>
                <a:lnTo>
                  <a:pt x="37875" y="37982"/>
                </a:lnTo>
                <a:lnTo>
                  <a:pt x="37982" y="41768"/>
                </a:lnTo>
                <a:lnTo>
                  <a:pt x="37982" y="41768"/>
                </a:lnTo>
                <a:lnTo>
                  <a:pt x="36946" y="41387"/>
                </a:lnTo>
                <a:lnTo>
                  <a:pt x="36994" y="41446"/>
                </a:lnTo>
                <a:lnTo>
                  <a:pt x="34374" y="40518"/>
                </a:lnTo>
                <a:lnTo>
                  <a:pt x="32219" y="43649"/>
                </a:lnTo>
                <a:lnTo>
                  <a:pt x="31624" y="42732"/>
                </a:lnTo>
                <a:lnTo>
                  <a:pt x="31624" y="42816"/>
                </a:lnTo>
                <a:lnTo>
                  <a:pt x="30040" y="40518"/>
                </a:lnTo>
                <a:lnTo>
                  <a:pt x="26457" y="41792"/>
                </a:lnTo>
                <a:lnTo>
                  <a:pt x="26504" y="40696"/>
                </a:lnTo>
                <a:lnTo>
                  <a:pt x="26457" y="40756"/>
                </a:lnTo>
                <a:lnTo>
                  <a:pt x="26528" y="37970"/>
                </a:lnTo>
                <a:lnTo>
                  <a:pt x="23873" y="37184"/>
                </a:lnTo>
                <a:lnTo>
                  <a:pt x="23933" y="37172"/>
                </a:lnTo>
                <a:lnTo>
                  <a:pt x="22873" y="36886"/>
                </a:lnTo>
                <a:lnTo>
                  <a:pt x="25183" y="33862"/>
                </a:lnTo>
                <a:lnTo>
                  <a:pt x="23516" y="31648"/>
                </a:lnTo>
                <a:lnTo>
                  <a:pt x="23575" y="31671"/>
                </a:lnTo>
                <a:lnTo>
                  <a:pt x="22885" y="30814"/>
                </a:lnTo>
                <a:lnTo>
                  <a:pt x="26528" y="29731"/>
                </a:lnTo>
                <a:lnTo>
                  <a:pt x="26457" y="26945"/>
                </a:lnTo>
                <a:lnTo>
                  <a:pt x="26504" y="27004"/>
                </a:lnTo>
                <a:lnTo>
                  <a:pt x="26457" y="25921"/>
                </a:lnTo>
                <a:lnTo>
                  <a:pt x="26457" y="25921"/>
                </a:lnTo>
                <a:lnTo>
                  <a:pt x="30040" y="27183"/>
                </a:lnTo>
                <a:lnTo>
                  <a:pt x="31624" y="24897"/>
                </a:lnTo>
                <a:lnTo>
                  <a:pt x="31624" y="24968"/>
                </a:lnTo>
                <a:lnTo>
                  <a:pt x="32219" y="24063"/>
                </a:lnTo>
                <a:close/>
                <a:moveTo>
                  <a:pt x="5978" y="39708"/>
                </a:moveTo>
                <a:lnTo>
                  <a:pt x="10276" y="40982"/>
                </a:lnTo>
                <a:lnTo>
                  <a:pt x="7561" y="44542"/>
                </a:lnTo>
                <a:lnTo>
                  <a:pt x="3251" y="43256"/>
                </a:lnTo>
                <a:lnTo>
                  <a:pt x="5978" y="39708"/>
                </a:lnTo>
                <a:close/>
                <a:moveTo>
                  <a:pt x="58425" y="39708"/>
                </a:moveTo>
                <a:lnTo>
                  <a:pt x="61151" y="43256"/>
                </a:lnTo>
                <a:lnTo>
                  <a:pt x="56853" y="44542"/>
                </a:lnTo>
                <a:lnTo>
                  <a:pt x="54127" y="40982"/>
                </a:lnTo>
                <a:lnTo>
                  <a:pt x="58425" y="39708"/>
                </a:lnTo>
                <a:close/>
                <a:moveTo>
                  <a:pt x="42304" y="37886"/>
                </a:moveTo>
                <a:lnTo>
                  <a:pt x="46876" y="43601"/>
                </a:lnTo>
                <a:lnTo>
                  <a:pt x="46019" y="44792"/>
                </a:lnTo>
                <a:lnTo>
                  <a:pt x="39173" y="42220"/>
                </a:lnTo>
                <a:lnTo>
                  <a:pt x="39077" y="38851"/>
                </a:lnTo>
                <a:lnTo>
                  <a:pt x="42304" y="37886"/>
                </a:lnTo>
                <a:close/>
                <a:moveTo>
                  <a:pt x="22111" y="37898"/>
                </a:moveTo>
                <a:lnTo>
                  <a:pt x="25337" y="38875"/>
                </a:lnTo>
                <a:lnTo>
                  <a:pt x="25254" y="42232"/>
                </a:lnTo>
                <a:lnTo>
                  <a:pt x="18408" y="44804"/>
                </a:lnTo>
                <a:lnTo>
                  <a:pt x="17539" y="43613"/>
                </a:lnTo>
                <a:lnTo>
                  <a:pt x="22111" y="37898"/>
                </a:lnTo>
                <a:close/>
                <a:moveTo>
                  <a:pt x="14610" y="41577"/>
                </a:moveTo>
                <a:lnTo>
                  <a:pt x="16051" y="43578"/>
                </a:lnTo>
                <a:lnTo>
                  <a:pt x="14610" y="45387"/>
                </a:lnTo>
                <a:lnTo>
                  <a:pt x="14610" y="41577"/>
                </a:lnTo>
                <a:close/>
                <a:moveTo>
                  <a:pt x="49793" y="41577"/>
                </a:moveTo>
                <a:lnTo>
                  <a:pt x="49793" y="45387"/>
                </a:lnTo>
                <a:lnTo>
                  <a:pt x="48352" y="43578"/>
                </a:lnTo>
                <a:lnTo>
                  <a:pt x="49793" y="41577"/>
                </a:lnTo>
                <a:close/>
                <a:moveTo>
                  <a:pt x="16789" y="44566"/>
                </a:moveTo>
                <a:lnTo>
                  <a:pt x="17265" y="45244"/>
                </a:lnTo>
                <a:lnTo>
                  <a:pt x="15812" y="45780"/>
                </a:lnTo>
                <a:lnTo>
                  <a:pt x="16789" y="44566"/>
                </a:lnTo>
                <a:close/>
                <a:moveTo>
                  <a:pt x="47638" y="44566"/>
                </a:moveTo>
                <a:lnTo>
                  <a:pt x="48602" y="45780"/>
                </a:lnTo>
                <a:lnTo>
                  <a:pt x="47162" y="45244"/>
                </a:lnTo>
                <a:lnTo>
                  <a:pt x="47638" y="44566"/>
                </a:lnTo>
                <a:close/>
                <a:moveTo>
                  <a:pt x="9705" y="34838"/>
                </a:moveTo>
                <a:lnTo>
                  <a:pt x="13419" y="39958"/>
                </a:lnTo>
                <a:lnTo>
                  <a:pt x="13419" y="46280"/>
                </a:lnTo>
                <a:lnTo>
                  <a:pt x="8764" y="44899"/>
                </a:lnTo>
                <a:lnTo>
                  <a:pt x="12264" y="40327"/>
                </a:lnTo>
                <a:lnTo>
                  <a:pt x="6752" y="38696"/>
                </a:lnTo>
                <a:lnTo>
                  <a:pt x="9705" y="34838"/>
                </a:lnTo>
                <a:close/>
                <a:moveTo>
                  <a:pt x="54710" y="34838"/>
                </a:moveTo>
                <a:lnTo>
                  <a:pt x="57651" y="38696"/>
                </a:lnTo>
                <a:lnTo>
                  <a:pt x="52150" y="40327"/>
                </a:lnTo>
                <a:lnTo>
                  <a:pt x="55639" y="44899"/>
                </a:lnTo>
                <a:lnTo>
                  <a:pt x="50984" y="46280"/>
                </a:lnTo>
                <a:lnTo>
                  <a:pt x="50984" y="39958"/>
                </a:lnTo>
                <a:lnTo>
                  <a:pt x="54710" y="34838"/>
                </a:lnTo>
                <a:close/>
                <a:moveTo>
                  <a:pt x="17979" y="46221"/>
                </a:moveTo>
                <a:lnTo>
                  <a:pt x="19420" y="48221"/>
                </a:lnTo>
                <a:lnTo>
                  <a:pt x="19420" y="48221"/>
                </a:lnTo>
                <a:lnTo>
                  <a:pt x="15801" y="47042"/>
                </a:lnTo>
                <a:lnTo>
                  <a:pt x="17979" y="46221"/>
                </a:lnTo>
                <a:close/>
                <a:moveTo>
                  <a:pt x="46435" y="46221"/>
                </a:moveTo>
                <a:lnTo>
                  <a:pt x="48602" y="47042"/>
                </a:lnTo>
                <a:lnTo>
                  <a:pt x="44983" y="48221"/>
                </a:lnTo>
                <a:lnTo>
                  <a:pt x="46435" y="46221"/>
                </a:lnTo>
                <a:close/>
                <a:moveTo>
                  <a:pt x="40208" y="43875"/>
                </a:moveTo>
                <a:lnTo>
                  <a:pt x="45280" y="45780"/>
                </a:lnTo>
                <a:lnTo>
                  <a:pt x="43435" y="48316"/>
                </a:lnTo>
                <a:lnTo>
                  <a:pt x="40208" y="43875"/>
                </a:lnTo>
                <a:close/>
                <a:moveTo>
                  <a:pt x="24194" y="43887"/>
                </a:moveTo>
                <a:lnTo>
                  <a:pt x="20968" y="48340"/>
                </a:lnTo>
                <a:lnTo>
                  <a:pt x="19122" y="45792"/>
                </a:lnTo>
                <a:lnTo>
                  <a:pt x="24194" y="43887"/>
                </a:lnTo>
                <a:close/>
                <a:moveTo>
                  <a:pt x="25147" y="44566"/>
                </a:moveTo>
                <a:lnTo>
                  <a:pt x="24909" y="49983"/>
                </a:lnTo>
                <a:lnTo>
                  <a:pt x="21920" y="49019"/>
                </a:lnTo>
                <a:lnTo>
                  <a:pt x="25147" y="44566"/>
                </a:lnTo>
                <a:close/>
                <a:moveTo>
                  <a:pt x="39268" y="44566"/>
                </a:moveTo>
                <a:lnTo>
                  <a:pt x="42506" y="49019"/>
                </a:lnTo>
                <a:lnTo>
                  <a:pt x="39506" y="49983"/>
                </a:lnTo>
                <a:lnTo>
                  <a:pt x="39268" y="44566"/>
                </a:lnTo>
                <a:close/>
                <a:moveTo>
                  <a:pt x="29588" y="41923"/>
                </a:moveTo>
                <a:lnTo>
                  <a:pt x="31505" y="44697"/>
                </a:lnTo>
                <a:lnTo>
                  <a:pt x="27469" y="50817"/>
                </a:lnTo>
                <a:lnTo>
                  <a:pt x="26076" y="50364"/>
                </a:lnTo>
                <a:lnTo>
                  <a:pt x="26397" y="43054"/>
                </a:lnTo>
                <a:lnTo>
                  <a:pt x="29588" y="41923"/>
                </a:lnTo>
                <a:close/>
                <a:moveTo>
                  <a:pt x="34839" y="41935"/>
                </a:moveTo>
                <a:lnTo>
                  <a:pt x="38018" y="43066"/>
                </a:lnTo>
                <a:lnTo>
                  <a:pt x="38351" y="50376"/>
                </a:lnTo>
                <a:lnTo>
                  <a:pt x="36946" y="50840"/>
                </a:lnTo>
                <a:lnTo>
                  <a:pt x="32922" y="44721"/>
                </a:lnTo>
                <a:lnTo>
                  <a:pt x="34839" y="41935"/>
                </a:lnTo>
                <a:close/>
                <a:moveTo>
                  <a:pt x="31624" y="46685"/>
                </a:moveTo>
                <a:lnTo>
                  <a:pt x="31624" y="52174"/>
                </a:lnTo>
                <a:lnTo>
                  <a:pt x="28635" y="51209"/>
                </a:lnTo>
                <a:lnTo>
                  <a:pt x="31624" y="46685"/>
                </a:lnTo>
                <a:close/>
                <a:moveTo>
                  <a:pt x="32803" y="46685"/>
                </a:moveTo>
                <a:lnTo>
                  <a:pt x="35791" y="51209"/>
                </a:lnTo>
                <a:lnTo>
                  <a:pt x="32803" y="52174"/>
                </a:lnTo>
                <a:lnTo>
                  <a:pt x="32803" y="46685"/>
                </a:lnTo>
                <a:close/>
                <a:moveTo>
                  <a:pt x="26016" y="51590"/>
                </a:moveTo>
                <a:lnTo>
                  <a:pt x="26790" y="51852"/>
                </a:lnTo>
                <a:lnTo>
                  <a:pt x="25933" y="53126"/>
                </a:lnTo>
                <a:lnTo>
                  <a:pt x="26016" y="51590"/>
                </a:lnTo>
                <a:close/>
                <a:moveTo>
                  <a:pt x="38399" y="51590"/>
                </a:moveTo>
                <a:lnTo>
                  <a:pt x="38470" y="53126"/>
                </a:lnTo>
                <a:lnTo>
                  <a:pt x="37625" y="51852"/>
                </a:lnTo>
                <a:lnTo>
                  <a:pt x="38399" y="51590"/>
                </a:lnTo>
                <a:close/>
                <a:moveTo>
                  <a:pt x="22516" y="50447"/>
                </a:moveTo>
                <a:lnTo>
                  <a:pt x="24849" y="51209"/>
                </a:lnTo>
                <a:lnTo>
                  <a:pt x="24742" y="53531"/>
                </a:lnTo>
                <a:lnTo>
                  <a:pt x="22516" y="50447"/>
                </a:lnTo>
                <a:close/>
                <a:moveTo>
                  <a:pt x="41887" y="50447"/>
                </a:moveTo>
                <a:lnTo>
                  <a:pt x="39661" y="53531"/>
                </a:lnTo>
                <a:lnTo>
                  <a:pt x="39554" y="51209"/>
                </a:lnTo>
                <a:lnTo>
                  <a:pt x="41887" y="50447"/>
                </a:lnTo>
                <a:close/>
                <a:moveTo>
                  <a:pt x="27957" y="52221"/>
                </a:moveTo>
                <a:lnTo>
                  <a:pt x="30302" y="52983"/>
                </a:lnTo>
                <a:lnTo>
                  <a:pt x="26683" y="54150"/>
                </a:lnTo>
                <a:lnTo>
                  <a:pt x="26683" y="54150"/>
                </a:lnTo>
                <a:lnTo>
                  <a:pt x="27957" y="52221"/>
                </a:lnTo>
                <a:close/>
                <a:moveTo>
                  <a:pt x="36458" y="52221"/>
                </a:moveTo>
                <a:lnTo>
                  <a:pt x="37744" y="54150"/>
                </a:lnTo>
                <a:lnTo>
                  <a:pt x="34124" y="52983"/>
                </a:lnTo>
                <a:lnTo>
                  <a:pt x="36458" y="52221"/>
                </a:lnTo>
                <a:close/>
                <a:moveTo>
                  <a:pt x="49829" y="47876"/>
                </a:moveTo>
                <a:lnTo>
                  <a:pt x="49936" y="52722"/>
                </a:lnTo>
                <a:lnTo>
                  <a:pt x="44530" y="50805"/>
                </a:lnTo>
                <a:lnTo>
                  <a:pt x="44530" y="50805"/>
                </a:lnTo>
                <a:lnTo>
                  <a:pt x="44673" y="56555"/>
                </a:lnTo>
                <a:lnTo>
                  <a:pt x="40089" y="54948"/>
                </a:lnTo>
                <a:lnTo>
                  <a:pt x="43816" y="49828"/>
                </a:lnTo>
                <a:lnTo>
                  <a:pt x="49829" y="47876"/>
                </a:lnTo>
                <a:close/>
                <a:moveTo>
                  <a:pt x="14586" y="47888"/>
                </a:moveTo>
                <a:lnTo>
                  <a:pt x="20599" y="49840"/>
                </a:lnTo>
                <a:lnTo>
                  <a:pt x="24314" y="54960"/>
                </a:lnTo>
                <a:lnTo>
                  <a:pt x="19730" y="56567"/>
                </a:lnTo>
                <a:lnTo>
                  <a:pt x="19884" y="50817"/>
                </a:lnTo>
                <a:lnTo>
                  <a:pt x="19884" y="50817"/>
                </a:lnTo>
                <a:lnTo>
                  <a:pt x="14467" y="52745"/>
                </a:lnTo>
                <a:lnTo>
                  <a:pt x="14586" y="47888"/>
                </a:lnTo>
                <a:close/>
                <a:moveTo>
                  <a:pt x="18658" y="52507"/>
                </a:moveTo>
                <a:lnTo>
                  <a:pt x="18539" y="56984"/>
                </a:lnTo>
                <a:lnTo>
                  <a:pt x="14312" y="58472"/>
                </a:lnTo>
                <a:lnTo>
                  <a:pt x="14431" y="53996"/>
                </a:lnTo>
                <a:lnTo>
                  <a:pt x="18658" y="52507"/>
                </a:lnTo>
                <a:close/>
                <a:moveTo>
                  <a:pt x="45745" y="52507"/>
                </a:moveTo>
                <a:lnTo>
                  <a:pt x="49971" y="53996"/>
                </a:lnTo>
                <a:lnTo>
                  <a:pt x="50091" y="58472"/>
                </a:lnTo>
                <a:lnTo>
                  <a:pt x="45864" y="56984"/>
                </a:lnTo>
                <a:lnTo>
                  <a:pt x="45745" y="52507"/>
                </a:lnTo>
                <a:close/>
                <a:moveTo>
                  <a:pt x="32207" y="53603"/>
                </a:moveTo>
                <a:lnTo>
                  <a:pt x="38220" y="55555"/>
                </a:lnTo>
                <a:lnTo>
                  <a:pt x="35458" y="59556"/>
                </a:lnTo>
                <a:lnTo>
                  <a:pt x="32207" y="54829"/>
                </a:lnTo>
                <a:lnTo>
                  <a:pt x="28945" y="59556"/>
                </a:lnTo>
                <a:lnTo>
                  <a:pt x="26195" y="55555"/>
                </a:lnTo>
                <a:lnTo>
                  <a:pt x="32207" y="53603"/>
                </a:lnTo>
                <a:close/>
                <a:moveTo>
                  <a:pt x="32207" y="56913"/>
                </a:moveTo>
                <a:lnTo>
                  <a:pt x="34743" y="60603"/>
                </a:lnTo>
                <a:lnTo>
                  <a:pt x="32207" y="64294"/>
                </a:lnTo>
                <a:lnTo>
                  <a:pt x="29659" y="60603"/>
                </a:lnTo>
                <a:lnTo>
                  <a:pt x="32207" y="56913"/>
                </a:lnTo>
                <a:close/>
                <a:moveTo>
                  <a:pt x="32184" y="1"/>
                </a:moveTo>
                <a:lnTo>
                  <a:pt x="24849" y="11264"/>
                </a:lnTo>
                <a:lnTo>
                  <a:pt x="12288" y="6466"/>
                </a:lnTo>
                <a:lnTo>
                  <a:pt x="12979" y="19896"/>
                </a:lnTo>
                <a:lnTo>
                  <a:pt x="1" y="23397"/>
                </a:lnTo>
                <a:lnTo>
                  <a:pt x="8431" y="33850"/>
                </a:lnTo>
                <a:lnTo>
                  <a:pt x="1" y="44316"/>
                </a:lnTo>
                <a:lnTo>
                  <a:pt x="12979" y="47816"/>
                </a:lnTo>
                <a:lnTo>
                  <a:pt x="12288" y="61235"/>
                </a:lnTo>
                <a:lnTo>
                  <a:pt x="24849" y="56448"/>
                </a:lnTo>
                <a:lnTo>
                  <a:pt x="32184" y="67711"/>
                </a:lnTo>
                <a:lnTo>
                  <a:pt x="39518" y="56448"/>
                </a:lnTo>
                <a:lnTo>
                  <a:pt x="52079" y="61235"/>
                </a:lnTo>
                <a:lnTo>
                  <a:pt x="51400" y="47816"/>
                </a:lnTo>
                <a:lnTo>
                  <a:pt x="64378" y="44316"/>
                </a:lnTo>
                <a:lnTo>
                  <a:pt x="55937" y="33850"/>
                </a:lnTo>
                <a:lnTo>
                  <a:pt x="64378" y="23397"/>
                </a:lnTo>
                <a:lnTo>
                  <a:pt x="51400" y="19896"/>
                </a:lnTo>
                <a:lnTo>
                  <a:pt x="52079" y="6466"/>
                </a:lnTo>
                <a:lnTo>
                  <a:pt x="39518" y="11264"/>
                </a:lnTo>
                <a:lnTo>
                  <a:pt x="3218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25" name="Google Shape;4325;p46"/>
          <p:cNvSpPr/>
          <p:nvPr/>
        </p:nvSpPr>
        <p:spPr>
          <a:xfrm>
            <a:off x="4544963" y="4334733"/>
            <a:ext cx="344910" cy="362767"/>
          </a:xfrm>
          <a:custGeom>
            <a:avLst/>
            <a:gdLst/>
            <a:ahLst/>
            <a:cxnLst/>
            <a:rect l="l" t="t" r="r" b="b"/>
            <a:pathLst>
              <a:path w="64379" h="67712" extrusionOk="0">
                <a:moveTo>
                  <a:pt x="32207" y="3430"/>
                </a:moveTo>
                <a:lnTo>
                  <a:pt x="34743" y="7121"/>
                </a:lnTo>
                <a:lnTo>
                  <a:pt x="32207" y="10812"/>
                </a:lnTo>
                <a:lnTo>
                  <a:pt x="29659" y="7121"/>
                </a:lnTo>
                <a:lnTo>
                  <a:pt x="32207" y="3430"/>
                </a:lnTo>
                <a:close/>
                <a:moveTo>
                  <a:pt x="35458" y="8168"/>
                </a:moveTo>
                <a:lnTo>
                  <a:pt x="38220" y="12169"/>
                </a:lnTo>
                <a:lnTo>
                  <a:pt x="32207" y="14122"/>
                </a:lnTo>
                <a:lnTo>
                  <a:pt x="26195" y="12169"/>
                </a:lnTo>
                <a:lnTo>
                  <a:pt x="28945" y="8168"/>
                </a:lnTo>
                <a:lnTo>
                  <a:pt x="32207" y="12895"/>
                </a:lnTo>
                <a:lnTo>
                  <a:pt x="35458" y="8168"/>
                </a:lnTo>
                <a:close/>
                <a:moveTo>
                  <a:pt x="14312" y="9240"/>
                </a:moveTo>
                <a:lnTo>
                  <a:pt x="18539" y="10728"/>
                </a:lnTo>
                <a:lnTo>
                  <a:pt x="18658" y="15205"/>
                </a:lnTo>
                <a:lnTo>
                  <a:pt x="14431" y="13717"/>
                </a:lnTo>
                <a:lnTo>
                  <a:pt x="14312" y="9240"/>
                </a:lnTo>
                <a:close/>
                <a:moveTo>
                  <a:pt x="50091" y="9240"/>
                </a:moveTo>
                <a:lnTo>
                  <a:pt x="49971" y="13717"/>
                </a:lnTo>
                <a:lnTo>
                  <a:pt x="45745" y="15205"/>
                </a:lnTo>
                <a:lnTo>
                  <a:pt x="45864" y="10728"/>
                </a:lnTo>
                <a:lnTo>
                  <a:pt x="50091" y="9240"/>
                </a:lnTo>
                <a:close/>
                <a:moveTo>
                  <a:pt x="26683" y="13574"/>
                </a:moveTo>
                <a:lnTo>
                  <a:pt x="30290" y="14741"/>
                </a:lnTo>
                <a:lnTo>
                  <a:pt x="27957" y="15503"/>
                </a:lnTo>
                <a:lnTo>
                  <a:pt x="26683" y="13574"/>
                </a:lnTo>
                <a:close/>
                <a:moveTo>
                  <a:pt x="37732" y="13574"/>
                </a:moveTo>
                <a:lnTo>
                  <a:pt x="36458" y="15503"/>
                </a:lnTo>
                <a:lnTo>
                  <a:pt x="34124" y="14741"/>
                </a:lnTo>
                <a:lnTo>
                  <a:pt x="37732" y="13574"/>
                </a:lnTo>
                <a:close/>
                <a:moveTo>
                  <a:pt x="25933" y="14598"/>
                </a:moveTo>
                <a:lnTo>
                  <a:pt x="26790" y="15872"/>
                </a:lnTo>
                <a:lnTo>
                  <a:pt x="26016" y="16134"/>
                </a:lnTo>
                <a:lnTo>
                  <a:pt x="25933" y="14598"/>
                </a:lnTo>
                <a:close/>
                <a:moveTo>
                  <a:pt x="38470" y="14598"/>
                </a:moveTo>
                <a:lnTo>
                  <a:pt x="38399" y="16134"/>
                </a:lnTo>
                <a:lnTo>
                  <a:pt x="37625" y="15872"/>
                </a:lnTo>
                <a:lnTo>
                  <a:pt x="38470" y="14598"/>
                </a:lnTo>
                <a:close/>
                <a:moveTo>
                  <a:pt x="24742" y="14181"/>
                </a:moveTo>
                <a:lnTo>
                  <a:pt x="24849" y="16503"/>
                </a:lnTo>
                <a:lnTo>
                  <a:pt x="22516" y="17265"/>
                </a:lnTo>
                <a:lnTo>
                  <a:pt x="24742" y="14181"/>
                </a:lnTo>
                <a:close/>
                <a:moveTo>
                  <a:pt x="39661" y="14193"/>
                </a:moveTo>
                <a:lnTo>
                  <a:pt x="41887" y="17277"/>
                </a:lnTo>
                <a:lnTo>
                  <a:pt x="41887" y="17277"/>
                </a:lnTo>
                <a:lnTo>
                  <a:pt x="39554" y="16515"/>
                </a:lnTo>
                <a:lnTo>
                  <a:pt x="39661" y="14193"/>
                </a:lnTo>
                <a:close/>
                <a:moveTo>
                  <a:pt x="19730" y="11157"/>
                </a:moveTo>
                <a:lnTo>
                  <a:pt x="24314" y="12764"/>
                </a:lnTo>
                <a:lnTo>
                  <a:pt x="20599" y="17884"/>
                </a:lnTo>
                <a:lnTo>
                  <a:pt x="14586" y="19837"/>
                </a:lnTo>
                <a:lnTo>
                  <a:pt x="14467" y="14979"/>
                </a:lnTo>
                <a:lnTo>
                  <a:pt x="19884" y="16908"/>
                </a:lnTo>
                <a:lnTo>
                  <a:pt x="19730" y="11157"/>
                </a:lnTo>
                <a:close/>
                <a:moveTo>
                  <a:pt x="44673" y="11157"/>
                </a:moveTo>
                <a:lnTo>
                  <a:pt x="44530" y="16908"/>
                </a:lnTo>
                <a:lnTo>
                  <a:pt x="44530" y="16908"/>
                </a:lnTo>
                <a:lnTo>
                  <a:pt x="49948" y="14979"/>
                </a:lnTo>
                <a:lnTo>
                  <a:pt x="49829" y="19837"/>
                </a:lnTo>
                <a:lnTo>
                  <a:pt x="43816" y="17884"/>
                </a:lnTo>
                <a:lnTo>
                  <a:pt x="40089" y="12764"/>
                </a:lnTo>
                <a:lnTo>
                  <a:pt x="44673" y="11157"/>
                </a:lnTo>
                <a:close/>
                <a:moveTo>
                  <a:pt x="31612" y="15550"/>
                </a:moveTo>
                <a:lnTo>
                  <a:pt x="31612" y="21039"/>
                </a:lnTo>
                <a:lnTo>
                  <a:pt x="28612" y="16515"/>
                </a:lnTo>
                <a:lnTo>
                  <a:pt x="31612" y="15550"/>
                </a:lnTo>
                <a:close/>
                <a:moveTo>
                  <a:pt x="32803" y="15550"/>
                </a:moveTo>
                <a:lnTo>
                  <a:pt x="35779" y="16515"/>
                </a:lnTo>
                <a:lnTo>
                  <a:pt x="32803" y="21039"/>
                </a:lnTo>
                <a:lnTo>
                  <a:pt x="32803" y="15550"/>
                </a:lnTo>
                <a:close/>
                <a:moveTo>
                  <a:pt x="19420" y="19503"/>
                </a:moveTo>
                <a:lnTo>
                  <a:pt x="17979" y="21503"/>
                </a:lnTo>
                <a:lnTo>
                  <a:pt x="15801" y="20682"/>
                </a:lnTo>
                <a:lnTo>
                  <a:pt x="19420" y="19503"/>
                </a:lnTo>
                <a:close/>
                <a:moveTo>
                  <a:pt x="44983" y="19503"/>
                </a:moveTo>
                <a:lnTo>
                  <a:pt x="48602" y="20682"/>
                </a:lnTo>
                <a:lnTo>
                  <a:pt x="46423" y="21503"/>
                </a:lnTo>
                <a:lnTo>
                  <a:pt x="44983" y="19503"/>
                </a:lnTo>
                <a:close/>
                <a:moveTo>
                  <a:pt x="15801" y="21944"/>
                </a:moveTo>
                <a:lnTo>
                  <a:pt x="17241" y="22480"/>
                </a:lnTo>
                <a:lnTo>
                  <a:pt x="16765" y="23158"/>
                </a:lnTo>
                <a:lnTo>
                  <a:pt x="15801" y="21944"/>
                </a:lnTo>
                <a:close/>
                <a:moveTo>
                  <a:pt x="24909" y="17741"/>
                </a:moveTo>
                <a:lnTo>
                  <a:pt x="25147" y="23158"/>
                </a:lnTo>
                <a:lnTo>
                  <a:pt x="21920" y="18705"/>
                </a:lnTo>
                <a:lnTo>
                  <a:pt x="24909" y="17741"/>
                </a:lnTo>
                <a:close/>
                <a:moveTo>
                  <a:pt x="39506" y="17741"/>
                </a:moveTo>
                <a:lnTo>
                  <a:pt x="42506" y="18705"/>
                </a:lnTo>
                <a:lnTo>
                  <a:pt x="39268" y="23158"/>
                </a:lnTo>
                <a:lnTo>
                  <a:pt x="39506" y="17741"/>
                </a:lnTo>
                <a:close/>
                <a:moveTo>
                  <a:pt x="48602" y="21944"/>
                </a:moveTo>
                <a:lnTo>
                  <a:pt x="47638" y="23158"/>
                </a:lnTo>
                <a:lnTo>
                  <a:pt x="47162" y="22480"/>
                </a:lnTo>
                <a:lnTo>
                  <a:pt x="48602" y="21944"/>
                </a:lnTo>
                <a:close/>
                <a:moveTo>
                  <a:pt x="20968" y="19384"/>
                </a:moveTo>
                <a:lnTo>
                  <a:pt x="24194" y="23837"/>
                </a:lnTo>
                <a:lnTo>
                  <a:pt x="19122" y="21932"/>
                </a:lnTo>
                <a:lnTo>
                  <a:pt x="20968" y="19384"/>
                </a:lnTo>
                <a:close/>
                <a:moveTo>
                  <a:pt x="43435" y="19384"/>
                </a:moveTo>
                <a:lnTo>
                  <a:pt x="45280" y="21932"/>
                </a:lnTo>
                <a:lnTo>
                  <a:pt x="40208" y="23837"/>
                </a:lnTo>
                <a:lnTo>
                  <a:pt x="43435" y="19384"/>
                </a:lnTo>
                <a:close/>
                <a:moveTo>
                  <a:pt x="27457" y="16884"/>
                </a:moveTo>
                <a:lnTo>
                  <a:pt x="31493" y="23004"/>
                </a:lnTo>
                <a:lnTo>
                  <a:pt x="29564" y="25790"/>
                </a:lnTo>
                <a:lnTo>
                  <a:pt x="26385" y="24659"/>
                </a:lnTo>
                <a:lnTo>
                  <a:pt x="26052" y="17348"/>
                </a:lnTo>
                <a:lnTo>
                  <a:pt x="27457" y="16884"/>
                </a:lnTo>
                <a:close/>
                <a:moveTo>
                  <a:pt x="36946" y="16908"/>
                </a:moveTo>
                <a:lnTo>
                  <a:pt x="38351" y="17360"/>
                </a:lnTo>
                <a:lnTo>
                  <a:pt x="38018" y="24670"/>
                </a:lnTo>
                <a:lnTo>
                  <a:pt x="34839" y="25802"/>
                </a:lnTo>
                <a:lnTo>
                  <a:pt x="32922" y="23016"/>
                </a:lnTo>
                <a:lnTo>
                  <a:pt x="36946" y="16908"/>
                </a:lnTo>
                <a:close/>
                <a:moveTo>
                  <a:pt x="49793" y="22325"/>
                </a:moveTo>
                <a:lnTo>
                  <a:pt x="49793" y="26135"/>
                </a:lnTo>
                <a:lnTo>
                  <a:pt x="48352" y="24135"/>
                </a:lnTo>
                <a:lnTo>
                  <a:pt x="49793" y="22325"/>
                </a:lnTo>
                <a:close/>
                <a:moveTo>
                  <a:pt x="14610" y="22337"/>
                </a:moveTo>
                <a:lnTo>
                  <a:pt x="16051" y="24147"/>
                </a:lnTo>
                <a:lnTo>
                  <a:pt x="14610" y="26147"/>
                </a:lnTo>
                <a:lnTo>
                  <a:pt x="14610" y="22337"/>
                </a:lnTo>
                <a:close/>
                <a:moveTo>
                  <a:pt x="7561" y="23170"/>
                </a:moveTo>
                <a:lnTo>
                  <a:pt x="10276" y="26730"/>
                </a:lnTo>
                <a:lnTo>
                  <a:pt x="5978" y="28004"/>
                </a:lnTo>
                <a:lnTo>
                  <a:pt x="3251" y="24444"/>
                </a:lnTo>
                <a:lnTo>
                  <a:pt x="7561" y="23170"/>
                </a:lnTo>
                <a:close/>
                <a:moveTo>
                  <a:pt x="56853" y="23170"/>
                </a:moveTo>
                <a:lnTo>
                  <a:pt x="61151" y="24444"/>
                </a:lnTo>
                <a:lnTo>
                  <a:pt x="58425" y="28004"/>
                </a:lnTo>
                <a:lnTo>
                  <a:pt x="54127" y="26730"/>
                </a:lnTo>
                <a:lnTo>
                  <a:pt x="56853" y="23170"/>
                </a:lnTo>
                <a:close/>
                <a:moveTo>
                  <a:pt x="16813" y="25099"/>
                </a:moveTo>
                <a:lnTo>
                  <a:pt x="20194" y="29350"/>
                </a:lnTo>
                <a:lnTo>
                  <a:pt x="14967" y="27647"/>
                </a:lnTo>
                <a:lnTo>
                  <a:pt x="16813" y="25099"/>
                </a:lnTo>
                <a:close/>
                <a:moveTo>
                  <a:pt x="47590" y="25099"/>
                </a:moveTo>
                <a:lnTo>
                  <a:pt x="49436" y="27647"/>
                </a:lnTo>
                <a:lnTo>
                  <a:pt x="44209" y="29350"/>
                </a:lnTo>
                <a:lnTo>
                  <a:pt x="47590" y="25099"/>
                </a:lnTo>
                <a:close/>
                <a:moveTo>
                  <a:pt x="46019" y="22920"/>
                </a:moveTo>
                <a:lnTo>
                  <a:pt x="46876" y="24111"/>
                </a:lnTo>
                <a:lnTo>
                  <a:pt x="42304" y="29826"/>
                </a:lnTo>
                <a:lnTo>
                  <a:pt x="39077" y="28850"/>
                </a:lnTo>
                <a:lnTo>
                  <a:pt x="39173" y="25492"/>
                </a:lnTo>
                <a:lnTo>
                  <a:pt x="46019" y="22920"/>
                </a:lnTo>
                <a:close/>
                <a:moveTo>
                  <a:pt x="18384" y="22932"/>
                </a:moveTo>
                <a:lnTo>
                  <a:pt x="25230" y="25504"/>
                </a:lnTo>
                <a:lnTo>
                  <a:pt x="25326" y="28873"/>
                </a:lnTo>
                <a:lnTo>
                  <a:pt x="22099" y="29838"/>
                </a:lnTo>
                <a:lnTo>
                  <a:pt x="17527" y="24123"/>
                </a:lnTo>
                <a:lnTo>
                  <a:pt x="18384" y="22932"/>
                </a:lnTo>
                <a:close/>
                <a:moveTo>
                  <a:pt x="14610" y="28766"/>
                </a:moveTo>
                <a:lnTo>
                  <a:pt x="19837" y="30457"/>
                </a:lnTo>
                <a:lnTo>
                  <a:pt x="14610" y="31909"/>
                </a:lnTo>
                <a:lnTo>
                  <a:pt x="14610" y="28766"/>
                </a:lnTo>
                <a:close/>
                <a:moveTo>
                  <a:pt x="49793" y="28766"/>
                </a:moveTo>
                <a:lnTo>
                  <a:pt x="49793" y="31909"/>
                </a:lnTo>
                <a:lnTo>
                  <a:pt x="44566" y="30457"/>
                </a:lnTo>
                <a:lnTo>
                  <a:pt x="49793" y="28766"/>
                </a:lnTo>
                <a:close/>
                <a:moveTo>
                  <a:pt x="13419" y="29766"/>
                </a:moveTo>
                <a:lnTo>
                  <a:pt x="13419" y="32231"/>
                </a:lnTo>
                <a:lnTo>
                  <a:pt x="11193" y="32838"/>
                </a:lnTo>
                <a:lnTo>
                  <a:pt x="13419" y="29766"/>
                </a:lnTo>
                <a:close/>
                <a:moveTo>
                  <a:pt x="50984" y="29766"/>
                </a:moveTo>
                <a:lnTo>
                  <a:pt x="53222" y="32838"/>
                </a:lnTo>
                <a:lnTo>
                  <a:pt x="50984" y="32231"/>
                </a:lnTo>
                <a:lnTo>
                  <a:pt x="50984" y="29766"/>
                </a:lnTo>
                <a:close/>
                <a:moveTo>
                  <a:pt x="13431" y="21444"/>
                </a:moveTo>
                <a:lnTo>
                  <a:pt x="13431" y="27754"/>
                </a:lnTo>
                <a:lnTo>
                  <a:pt x="13419" y="27754"/>
                </a:lnTo>
                <a:lnTo>
                  <a:pt x="9705" y="32874"/>
                </a:lnTo>
                <a:lnTo>
                  <a:pt x="6752" y="29016"/>
                </a:lnTo>
                <a:lnTo>
                  <a:pt x="12264" y="27385"/>
                </a:lnTo>
                <a:lnTo>
                  <a:pt x="8776" y="22825"/>
                </a:lnTo>
                <a:lnTo>
                  <a:pt x="13431" y="21444"/>
                </a:lnTo>
                <a:close/>
                <a:moveTo>
                  <a:pt x="50984" y="21444"/>
                </a:moveTo>
                <a:lnTo>
                  <a:pt x="55639" y="22825"/>
                </a:lnTo>
                <a:lnTo>
                  <a:pt x="52150" y="27397"/>
                </a:lnTo>
                <a:lnTo>
                  <a:pt x="57651" y="29028"/>
                </a:lnTo>
                <a:lnTo>
                  <a:pt x="54710" y="32886"/>
                </a:lnTo>
                <a:lnTo>
                  <a:pt x="50984" y="27766"/>
                </a:lnTo>
                <a:lnTo>
                  <a:pt x="50984" y="21444"/>
                </a:lnTo>
                <a:close/>
                <a:moveTo>
                  <a:pt x="13419" y="33433"/>
                </a:moveTo>
                <a:lnTo>
                  <a:pt x="13419" y="34267"/>
                </a:lnTo>
                <a:lnTo>
                  <a:pt x="11931" y="33850"/>
                </a:lnTo>
                <a:lnTo>
                  <a:pt x="13419" y="33433"/>
                </a:lnTo>
                <a:close/>
                <a:moveTo>
                  <a:pt x="50984" y="33445"/>
                </a:moveTo>
                <a:lnTo>
                  <a:pt x="52472" y="33874"/>
                </a:lnTo>
                <a:lnTo>
                  <a:pt x="50984" y="34291"/>
                </a:lnTo>
                <a:lnTo>
                  <a:pt x="50984" y="33445"/>
                </a:lnTo>
                <a:close/>
                <a:moveTo>
                  <a:pt x="21670" y="31171"/>
                </a:moveTo>
                <a:lnTo>
                  <a:pt x="23718" y="33850"/>
                </a:lnTo>
                <a:lnTo>
                  <a:pt x="21670" y="36529"/>
                </a:lnTo>
                <a:lnTo>
                  <a:pt x="14610" y="34600"/>
                </a:lnTo>
                <a:lnTo>
                  <a:pt x="14610" y="33124"/>
                </a:lnTo>
                <a:lnTo>
                  <a:pt x="21670" y="31171"/>
                </a:lnTo>
                <a:close/>
                <a:moveTo>
                  <a:pt x="42756" y="31171"/>
                </a:moveTo>
                <a:lnTo>
                  <a:pt x="49805" y="33124"/>
                </a:lnTo>
                <a:lnTo>
                  <a:pt x="49805" y="34600"/>
                </a:lnTo>
                <a:lnTo>
                  <a:pt x="42756" y="36553"/>
                </a:lnTo>
                <a:lnTo>
                  <a:pt x="40697" y="33850"/>
                </a:lnTo>
                <a:lnTo>
                  <a:pt x="42756" y="31171"/>
                </a:lnTo>
                <a:close/>
                <a:moveTo>
                  <a:pt x="11193" y="34862"/>
                </a:moveTo>
                <a:lnTo>
                  <a:pt x="13419" y="35481"/>
                </a:lnTo>
                <a:lnTo>
                  <a:pt x="13419" y="37946"/>
                </a:lnTo>
                <a:lnTo>
                  <a:pt x="11193" y="34862"/>
                </a:lnTo>
                <a:close/>
                <a:moveTo>
                  <a:pt x="53222" y="34886"/>
                </a:moveTo>
                <a:lnTo>
                  <a:pt x="50984" y="37958"/>
                </a:lnTo>
                <a:lnTo>
                  <a:pt x="50984" y="35493"/>
                </a:lnTo>
                <a:lnTo>
                  <a:pt x="53222" y="34886"/>
                </a:lnTo>
                <a:close/>
                <a:moveTo>
                  <a:pt x="14610" y="35815"/>
                </a:moveTo>
                <a:lnTo>
                  <a:pt x="19837" y="37255"/>
                </a:lnTo>
                <a:lnTo>
                  <a:pt x="14610" y="38958"/>
                </a:lnTo>
                <a:lnTo>
                  <a:pt x="14610" y="35815"/>
                </a:lnTo>
                <a:close/>
                <a:moveTo>
                  <a:pt x="49793" y="35815"/>
                </a:moveTo>
                <a:lnTo>
                  <a:pt x="49793" y="38958"/>
                </a:lnTo>
                <a:lnTo>
                  <a:pt x="44566" y="37267"/>
                </a:lnTo>
                <a:lnTo>
                  <a:pt x="49793" y="35815"/>
                </a:lnTo>
                <a:close/>
                <a:moveTo>
                  <a:pt x="20194" y="38375"/>
                </a:moveTo>
                <a:lnTo>
                  <a:pt x="16813" y="42625"/>
                </a:lnTo>
                <a:lnTo>
                  <a:pt x="14967" y="40077"/>
                </a:lnTo>
                <a:lnTo>
                  <a:pt x="20194" y="38375"/>
                </a:lnTo>
                <a:close/>
                <a:moveTo>
                  <a:pt x="44209" y="38375"/>
                </a:moveTo>
                <a:lnTo>
                  <a:pt x="49436" y="40077"/>
                </a:lnTo>
                <a:lnTo>
                  <a:pt x="47590" y="42625"/>
                </a:lnTo>
                <a:lnTo>
                  <a:pt x="44209" y="38375"/>
                </a:lnTo>
                <a:close/>
                <a:moveTo>
                  <a:pt x="32219" y="24063"/>
                </a:moveTo>
                <a:lnTo>
                  <a:pt x="34374" y="27183"/>
                </a:lnTo>
                <a:lnTo>
                  <a:pt x="37958" y="25921"/>
                </a:lnTo>
                <a:lnTo>
                  <a:pt x="37958" y="25921"/>
                </a:lnTo>
                <a:lnTo>
                  <a:pt x="37922" y="27004"/>
                </a:lnTo>
                <a:lnTo>
                  <a:pt x="37958" y="26945"/>
                </a:lnTo>
                <a:lnTo>
                  <a:pt x="37887" y="29731"/>
                </a:lnTo>
                <a:lnTo>
                  <a:pt x="40554" y="30516"/>
                </a:lnTo>
                <a:lnTo>
                  <a:pt x="40494" y="30540"/>
                </a:lnTo>
                <a:lnTo>
                  <a:pt x="41554" y="30814"/>
                </a:lnTo>
                <a:lnTo>
                  <a:pt x="39244" y="33838"/>
                </a:lnTo>
                <a:lnTo>
                  <a:pt x="41554" y="36862"/>
                </a:lnTo>
                <a:lnTo>
                  <a:pt x="40494" y="37148"/>
                </a:lnTo>
                <a:lnTo>
                  <a:pt x="40542" y="37184"/>
                </a:lnTo>
                <a:lnTo>
                  <a:pt x="37875" y="37982"/>
                </a:lnTo>
                <a:lnTo>
                  <a:pt x="37982" y="41768"/>
                </a:lnTo>
                <a:lnTo>
                  <a:pt x="37982" y="41768"/>
                </a:lnTo>
                <a:lnTo>
                  <a:pt x="36946" y="41387"/>
                </a:lnTo>
                <a:lnTo>
                  <a:pt x="36994" y="41446"/>
                </a:lnTo>
                <a:lnTo>
                  <a:pt x="34374" y="40518"/>
                </a:lnTo>
                <a:lnTo>
                  <a:pt x="32219" y="43649"/>
                </a:lnTo>
                <a:lnTo>
                  <a:pt x="31624" y="42732"/>
                </a:lnTo>
                <a:lnTo>
                  <a:pt x="31624" y="42816"/>
                </a:lnTo>
                <a:lnTo>
                  <a:pt x="30040" y="40518"/>
                </a:lnTo>
                <a:lnTo>
                  <a:pt x="26457" y="41792"/>
                </a:lnTo>
                <a:lnTo>
                  <a:pt x="26504" y="40696"/>
                </a:lnTo>
                <a:lnTo>
                  <a:pt x="26457" y="40756"/>
                </a:lnTo>
                <a:lnTo>
                  <a:pt x="26528" y="37970"/>
                </a:lnTo>
                <a:lnTo>
                  <a:pt x="23873" y="37184"/>
                </a:lnTo>
                <a:lnTo>
                  <a:pt x="23933" y="37172"/>
                </a:lnTo>
                <a:lnTo>
                  <a:pt x="22873" y="36886"/>
                </a:lnTo>
                <a:lnTo>
                  <a:pt x="25183" y="33862"/>
                </a:lnTo>
                <a:lnTo>
                  <a:pt x="23516" y="31648"/>
                </a:lnTo>
                <a:lnTo>
                  <a:pt x="23575" y="31671"/>
                </a:lnTo>
                <a:lnTo>
                  <a:pt x="22885" y="30814"/>
                </a:lnTo>
                <a:lnTo>
                  <a:pt x="26528" y="29731"/>
                </a:lnTo>
                <a:lnTo>
                  <a:pt x="26457" y="26945"/>
                </a:lnTo>
                <a:lnTo>
                  <a:pt x="26504" y="27004"/>
                </a:lnTo>
                <a:lnTo>
                  <a:pt x="26457" y="25921"/>
                </a:lnTo>
                <a:lnTo>
                  <a:pt x="26457" y="25921"/>
                </a:lnTo>
                <a:lnTo>
                  <a:pt x="30040" y="27183"/>
                </a:lnTo>
                <a:lnTo>
                  <a:pt x="31624" y="24897"/>
                </a:lnTo>
                <a:lnTo>
                  <a:pt x="31624" y="24968"/>
                </a:lnTo>
                <a:lnTo>
                  <a:pt x="32219" y="24063"/>
                </a:lnTo>
                <a:close/>
                <a:moveTo>
                  <a:pt x="5978" y="39708"/>
                </a:moveTo>
                <a:lnTo>
                  <a:pt x="10276" y="40982"/>
                </a:lnTo>
                <a:lnTo>
                  <a:pt x="7561" y="44542"/>
                </a:lnTo>
                <a:lnTo>
                  <a:pt x="3251" y="43256"/>
                </a:lnTo>
                <a:lnTo>
                  <a:pt x="5978" y="39708"/>
                </a:lnTo>
                <a:close/>
                <a:moveTo>
                  <a:pt x="58425" y="39708"/>
                </a:moveTo>
                <a:lnTo>
                  <a:pt x="61151" y="43256"/>
                </a:lnTo>
                <a:lnTo>
                  <a:pt x="56853" y="44542"/>
                </a:lnTo>
                <a:lnTo>
                  <a:pt x="54127" y="40982"/>
                </a:lnTo>
                <a:lnTo>
                  <a:pt x="58425" y="39708"/>
                </a:lnTo>
                <a:close/>
                <a:moveTo>
                  <a:pt x="42304" y="37886"/>
                </a:moveTo>
                <a:lnTo>
                  <a:pt x="46876" y="43601"/>
                </a:lnTo>
                <a:lnTo>
                  <a:pt x="46019" y="44792"/>
                </a:lnTo>
                <a:lnTo>
                  <a:pt x="39173" y="42220"/>
                </a:lnTo>
                <a:lnTo>
                  <a:pt x="39077" y="38851"/>
                </a:lnTo>
                <a:lnTo>
                  <a:pt x="42304" y="37886"/>
                </a:lnTo>
                <a:close/>
                <a:moveTo>
                  <a:pt x="22111" y="37898"/>
                </a:moveTo>
                <a:lnTo>
                  <a:pt x="25337" y="38875"/>
                </a:lnTo>
                <a:lnTo>
                  <a:pt x="25254" y="42232"/>
                </a:lnTo>
                <a:lnTo>
                  <a:pt x="18408" y="44804"/>
                </a:lnTo>
                <a:lnTo>
                  <a:pt x="17539" y="43613"/>
                </a:lnTo>
                <a:lnTo>
                  <a:pt x="22111" y="37898"/>
                </a:lnTo>
                <a:close/>
                <a:moveTo>
                  <a:pt x="14610" y="41577"/>
                </a:moveTo>
                <a:lnTo>
                  <a:pt x="16051" y="43578"/>
                </a:lnTo>
                <a:lnTo>
                  <a:pt x="14610" y="45387"/>
                </a:lnTo>
                <a:lnTo>
                  <a:pt x="14610" y="41577"/>
                </a:lnTo>
                <a:close/>
                <a:moveTo>
                  <a:pt x="49793" y="41577"/>
                </a:moveTo>
                <a:lnTo>
                  <a:pt x="49793" y="45387"/>
                </a:lnTo>
                <a:lnTo>
                  <a:pt x="48352" y="43578"/>
                </a:lnTo>
                <a:lnTo>
                  <a:pt x="49793" y="41577"/>
                </a:lnTo>
                <a:close/>
                <a:moveTo>
                  <a:pt x="16789" y="44566"/>
                </a:moveTo>
                <a:lnTo>
                  <a:pt x="17265" y="45244"/>
                </a:lnTo>
                <a:lnTo>
                  <a:pt x="15812" y="45780"/>
                </a:lnTo>
                <a:lnTo>
                  <a:pt x="16789" y="44566"/>
                </a:lnTo>
                <a:close/>
                <a:moveTo>
                  <a:pt x="47638" y="44566"/>
                </a:moveTo>
                <a:lnTo>
                  <a:pt x="48602" y="45780"/>
                </a:lnTo>
                <a:lnTo>
                  <a:pt x="47162" y="45244"/>
                </a:lnTo>
                <a:lnTo>
                  <a:pt x="47638" y="44566"/>
                </a:lnTo>
                <a:close/>
                <a:moveTo>
                  <a:pt x="9705" y="34838"/>
                </a:moveTo>
                <a:lnTo>
                  <a:pt x="13419" y="39958"/>
                </a:lnTo>
                <a:lnTo>
                  <a:pt x="13419" y="46280"/>
                </a:lnTo>
                <a:lnTo>
                  <a:pt x="8764" y="44899"/>
                </a:lnTo>
                <a:lnTo>
                  <a:pt x="12264" y="40327"/>
                </a:lnTo>
                <a:lnTo>
                  <a:pt x="6752" y="38696"/>
                </a:lnTo>
                <a:lnTo>
                  <a:pt x="9705" y="34838"/>
                </a:lnTo>
                <a:close/>
                <a:moveTo>
                  <a:pt x="54710" y="34838"/>
                </a:moveTo>
                <a:lnTo>
                  <a:pt x="57651" y="38696"/>
                </a:lnTo>
                <a:lnTo>
                  <a:pt x="52150" y="40327"/>
                </a:lnTo>
                <a:lnTo>
                  <a:pt x="55639" y="44899"/>
                </a:lnTo>
                <a:lnTo>
                  <a:pt x="50984" y="46280"/>
                </a:lnTo>
                <a:lnTo>
                  <a:pt x="50984" y="39958"/>
                </a:lnTo>
                <a:lnTo>
                  <a:pt x="54710" y="34838"/>
                </a:lnTo>
                <a:close/>
                <a:moveTo>
                  <a:pt x="17979" y="46221"/>
                </a:moveTo>
                <a:lnTo>
                  <a:pt x="19420" y="48221"/>
                </a:lnTo>
                <a:lnTo>
                  <a:pt x="19420" y="48221"/>
                </a:lnTo>
                <a:lnTo>
                  <a:pt x="15801" y="47042"/>
                </a:lnTo>
                <a:lnTo>
                  <a:pt x="17979" y="46221"/>
                </a:lnTo>
                <a:close/>
                <a:moveTo>
                  <a:pt x="46435" y="46221"/>
                </a:moveTo>
                <a:lnTo>
                  <a:pt x="48602" y="47042"/>
                </a:lnTo>
                <a:lnTo>
                  <a:pt x="44983" y="48221"/>
                </a:lnTo>
                <a:lnTo>
                  <a:pt x="46435" y="46221"/>
                </a:lnTo>
                <a:close/>
                <a:moveTo>
                  <a:pt x="40208" y="43875"/>
                </a:moveTo>
                <a:lnTo>
                  <a:pt x="45280" y="45780"/>
                </a:lnTo>
                <a:lnTo>
                  <a:pt x="43435" y="48316"/>
                </a:lnTo>
                <a:lnTo>
                  <a:pt x="40208" y="43875"/>
                </a:lnTo>
                <a:close/>
                <a:moveTo>
                  <a:pt x="24194" y="43887"/>
                </a:moveTo>
                <a:lnTo>
                  <a:pt x="20968" y="48340"/>
                </a:lnTo>
                <a:lnTo>
                  <a:pt x="19122" y="45792"/>
                </a:lnTo>
                <a:lnTo>
                  <a:pt x="24194" y="43887"/>
                </a:lnTo>
                <a:close/>
                <a:moveTo>
                  <a:pt x="25147" y="44566"/>
                </a:moveTo>
                <a:lnTo>
                  <a:pt x="24909" y="49983"/>
                </a:lnTo>
                <a:lnTo>
                  <a:pt x="21920" y="49019"/>
                </a:lnTo>
                <a:lnTo>
                  <a:pt x="25147" y="44566"/>
                </a:lnTo>
                <a:close/>
                <a:moveTo>
                  <a:pt x="39268" y="44566"/>
                </a:moveTo>
                <a:lnTo>
                  <a:pt x="42506" y="49019"/>
                </a:lnTo>
                <a:lnTo>
                  <a:pt x="39506" y="49983"/>
                </a:lnTo>
                <a:lnTo>
                  <a:pt x="39268" y="44566"/>
                </a:lnTo>
                <a:close/>
                <a:moveTo>
                  <a:pt x="29588" y="41923"/>
                </a:moveTo>
                <a:lnTo>
                  <a:pt x="31505" y="44697"/>
                </a:lnTo>
                <a:lnTo>
                  <a:pt x="27469" y="50817"/>
                </a:lnTo>
                <a:lnTo>
                  <a:pt x="26076" y="50364"/>
                </a:lnTo>
                <a:lnTo>
                  <a:pt x="26397" y="43054"/>
                </a:lnTo>
                <a:lnTo>
                  <a:pt x="29588" y="41923"/>
                </a:lnTo>
                <a:close/>
                <a:moveTo>
                  <a:pt x="34839" y="41935"/>
                </a:moveTo>
                <a:lnTo>
                  <a:pt x="38018" y="43066"/>
                </a:lnTo>
                <a:lnTo>
                  <a:pt x="38351" y="50376"/>
                </a:lnTo>
                <a:lnTo>
                  <a:pt x="36946" y="50840"/>
                </a:lnTo>
                <a:lnTo>
                  <a:pt x="32922" y="44721"/>
                </a:lnTo>
                <a:lnTo>
                  <a:pt x="34839" y="41935"/>
                </a:lnTo>
                <a:close/>
                <a:moveTo>
                  <a:pt x="31624" y="46685"/>
                </a:moveTo>
                <a:lnTo>
                  <a:pt x="31624" y="52174"/>
                </a:lnTo>
                <a:lnTo>
                  <a:pt x="28635" y="51209"/>
                </a:lnTo>
                <a:lnTo>
                  <a:pt x="31624" y="46685"/>
                </a:lnTo>
                <a:close/>
                <a:moveTo>
                  <a:pt x="32803" y="46685"/>
                </a:moveTo>
                <a:lnTo>
                  <a:pt x="35791" y="51209"/>
                </a:lnTo>
                <a:lnTo>
                  <a:pt x="32803" y="52174"/>
                </a:lnTo>
                <a:lnTo>
                  <a:pt x="32803" y="46685"/>
                </a:lnTo>
                <a:close/>
                <a:moveTo>
                  <a:pt x="26016" y="51590"/>
                </a:moveTo>
                <a:lnTo>
                  <a:pt x="26790" y="51852"/>
                </a:lnTo>
                <a:lnTo>
                  <a:pt x="25933" y="53126"/>
                </a:lnTo>
                <a:lnTo>
                  <a:pt x="26016" y="51590"/>
                </a:lnTo>
                <a:close/>
                <a:moveTo>
                  <a:pt x="38399" y="51590"/>
                </a:moveTo>
                <a:lnTo>
                  <a:pt x="38470" y="53126"/>
                </a:lnTo>
                <a:lnTo>
                  <a:pt x="37625" y="51852"/>
                </a:lnTo>
                <a:lnTo>
                  <a:pt x="38399" y="51590"/>
                </a:lnTo>
                <a:close/>
                <a:moveTo>
                  <a:pt x="22516" y="50447"/>
                </a:moveTo>
                <a:lnTo>
                  <a:pt x="24849" y="51209"/>
                </a:lnTo>
                <a:lnTo>
                  <a:pt x="24742" y="53531"/>
                </a:lnTo>
                <a:lnTo>
                  <a:pt x="22516" y="50447"/>
                </a:lnTo>
                <a:close/>
                <a:moveTo>
                  <a:pt x="41887" y="50447"/>
                </a:moveTo>
                <a:lnTo>
                  <a:pt x="39661" y="53531"/>
                </a:lnTo>
                <a:lnTo>
                  <a:pt x="39554" y="51209"/>
                </a:lnTo>
                <a:lnTo>
                  <a:pt x="41887" y="50447"/>
                </a:lnTo>
                <a:close/>
                <a:moveTo>
                  <a:pt x="27957" y="52221"/>
                </a:moveTo>
                <a:lnTo>
                  <a:pt x="30302" y="52983"/>
                </a:lnTo>
                <a:lnTo>
                  <a:pt x="26683" y="54150"/>
                </a:lnTo>
                <a:lnTo>
                  <a:pt x="26683" y="54150"/>
                </a:lnTo>
                <a:lnTo>
                  <a:pt x="27957" y="52221"/>
                </a:lnTo>
                <a:close/>
                <a:moveTo>
                  <a:pt x="36458" y="52221"/>
                </a:moveTo>
                <a:lnTo>
                  <a:pt x="37744" y="54150"/>
                </a:lnTo>
                <a:lnTo>
                  <a:pt x="34124" y="52983"/>
                </a:lnTo>
                <a:lnTo>
                  <a:pt x="36458" y="52221"/>
                </a:lnTo>
                <a:close/>
                <a:moveTo>
                  <a:pt x="49829" y="47876"/>
                </a:moveTo>
                <a:lnTo>
                  <a:pt x="49936" y="52722"/>
                </a:lnTo>
                <a:lnTo>
                  <a:pt x="44530" y="50805"/>
                </a:lnTo>
                <a:lnTo>
                  <a:pt x="44530" y="50805"/>
                </a:lnTo>
                <a:lnTo>
                  <a:pt x="44673" y="56555"/>
                </a:lnTo>
                <a:lnTo>
                  <a:pt x="40089" y="54948"/>
                </a:lnTo>
                <a:lnTo>
                  <a:pt x="43816" y="49828"/>
                </a:lnTo>
                <a:lnTo>
                  <a:pt x="49829" y="47876"/>
                </a:lnTo>
                <a:close/>
                <a:moveTo>
                  <a:pt x="14586" y="47888"/>
                </a:moveTo>
                <a:lnTo>
                  <a:pt x="20599" y="49840"/>
                </a:lnTo>
                <a:lnTo>
                  <a:pt x="24314" y="54960"/>
                </a:lnTo>
                <a:lnTo>
                  <a:pt x="19730" y="56567"/>
                </a:lnTo>
                <a:lnTo>
                  <a:pt x="19884" y="50817"/>
                </a:lnTo>
                <a:lnTo>
                  <a:pt x="19884" y="50817"/>
                </a:lnTo>
                <a:lnTo>
                  <a:pt x="14467" y="52745"/>
                </a:lnTo>
                <a:lnTo>
                  <a:pt x="14586" y="47888"/>
                </a:lnTo>
                <a:close/>
                <a:moveTo>
                  <a:pt x="18658" y="52507"/>
                </a:moveTo>
                <a:lnTo>
                  <a:pt x="18539" y="56984"/>
                </a:lnTo>
                <a:lnTo>
                  <a:pt x="14312" y="58472"/>
                </a:lnTo>
                <a:lnTo>
                  <a:pt x="14431" y="53996"/>
                </a:lnTo>
                <a:lnTo>
                  <a:pt x="18658" y="52507"/>
                </a:lnTo>
                <a:close/>
                <a:moveTo>
                  <a:pt x="45745" y="52507"/>
                </a:moveTo>
                <a:lnTo>
                  <a:pt x="49971" y="53996"/>
                </a:lnTo>
                <a:lnTo>
                  <a:pt x="50091" y="58472"/>
                </a:lnTo>
                <a:lnTo>
                  <a:pt x="45864" y="56984"/>
                </a:lnTo>
                <a:lnTo>
                  <a:pt x="45745" y="52507"/>
                </a:lnTo>
                <a:close/>
                <a:moveTo>
                  <a:pt x="32207" y="53603"/>
                </a:moveTo>
                <a:lnTo>
                  <a:pt x="38220" y="55555"/>
                </a:lnTo>
                <a:lnTo>
                  <a:pt x="35458" y="59556"/>
                </a:lnTo>
                <a:lnTo>
                  <a:pt x="32207" y="54829"/>
                </a:lnTo>
                <a:lnTo>
                  <a:pt x="28945" y="59556"/>
                </a:lnTo>
                <a:lnTo>
                  <a:pt x="26195" y="55555"/>
                </a:lnTo>
                <a:lnTo>
                  <a:pt x="32207" y="53603"/>
                </a:lnTo>
                <a:close/>
                <a:moveTo>
                  <a:pt x="32207" y="56913"/>
                </a:moveTo>
                <a:lnTo>
                  <a:pt x="34743" y="60603"/>
                </a:lnTo>
                <a:lnTo>
                  <a:pt x="32207" y="64294"/>
                </a:lnTo>
                <a:lnTo>
                  <a:pt x="29659" y="60603"/>
                </a:lnTo>
                <a:lnTo>
                  <a:pt x="32207" y="56913"/>
                </a:lnTo>
                <a:close/>
                <a:moveTo>
                  <a:pt x="32184" y="1"/>
                </a:moveTo>
                <a:lnTo>
                  <a:pt x="24849" y="11264"/>
                </a:lnTo>
                <a:lnTo>
                  <a:pt x="12288" y="6466"/>
                </a:lnTo>
                <a:lnTo>
                  <a:pt x="12979" y="19896"/>
                </a:lnTo>
                <a:lnTo>
                  <a:pt x="1" y="23397"/>
                </a:lnTo>
                <a:lnTo>
                  <a:pt x="8431" y="33850"/>
                </a:lnTo>
                <a:lnTo>
                  <a:pt x="1" y="44316"/>
                </a:lnTo>
                <a:lnTo>
                  <a:pt x="12979" y="47816"/>
                </a:lnTo>
                <a:lnTo>
                  <a:pt x="12288" y="61235"/>
                </a:lnTo>
                <a:lnTo>
                  <a:pt x="24849" y="56448"/>
                </a:lnTo>
                <a:lnTo>
                  <a:pt x="32184" y="67711"/>
                </a:lnTo>
                <a:lnTo>
                  <a:pt x="39518" y="56448"/>
                </a:lnTo>
                <a:lnTo>
                  <a:pt x="52079" y="61235"/>
                </a:lnTo>
                <a:lnTo>
                  <a:pt x="51400" y="47816"/>
                </a:lnTo>
                <a:lnTo>
                  <a:pt x="64378" y="44316"/>
                </a:lnTo>
                <a:lnTo>
                  <a:pt x="55937" y="33850"/>
                </a:lnTo>
                <a:lnTo>
                  <a:pt x="64378" y="23397"/>
                </a:lnTo>
                <a:lnTo>
                  <a:pt x="51400" y="19896"/>
                </a:lnTo>
                <a:lnTo>
                  <a:pt x="52079" y="6466"/>
                </a:lnTo>
                <a:lnTo>
                  <a:pt x="39518" y="11264"/>
                </a:lnTo>
                <a:lnTo>
                  <a:pt x="3218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26" name="Google Shape;4326;p46"/>
          <p:cNvSpPr/>
          <p:nvPr/>
        </p:nvSpPr>
        <p:spPr>
          <a:xfrm>
            <a:off x="7810293" y="4334733"/>
            <a:ext cx="344910" cy="362767"/>
          </a:xfrm>
          <a:custGeom>
            <a:avLst/>
            <a:gdLst/>
            <a:ahLst/>
            <a:cxnLst/>
            <a:rect l="l" t="t" r="r" b="b"/>
            <a:pathLst>
              <a:path w="64379" h="67712" extrusionOk="0">
                <a:moveTo>
                  <a:pt x="32207" y="3430"/>
                </a:moveTo>
                <a:lnTo>
                  <a:pt x="34743" y="7121"/>
                </a:lnTo>
                <a:lnTo>
                  <a:pt x="32207" y="10812"/>
                </a:lnTo>
                <a:lnTo>
                  <a:pt x="29659" y="7121"/>
                </a:lnTo>
                <a:lnTo>
                  <a:pt x="32207" y="3430"/>
                </a:lnTo>
                <a:close/>
                <a:moveTo>
                  <a:pt x="35458" y="8168"/>
                </a:moveTo>
                <a:lnTo>
                  <a:pt x="38220" y="12169"/>
                </a:lnTo>
                <a:lnTo>
                  <a:pt x="32207" y="14122"/>
                </a:lnTo>
                <a:lnTo>
                  <a:pt x="26195" y="12169"/>
                </a:lnTo>
                <a:lnTo>
                  <a:pt x="28945" y="8168"/>
                </a:lnTo>
                <a:lnTo>
                  <a:pt x="32207" y="12895"/>
                </a:lnTo>
                <a:lnTo>
                  <a:pt x="35458" y="8168"/>
                </a:lnTo>
                <a:close/>
                <a:moveTo>
                  <a:pt x="14312" y="9240"/>
                </a:moveTo>
                <a:lnTo>
                  <a:pt x="18539" y="10728"/>
                </a:lnTo>
                <a:lnTo>
                  <a:pt x="18658" y="15205"/>
                </a:lnTo>
                <a:lnTo>
                  <a:pt x="14431" y="13717"/>
                </a:lnTo>
                <a:lnTo>
                  <a:pt x="14312" y="9240"/>
                </a:lnTo>
                <a:close/>
                <a:moveTo>
                  <a:pt x="50091" y="9240"/>
                </a:moveTo>
                <a:lnTo>
                  <a:pt x="49971" y="13717"/>
                </a:lnTo>
                <a:lnTo>
                  <a:pt x="45745" y="15205"/>
                </a:lnTo>
                <a:lnTo>
                  <a:pt x="45864" y="10728"/>
                </a:lnTo>
                <a:lnTo>
                  <a:pt x="50091" y="9240"/>
                </a:lnTo>
                <a:close/>
                <a:moveTo>
                  <a:pt x="26683" y="13574"/>
                </a:moveTo>
                <a:lnTo>
                  <a:pt x="30290" y="14741"/>
                </a:lnTo>
                <a:lnTo>
                  <a:pt x="27957" y="15503"/>
                </a:lnTo>
                <a:lnTo>
                  <a:pt x="26683" y="13574"/>
                </a:lnTo>
                <a:close/>
                <a:moveTo>
                  <a:pt x="37732" y="13574"/>
                </a:moveTo>
                <a:lnTo>
                  <a:pt x="36458" y="15503"/>
                </a:lnTo>
                <a:lnTo>
                  <a:pt x="34124" y="14741"/>
                </a:lnTo>
                <a:lnTo>
                  <a:pt x="37732" y="13574"/>
                </a:lnTo>
                <a:close/>
                <a:moveTo>
                  <a:pt x="25933" y="14598"/>
                </a:moveTo>
                <a:lnTo>
                  <a:pt x="26790" y="15872"/>
                </a:lnTo>
                <a:lnTo>
                  <a:pt x="26016" y="16134"/>
                </a:lnTo>
                <a:lnTo>
                  <a:pt x="25933" y="14598"/>
                </a:lnTo>
                <a:close/>
                <a:moveTo>
                  <a:pt x="38470" y="14598"/>
                </a:moveTo>
                <a:lnTo>
                  <a:pt x="38399" y="16134"/>
                </a:lnTo>
                <a:lnTo>
                  <a:pt x="37625" y="15872"/>
                </a:lnTo>
                <a:lnTo>
                  <a:pt x="38470" y="14598"/>
                </a:lnTo>
                <a:close/>
                <a:moveTo>
                  <a:pt x="24742" y="14181"/>
                </a:moveTo>
                <a:lnTo>
                  <a:pt x="24849" y="16503"/>
                </a:lnTo>
                <a:lnTo>
                  <a:pt x="22516" y="17265"/>
                </a:lnTo>
                <a:lnTo>
                  <a:pt x="24742" y="14181"/>
                </a:lnTo>
                <a:close/>
                <a:moveTo>
                  <a:pt x="39661" y="14193"/>
                </a:moveTo>
                <a:lnTo>
                  <a:pt x="41887" y="17277"/>
                </a:lnTo>
                <a:lnTo>
                  <a:pt x="41887" y="17277"/>
                </a:lnTo>
                <a:lnTo>
                  <a:pt x="39554" y="16515"/>
                </a:lnTo>
                <a:lnTo>
                  <a:pt x="39661" y="14193"/>
                </a:lnTo>
                <a:close/>
                <a:moveTo>
                  <a:pt x="19730" y="11157"/>
                </a:moveTo>
                <a:lnTo>
                  <a:pt x="24314" y="12764"/>
                </a:lnTo>
                <a:lnTo>
                  <a:pt x="20599" y="17884"/>
                </a:lnTo>
                <a:lnTo>
                  <a:pt x="14586" y="19837"/>
                </a:lnTo>
                <a:lnTo>
                  <a:pt x="14467" y="14979"/>
                </a:lnTo>
                <a:lnTo>
                  <a:pt x="19884" y="16908"/>
                </a:lnTo>
                <a:lnTo>
                  <a:pt x="19730" y="11157"/>
                </a:lnTo>
                <a:close/>
                <a:moveTo>
                  <a:pt x="44673" y="11157"/>
                </a:moveTo>
                <a:lnTo>
                  <a:pt x="44530" y="16908"/>
                </a:lnTo>
                <a:lnTo>
                  <a:pt x="44530" y="16908"/>
                </a:lnTo>
                <a:lnTo>
                  <a:pt x="49948" y="14979"/>
                </a:lnTo>
                <a:lnTo>
                  <a:pt x="49829" y="19837"/>
                </a:lnTo>
                <a:lnTo>
                  <a:pt x="43816" y="17884"/>
                </a:lnTo>
                <a:lnTo>
                  <a:pt x="40089" y="12764"/>
                </a:lnTo>
                <a:lnTo>
                  <a:pt x="44673" y="11157"/>
                </a:lnTo>
                <a:close/>
                <a:moveTo>
                  <a:pt x="31612" y="15550"/>
                </a:moveTo>
                <a:lnTo>
                  <a:pt x="31612" y="21039"/>
                </a:lnTo>
                <a:lnTo>
                  <a:pt x="28612" y="16515"/>
                </a:lnTo>
                <a:lnTo>
                  <a:pt x="31612" y="15550"/>
                </a:lnTo>
                <a:close/>
                <a:moveTo>
                  <a:pt x="32803" y="15550"/>
                </a:moveTo>
                <a:lnTo>
                  <a:pt x="35779" y="16515"/>
                </a:lnTo>
                <a:lnTo>
                  <a:pt x="32803" y="21039"/>
                </a:lnTo>
                <a:lnTo>
                  <a:pt x="32803" y="15550"/>
                </a:lnTo>
                <a:close/>
                <a:moveTo>
                  <a:pt x="19420" y="19503"/>
                </a:moveTo>
                <a:lnTo>
                  <a:pt x="17979" y="21503"/>
                </a:lnTo>
                <a:lnTo>
                  <a:pt x="15801" y="20682"/>
                </a:lnTo>
                <a:lnTo>
                  <a:pt x="19420" y="19503"/>
                </a:lnTo>
                <a:close/>
                <a:moveTo>
                  <a:pt x="44983" y="19503"/>
                </a:moveTo>
                <a:lnTo>
                  <a:pt x="48602" y="20682"/>
                </a:lnTo>
                <a:lnTo>
                  <a:pt x="46423" y="21503"/>
                </a:lnTo>
                <a:lnTo>
                  <a:pt x="44983" y="19503"/>
                </a:lnTo>
                <a:close/>
                <a:moveTo>
                  <a:pt x="15801" y="21944"/>
                </a:moveTo>
                <a:lnTo>
                  <a:pt x="17241" y="22480"/>
                </a:lnTo>
                <a:lnTo>
                  <a:pt x="16765" y="23158"/>
                </a:lnTo>
                <a:lnTo>
                  <a:pt x="15801" y="21944"/>
                </a:lnTo>
                <a:close/>
                <a:moveTo>
                  <a:pt x="24909" y="17741"/>
                </a:moveTo>
                <a:lnTo>
                  <a:pt x="25147" y="23158"/>
                </a:lnTo>
                <a:lnTo>
                  <a:pt x="21920" y="18705"/>
                </a:lnTo>
                <a:lnTo>
                  <a:pt x="24909" y="17741"/>
                </a:lnTo>
                <a:close/>
                <a:moveTo>
                  <a:pt x="39506" y="17741"/>
                </a:moveTo>
                <a:lnTo>
                  <a:pt x="42506" y="18705"/>
                </a:lnTo>
                <a:lnTo>
                  <a:pt x="39268" y="23158"/>
                </a:lnTo>
                <a:lnTo>
                  <a:pt x="39506" y="17741"/>
                </a:lnTo>
                <a:close/>
                <a:moveTo>
                  <a:pt x="48602" y="21944"/>
                </a:moveTo>
                <a:lnTo>
                  <a:pt x="47638" y="23158"/>
                </a:lnTo>
                <a:lnTo>
                  <a:pt x="47162" y="22480"/>
                </a:lnTo>
                <a:lnTo>
                  <a:pt x="48602" y="21944"/>
                </a:lnTo>
                <a:close/>
                <a:moveTo>
                  <a:pt x="20968" y="19384"/>
                </a:moveTo>
                <a:lnTo>
                  <a:pt x="24194" y="23837"/>
                </a:lnTo>
                <a:lnTo>
                  <a:pt x="19122" y="21932"/>
                </a:lnTo>
                <a:lnTo>
                  <a:pt x="20968" y="19384"/>
                </a:lnTo>
                <a:close/>
                <a:moveTo>
                  <a:pt x="43435" y="19384"/>
                </a:moveTo>
                <a:lnTo>
                  <a:pt x="45280" y="21932"/>
                </a:lnTo>
                <a:lnTo>
                  <a:pt x="40208" y="23837"/>
                </a:lnTo>
                <a:lnTo>
                  <a:pt x="43435" y="19384"/>
                </a:lnTo>
                <a:close/>
                <a:moveTo>
                  <a:pt x="27457" y="16884"/>
                </a:moveTo>
                <a:lnTo>
                  <a:pt x="31493" y="23004"/>
                </a:lnTo>
                <a:lnTo>
                  <a:pt x="29564" y="25790"/>
                </a:lnTo>
                <a:lnTo>
                  <a:pt x="26385" y="24659"/>
                </a:lnTo>
                <a:lnTo>
                  <a:pt x="26052" y="17348"/>
                </a:lnTo>
                <a:lnTo>
                  <a:pt x="27457" y="16884"/>
                </a:lnTo>
                <a:close/>
                <a:moveTo>
                  <a:pt x="36946" y="16908"/>
                </a:moveTo>
                <a:lnTo>
                  <a:pt x="38351" y="17360"/>
                </a:lnTo>
                <a:lnTo>
                  <a:pt x="38018" y="24670"/>
                </a:lnTo>
                <a:lnTo>
                  <a:pt x="34839" y="25802"/>
                </a:lnTo>
                <a:lnTo>
                  <a:pt x="32922" y="23016"/>
                </a:lnTo>
                <a:lnTo>
                  <a:pt x="36946" y="16908"/>
                </a:lnTo>
                <a:close/>
                <a:moveTo>
                  <a:pt x="49793" y="22325"/>
                </a:moveTo>
                <a:lnTo>
                  <a:pt x="49793" y="26135"/>
                </a:lnTo>
                <a:lnTo>
                  <a:pt x="48352" y="24135"/>
                </a:lnTo>
                <a:lnTo>
                  <a:pt x="49793" y="22325"/>
                </a:lnTo>
                <a:close/>
                <a:moveTo>
                  <a:pt x="14610" y="22337"/>
                </a:moveTo>
                <a:lnTo>
                  <a:pt x="16051" y="24147"/>
                </a:lnTo>
                <a:lnTo>
                  <a:pt x="14610" y="26147"/>
                </a:lnTo>
                <a:lnTo>
                  <a:pt x="14610" y="22337"/>
                </a:lnTo>
                <a:close/>
                <a:moveTo>
                  <a:pt x="7561" y="23170"/>
                </a:moveTo>
                <a:lnTo>
                  <a:pt x="10276" y="26730"/>
                </a:lnTo>
                <a:lnTo>
                  <a:pt x="5978" y="28004"/>
                </a:lnTo>
                <a:lnTo>
                  <a:pt x="3251" y="24444"/>
                </a:lnTo>
                <a:lnTo>
                  <a:pt x="7561" y="23170"/>
                </a:lnTo>
                <a:close/>
                <a:moveTo>
                  <a:pt x="56853" y="23170"/>
                </a:moveTo>
                <a:lnTo>
                  <a:pt x="61151" y="24444"/>
                </a:lnTo>
                <a:lnTo>
                  <a:pt x="58425" y="28004"/>
                </a:lnTo>
                <a:lnTo>
                  <a:pt x="54127" y="26730"/>
                </a:lnTo>
                <a:lnTo>
                  <a:pt x="56853" y="23170"/>
                </a:lnTo>
                <a:close/>
                <a:moveTo>
                  <a:pt x="16813" y="25099"/>
                </a:moveTo>
                <a:lnTo>
                  <a:pt x="20194" y="29350"/>
                </a:lnTo>
                <a:lnTo>
                  <a:pt x="14967" y="27647"/>
                </a:lnTo>
                <a:lnTo>
                  <a:pt x="16813" y="25099"/>
                </a:lnTo>
                <a:close/>
                <a:moveTo>
                  <a:pt x="47590" y="25099"/>
                </a:moveTo>
                <a:lnTo>
                  <a:pt x="49436" y="27647"/>
                </a:lnTo>
                <a:lnTo>
                  <a:pt x="44209" y="29350"/>
                </a:lnTo>
                <a:lnTo>
                  <a:pt x="47590" y="25099"/>
                </a:lnTo>
                <a:close/>
                <a:moveTo>
                  <a:pt x="46019" y="22920"/>
                </a:moveTo>
                <a:lnTo>
                  <a:pt x="46876" y="24111"/>
                </a:lnTo>
                <a:lnTo>
                  <a:pt x="42304" y="29826"/>
                </a:lnTo>
                <a:lnTo>
                  <a:pt x="39077" y="28850"/>
                </a:lnTo>
                <a:lnTo>
                  <a:pt x="39173" y="25492"/>
                </a:lnTo>
                <a:lnTo>
                  <a:pt x="46019" y="22920"/>
                </a:lnTo>
                <a:close/>
                <a:moveTo>
                  <a:pt x="18384" y="22932"/>
                </a:moveTo>
                <a:lnTo>
                  <a:pt x="25230" y="25504"/>
                </a:lnTo>
                <a:lnTo>
                  <a:pt x="25326" y="28873"/>
                </a:lnTo>
                <a:lnTo>
                  <a:pt x="22099" y="29838"/>
                </a:lnTo>
                <a:lnTo>
                  <a:pt x="17527" y="24123"/>
                </a:lnTo>
                <a:lnTo>
                  <a:pt x="18384" y="22932"/>
                </a:lnTo>
                <a:close/>
                <a:moveTo>
                  <a:pt x="14610" y="28766"/>
                </a:moveTo>
                <a:lnTo>
                  <a:pt x="19837" y="30457"/>
                </a:lnTo>
                <a:lnTo>
                  <a:pt x="14610" y="31909"/>
                </a:lnTo>
                <a:lnTo>
                  <a:pt x="14610" y="28766"/>
                </a:lnTo>
                <a:close/>
                <a:moveTo>
                  <a:pt x="49793" y="28766"/>
                </a:moveTo>
                <a:lnTo>
                  <a:pt x="49793" y="31909"/>
                </a:lnTo>
                <a:lnTo>
                  <a:pt x="44566" y="30457"/>
                </a:lnTo>
                <a:lnTo>
                  <a:pt x="49793" y="28766"/>
                </a:lnTo>
                <a:close/>
                <a:moveTo>
                  <a:pt x="13419" y="29766"/>
                </a:moveTo>
                <a:lnTo>
                  <a:pt x="13419" y="32231"/>
                </a:lnTo>
                <a:lnTo>
                  <a:pt x="11193" y="32838"/>
                </a:lnTo>
                <a:lnTo>
                  <a:pt x="13419" y="29766"/>
                </a:lnTo>
                <a:close/>
                <a:moveTo>
                  <a:pt x="50984" y="29766"/>
                </a:moveTo>
                <a:lnTo>
                  <a:pt x="53222" y="32838"/>
                </a:lnTo>
                <a:lnTo>
                  <a:pt x="50984" y="32231"/>
                </a:lnTo>
                <a:lnTo>
                  <a:pt x="50984" y="29766"/>
                </a:lnTo>
                <a:close/>
                <a:moveTo>
                  <a:pt x="13431" y="21444"/>
                </a:moveTo>
                <a:lnTo>
                  <a:pt x="13431" y="27754"/>
                </a:lnTo>
                <a:lnTo>
                  <a:pt x="13419" y="27754"/>
                </a:lnTo>
                <a:lnTo>
                  <a:pt x="9705" y="32874"/>
                </a:lnTo>
                <a:lnTo>
                  <a:pt x="6752" y="29016"/>
                </a:lnTo>
                <a:lnTo>
                  <a:pt x="12264" y="27385"/>
                </a:lnTo>
                <a:lnTo>
                  <a:pt x="8776" y="22825"/>
                </a:lnTo>
                <a:lnTo>
                  <a:pt x="13431" y="21444"/>
                </a:lnTo>
                <a:close/>
                <a:moveTo>
                  <a:pt x="50984" y="21444"/>
                </a:moveTo>
                <a:lnTo>
                  <a:pt x="55639" y="22825"/>
                </a:lnTo>
                <a:lnTo>
                  <a:pt x="52150" y="27397"/>
                </a:lnTo>
                <a:lnTo>
                  <a:pt x="57651" y="29028"/>
                </a:lnTo>
                <a:lnTo>
                  <a:pt x="54710" y="32886"/>
                </a:lnTo>
                <a:lnTo>
                  <a:pt x="50984" y="27766"/>
                </a:lnTo>
                <a:lnTo>
                  <a:pt x="50984" y="21444"/>
                </a:lnTo>
                <a:close/>
                <a:moveTo>
                  <a:pt x="13419" y="33433"/>
                </a:moveTo>
                <a:lnTo>
                  <a:pt x="13419" y="34267"/>
                </a:lnTo>
                <a:lnTo>
                  <a:pt x="11931" y="33850"/>
                </a:lnTo>
                <a:lnTo>
                  <a:pt x="13419" y="33433"/>
                </a:lnTo>
                <a:close/>
                <a:moveTo>
                  <a:pt x="50984" y="33445"/>
                </a:moveTo>
                <a:lnTo>
                  <a:pt x="52472" y="33874"/>
                </a:lnTo>
                <a:lnTo>
                  <a:pt x="50984" y="34291"/>
                </a:lnTo>
                <a:lnTo>
                  <a:pt x="50984" y="33445"/>
                </a:lnTo>
                <a:close/>
                <a:moveTo>
                  <a:pt x="21670" y="31171"/>
                </a:moveTo>
                <a:lnTo>
                  <a:pt x="23718" y="33850"/>
                </a:lnTo>
                <a:lnTo>
                  <a:pt x="21670" y="36529"/>
                </a:lnTo>
                <a:lnTo>
                  <a:pt x="14610" y="34600"/>
                </a:lnTo>
                <a:lnTo>
                  <a:pt x="14610" y="33124"/>
                </a:lnTo>
                <a:lnTo>
                  <a:pt x="21670" y="31171"/>
                </a:lnTo>
                <a:close/>
                <a:moveTo>
                  <a:pt x="42756" y="31171"/>
                </a:moveTo>
                <a:lnTo>
                  <a:pt x="49805" y="33124"/>
                </a:lnTo>
                <a:lnTo>
                  <a:pt x="49805" y="34600"/>
                </a:lnTo>
                <a:lnTo>
                  <a:pt x="42756" y="36553"/>
                </a:lnTo>
                <a:lnTo>
                  <a:pt x="40697" y="33850"/>
                </a:lnTo>
                <a:lnTo>
                  <a:pt x="42756" y="31171"/>
                </a:lnTo>
                <a:close/>
                <a:moveTo>
                  <a:pt x="11193" y="34862"/>
                </a:moveTo>
                <a:lnTo>
                  <a:pt x="13419" y="35481"/>
                </a:lnTo>
                <a:lnTo>
                  <a:pt x="13419" y="37946"/>
                </a:lnTo>
                <a:lnTo>
                  <a:pt x="11193" y="34862"/>
                </a:lnTo>
                <a:close/>
                <a:moveTo>
                  <a:pt x="53222" y="34886"/>
                </a:moveTo>
                <a:lnTo>
                  <a:pt x="50984" y="37958"/>
                </a:lnTo>
                <a:lnTo>
                  <a:pt x="50984" y="35493"/>
                </a:lnTo>
                <a:lnTo>
                  <a:pt x="53222" y="34886"/>
                </a:lnTo>
                <a:close/>
                <a:moveTo>
                  <a:pt x="14610" y="35815"/>
                </a:moveTo>
                <a:lnTo>
                  <a:pt x="19837" y="37255"/>
                </a:lnTo>
                <a:lnTo>
                  <a:pt x="14610" y="38958"/>
                </a:lnTo>
                <a:lnTo>
                  <a:pt x="14610" y="35815"/>
                </a:lnTo>
                <a:close/>
                <a:moveTo>
                  <a:pt x="49793" y="35815"/>
                </a:moveTo>
                <a:lnTo>
                  <a:pt x="49793" y="38958"/>
                </a:lnTo>
                <a:lnTo>
                  <a:pt x="44566" y="37267"/>
                </a:lnTo>
                <a:lnTo>
                  <a:pt x="49793" y="35815"/>
                </a:lnTo>
                <a:close/>
                <a:moveTo>
                  <a:pt x="20194" y="38375"/>
                </a:moveTo>
                <a:lnTo>
                  <a:pt x="16813" y="42625"/>
                </a:lnTo>
                <a:lnTo>
                  <a:pt x="14967" y="40077"/>
                </a:lnTo>
                <a:lnTo>
                  <a:pt x="20194" y="38375"/>
                </a:lnTo>
                <a:close/>
                <a:moveTo>
                  <a:pt x="44209" y="38375"/>
                </a:moveTo>
                <a:lnTo>
                  <a:pt x="49436" y="40077"/>
                </a:lnTo>
                <a:lnTo>
                  <a:pt x="47590" y="42625"/>
                </a:lnTo>
                <a:lnTo>
                  <a:pt x="44209" y="38375"/>
                </a:lnTo>
                <a:close/>
                <a:moveTo>
                  <a:pt x="32219" y="24063"/>
                </a:moveTo>
                <a:lnTo>
                  <a:pt x="34374" y="27183"/>
                </a:lnTo>
                <a:lnTo>
                  <a:pt x="37958" y="25921"/>
                </a:lnTo>
                <a:lnTo>
                  <a:pt x="37958" y="25921"/>
                </a:lnTo>
                <a:lnTo>
                  <a:pt x="37922" y="27004"/>
                </a:lnTo>
                <a:lnTo>
                  <a:pt x="37958" y="26945"/>
                </a:lnTo>
                <a:lnTo>
                  <a:pt x="37887" y="29731"/>
                </a:lnTo>
                <a:lnTo>
                  <a:pt x="40554" y="30516"/>
                </a:lnTo>
                <a:lnTo>
                  <a:pt x="40494" y="30540"/>
                </a:lnTo>
                <a:lnTo>
                  <a:pt x="41554" y="30814"/>
                </a:lnTo>
                <a:lnTo>
                  <a:pt x="39244" y="33838"/>
                </a:lnTo>
                <a:lnTo>
                  <a:pt x="41554" y="36862"/>
                </a:lnTo>
                <a:lnTo>
                  <a:pt x="40494" y="37148"/>
                </a:lnTo>
                <a:lnTo>
                  <a:pt x="40542" y="37184"/>
                </a:lnTo>
                <a:lnTo>
                  <a:pt x="37875" y="37982"/>
                </a:lnTo>
                <a:lnTo>
                  <a:pt x="37982" y="41768"/>
                </a:lnTo>
                <a:lnTo>
                  <a:pt x="37982" y="41768"/>
                </a:lnTo>
                <a:lnTo>
                  <a:pt x="36946" y="41387"/>
                </a:lnTo>
                <a:lnTo>
                  <a:pt x="36994" y="41446"/>
                </a:lnTo>
                <a:lnTo>
                  <a:pt x="34374" y="40518"/>
                </a:lnTo>
                <a:lnTo>
                  <a:pt x="32219" y="43649"/>
                </a:lnTo>
                <a:lnTo>
                  <a:pt x="31624" y="42732"/>
                </a:lnTo>
                <a:lnTo>
                  <a:pt x="31624" y="42816"/>
                </a:lnTo>
                <a:lnTo>
                  <a:pt x="30040" y="40518"/>
                </a:lnTo>
                <a:lnTo>
                  <a:pt x="26457" y="41792"/>
                </a:lnTo>
                <a:lnTo>
                  <a:pt x="26504" y="40696"/>
                </a:lnTo>
                <a:lnTo>
                  <a:pt x="26457" y="40756"/>
                </a:lnTo>
                <a:lnTo>
                  <a:pt x="26528" y="37970"/>
                </a:lnTo>
                <a:lnTo>
                  <a:pt x="23873" y="37184"/>
                </a:lnTo>
                <a:lnTo>
                  <a:pt x="23933" y="37172"/>
                </a:lnTo>
                <a:lnTo>
                  <a:pt x="22873" y="36886"/>
                </a:lnTo>
                <a:lnTo>
                  <a:pt x="25183" y="33862"/>
                </a:lnTo>
                <a:lnTo>
                  <a:pt x="23516" y="31648"/>
                </a:lnTo>
                <a:lnTo>
                  <a:pt x="23575" y="31671"/>
                </a:lnTo>
                <a:lnTo>
                  <a:pt x="22885" y="30814"/>
                </a:lnTo>
                <a:lnTo>
                  <a:pt x="26528" y="29731"/>
                </a:lnTo>
                <a:lnTo>
                  <a:pt x="26457" y="26945"/>
                </a:lnTo>
                <a:lnTo>
                  <a:pt x="26504" y="27004"/>
                </a:lnTo>
                <a:lnTo>
                  <a:pt x="26457" y="25921"/>
                </a:lnTo>
                <a:lnTo>
                  <a:pt x="26457" y="25921"/>
                </a:lnTo>
                <a:lnTo>
                  <a:pt x="30040" y="27183"/>
                </a:lnTo>
                <a:lnTo>
                  <a:pt x="31624" y="24897"/>
                </a:lnTo>
                <a:lnTo>
                  <a:pt x="31624" y="24968"/>
                </a:lnTo>
                <a:lnTo>
                  <a:pt x="32219" y="24063"/>
                </a:lnTo>
                <a:close/>
                <a:moveTo>
                  <a:pt x="5978" y="39708"/>
                </a:moveTo>
                <a:lnTo>
                  <a:pt x="10276" y="40982"/>
                </a:lnTo>
                <a:lnTo>
                  <a:pt x="7561" y="44542"/>
                </a:lnTo>
                <a:lnTo>
                  <a:pt x="3251" y="43256"/>
                </a:lnTo>
                <a:lnTo>
                  <a:pt x="5978" y="39708"/>
                </a:lnTo>
                <a:close/>
                <a:moveTo>
                  <a:pt x="58425" y="39708"/>
                </a:moveTo>
                <a:lnTo>
                  <a:pt x="61151" y="43256"/>
                </a:lnTo>
                <a:lnTo>
                  <a:pt x="56853" y="44542"/>
                </a:lnTo>
                <a:lnTo>
                  <a:pt x="54127" y="40982"/>
                </a:lnTo>
                <a:lnTo>
                  <a:pt x="58425" y="39708"/>
                </a:lnTo>
                <a:close/>
                <a:moveTo>
                  <a:pt x="42304" y="37886"/>
                </a:moveTo>
                <a:lnTo>
                  <a:pt x="46876" y="43601"/>
                </a:lnTo>
                <a:lnTo>
                  <a:pt x="46019" y="44792"/>
                </a:lnTo>
                <a:lnTo>
                  <a:pt x="39173" y="42220"/>
                </a:lnTo>
                <a:lnTo>
                  <a:pt x="39077" y="38851"/>
                </a:lnTo>
                <a:lnTo>
                  <a:pt x="42304" y="37886"/>
                </a:lnTo>
                <a:close/>
                <a:moveTo>
                  <a:pt x="22111" y="37898"/>
                </a:moveTo>
                <a:lnTo>
                  <a:pt x="25337" y="38875"/>
                </a:lnTo>
                <a:lnTo>
                  <a:pt x="25254" y="42232"/>
                </a:lnTo>
                <a:lnTo>
                  <a:pt x="18408" y="44804"/>
                </a:lnTo>
                <a:lnTo>
                  <a:pt x="17539" y="43613"/>
                </a:lnTo>
                <a:lnTo>
                  <a:pt x="22111" y="37898"/>
                </a:lnTo>
                <a:close/>
                <a:moveTo>
                  <a:pt x="14610" y="41577"/>
                </a:moveTo>
                <a:lnTo>
                  <a:pt x="16051" y="43578"/>
                </a:lnTo>
                <a:lnTo>
                  <a:pt x="14610" y="45387"/>
                </a:lnTo>
                <a:lnTo>
                  <a:pt x="14610" y="41577"/>
                </a:lnTo>
                <a:close/>
                <a:moveTo>
                  <a:pt x="49793" y="41577"/>
                </a:moveTo>
                <a:lnTo>
                  <a:pt x="49793" y="45387"/>
                </a:lnTo>
                <a:lnTo>
                  <a:pt x="48352" y="43578"/>
                </a:lnTo>
                <a:lnTo>
                  <a:pt x="49793" y="41577"/>
                </a:lnTo>
                <a:close/>
                <a:moveTo>
                  <a:pt x="16789" y="44566"/>
                </a:moveTo>
                <a:lnTo>
                  <a:pt x="17265" y="45244"/>
                </a:lnTo>
                <a:lnTo>
                  <a:pt x="15812" y="45780"/>
                </a:lnTo>
                <a:lnTo>
                  <a:pt x="16789" y="44566"/>
                </a:lnTo>
                <a:close/>
                <a:moveTo>
                  <a:pt x="47638" y="44566"/>
                </a:moveTo>
                <a:lnTo>
                  <a:pt x="48602" y="45780"/>
                </a:lnTo>
                <a:lnTo>
                  <a:pt x="47162" y="45244"/>
                </a:lnTo>
                <a:lnTo>
                  <a:pt x="47638" y="44566"/>
                </a:lnTo>
                <a:close/>
                <a:moveTo>
                  <a:pt x="9705" y="34838"/>
                </a:moveTo>
                <a:lnTo>
                  <a:pt x="13419" y="39958"/>
                </a:lnTo>
                <a:lnTo>
                  <a:pt x="13419" y="46280"/>
                </a:lnTo>
                <a:lnTo>
                  <a:pt x="8764" y="44899"/>
                </a:lnTo>
                <a:lnTo>
                  <a:pt x="12264" y="40327"/>
                </a:lnTo>
                <a:lnTo>
                  <a:pt x="6752" y="38696"/>
                </a:lnTo>
                <a:lnTo>
                  <a:pt x="9705" y="34838"/>
                </a:lnTo>
                <a:close/>
                <a:moveTo>
                  <a:pt x="54710" y="34838"/>
                </a:moveTo>
                <a:lnTo>
                  <a:pt x="57651" y="38696"/>
                </a:lnTo>
                <a:lnTo>
                  <a:pt x="52150" y="40327"/>
                </a:lnTo>
                <a:lnTo>
                  <a:pt x="55639" y="44899"/>
                </a:lnTo>
                <a:lnTo>
                  <a:pt x="50984" y="46280"/>
                </a:lnTo>
                <a:lnTo>
                  <a:pt x="50984" y="39958"/>
                </a:lnTo>
                <a:lnTo>
                  <a:pt x="54710" y="34838"/>
                </a:lnTo>
                <a:close/>
                <a:moveTo>
                  <a:pt x="17979" y="46221"/>
                </a:moveTo>
                <a:lnTo>
                  <a:pt x="19420" y="48221"/>
                </a:lnTo>
                <a:lnTo>
                  <a:pt x="19420" y="48221"/>
                </a:lnTo>
                <a:lnTo>
                  <a:pt x="15801" y="47042"/>
                </a:lnTo>
                <a:lnTo>
                  <a:pt x="17979" y="46221"/>
                </a:lnTo>
                <a:close/>
                <a:moveTo>
                  <a:pt x="46435" y="46221"/>
                </a:moveTo>
                <a:lnTo>
                  <a:pt x="48602" y="47042"/>
                </a:lnTo>
                <a:lnTo>
                  <a:pt x="44983" y="48221"/>
                </a:lnTo>
                <a:lnTo>
                  <a:pt x="46435" y="46221"/>
                </a:lnTo>
                <a:close/>
                <a:moveTo>
                  <a:pt x="40208" y="43875"/>
                </a:moveTo>
                <a:lnTo>
                  <a:pt x="45280" y="45780"/>
                </a:lnTo>
                <a:lnTo>
                  <a:pt x="43435" y="48316"/>
                </a:lnTo>
                <a:lnTo>
                  <a:pt x="40208" y="43875"/>
                </a:lnTo>
                <a:close/>
                <a:moveTo>
                  <a:pt x="24194" y="43887"/>
                </a:moveTo>
                <a:lnTo>
                  <a:pt x="20968" y="48340"/>
                </a:lnTo>
                <a:lnTo>
                  <a:pt x="19122" y="45792"/>
                </a:lnTo>
                <a:lnTo>
                  <a:pt x="24194" y="43887"/>
                </a:lnTo>
                <a:close/>
                <a:moveTo>
                  <a:pt x="25147" y="44566"/>
                </a:moveTo>
                <a:lnTo>
                  <a:pt x="24909" y="49983"/>
                </a:lnTo>
                <a:lnTo>
                  <a:pt x="21920" y="49019"/>
                </a:lnTo>
                <a:lnTo>
                  <a:pt x="25147" y="44566"/>
                </a:lnTo>
                <a:close/>
                <a:moveTo>
                  <a:pt x="39268" y="44566"/>
                </a:moveTo>
                <a:lnTo>
                  <a:pt x="42506" y="49019"/>
                </a:lnTo>
                <a:lnTo>
                  <a:pt x="39506" y="49983"/>
                </a:lnTo>
                <a:lnTo>
                  <a:pt x="39268" y="44566"/>
                </a:lnTo>
                <a:close/>
                <a:moveTo>
                  <a:pt x="29588" y="41923"/>
                </a:moveTo>
                <a:lnTo>
                  <a:pt x="31505" y="44697"/>
                </a:lnTo>
                <a:lnTo>
                  <a:pt x="27469" y="50817"/>
                </a:lnTo>
                <a:lnTo>
                  <a:pt x="26076" y="50364"/>
                </a:lnTo>
                <a:lnTo>
                  <a:pt x="26397" y="43054"/>
                </a:lnTo>
                <a:lnTo>
                  <a:pt x="29588" y="41923"/>
                </a:lnTo>
                <a:close/>
                <a:moveTo>
                  <a:pt x="34839" y="41935"/>
                </a:moveTo>
                <a:lnTo>
                  <a:pt x="38018" y="43066"/>
                </a:lnTo>
                <a:lnTo>
                  <a:pt x="38351" y="50376"/>
                </a:lnTo>
                <a:lnTo>
                  <a:pt x="36946" y="50840"/>
                </a:lnTo>
                <a:lnTo>
                  <a:pt x="32922" y="44721"/>
                </a:lnTo>
                <a:lnTo>
                  <a:pt x="34839" y="41935"/>
                </a:lnTo>
                <a:close/>
                <a:moveTo>
                  <a:pt x="31624" y="46685"/>
                </a:moveTo>
                <a:lnTo>
                  <a:pt x="31624" y="52174"/>
                </a:lnTo>
                <a:lnTo>
                  <a:pt x="28635" y="51209"/>
                </a:lnTo>
                <a:lnTo>
                  <a:pt x="31624" y="46685"/>
                </a:lnTo>
                <a:close/>
                <a:moveTo>
                  <a:pt x="32803" y="46685"/>
                </a:moveTo>
                <a:lnTo>
                  <a:pt x="35791" y="51209"/>
                </a:lnTo>
                <a:lnTo>
                  <a:pt x="32803" y="52174"/>
                </a:lnTo>
                <a:lnTo>
                  <a:pt x="32803" y="46685"/>
                </a:lnTo>
                <a:close/>
                <a:moveTo>
                  <a:pt x="26016" y="51590"/>
                </a:moveTo>
                <a:lnTo>
                  <a:pt x="26790" y="51852"/>
                </a:lnTo>
                <a:lnTo>
                  <a:pt x="25933" y="53126"/>
                </a:lnTo>
                <a:lnTo>
                  <a:pt x="26016" y="51590"/>
                </a:lnTo>
                <a:close/>
                <a:moveTo>
                  <a:pt x="38399" y="51590"/>
                </a:moveTo>
                <a:lnTo>
                  <a:pt x="38470" y="53126"/>
                </a:lnTo>
                <a:lnTo>
                  <a:pt x="37625" y="51852"/>
                </a:lnTo>
                <a:lnTo>
                  <a:pt x="38399" y="51590"/>
                </a:lnTo>
                <a:close/>
                <a:moveTo>
                  <a:pt x="22516" y="50447"/>
                </a:moveTo>
                <a:lnTo>
                  <a:pt x="24849" y="51209"/>
                </a:lnTo>
                <a:lnTo>
                  <a:pt x="24742" y="53531"/>
                </a:lnTo>
                <a:lnTo>
                  <a:pt x="22516" y="50447"/>
                </a:lnTo>
                <a:close/>
                <a:moveTo>
                  <a:pt x="41887" y="50447"/>
                </a:moveTo>
                <a:lnTo>
                  <a:pt x="39661" y="53531"/>
                </a:lnTo>
                <a:lnTo>
                  <a:pt x="39554" y="51209"/>
                </a:lnTo>
                <a:lnTo>
                  <a:pt x="41887" y="50447"/>
                </a:lnTo>
                <a:close/>
                <a:moveTo>
                  <a:pt x="27957" y="52221"/>
                </a:moveTo>
                <a:lnTo>
                  <a:pt x="30302" y="52983"/>
                </a:lnTo>
                <a:lnTo>
                  <a:pt x="26683" y="54150"/>
                </a:lnTo>
                <a:lnTo>
                  <a:pt x="26683" y="54150"/>
                </a:lnTo>
                <a:lnTo>
                  <a:pt x="27957" y="52221"/>
                </a:lnTo>
                <a:close/>
                <a:moveTo>
                  <a:pt x="36458" y="52221"/>
                </a:moveTo>
                <a:lnTo>
                  <a:pt x="37744" y="54150"/>
                </a:lnTo>
                <a:lnTo>
                  <a:pt x="34124" y="52983"/>
                </a:lnTo>
                <a:lnTo>
                  <a:pt x="36458" y="52221"/>
                </a:lnTo>
                <a:close/>
                <a:moveTo>
                  <a:pt x="49829" y="47876"/>
                </a:moveTo>
                <a:lnTo>
                  <a:pt x="49936" y="52722"/>
                </a:lnTo>
                <a:lnTo>
                  <a:pt x="44530" y="50805"/>
                </a:lnTo>
                <a:lnTo>
                  <a:pt x="44530" y="50805"/>
                </a:lnTo>
                <a:lnTo>
                  <a:pt x="44673" y="56555"/>
                </a:lnTo>
                <a:lnTo>
                  <a:pt x="40089" y="54948"/>
                </a:lnTo>
                <a:lnTo>
                  <a:pt x="43816" y="49828"/>
                </a:lnTo>
                <a:lnTo>
                  <a:pt x="49829" y="47876"/>
                </a:lnTo>
                <a:close/>
                <a:moveTo>
                  <a:pt x="14586" y="47888"/>
                </a:moveTo>
                <a:lnTo>
                  <a:pt x="20599" y="49840"/>
                </a:lnTo>
                <a:lnTo>
                  <a:pt x="24314" y="54960"/>
                </a:lnTo>
                <a:lnTo>
                  <a:pt x="19730" y="56567"/>
                </a:lnTo>
                <a:lnTo>
                  <a:pt x="19884" y="50817"/>
                </a:lnTo>
                <a:lnTo>
                  <a:pt x="19884" y="50817"/>
                </a:lnTo>
                <a:lnTo>
                  <a:pt x="14467" y="52745"/>
                </a:lnTo>
                <a:lnTo>
                  <a:pt x="14586" y="47888"/>
                </a:lnTo>
                <a:close/>
                <a:moveTo>
                  <a:pt x="18658" y="52507"/>
                </a:moveTo>
                <a:lnTo>
                  <a:pt x="18539" y="56984"/>
                </a:lnTo>
                <a:lnTo>
                  <a:pt x="14312" y="58472"/>
                </a:lnTo>
                <a:lnTo>
                  <a:pt x="14431" y="53996"/>
                </a:lnTo>
                <a:lnTo>
                  <a:pt x="18658" y="52507"/>
                </a:lnTo>
                <a:close/>
                <a:moveTo>
                  <a:pt x="45745" y="52507"/>
                </a:moveTo>
                <a:lnTo>
                  <a:pt x="49971" y="53996"/>
                </a:lnTo>
                <a:lnTo>
                  <a:pt x="50091" y="58472"/>
                </a:lnTo>
                <a:lnTo>
                  <a:pt x="45864" y="56984"/>
                </a:lnTo>
                <a:lnTo>
                  <a:pt x="45745" y="52507"/>
                </a:lnTo>
                <a:close/>
                <a:moveTo>
                  <a:pt x="32207" y="53603"/>
                </a:moveTo>
                <a:lnTo>
                  <a:pt x="38220" y="55555"/>
                </a:lnTo>
                <a:lnTo>
                  <a:pt x="35458" y="59556"/>
                </a:lnTo>
                <a:lnTo>
                  <a:pt x="32207" y="54829"/>
                </a:lnTo>
                <a:lnTo>
                  <a:pt x="28945" y="59556"/>
                </a:lnTo>
                <a:lnTo>
                  <a:pt x="26195" y="55555"/>
                </a:lnTo>
                <a:lnTo>
                  <a:pt x="32207" y="53603"/>
                </a:lnTo>
                <a:close/>
                <a:moveTo>
                  <a:pt x="32207" y="56913"/>
                </a:moveTo>
                <a:lnTo>
                  <a:pt x="34743" y="60603"/>
                </a:lnTo>
                <a:lnTo>
                  <a:pt x="32207" y="64294"/>
                </a:lnTo>
                <a:lnTo>
                  <a:pt x="29659" y="60603"/>
                </a:lnTo>
                <a:lnTo>
                  <a:pt x="32207" y="56913"/>
                </a:lnTo>
                <a:close/>
                <a:moveTo>
                  <a:pt x="32184" y="1"/>
                </a:moveTo>
                <a:lnTo>
                  <a:pt x="24849" y="11264"/>
                </a:lnTo>
                <a:lnTo>
                  <a:pt x="12288" y="6466"/>
                </a:lnTo>
                <a:lnTo>
                  <a:pt x="12979" y="19896"/>
                </a:lnTo>
                <a:lnTo>
                  <a:pt x="1" y="23397"/>
                </a:lnTo>
                <a:lnTo>
                  <a:pt x="8431" y="33850"/>
                </a:lnTo>
                <a:lnTo>
                  <a:pt x="1" y="44316"/>
                </a:lnTo>
                <a:lnTo>
                  <a:pt x="12979" y="47816"/>
                </a:lnTo>
                <a:lnTo>
                  <a:pt x="12288" y="61235"/>
                </a:lnTo>
                <a:lnTo>
                  <a:pt x="24849" y="56448"/>
                </a:lnTo>
                <a:lnTo>
                  <a:pt x="32184" y="67711"/>
                </a:lnTo>
                <a:lnTo>
                  <a:pt x="39518" y="56448"/>
                </a:lnTo>
                <a:lnTo>
                  <a:pt x="52079" y="61235"/>
                </a:lnTo>
                <a:lnTo>
                  <a:pt x="51400" y="47816"/>
                </a:lnTo>
                <a:lnTo>
                  <a:pt x="64378" y="44316"/>
                </a:lnTo>
                <a:lnTo>
                  <a:pt x="55937" y="33850"/>
                </a:lnTo>
                <a:lnTo>
                  <a:pt x="64378" y="23397"/>
                </a:lnTo>
                <a:lnTo>
                  <a:pt x="51400" y="19896"/>
                </a:lnTo>
                <a:lnTo>
                  <a:pt x="52079" y="6466"/>
                </a:lnTo>
                <a:lnTo>
                  <a:pt x="39518" y="11264"/>
                </a:lnTo>
                <a:lnTo>
                  <a:pt x="3218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27" name="Google Shape;4327;p46"/>
          <p:cNvGrpSpPr/>
          <p:nvPr/>
        </p:nvGrpSpPr>
        <p:grpSpPr>
          <a:xfrm>
            <a:off x="2443344" y="1682941"/>
            <a:ext cx="344991" cy="248316"/>
            <a:chOff x="8071806" y="2301076"/>
            <a:chExt cx="631968" cy="454875"/>
          </a:xfrm>
        </p:grpSpPr>
        <p:sp>
          <p:nvSpPr>
            <p:cNvPr id="4328" name="Google Shape;4328;p46"/>
            <p:cNvSpPr/>
            <p:nvPr/>
          </p:nvSpPr>
          <p:spPr>
            <a:xfrm>
              <a:off x="8426574" y="2301076"/>
              <a:ext cx="277200" cy="277200"/>
            </a:xfrm>
            <a:prstGeom prst="diamon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29" name="Google Shape;4329;p46"/>
            <p:cNvSpPr/>
            <p:nvPr/>
          </p:nvSpPr>
          <p:spPr>
            <a:xfrm>
              <a:off x="8071806" y="2301076"/>
              <a:ext cx="277200" cy="2772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30" name="Google Shape;4330;p46"/>
            <p:cNvSpPr/>
            <p:nvPr/>
          </p:nvSpPr>
          <p:spPr>
            <a:xfrm>
              <a:off x="8248672" y="2478751"/>
              <a:ext cx="277200" cy="277200"/>
            </a:xfrm>
            <a:prstGeom prst="diamon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38" name="Google Shape;4338;p46"/>
          <p:cNvSpPr/>
          <p:nvPr/>
        </p:nvSpPr>
        <p:spPr>
          <a:xfrm>
            <a:off x="6846570" y="1725930"/>
            <a:ext cx="151130" cy="15113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1082775" y="739375"/>
            <a:ext cx="7181700" cy="29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Snell Roundhand" panose="02000603080000090004" pitchFamily="2" charset="77"/>
              </a:rPr>
              <a:t>C</a:t>
            </a:r>
            <a:r>
              <a:rPr lang="en-GB" sz="4400" b="1" dirty="0" err="1">
                <a:latin typeface="Snell Roundhand" panose="02000603080000090004" pitchFamily="2" charset="77"/>
              </a:rPr>
              <a:t>hân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thành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cảm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ơn</a:t>
            </a:r>
            <a:br>
              <a:rPr lang="en-GB" sz="4400" b="1" dirty="0">
                <a:latin typeface="Snell Roundhand" panose="02000603080000090004" pitchFamily="2" charset="77"/>
              </a:rPr>
            </a:br>
            <a:r>
              <a:rPr lang="en-GB" sz="4400" b="1" dirty="0" err="1">
                <a:latin typeface="Snell Roundhand" panose="02000603080000090004" pitchFamily="2" charset="77"/>
              </a:rPr>
              <a:t>quý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thầy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cô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và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các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em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học</a:t>
            </a:r>
            <a:r>
              <a:rPr lang="en-GB" sz="4400" b="1" dirty="0">
                <a:latin typeface="Snell Roundhand" panose="02000603080000090004" pitchFamily="2" charset="77"/>
              </a:rPr>
              <a:t> </a:t>
            </a:r>
            <a:r>
              <a:rPr lang="en-GB" sz="4400" b="1" dirty="0" err="1">
                <a:latin typeface="Snell Roundhand" panose="02000603080000090004" pitchFamily="2" charset="77"/>
              </a:rPr>
              <a:t>sinh</a:t>
            </a:r>
            <a:endParaRPr sz="4400" b="1" dirty="0">
              <a:latin typeface="Snell Roundhand" panose="02000603080000090004" pitchFamily="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50"/>
            <a:ext cx="9140804" cy="51392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601EE9E8-4134-49B0-9AA7-3089E6521627}" type="slidenum">
              <a:rPr lang="en-US" sz="105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05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5" name="组合 5"/>
          <p:cNvGrpSpPr/>
          <p:nvPr/>
        </p:nvGrpSpPr>
        <p:grpSpPr>
          <a:xfrm flipH="1">
            <a:off x="7397621" y="2821046"/>
            <a:ext cx="1166023" cy="2326510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/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7" name="Freeform 1843"/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8" name="Freeform 1844"/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9" name="Freeform 1845"/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Freeform 1846"/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1" name="Freeform 1847"/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2" name="Freeform 1848"/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3" name="Freeform 1849"/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4" name="Freeform 1850"/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5" name="Freeform 1851"/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6" name="Freeform 1852"/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7" name="Freeform 1853"/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8" name="Freeform 1854"/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Freeform 1855"/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0" name="Freeform 1856"/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1" name="Freeform 1857"/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2" name="Freeform 1858"/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3" name="Freeform 1859"/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4" name="Freeform 1860"/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5" name="Freeform 1861"/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6" name="Freeform 1862"/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7" name="Freeform 1863"/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8" name="Freeform 1864"/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9" name="Freeform 1865"/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0" name="Freeform 1866"/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1" name="Freeform 1867"/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2" name="Freeform 1868"/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3" name="Freeform 1869"/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4" name="Freeform 1870"/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5" name="Freeform 1871"/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4" tIns="34281" rIns="68564" bIns="34281" numCol="1" anchor="t" anchorCtr="0" compatLnSpc="1"/>
            <a:lstStyle/>
            <a:p>
              <a:pPr defTabSz="914400"/>
              <a:endParaRPr lang="zh-CN" altLang="en-US" sz="105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sp>
        <p:nvSpPr>
          <p:cNvPr id="36" name="任意多边形 36"/>
          <p:cNvSpPr/>
          <p:nvPr/>
        </p:nvSpPr>
        <p:spPr>
          <a:xfrm>
            <a:off x="-877051" y="4304663"/>
            <a:ext cx="8693698" cy="683337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050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39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8" y="942364"/>
            <a:ext cx="3312107" cy="2794216"/>
          </a:xfrm>
          <a:prstGeom prst="rect">
            <a:avLst/>
          </a:prstGeom>
        </p:spPr>
      </p:pic>
      <p:sp>
        <p:nvSpPr>
          <p:cNvPr id="41" name="文本框 21"/>
          <p:cNvSpPr txBox="1"/>
          <p:nvPr/>
        </p:nvSpPr>
        <p:spPr>
          <a:xfrm>
            <a:off x="556826" y="1825062"/>
            <a:ext cx="25177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18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endParaRPr lang="zh-CN" altLang="en-US" sz="18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540" y="2131"/>
            <a:ext cx="5835611" cy="3323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50"/>
            <a:ext cx="9140804" cy="51392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050" smtClean="0">
                <a:solidFill>
                  <a:prstClr val="black">
                    <a:tint val="75000"/>
                  </a:prstClr>
                </a:solidFill>
              </a:rPr>
            </a:fld>
            <a:endParaRPr lang="en-US" sz="10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190148" y="1129072"/>
            <a:ext cx="3539806" cy="108218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DELL\Desktop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4" y="2904565"/>
            <a:ext cx="4996098" cy="223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esktop\tải xuống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36" y="2416127"/>
            <a:ext cx="3472034" cy="272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\Desktop\tải xuống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77" y="1030209"/>
            <a:ext cx="4673990" cy="18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50"/>
            <a:ext cx="9140804" cy="51392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050" smtClean="0">
                <a:solidFill>
                  <a:prstClr val="black">
                    <a:tint val="75000"/>
                  </a:prstClr>
                </a:solidFill>
              </a:rPr>
            </a:fld>
            <a:endParaRPr lang="en-US" sz="10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3912"/>
            <a:ext cx="914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958392" y="1288751"/>
            <a:ext cx="2732649" cy="340813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050"/>
          </a:p>
        </p:txBody>
      </p:sp>
      <p:pic>
        <p:nvPicPr>
          <p:cNvPr id="7171" name="Picture 3" descr="C:\Users\DELL\Desktop\tải xuống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7"/>
          <a:stretch>
            <a:fillRect/>
          </a:stretch>
        </p:blipFill>
        <p:spPr bwMode="auto">
          <a:xfrm>
            <a:off x="116681" y="1288751"/>
            <a:ext cx="5476936" cy="34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319" y="-584726"/>
            <a:ext cx="2240731" cy="12598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050" smtClean="0">
                <a:solidFill>
                  <a:prstClr val="black">
                    <a:tint val="75000"/>
                  </a:prstClr>
                </a:solidFill>
              </a:rPr>
            </a:fld>
            <a:endParaRPr lang="en-US" sz="10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8" y="116698"/>
            <a:ext cx="880762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290457" y="1714500"/>
            <a:ext cx="3853542" cy="2167826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25" y="1534493"/>
            <a:ext cx="2272196" cy="2978420"/>
          </a:xfrm>
          <a:prstGeom prst="rect">
            <a:avLst/>
          </a:prstGeom>
        </p:spPr>
      </p:pic>
      <p:pic>
        <p:nvPicPr>
          <p:cNvPr id="1026" name="Picture 2" descr="Cách sử dụng mạng xã hội hiệu quả &amp; thông minh cho học sinh - Edison Schoo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4493"/>
            <a:ext cx="2713718" cy="30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50"/>
            <a:ext cx="9140804" cy="51392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050" smtClean="0">
                <a:solidFill>
                  <a:prstClr val="black">
                    <a:tint val="75000"/>
                  </a:prstClr>
                </a:solidFill>
              </a:rPr>
            </a:fld>
            <a:endParaRPr lang="en-US" sz="10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013" y="116698"/>
            <a:ext cx="692138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140720" y="1491694"/>
            <a:ext cx="4271567" cy="108218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Thuận An - Tin Ủy ban nhân dâ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050"/>
          </a:p>
        </p:txBody>
      </p:sp>
      <p:sp>
        <p:nvSpPr>
          <p:cNvPr id="5" name="AutoShape 4" descr="Thuận An - Tin Ủy ban nhân dân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050"/>
          </a:p>
        </p:txBody>
      </p:sp>
      <p:sp>
        <p:nvSpPr>
          <p:cNvPr id="8" name="AutoShape 6" descr="Thắp lên tình nhân ái, niềm tin vượt qua đại dịch Covid-19 |=&gt; Đăng trên  báo Bắc Gian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050"/>
          </a:p>
        </p:txBody>
      </p:sp>
      <p:pic>
        <p:nvPicPr>
          <p:cNvPr id="4103" name="Picture 7" descr="C:\Users\DELL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1221727"/>
            <a:ext cx="2371793" cy="19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p 10 bài văn mẫu Nghị luận xã hội về lòng nhân ái yêu thương con người  lớp 9 chọn lọc #2022"/>
          <p:cNvSpPr>
            <a:spLocks noChangeAspect="1" noChangeArrowheads="1"/>
          </p:cNvSpPr>
          <p:nvPr/>
        </p:nvSpPr>
        <p:spPr bwMode="auto">
          <a:xfrm>
            <a:off x="459581" y="2345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0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63" y="3014938"/>
            <a:ext cx="2721680" cy="1811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50"/>
            <a:ext cx="9140804" cy="51392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050" smtClean="0">
                <a:solidFill>
                  <a:prstClr val="black">
                    <a:tint val="75000"/>
                  </a:prstClr>
                </a:solidFill>
              </a:rPr>
            </a:fld>
            <a:endParaRPr lang="en-US" sz="10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013" y="116698"/>
            <a:ext cx="692138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636975" y="1515036"/>
            <a:ext cx="4399429" cy="1024386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19810"/>
          <a:stretch>
            <a:fillRect/>
          </a:stretch>
        </p:blipFill>
        <p:spPr>
          <a:xfrm>
            <a:off x="88175" y="1584363"/>
            <a:ext cx="4435683" cy="1979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23" y="2755524"/>
            <a:ext cx="3554934" cy="1909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0" y="36384"/>
            <a:ext cx="9141619" cy="5107116"/>
            <a:chOff x="12470" y="44891"/>
            <a:chExt cx="12188825" cy="6809488"/>
          </a:xfrm>
        </p:grpSpPr>
        <p:sp>
          <p:nvSpPr>
            <p:cNvPr id="3" name="Freeform 33"/>
            <p:cNvSpPr>
              <a:spLocks noChangeArrowheads="1"/>
            </p:cNvSpPr>
            <p:nvPr/>
          </p:nvSpPr>
          <p:spPr bwMode="auto">
            <a:xfrm>
              <a:off x="225167" y="7663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" name="Freeform 34"/>
            <p:cNvSpPr>
              <a:spLocks noChangeArrowheads="1"/>
            </p:cNvSpPr>
            <p:nvPr/>
          </p:nvSpPr>
          <p:spPr bwMode="auto">
            <a:xfrm>
              <a:off x="41722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" name="Freeform 35"/>
            <p:cNvSpPr>
              <a:spLocks noChangeArrowheads="1"/>
            </p:cNvSpPr>
            <p:nvPr/>
          </p:nvSpPr>
          <p:spPr bwMode="auto">
            <a:xfrm>
              <a:off x="3627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" name="Freeform 36"/>
            <p:cNvSpPr>
              <a:spLocks noChangeArrowheads="1"/>
            </p:cNvSpPr>
            <p:nvPr/>
          </p:nvSpPr>
          <p:spPr bwMode="auto">
            <a:xfrm>
              <a:off x="606118" y="7663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" name="Freeform 37"/>
            <p:cNvSpPr>
              <a:spLocks noChangeArrowheads="1"/>
            </p:cNvSpPr>
            <p:nvPr/>
          </p:nvSpPr>
          <p:spPr bwMode="auto">
            <a:xfrm>
              <a:off x="999766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" name="Freeform 38"/>
            <p:cNvSpPr>
              <a:spLocks noChangeArrowheads="1"/>
            </p:cNvSpPr>
            <p:nvPr/>
          </p:nvSpPr>
          <p:spPr bwMode="auto">
            <a:xfrm>
              <a:off x="1188654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" name="Freeform 39"/>
            <p:cNvSpPr>
              <a:spLocks noChangeArrowheads="1"/>
            </p:cNvSpPr>
            <p:nvPr/>
          </p:nvSpPr>
          <p:spPr bwMode="auto">
            <a:xfrm>
              <a:off x="809291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" name="Freeform 40"/>
            <p:cNvSpPr>
              <a:spLocks noChangeArrowheads="1"/>
            </p:cNvSpPr>
            <p:nvPr/>
          </p:nvSpPr>
          <p:spPr bwMode="auto">
            <a:xfrm>
              <a:off x="1375955" y="7028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" name="Freeform 41"/>
            <p:cNvSpPr>
              <a:spLocks noChangeArrowheads="1"/>
            </p:cNvSpPr>
            <p:nvPr/>
          </p:nvSpPr>
          <p:spPr bwMode="auto">
            <a:xfrm>
              <a:off x="1739445" y="7028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" name="Freeform 42"/>
            <p:cNvSpPr>
              <a:spLocks noChangeArrowheads="1"/>
            </p:cNvSpPr>
            <p:nvPr/>
          </p:nvSpPr>
          <p:spPr bwMode="auto">
            <a:xfrm>
              <a:off x="1928332" y="7028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" name="Freeform 43"/>
            <p:cNvSpPr>
              <a:spLocks noChangeArrowheads="1"/>
            </p:cNvSpPr>
            <p:nvPr/>
          </p:nvSpPr>
          <p:spPr bwMode="auto">
            <a:xfrm>
              <a:off x="1550556" y="7028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" name="Freeform 44"/>
            <p:cNvSpPr>
              <a:spLocks noChangeArrowheads="1"/>
            </p:cNvSpPr>
            <p:nvPr/>
          </p:nvSpPr>
          <p:spPr bwMode="auto">
            <a:xfrm>
              <a:off x="2117221" y="7028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" name="Freeform 45"/>
            <p:cNvSpPr>
              <a:spLocks noChangeArrowheads="1"/>
            </p:cNvSpPr>
            <p:nvPr/>
          </p:nvSpPr>
          <p:spPr bwMode="auto">
            <a:xfrm>
              <a:off x="2510870" y="65526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" name="Freeform 46"/>
            <p:cNvSpPr>
              <a:spLocks noChangeArrowheads="1"/>
            </p:cNvSpPr>
            <p:nvPr/>
          </p:nvSpPr>
          <p:spPr bwMode="auto">
            <a:xfrm>
              <a:off x="2699757" y="65526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7" name="Freeform 47"/>
            <p:cNvSpPr>
              <a:spLocks noChangeArrowheads="1"/>
            </p:cNvSpPr>
            <p:nvPr/>
          </p:nvSpPr>
          <p:spPr bwMode="auto">
            <a:xfrm>
              <a:off x="2323569" y="65526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8" name="Freeform 48"/>
            <p:cNvSpPr>
              <a:spLocks noChangeArrowheads="1"/>
            </p:cNvSpPr>
            <p:nvPr/>
          </p:nvSpPr>
          <p:spPr bwMode="auto">
            <a:xfrm>
              <a:off x="2891820" y="65526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9" name="Freeform 49"/>
            <p:cNvSpPr>
              <a:spLocks noChangeArrowheads="1"/>
            </p:cNvSpPr>
            <p:nvPr/>
          </p:nvSpPr>
          <p:spPr bwMode="auto">
            <a:xfrm>
              <a:off x="3269595" y="70287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" name="Freeform 50"/>
            <p:cNvSpPr>
              <a:spLocks noChangeArrowheads="1"/>
            </p:cNvSpPr>
            <p:nvPr/>
          </p:nvSpPr>
          <p:spPr bwMode="auto">
            <a:xfrm>
              <a:off x="3458483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" name="Freeform 51"/>
            <p:cNvSpPr>
              <a:spLocks noChangeArrowheads="1"/>
            </p:cNvSpPr>
            <p:nvPr/>
          </p:nvSpPr>
          <p:spPr bwMode="auto">
            <a:xfrm>
              <a:off x="3080708" y="70287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" name="Freeform 52"/>
            <p:cNvSpPr>
              <a:spLocks noChangeArrowheads="1"/>
            </p:cNvSpPr>
            <p:nvPr/>
          </p:nvSpPr>
          <p:spPr bwMode="auto">
            <a:xfrm>
              <a:off x="3648959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3" name="Freeform 53"/>
            <p:cNvSpPr>
              <a:spLocks noChangeArrowheads="1"/>
            </p:cNvSpPr>
            <p:nvPr/>
          </p:nvSpPr>
          <p:spPr bwMode="auto">
            <a:xfrm>
              <a:off x="4041021" y="65526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4" name="Freeform 54"/>
            <p:cNvSpPr>
              <a:spLocks noChangeArrowheads="1"/>
            </p:cNvSpPr>
            <p:nvPr/>
          </p:nvSpPr>
          <p:spPr bwMode="auto">
            <a:xfrm>
              <a:off x="4231495" y="65526"/>
              <a:ext cx="179364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5" name="Freeform 55"/>
            <p:cNvSpPr>
              <a:spLocks noChangeArrowheads="1"/>
            </p:cNvSpPr>
            <p:nvPr/>
          </p:nvSpPr>
          <p:spPr bwMode="auto">
            <a:xfrm>
              <a:off x="3852132" y="65526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6" name="Freeform 56"/>
            <p:cNvSpPr>
              <a:spLocks noChangeArrowheads="1"/>
            </p:cNvSpPr>
            <p:nvPr/>
          </p:nvSpPr>
          <p:spPr bwMode="auto">
            <a:xfrm>
              <a:off x="4420383" y="65526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7" name="Freeform 57"/>
            <p:cNvSpPr>
              <a:spLocks noChangeArrowheads="1"/>
            </p:cNvSpPr>
            <p:nvPr/>
          </p:nvSpPr>
          <p:spPr bwMode="auto">
            <a:xfrm>
              <a:off x="4783874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8" name="Freeform 58"/>
            <p:cNvSpPr>
              <a:spLocks noChangeArrowheads="1"/>
            </p:cNvSpPr>
            <p:nvPr/>
          </p:nvSpPr>
          <p:spPr bwMode="auto">
            <a:xfrm>
              <a:off x="4972761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9" name="Freeform 59"/>
            <p:cNvSpPr>
              <a:spLocks noChangeArrowheads="1"/>
            </p:cNvSpPr>
            <p:nvPr/>
          </p:nvSpPr>
          <p:spPr bwMode="auto">
            <a:xfrm>
              <a:off x="4594985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0" name="Freeform 60"/>
            <p:cNvSpPr>
              <a:spLocks noChangeArrowheads="1"/>
            </p:cNvSpPr>
            <p:nvPr/>
          </p:nvSpPr>
          <p:spPr bwMode="auto">
            <a:xfrm>
              <a:off x="5161650" y="6393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1" name="Freeform 61"/>
            <p:cNvSpPr>
              <a:spLocks noChangeArrowheads="1"/>
            </p:cNvSpPr>
            <p:nvPr/>
          </p:nvSpPr>
          <p:spPr bwMode="auto">
            <a:xfrm>
              <a:off x="5555298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2" name="Freeform 62"/>
            <p:cNvSpPr>
              <a:spLocks noChangeArrowheads="1"/>
            </p:cNvSpPr>
            <p:nvPr/>
          </p:nvSpPr>
          <p:spPr bwMode="auto">
            <a:xfrm>
              <a:off x="5744186" y="5917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3" name="Freeform 63"/>
            <p:cNvSpPr>
              <a:spLocks noChangeArrowheads="1"/>
            </p:cNvSpPr>
            <p:nvPr/>
          </p:nvSpPr>
          <p:spPr bwMode="auto">
            <a:xfrm>
              <a:off x="5366410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4" name="Freeform 64"/>
            <p:cNvSpPr>
              <a:spLocks noChangeArrowheads="1"/>
            </p:cNvSpPr>
            <p:nvPr/>
          </p:nvSpPr>
          <p:spPr bwMode="auto">
            <a:xfrm>
              <a:off x="5933074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5" name="Freeform 65"/>
            <p:cNvSpPr>
              <a:spLocks noChangeArrowheads="1"/>
            </p:cNvSpPr>
            <p:nvPr/>
          </p:nvSpPr>
          <p:spPr bwMode="auto">
            <a:xfrm>
              <a:off x="6312436" y="5917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6" name="Freeform 66"/>
            <p:cNvSpPr>
              <a:spLocks noChangeArrowheads="1"/>
            </p:cNvSpPr>
            <p:nvPr/>
          </p:nvSpPr>
          <p:spPr bwMode="auto">
            <a:xfrm>
              <a:off x="6501325" y="5917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7" name="Freeform 67"/>
            <p:cNvSpPr>
              <a:spLocks noChangeArrowheads="1"/>
            </p:cNvSpPr>
            <p:nvPr/>
          </p:nvSpPr>
          <p:spPr bwMode="auto">
            <a:xfrm>
              <a:off x="6123550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8" name="Freeform 68"/>
            <p:cNvSpPr>
              <a:spLocks noChangeArrowheads="1"/>
            </p:cNvSpPr>
            <p:nvPr/>
          </p:nvSpPr>
          <p:spPr bwMode="auto">
            <a:xfrm>
              <a:off x="6690212" y="5917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39" name="Freeform 69"/>
            <p:cNvSpPr>
              <a:spLocks noChangeArrowheads="1"/>
            </p:cNvSpPr>
            <p:nvPr/>
          </p:nvSpPr>
          <p:spPr bwMode="auto">
            <a:xfrm>
              <a:off x="7083862" y="56003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0" name="Freeform 70"/>
            <p:cNvSpPr>
              <a:spLocks noChangeArrowheads="1"/>
            </p:cNvSpPr>
            <p:nvPr/>
          </p:nvSpPr>
          <p:spPr bwMode="auto">
            <a:xfrm>
              <a:off x="7272749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1" name="Freeform 71"/>
            <p:cNvSpPr>
              <a:spLocks noChangeArrowheads="1"/>
            </p:cNvSpPr>
            <p:nvPr/>
          </p:nvSpPr>
          <p:spPr bwMode="auto">
            <a:xfrm>
              <a:off x="6896560" y="56003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2" name="Freeform 72"/>
            <p:cNvSpPr>
              <a:spLocks noChangeArrowheads="1"/>
            </p:cNvSpPr>
            <p:nvPr/>
          </p:nvSpPr>
          <p:spPr bwMode="auto">
            <a:xfrm>
              <a:off x="7461637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3" name="Freeform 73"/>
            <p:cNvSpPr>
              <a:spLocks noChangeArrowheads="1"/>
            </p:cNvSpPr>
            <p:nvPr/>
          </p:nvSpPr>
          <p:spPr bwMode="auto">
            <a:xfrm>
              <a:off x="7826715" y="52828"/>
              <a:ext cx="179365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4" name="Freeform 74"/>
            <p:cNvSpPr>
              <a:spLocks noChangeArrowheads="1"/>
            </p:cNvSpPr>
            <p:nvPr/>
          </p:nvSpPr>
          <p:spPr bwMode="auto">
            <a:xfrm>
              <a:off x="8015603" y="528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5" name="Freeform 75"/>
            <p:cNvSpPr>
              <a:spLocks noChangeArrowheads="1"/>
            </p:cNvSpPr>
            <p:nvPr/>
          </p:nvSpPr>
          <p:spPr bwMode="auto">
            <a:xfrm>
              <a:off x="7636239" y="528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6" name="Freeform 76"/>
            <p:cNvSpPr>
              <a:spLocks noChangeArrowheads="1"/>
            </p:cNvSpPr>
            <p:nvPr/>
          </p:nvSpPr>
          <p:spPr bwMode="auto">
            <a:xfrm>
              <a:off x="8204491" y="528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7" name="Freeform 77"/>
            <p:cNvSpPr>
              <a:spLocks noChangeArrowheads="1"/>
            </p:cNvSpPr>
            <p:nvPr/>
          </p:nvSpPr>
          <p:spPr bwMode="auto">
            <a:xfrm>
              <a:off x="8599727" y="5124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8" name="Freeform 78"/>
            <p:cNvSpPr>
              <a:spLocks noChangeArrowheads="1"/>
            </p:cNvSpPr>
            <p:nvPr/>
          </p:nvSpPr>
          <p:spPr bwMode="auto">
            <a:xfrm>
              <a:off x="8787028" y="5124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49" name="Freeform 79"/>
            <p:cNvSpPr>
              <a:spLocks noChangeArrowheads="1"/>
            </p:cNvSpPr>
            <p:nvPr/>
          </p:nvSpPr>
          <p:spPr bwMode="auto">
            <a:xfrm>
              <a:off x="8407663" y="5124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0" name="Freeform 80"/>
            <p:cNvSpPr>
              <a:spLocks noChangeArrowheads="1"/>
            </p:cNvSpPr>
            <p:nvPr/>
          </p:nvSpPr>
          <p:spPr bwMode="auto">
            <a:xfrm>
              <a:off x="8975915" y="5124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1" name="Freeform 81"/>
            <p:cNvSpPr>
              <a:spLocks noChangeArrowheads="1"/>
            </p:cNvSpPr>
            <p:nvPr/>
          </p:nvSpPr>
          <p:spPr bwMode="auto">
            <a:xfrm>
              <a:off x="9356865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2" name="Freeform 82"/>
            <p:cNvSpPr>
              <a:spLocks noChangeArrowheads="1"/>
            </p:cNvSpPr>
            <p:nvPr/>
          </p:nvSpPr>
          <p:spPr bwMode="auto">
            <a:xfrm>
              <a:off x="9544166" y="56003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3" name="Freeform 83"/>
            <p:cNvSpPr>
              <a:spLocks noChangeArrowheads="1"/>
            </p:cNvSpPr>
            <p:nvPr/>
          </p:nvSpPr>
          <p:spPr bwMode="auto">
            <a:xfrm>
              <a:off x="9167978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4" name="Freeform 84"/>
            <p:cNvSpPr>
              <a:spLocks noChangeArrowheads="1"/>
            </p:cNvSpPr>
            <p:nvPr/>
          </p:nvSpPr>
          <p:spPr bwMode="auto">
            <a:xfrm>
              <a:off x="9734641" y="56003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5" name="Freeform 85"/>
            <p:cNvSpPr>
              <a:spLocks noChangeArrowheads="1"/>
            </p:cNvSpPr>
            <p:nvPr/>
          </p:nvSpPr>
          <p:spPr bwMode="auto">
            <a:xfrm>
              <a:off x="10128290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6" name="Freeform 86"/>
            <p:cNvSpPr>
              <a:spLocks noChangeArrowheads="1"/>
            </p:cNvSpPr>
            <p:nvPr/>
          </p:nvSpPr>
          <p:spPr bwMode="auto">
            <a:xfrm>
              <a:off x="10317178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7" name="Freeform 87"/>
            <p:cNvSpPr>
              <a:spLocks noChangeArrowheads="1"/>
            </p:cNvSpPr>
            <p:nvPr/>
          </p:nvSpPr>
          <p:spPr bwMode="auto">
            <a:xfrm>
              <a:off x="9939402" y="5124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8" name="Freeform 88"/>
            <p:cNvSpPr>
              <a:spLocks noChangeArrowheads="1"/>
            </p:cNvSpPr>
            <p:nvPr/>
          </p:nvSpPr>
          <p:spPr bwMode="auto">
            <a:xfrm>
              <a:off x="10506066" y="5124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59" name="Freeform 89"/>
            <p:cNvSpPr>
              <a:spLocks noChangeArrowheads="1"/>
            </p:cNvSpPr>
            <p:nvPr/>
          </p:nvSpPr>
          <p:spPr bwMode="auto">
            <a:xfrm>
              <a:off x="10867968" y="4965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0" name="Freeform 90"/>
            <p:cNvSpPr>
              <a:spLocks noChangeArrowheads="1"/>
            </p:cNvSpPr>
            <p:nvPr/>
          </p:nvSpPr>
          <p:spPr bwMode="auto">
            <a:xfrm>
              <a:off x="11060031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1" name="Freeform 91"/>
            <p:cNvSpPr>
              <a:spLocks noChangeArrowheads="1"/>
            </p:cNvSpPr>
            <p:nvPr/>
          </p:nvSpPr>
          <p:spPr bwMode="auto">
            <a:xfrm>
              <a:off x="10680668" y="4965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2" name="Freeform 92"/>
            <p:cNvSpPr>
              <a:spLocks noChangeArrowheads="1"/>
            </p:cNvSpPr>
            <p:nvPr/>
          </p:nvSpPr>
          <p:spPr bwMode="auto">
            <a:xfrm>
              <a:off x="11248919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3" name="Freeform 93"/>
            <p:cNvSpPr>
              <a:spLocks noChangeArrowheads="1"/>
            </p:cNvSpPr>
            <p:nvPr/>
          </p:nvSpPr>
          <p:spPr bwMode="auto">
            <a:xfrm>
              <a:off x="11642568" y="4489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4" name="Freeform 94"/>
            <p:cNvSpPr>
              <a:spLocks noChangeArrowheads="1"/>
            </p:cNvSpPr>
            <p:nvPr/>
          </p:nvSpPr>
          <p:spPr bwMode="auto">
            <a:xfrm>
              <a:off x="11831457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5" name="Freeform 95"/>
            <p:cNvSpPr>
              <a:spLocks noChangeArrowheads="1"/>
            </p:cNvSpPr>
            <p:nvPr/>
          </p:nvSpPr>
          <p:spPr bwMode="auto">
            <a:xfrm>
              <a:off x="11452092" y="4489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6" name="Freeform 96"/>
            <p:cNvSpPr>
              <a:spLocks noChangeArrowheads="1"/>
            </p:cNvSpPr>
            <p:nvPr/>
          </p:nvSpPr>
          <p:spPr bwMode="auto">
            <a:xfrm>
              <a:off x="12020343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8" name="Freeform 33"/>
            <p:cNvSpPr>
              <a:spLocks noChangeArrowheads="1"/>
            </p:cNvSpPr>
            <p:nvPr/>
          </p:nvSpPr>
          <p:spPr bwMode="auto">
            <a:xfrm>
              <a:off x="201358" y="667977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69" name="Freeform 34"/>
            <p:cNvSpPr>
              <a:spLocks noChangeArrowheads="1"/>
            </p:cNvSpPr>
            <p:nvPr/>
          </p:nvSpPr>
          <p:spPr bwMode="auto">
            <a:xfrm>
              <a:off x="39342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0" name="Freeform 35"/>
            <p:cNvSpPr>
              <a:spLocks noChangeArrowheads="1"/>
            </p:cNvSpPr>
            <p:nvPr/>
          </p:nvSpPr>
          <p:spPr bwMode="auto">
            <a:xfrm>
              <a:off x="1247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1" name="Freeform 36"/>
            <p:cNvSpPr>
              <a:spLocks noChangeArrowheads="1"/>
            </p:cNvSpPr>
            <p:nvPr/>
          </p:nvSpPr>
          <p:spPr bwMode="auto">
            <a:xfrm>
              <a:off x="582308" y="667977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2" name="Freeform 37"/>
            <p:cNvSpPr>
              <a:spLocks noChangeArrowheads="1"/>
            </p:cNvSpPr>
            <p:nvPr/>
          </p:nvSpPr>
          <p:spPr bwMode="auto">
            <a:xfrm>
              <a:off x="975956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3" name="Freeform 38"/>
            <p:cNvSpPr>
              <a:spLocks noChangeArrowheads="1"/>
            </p:cNvSpPr>
            <p:nvPr/>
          </p:nvSpPr>
          <p:spPr bwMode="auto">
            <a:xfrm>
              <a:off x="1164845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4" name="Freeform 39"/>
            <p:cNvSpPr>
              <a:spLocks noChangeArrowheads="1"/>
            </p:cNvSpPr>
            <p:nvPr/>
          </p:nvSpPr>
          <p:spPr bwMode="auto">
            <a:xfrm>
              <a:off x="785482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5" name="Freeform 40"/>
            <p:cNvSpPr>
              <a:spLocks noChangeArrowheads="1"/>
            </p:cNvSpPr>
            <p:nvPr/>
          </p:nvSpPr>
          <p:spPr bwMode="auto">
            <a:xfrm>
              <a:off x="1352146" y="6673428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6" name="Freeform 41"/>
            <p:cNvSpPr>
              <a:spLocks noChangeArrowheads="1"/>
            </p:cNvSpPr>
            <p:nvPr/>
          </p:nvSpPr>
          <p:spPr bwMode="auto">
            <a:xfrm>
              <a:off x="1715635" y="66734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7" name="Freeform 42"/>
            <p:cNvSpPr>
              <a:spLocks noChangeArrowheads="1"/>
            </p:cNvSpPr>
            <p:nvPr/>
          </p:nvSpPr>
          <p:spPr bwMode="auto">
            <a:xfrm>
              <a:off x="1904523" y="66734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8" name="Freeform 43"/>
            <p:cNvSpPr>
              <a:spLocks noChangeArrowheads="1"/>
            </p:cNvSpPr>
            <p:nvPr/>
          </p:nvSpPr>
          <p:spPr bwMode="auto">
            <a:xfrm>
              <a:off x="1526747" y="6673428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79" name="Freeform 44"/>
            <p:cNvSpPr>
              <a:spLocks noChangeArrowheads="1"/>
            </p:cNvSpPr>
            <p:nvPr/>
          </p:nvSpPr>
          <p:spPr bwMode="auto">
            <a:xfrm>
              <a:off x="2093411" y="66734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0" name="Freeform 45"/>
            <p:cNvSpPr>
              <a:spLocks noChangeArrowheads="1"/>
            </p:cNvSpPr>
            <p:nvPr/>
          </p:nvSpPr>
          <p:spPr bwMode="auto">
            <a:xfrm>
              <a:off x="2487060" y="666866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1" name="Freeform 46"/>
            <p:cNvSpPr>
              <a:spLocks noChangeArrowheads="1"/>
            </p:cNvSpPr>
            <p:nvPr/>
          </p:nvSpPr>
          <p:spPr bwMode="auto">
            <a:xfrm>
              <a:off x="2675948" y="6668667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2" name="Freeform 47"/>
            <p:cNvSpPr>
              <a:spLocks noChangeArrowheads="1"/>
            </p:cNvSpPr>
            <p:nvPr/>
          </p:nvSpPr>
          <p:spPr bwMode="auto">
            <a:xfrm>
              <a:off x="2299759" y="6668667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3" name="Freeform 48"/>
            <p:cNvSpPr>
              <a:spLocks noChangeArrowheads="1"/>
            </p:cNvSpPr>
            <p:nvPr/>
          </p:nvSpPr>
          <p:spPr bwMode="auto">
            <a:xfrm>
              <a:off x="2868011" y="6668667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4" name="Freeform 49"/>
            <p:cNvSpPr>
              <a:spLocks noChangeArrowheads="1"/>
            </p:cNvSpPr>
            <p:nvPr/>
          </p:nvSpPr>
          <p:spPr bwMode="auto">
            <a:xfrm>
              <a:off x="3245786" y="6673428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5" name="Freeform 50"/>
            <p:cNvSpPr>
              <a:spLocks noChangeArrowheads="1"/>
            </p:cNvSpPr>
            <p:nvPr/>
          </p:nvSpPr>
          <p:spPr bwMode="auto">
            <a:xfrm>
              <a:off x="3434674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6" name="Freeform 51"/>
            <p:cNvSpPr>
              <a:spLocks noChangeArrowheads="1"/>
            </p:cNvSpPr>
            <p:nvPr/>
          </p:nvSpPr>
          <p:spPr bwMode="auto">
            <a:xfrm>
              <a:off x="3056899" y="6673428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7" name="Freeform 52"/>
            <p:cNvSpPr>
              <a:spLocks noChangeArrowheads="1"/>
            </p:cNvSpPr>
            <p:nvPr/>
          </p:nvSpPr>
          <p:spPr bwMode="auto">
            <a:xfrm>
              <a:off x="3625150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8" name="Freeform 53"/>
            <p:cNvSpPr>
              <a:spLocks noChangeArrowheads="1"/>
            </p:cNvSpPr>
            <p:nvPr/>
          </p:nvSpPr>
          <p:spPr bwMode="auto">
            <a:xfrm>
              <a:off x="4017211" y="666866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89" name="Freeform 54"/>
            <p:cNvSpPr>
              <a:spLocks noChangeArrowheads="1"/>
            </p:cNvSpPr>
            <p:nvPr/>
          </p:nvSpPr>
          <p:spPr bwMode="auto">
            <a:xfrm>
              <a:off x="4207686" y="6668667"/>
              <a:ext cx="179365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0" name="Freeform 55"/>
            <p:cNvSpPr>
              <a:spLocks noChangeArrowheads="1"/>
            </p:cNvSpPr>
            <p:nvPr/>
          </p:nvSpPr>
          <p:spPr bwMode="auto">
            <a:xfrm>
              <a:off x="3828323" y="666866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1" name="Freeform 56"/>
            <p:cNvSpPr>
              <a:spLocks noChangeArrowheads="1"/>
            </p:cNvSpPr>
            <p:nvPr/>
          </p:nvSpPr>
          <p:spPr bwMode="auto">
            <a:xfrm>
              <a:off x="4396574" y="666866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2" name="Freeform 57"/>
            <p:cNvSpPr>
              <a:spLocks noChangeArrowheads="1"/>
            </p:cNvSpPr>
            <p:nvPr/>
          </p:nvSpPr>
          <p:spPr bwMode="auto">
            <a:xfrm>
              <a:off x="4760064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3" name="Freeform 58"/>
            <p:cNvSpPr>
              <a:spLocks noChangeArrowheads="1"/>
            </p:cNvSpPr>
            <p:nvPr/>
          </p:nvSpPr>
          <p:spPr bwMode="auto">
            <a:xfrm>
              <a:off x="4948952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4" name="Freeform 59"/>
            <p:cNvSpPr>
              <a:spLocks noChangeArrowheads="1"/>
            </p:cNvSpPr>
            <p:nvPr/>
          </p:nvSpPr>
          <p:spPr bwMode="auto">
            <a:xfrm>
              <a:off x="4571176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5" name="Freeform 60"/>
            <p:cNvSpPr>
              <a:spLocks noChangeArrowheads="1"/>
            </p:cNvSpPr>
            <p:nvPr/>
          </p:nvSpPr>
          <p:spPr bwMode="auto">
            <a:xfrm>
              <a:off x="5137840" y="666707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6" name="Freeform 61"/>
            <p:cNvSpPr>
              <a:spLocks noChangeArrowheads="1"/>
            </p:cNvSpPr>
            <p:nvPr/>
          </p:nvSpPr>
          <p:spPr bwMode="auto">
            <a:xfrm>
              <a:off x="5531488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7" name="Freeform 62"/>
            <p:cNvSpPr>
              <a:spLocks noChangeArrowheads="1"/>
            </p:cNvSpPr>
            <p:nvPr/>
          </p:nvSpPr>
          <p:spPr bwMode="auto">
            <a:xfrm>
              <a:off x="5720377" y="666231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8" name="Freeform 63"/>
            <p:cNvSpPr>
              <a:spLocks noChangeArrowheads="1"/>
            </p:cNvSpPr>
            <p:nvPr/>
          </p:nvSpPr>
          <p:spPr bwMode="auto">
            <a:xfrm>
              <a:off x="5342601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99" name="Freeform 64"/>
            <p:cNvSpPr>
              <a:spLocks noChangeArrowheads="1"/>
            </p:cNvSpPr>
            <p:nvPr/>
          </p:nvSpPr>
          <p:spPr bwMode="auto">
            <a:xfrm>
              <a:off x="5909264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0" name="Freeform 65"/>
            <p:cNvSpPr>
              <a:spLocks noChangeArrowheads="1"/>
            </p:cNvSpPr>
            <p:nvPr/>
          </p:nvSpPr>
          <p:spPr bwMode="auto">
            <a:xfrm>
              <a:off x="6288627" y="666231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1" name="Freeform 66"/>
            <p:cNvSpPr>
              <a:spLocks noChangeArrowheads="1"/>
            </p:cNvSpPr>
            <p:nvPr/>
          </p:nvSpPr>
          <p:spPr bwMode="auto">
            <a:xfrm>
              <a:off x="6477515" y="666231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2" name="Freeform 67"/>
            <p:cNvSpPr>
              <a:spLocks noChangeArrowheads="1"/>
            </p:cNvSpPr>
            <p:nvPr/>
          </p:nvSpPr>
          <p:spPr bwMode="auto">
            <a:xfrm>
              <a:off x="6099739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3" name="Freeform 68"/>
            <p:cNvSpPr>
              <a:spLocks noChangeArrowheads="1"/>
            </p:cNvSpPr>
            <p:nvPr/>
          </p:nvSpPr>
          <p:spPr bwMode="auto">
            <a:xfrm>
              <a:off x="6666403" y="666231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4" name="Freeform 69"/>
            <p:cNvSpPr>
              <a:spLocks noChangeArrowheads="1"/>
            </p:cNvSpPr>
            <p:nvPr/>
          </p:nvSpPr>
          <p:spPr bwMode="auto">
            <a:xfrm>
              <a:off x="7060053" y="6659142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5" name="Freeform 70"/>
            <p:cNvSpPr>
              <a:spLocks noChangeArrowheads="1"/>
            </p:cNvSpPr>
            <p:nvPr/>
          </p:nvSpPr>
          <p:spPr bwMode="auto">
            <a:xfrm>
              <a:off x="7248939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6" name="Freeform 71"/>
            <p:cNvSpPr>
              <a:spLocks noChangeArrowheads="1"/>
            </p:cNvSpPr>
            <p:nvPr/>
          </p:nvSpPr>
          <p:spPr bwMode="auto">
            <a:xfrm>
              <a:off x="6872751" y="6659142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7" name="Freeform 72"/>
            <p:cNvSpPr>
              <a:spLocks noChangeArrowheads="1"/>
            </p:cNvSpPr>
            <p:nvPr/>
          </p:nvSpPr>
          <p:spPr bwMode="auto">
            <a:xfrm>
              <a:off x="7437828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8" name="Freeform 73"/>
            <p:cNvSpPr>
              <a:spLocks noChangeArrowheads="1"/>
            </p:cNvSpPr>
            <p:nvPr/>
          </p:nvSpPr>
          <p:spPr bwMode="auto">
            <a:xfrm>
              <a:off x="7802906" y="6655968"/>
              <a:ext cx="179364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09" name="Freeform 74"/>
            <p:cNvSpPr>
              <a:spLocks noChangeArrowheads="1"/>
            </p:cNvSpPr>
            <p:nvPr/>
          </p:nvSpPr>
          <p:spPr bwMode="auto">
            <a:xfrm>
              <a:off x="7991793" y="665596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0" name="Freeform 75"/>
            <p:cNvSpPr>
              <a:spLocks noChangeArrowheads="1"/>
            </p:cNvSpPr>
            <p:nvPr/>
          </p:nvSpPr>
          <p:spPr bwMode="auto">
            <a:xfrm>
              <a:off x="7612430" y="665596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1" name="Freeform 76"/>
            <p:cNvSpPr>
              <a:spLocks noChangeArrowheads="1"/>
            </p:cNvSpPr>
            <p:nvPr/>
          </p:nvSpPr>
          <p:spPr bwMode="auto">
            <a:xfrm>
              <a:off x="8180682" y="665596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2" name="Freeform 77"/>
            <p:cNvSpPr>
              <a:spLocks noChangeArrowheads="1"/>
            </p:cNvSpPr>
            <p:nvPr/>
          </p:nvSpPr>
          <p:spPr bwMode="auto">
            <a:xfrm>
              <a:off x="8575917" y="665438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3" name="Freeform 78"/>
            <p:cNvSpPr>
              <a:spLocks noChangeArrowheads="1"/>
            </p:cNvSpPr>
            <p:nvPr/>
          </p:nvSpPr>
          <p:spPr bwMode="auto">
            <a:xfrm>
              <a:off x="8763218" y="665438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4" name="Freeform 79"/>
            <p:cNvSpPr>
              <a:spLocks noChangeArrowheads="1"/>
            </p:cNvSpPr>
            <p:nvPr/>
          </p:nvSpPr>
          <p:spPr bwMode="auto">
            <a:xfrm>
              <a:off x="8383856" y="665438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5" name="Freeform 80"/>
            <p:cNvSpPr>
              <a:spLocks noChangeArrowheads="1"/>
            </p:cNvSpPr>
            <p:nvPr/>
          </p:nvSpPr>
          <p:spPr bwMode="auto">
            <a:xfrm>
              <a:off x="8952106" y="665438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6" name="Freeform 81"/>
            <p:cNvSpPr>
              <a:spLocks noChangeArrowheads="1"/>
            </p:cNvSpPr>
            <p:nvPr/>
          </p:nvSpPr>
          <p:spPr bwMode="auto">
            <a:xfrm>
              <a:off x="9333056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7" name="Freeform 82"/>
            <p:cNvSpPr>
              <a:spLocks noChangeArrowheads="1"/>
            </p:cNvSpPr>
            <p:nvPr/>
          </p:nvSpPr>
          <p:spPr bwMode="auto">
            <a:xfrm>
              <a:off x="9520357" y="6659142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8" name="Freeform 83"/>
            <p:cNvSpPr>
              <a:spLocks noChangeArrowheads="1"/>
            </p:cNvSpPr>
            <p:nvPr/>
          </p:nvSpPr>
          <p:spPr bwMode="auto">
            <a:xfrm>
              <a:off x="9144168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19" name="Freeform 84"/>
            <p:cNvSpPr>
              <a:spLocks noChangeArrowheads="1"/>
            </p:cNvSpPr>
            <p:nvPr/>
          </p:nvSpPr>
          <p:spPr bwMode="auto">
            <a:xfrm>
              <a:off x="9710832" y="6659142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0" name="Freeform 85"/>
            <p:cNvSpPr>
              <a:spLocks noChangeArrowheads="1"/>
            </p:cNvSpPr>
            <p:nvPr/>
          </p:nvSpPr>
          <p:spPr bwMode="auto">
            <a:xfrm>
              <a:off x="10104481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1" name="Freeform 86"/>
            <p:cNvSpPr>
              <a:spLocks noChangeArrowheads="1"/>
            </p:cNvSpPr>
            <p:nvPr/>
          </p:nvSpPr>
          <p:spPr bwMode="auto">
            <a:xfrm>
              <a:off x="10293368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2" name="Freeform 87"/>
            <p:cNvSpPr>
              <a:spLocks noChangeArrowheads="1"/>
            </p:cNvSpPr>
            <p:nvPr/>
          </p:nvSpPr>
          <p:spPr bwMode="auto">
            <a:xfrm>
              <a:off x="9915592" y="665438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3" name="Freeform 88"/>
            <p:cNvSpPr>
              <a:spLocks noChangeArrowheads="1"/>
            </p:cNvSpPr>
            <p:nvPr/>
          </p:nvSpPr>
          <p:spPr bwMode="auto">
            <a:xfrm>
              <a:off x="10482257" y="665438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4" name="Freeform 89"/>
            <p:cNvSpPr>
              <a:spLocks noChangeArrowheads="1"/>
            </p:cNvSpPr>
            <p:nvPr/>
          </p:nvSpPr>
          <p:spPr bwMode="auto">
            <a:xfrm>
              <a:off x="10844160" y="665279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5" name="Freeform 90"/>
            <p:cNvSpPr>
              <a:spLocks noChangeArrowheads="1"/>
            </p:cNvSpPr>
            <p:nvPr/>
          </p:nvSpPr>
          <p:spPr bwMode="auto">
            <a:xfrm>
              <a:off x="11036221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6" name="Freeform 91"/>
            <p:cNvSpPr>
              <a:spLocks noChangeArrowheads="1"/>
            </p:cNvSpPr>
            <p:nvPr/>
          </p:nvSpPr>
          <p:spPr bwMode="auto">
            <a:xfrm>
              <a:off x="10656859" y="665279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7" name="Freeform 92"/>
            <p:cNvSpPr>
              <a:spLocks noChangeArrowheads="1"/>
            </p:cNvSpPr>
            <p:nvPr/>
          </p:nvSpPr>
          <p:spPr bwMode="auto">
            <a:xfrm>
              <a:off x="11225110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8" name="Freeform 93"/>
            <p:cNvSpPr>
              <a:spLocks noChangeArrowheads="1"/>
            </p:cNvSpPr>
            <p:nvPr/>
          </p:nvSpPr>
          <p:spPr bwMode="auto">
            <a:xfrm>
              <a:off x="11618759" y="664803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29" name="Freeform 94"/>
            <p:cNvSpPr>
              <a:spLocks noChangeArrowheads="1"/>
            </p:cNvSpPr>
            <p:nvPr/>
          </p:nvSpPr>
          <p:spPr bwMode="auto">
            <a:xfrm>
              <a:off x="11807647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0" name="Freeform 95"/>
            <p:cNvSpPr>
              <a:spLocks noChangeArrowheads="1"/>
            </p:cNvSpPr>
            <p:nvPr/>
          </p:nvSpPr>
          <p:spPr bwMode="auto">
            <a:xfrm>
              <a:off x="11428284" y="664803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1" name="Freeform 96"/>
            <p:cNvSpPr>
              <a:spLocks noChangeArrowheads="1"/>
            </p:cNvSpPr>
            <p:nvPr/>
          </p:nvSpPr>
          <p:spPr bwMode="auto">
            <a:xfrm>
              <a:off x="11996534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3" name="Freeform 33"/>
            <p:cNvSpPr>
              <a:spLocks noChangeArrowheads="1"/>
            </p:cNvSpPr>
            <p:nvPr/>
          </p:nvSpPr>
          <p:spPr bwMode="auto">
            <a:xfrm rot="16200000">
              <a:off x="48185" y="6302795"/>
              <a:ext cx="180951" cy="173016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4" name="Freeform 34"/>
            <p:cNvSpPr>
              <a:spLocks noChangeArrowheads="1"/>
            </p:cNvSpPr>
            <p:nvPr/>
          </p:nvSpPr>
          <p:spPr bwMode="auto">
            <a:xfrm rot="16200000">
              <a:off x="48185" y="6110733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5" name="Freeform 35"/>
            <p:cNvSpPr>
              <a:spLocks noChangeArrowheads="1"/>
            </p:cNvSpPr>
            <p:nvPr/>
          </p:nvSpPr>
          <p:spPr bwMode="auto">
            <a:xfrm rot="16200000">
              <a:off x="48185" y="6491684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6" name="Freeform 36"/>
            <p:cNvSpPr>
              <a:spLocks noChangeArrowheads="1"/>
            </p:cNvSpPr>
            <p:nvPr/>
          </p:nvSpPr>
          <p:spPr bwMode="auto">
            <a:xfrm rot="16200000">
              <a:off x="48185" y="5921844"/>
              <a:ext cx="180951" cy="173016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7" name="Freeform 37"/>
            <p:cNvSpPr>
              <a:spLocks noChangeArrowheads="1"/>
            </p:cNvSpPr>
            <p:nvPr/>
          </p:nvSpPr>
          <p:spPr bwMode="auto">
            <a:xfrm rot="16200000">
              <a:off x="41835" y="5528196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8" name="Freeform 38"/>
            <p:cNvSpPr>
              <a:spLocks noChangeArrowheads="1"/>
            </p:cNvSpPr>
            <p:nvPr/>
          </p:nvSpPr>
          <p:spPr bwMode="auto">
            <a:xfrm rot="16200000">
              <a:off x="41835" y="5339308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39" name="Freeform 39"/>
            <p:cNvSpPr>
              <a:spLocks noChangeArrowheads="1"/>
            </p:cNvSpPr>
            <p:nvPr/>
          </p:nvSpPr>
          <p:spPr bwMode="auto">
            <a:xfrm rot="16200000">
              <a:off x="41835" y="5718671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0" name="Freeform 40"/>
            <p:cNvSpPr>
              <a:spLocks noChangeArrowheads="1"/>
            </p:cNvSpPr>
            <p:nvPr/>
          </p:nvSpPr>
          <p:spPr bwMode="auto">
            <a:xfrm rot="16200000">
              <a:off x="41835" y="5152008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1" name="Freeform 41"/>
            <p:cNvSpPr>
              <a:spLocks noChangeArrowheads="1"/>
            </p:cNvSpPr>
            <p:nvPr/>
          </p:nvSpPr>
          <p:spPr bwMode="auto">
            <a:xfrm rot="16200000">
              <a:off x="41835" y="4788517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2" name="Freeform 42"/>
            <p:cNvSpPr>
              <a:spLocks noChangeArrowheads="1"/>
            </p:cNvSpPr>
            <p:nvPr/>
          </p:nvSpPr>
          <p:spPr bwMode="auto">
            <a:xfrm rot="16200000">
              <a:off x="41835" y="4599630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3" name="Freeform 43"/>
            <p:cNvSpPr>
              <a:spLocks noChangeArrowheads="1"/>
            </p:cNvSpPr>
            <p:nvPr/>
          </p:nvSpPr>
          <p:spPr bwMode="auto">
            <a:xfrm rot="16200000">
              <a:off x="41835" y="4977405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4" name="Freeform 44"/>
            <p:cNvSpPr>
              <a:spLocks noChangeArrowheads="1"/>
            </p:cNvSpPr>
            <p:nvPr/>
          </p:nvSpPr>
          <p:spPr bwMode="auto">
            <a:xfrm rot="16200000">
              <a:off x="41835" y="4410741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5" name="Freeform 45"/>
            <p:cNvSpPr>
              <a:spLocks noChangeArrowheads="1"/>
            </p:cNvSpPr>
            <p:nvPr/>
          </p:nvSpPr>
          <p:spPr bwMode="auto">
            <a:xfrm rot="16200000">
              <a:off x="37073" y="4017092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6" name="Freeform 46"/>
            <p:cNvSpPr>
              <a:spLocks noChangeArrowheads="1"/>
            </p:cNvSpPr>
            <p:nvPr/>
          </p:nvSpPr>
          <p:spPr bwMode="auto">
            <a:xfrm rot="16200000">
              <a:off x="37073" y="3828205"/>
              <a:ext cx="180951" cy="173015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7" name="Freeform 47"/>
            <p:cNvSpPr>
              <a:spLocks noChangeArrowheads="1"/>
            </p:cNvSpPr>
            <p:nvPr/>
          </p:nvSpPr>
          <p:spPr bwMode="auto">
            <a:xfrm rot="16200000">
              <a:off x="37073" y="4204393"/>
              <a:ext cx="180951" cy="173015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8" name="Freeform 48"/>
            <p:cNvSpPr>
              <a:spLocks noChangeArrowheads="1"/>
            </p:cNvSpPr>
            <p:nvPr/>
          </p:nvSpPr>
          <p:spPr bwMode="auto">
            <a:xfrm rot="16200000">
              <a:off x="37073" y="3636142"/>
              <a:ext cx="180951" cy="173015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49" name="Freeform 49"/>
            <p:cNvSpPr>
              <a:spLocks noChangeArrowheads="1"/>
            </p:cNvSpPr>
            <p:nvPr/>
          </p:nvSpPr>
          <p:spPr bwMode="auto">
            <a:xfrm rot="16200000">
              <a:off x="41835" y="3258366"/>
              <a:ext cx="180951" cy="173016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0" name="Freeform 50"/>
            <p:cNvSpPr>
              <a:spLocks noChangeArrowheads="1"/>
            </p:cNvSpPr>
            <p:nvPr/>
          </p:nvSpPr>
          <p:spPr bwMode="auto">
            <a:xfrm rot="16200000">
              <a:off x="42629" y="3067097"/>
              <a:ext cx="179365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1" name="Freeform 51"/>
            <p:cNvSpPr>
              <a:spLocks noChangeArrowheads="1"/>
            </p:cNvSpPr>
            <p:nvPr/>
          </p:nvSpPr>
          <p:spPr bwMode="auto">
            <a:xfrm rot="16200000">
              <a:off x="41835" y="3447254"/>
              <a:ext cx="180951" cy="173016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2" name="Freeform 52"/>
            <p:cNvSpPr>
              <a:spLocks noChangeArrowheads="1"/>
            </p:cNvSpPr>
            <p:nvPr/>
          </p:nvSpPr>
          <p:spPr bwMode="auto">
            <a:xfrm rot="16200000">
              <a:off x="41835" y="2879003"/>
              <a:ext cx="180951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3" name="Freeform 53"/>
            <p:cNvSpPr>
              <a:spLocks noChangeArrowheads="1"/>
            </p:cNvSpPr>
            <p:nvPr/>
          </p:nvSpPr>
          <p:spPr bwMode="auto">
            <a:xfrm rot="16200000">
              <a:off x="37073" y="248694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4" name="Freeform 54"/>
            <p:cNvSpPr>
              <a:spLocks noChangeArrowheads="1"/>
            </p:cNvSpPr>
            <p:nvPr/>
          </p:nvSpPr>
          <p:spPr bwMode="auto">
            <a:xfrm rot="16200000">
              <a:off x="37073" y="2296467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5" name="Freeform 55"/>
            <p:cNvSpPr>
              <a:spLocks noChangeArrowheads="1"/>
            </p:cNvSpPr>
            <p:nvPr/>
          </p:nvSpPr>
          <p:spPr bwMode="auto">
            <a:xfrm rot="16200000">
              <a:off x="37073" y="2675830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6" name="Freeform 56"/>
            <p:cNvSpPr>
              <a:spLocks noChangeArrowheads="1"/>
            </p:cNvSpPr>
            <p:nvPr/>
          </p:nvSpPr>
          <p:spPr bwMode="auto">
            <a:xfrm rot="16200000">
              <a:off x="37073" y="2107579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7" name="Freeform 57"/>
            <p:cNvSpPr>
              <a:spLocks noChangeArrowheads="1"/>
            </p:cNvSpPr>
            <p:nvPr/>
          </p:nvSpPr>
          <p:spPr bwMode="auto">
            <a:xfrm rot="16200000">
              <a:off x="35486" y="1744088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8" name="Freeform 58"/>
            <p:cNvSpPr>
              <a:spLocks noChangeArrowheads="1"/>
            </p:cNvSpPr>
            <p:nvPr/>
          </p:nvSpPr>
          <p:spPr bwMode="auto">
            <a:xfrm rot="16200000">
              <a:off x="35486" y="1555201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59" name="Freeform 59"/>
            <p:cNvSpPr>
              <a:spLocks noChangeArrowheads="1"/>
            </p:cNvSpPr>
            <p:nvPr/>
          </p:nvSpPr>
          <p:spPr bwMode="auto">
            <a:xfrm rot="16200000">
              <a:off x="35486" y="1932977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0" name="Freeform 60"/>
            <p:cNvSpPr>
              <a:spLocks noChangeArrowheads="1"/>
            </p:cNvSpPr>
            <p:nvPr/>
          </p:nvSpPr>
          <p:spPr bwMode="auto">
            <a:xfrm rot="16200000">
              <a:off x="35486" y="1366313"/>
              <a:ext cx="180951" cy="173016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1" name="Freeform 61"/>
            <p:cNvSpPr>
              <a:spLocks noChangeArrowheads="1"/>
            </p:cNvSpPr>
            <p:nvPr/>
          </p:nvSpPr>
          <p:spPr bwMode="auto">
            <a:xfrm rot="16200000">
              <a:off x="30725" y="972664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2" name="Freeform 62"/>
            <p:cNvSpPr>
              <a:spLocks noChangeArrowheads="1"/>
            </p:cNvSpPr>
            <p:nvPr/>
          </p:nvSpPr>
          <p:spPr bwMode="auto">
            <a:xfrm rot="16200000">
              <a:off x="30725" y="783776"/>
              <a:ext cx="180951" cy="173015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3" name="Freeform 63"/>
            <p:cNvSpPr>
              <a:spLocks noChangeArrowheads="1"/>
            </p:cNvSpPr>
            <p:nvPr/>
          </p:nvSpPr>
          <p:spPr bwMode="auto">
            <a:xfrm rot="16200000">
              <a:off x="30725" y="1161553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4" name="Freeform 64"/>
            <p:cNvSpPr>
              <a:spLocks noChangeArrowheads="1"/>
            </p:cNvSpPr>
            <p:nvPr/>
          </p:nvSpPr>
          <p:spPr bwMode="auto">
            <a:xfrm rot="16200000">
              <a:off x="30725" y="59330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5" name="Freeform 65"/>
            <p:cNvSpPr>
              <a:spLocks noChangeArrowheads="1"/>
            </p:cNvSpPr>
            <p:nvPr/>
          </p:nvSpPr>
          <p:spPr bwMode="auto">
            <a:xfrm rot="16200000">
              <a:off x="30725" y="215525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167" name="Freeform 67"/>
            <p:cNvSpPr>
              <a:spLocks noChangeArrowheads="1"/>
            </p:cNvSpPr>
            <p:nvPr/>
          </p:nvSpPr>
          <p:spPr bwMode="auto">
            <a:xfrm rot="16200000">
              <a:off x="30725" y="404413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0" name="Freeform 33"/>
            <p:cNvSpPr>
              <a:spLocks noChangeArrowheads="1"/>
            </p:cNvSpPr>
            <p:nvPr/>
          </p:nvSpPr>
          <p:spPr bwMode="auto">
            <a:xfrm rot="16200000">
              <a:off x="11998915" y="6280572"/>
              <a:ext cx="180951" cy="173015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1" name="Freeform 34"/>
            <p:cNvSpPr>
              <a:spLocks noChangeArrowheads="1"/>
            </p:cNvSpPr>
            <p:nvPr/>
          </p:nvSpPr>
          <p:spPr bwMode="auto">
            <a:xfrm rot="16200000">
              <a:off x="11998915" y="6088510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2" name="Freeform 35"/>
            <p:cNvSpPr>
              <a:spLocks noChangeArrowheads="1"/>
            </p:cNvSpPr>
            <p:nvPr/>
          </p:nvSpPr>
          <p:spPr bwMode="auto">
            <a:xfrm rot="16200000">
              <a:off x="11998915" y="6469461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3" name="Freeform 36"/>
            <p:cNvSpPr>
              <a:spLocks noChangeArrowheads="1"/>
            </p:cNvSpPr>
            <p:nvPr/>
          </p:nvSpPr>
          <p:spPr bwMode="auto">
            <a:xfrm rot="16200000">
              <a:off x="11998915" y="5899622"/>
              <a:ext cx="180951" cy="173015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4" name="Freeform 37"/>
            <p:cNvSpPr>
              <a:spLocks noChangeArrowheads="1"/>
            </p:cNvSpPr>
            <p:nvPr/>
          </p:nvSpPr>
          <p:spPr bwMode="auto">
            <a:xfrm rot="16200000">
              <a:off x="11992566" y="5505973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5" name="Freeform 38"/>
            <p:cNvSpPr>
              <a:spLocks noChangeArrowheads="1"/>
            </p:cNvSpPr>
            <p:nvPr/>
          </p:nvSpPr>
          <p:spPr bwMode="auto">
            <a:xfrm rot="16200000">
              <a:off x="11992566" y="5317086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6" name="Freeform 39"/>
            <p:cNvSpPr>
              <a:spLocks noChangeArrowheads="1"/>
            </p:cNvSpPr>
            <p:nvPr/>
          </p:nvSpPr>
          <p:spPr bwMode="auto">
            <a:xfrm rot="16200000">
              <a:off x="11992566" y="5696448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7" name="Freeform 40"/>
            <p:cNvSpPr>
              <a:spLocks noChangeArrowheads="1"/>
            </p:cNvSpPr>
            <p:nvPr/>
          </p:nvSpPr>
          <p:spPr bwMode="auto">
            <a:xfrm rot="16200000">
              <a:off x="11992566" y="5129785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8" name="Freeform 41"/>
            <p:cNvSpPr>
              <a:spLocks noChangeArrowheads="1"/>
            </p:cNvSpPr>
            <p:nvPr/>
          </p:nvSpPr>
          <p:spPr bwMode="auto">
            <a:xfrm rot="16200000">
              <a:off x="11992566" y="4766295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09" name="Freeform 42"/>
            <p:cNvSpPr>
              <a:spLocks noChangeArrowheads="1"/>
            </p:cNvSpPr>
            <p:nvPr/>
          </p:nvSpPr>
          <p:spPr bwMode="auto">
            <a:xfrm rot="16200000">
              <a:off x="11992566" y="4577407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0" name="Freeform 43"/>
            <p:cNvSpPr>
              <a:spLocks noChangeArrowheads="1"/>
            </p:cNvSpPr>
            <p:nvPr/>
          </p:nvSpPr>
          <p:spPr bwMode="auto">
            <a:xfrm rot="16200000">
              <a:off x="11992566" y="4955183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1" name="Freeform 44"/>
            <p:cNvSpPr>
              <a:spLocks noChangeArrowheads="1"/>
            </p:cNvSpPr>
            <p:nvPr/>
          </p:nvSpPr>
          <p:spPr bwMode="auto">
            <a:xfrm rot="16200000">
              <a:off x="11992566" y="4388519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2" name="Freeform 45"/>
            <p:cNvSpPr>
              <a:spLocks noChangeArrowheads="1"/>
            </p:cNvSpPr>
            <p:nvPr/>
          </p:nvSpPr>
          <p:spPr bwMode="auto">
            <a:xfrm rot="16200000">
              <a:off x="11987804" y="3994871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3" name="Freeform 46"/>
            <p:cNvSpPr>
              <a:spLocks noChangeArrowheads="1"/>
            </p:cNvSpPr>
            <p:nvPr/>
          </p:nvSpPr>
          <p:spPr bwMode="auto">
            <a:xfrm rot="16200000">
              <a:off x="11987804" y="3805983"/>
              <a:ext cx="180951" cy="173016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4" name="Freeform 47"/>
            <p:cNvSpPr>
              <a:spLocks noChangeArrowheads="1"/>
            </p:cNvSpPr>
            <p:nvPr/>
          </p:nvSpPr>
          <p:spPr bwMode="auto">
            <a:xfrm rot="16200000">
              <a:off x="11987804" y="4182171"/>
              <a:ext cx="180951" cy="173016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5" name="Freeform 48"/>
            <p:cNvSpPr>
              <a:spLocks noChangeArrowheads="1"/>
            </p:cNvSpPr>
            <p:nvPr/>
          </p:nvSpPr>
          <p:spPr bwMode="auto">
            <a:xfrm rot="16200000">
              <a:off x="11987804" y="3613920"/>
              <a:ext cx="180951" cy="173016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6" name="Freeform 49"/>
            <p:cNvSpPr>
              <a:spLocks noChangeArrowheads="1"/>
            </p:cNvSpPr>
            <p:nvPr/>
          </p:nvSpPr>
          <p:spPr bwMode="auto">
            <a:xfrm rot="16200000">
              <a:off x="11992566" y="3236144"/>
              <a:ext cx="180951" cy="173015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7" name="Freeform 50"/>
            <p:cNvSpPr>
              <a:spLocks noChangeArrowheads="1"/>
            </p:cNvSpPr>
            <p:nvPr/>
          </p:nvSpPr>
          <p:spPr bwMode="auto">
            <a:xfrm rot="16200000">
              <a:off x="11993360" y="3044875"/>
              <a:ext cx="179365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8" name="Freeform 51"/>
            <p:cNvSpPr>
              <a:spLocks noChangeArrowheads="1"/>
            </p:cNvSpPr>
            <p:nvPr/>
          </p:nvSpPr>
          <p:spPr bwMode="auto">
            <a:xfrm rot="16200000">
              <a:off x="11992566" y="3425033"/>
              <a:ext cx="180951" cy="173015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19" name="Freeform 52"/>
            <p:cNvSpPr>
              <a:spLocks noChangeArrowheads="1"/>
            </p:cNvSpPr>
            <p:nvPr/>
          </p:nvSpPr>
          <p:spPr bwMode="auto">
            <a:xfrm rot="16200000">
              <a:off x="11992566" y="2856782"/>
              <a:ext cx="180951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0" name="Freeform 53"/>
            <p:cNvSpPr>
              <a:spLocks noChangeArrowheads="1"/>
            </p:cNvSpPr>
            <p:nvPr/>
          </p:nvSpPr>
          <p:spPr bwMode="auto">
            <a:xfrm rot="16200000">
              <a:off x="11987804" y="246472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1" name="Freeform 54"/>
            <p:cNvSpPr>
              <a:spLocks noChangeArrowheads="1"/>
            </p:cNvSpPr>
            <p:nvPr/>
          </p:nvSpPr>
          <p:spPr bwMode="auto">
            <a:xfrm rot="16200000">
              <a:off x="11987804" y="2274244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2" name="Freeform 55"/>
            <p:cNvSpPr>
              <a:spLocks noChangeArrowheads="1"/>
            </p:cNvSpPr>
            <p:nvPr/>
          </p:nvSpPr>
          <p:spPr bwMode="auto">
            <a:xfrm rot="16200000">
              <a:off x="11987804" y="2653608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3" name="Freeform 56"/>
            <p:cNvSpPr>
              <a:spLocks noChangeArrowheads="1"/>
            </p:cNvSpPr>
            <p:nvPr/>
          </p:nvSpPr>
          <p:spPr bwMode="auto">
            <a:xfrm rot="16200000">
              <a:off x="11987804" y="2085357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4" name="Freeform 57"/>
            <p:cNvSpPr>
              <a:spLocks noChangeArrowheads="1"/>
            </p:cNvSpPr>
            <p:nvPr/>
          </p:nvSpPr>
          <p:spPr bwMode="auto">
            <a:xfrm rot="16200000">
              <a:off x="11986217" y="1721867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5" name="Freeform 58"/>
            <p:cNvSpPr>
              <a:spLocks noChangeArrowheads="1"/>
            </p:cNvSpPr>
            <p:nvPr/>
          </p:nvSpPr>
          <p:spPr bwMode="auto">
            <a:xfrm rot="16200000">
              <a:off x="11986217" y="1532979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6" name="Freeform 59"/>
            <p:cNvSpPr>
              <a:spLocks noChangeArrowheads="1"/>
            </p:cNvSpPr>
            <p:nvPr/>
          </p:nvSpPr>
          <p:spPr bwMode="auto">
            <a:xfrm rot="16200000">
              <a:off x="11986217" y="1910754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7" name="Freeform 60"/>
            <p:cNvSpPr>
              <a:spLocks noChangeArrowheads="1"/>
            </p:cNvSpPr>
            <p:nvPr/>
          </p:nvSpPr>
          <p:spPr bwMode="auto">
            <a:xfrm rot="16200000">
              <a:off x="11986217" y="1344090"/>
              <a:ext cx="180951" cy="173015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8" name="Freeform 61"/>
            <p:cNvSpPr>
              <a:spLocks noChangeArrowheads="1"/>
            </p:cNvSpPr>
            <p:nvPr/>
          </p:nvSpPr>
          <p:spPr bwMode="auto">
            <a:xfrm rot="16200000">
              <a:off x="11981455" y="950441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29" name="Freeform 62"/>
            <p:cNvSpPr>
              <a:spLocks noChangeArrowheads="1"/>
            </p:cNvSpPr>
            <p:nvPr/>
          </p:nvSpPr>
          <p:spPr bwMode="auto">
            <a:xfrm rot="16200000">
              <a:off x="11981455" y="761555"/>
              <a:ext cx="180951" cy="173016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30" name="Freeform 63"/>
            <p:cNvSpPr>
              <a:spLocks noChangeArrowheads="1"/>
            </p:cNvSpPr>
            <p:nvPr/>
          </p:nvSpPr>
          <p:spPr bwMode="auto">
            <a:xfrm rot="16200000">
              <a:off x="11981455" y="1139330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31" name="Freeform 64"/>
            <p:cNvSpPr>
              <a:spLocks noChangeArrowheads="1"/>
            </p:cNvSpPr>
            <p:nvPr/>
          </p:nvSpPr>
          <p:spPr bwMode="auto">
            <a:xfrm rot="16200000">
              <a:off x="11981455" y="571079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32" name="Freeform 65"/>
            <p:cNvSpPr>
              <a:spLocks noChangeArrowheads="1"/>
            </p:cNvSpPr>
            <p:nvPr/>
          </p:nvSpPr>
          <p:spPr bwMode="auto">
            <a:xfrm rot="16200000">
              <a:off x="11981455" y="193304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  <p:sp>
          <p:nvSpPr>
            <p:cNvPr id="233" name="Freeform 67"/>
            <p:cNvSpPr>
              <a:spLocks noChangeArrowheads="1"/>
            </p:cNvSpPr>
            <p:nvPr/>
          </p:nvSpPr>
          <p:spPr bwMode="auto">
            <a:xfrm rot="16200000">
              <a:off x="11981455" y="38219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 sz="1050"/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-865802" y="-97867"/>
            <a:ext cx="11033938" cy="44310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33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3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altLang="vi-VN" sz="33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108</a:t>
            </a:r>
            <a:endParaRPr lang="fr-FR" sz="33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NGHỊ LUẬN  </a:t>
            </a:r>
            <a:endParaRPr lang="vi-VN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MỘT VẤN ĐỀ TRONG ĐỜI SỐNG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37" name="Picture 2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76" y="-312657"/>
            <a:ext cx="1720229" cy="1720229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770" y="3801900"/>
            <a:ext cx="1674631" cy="1391695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76770" y="-73256"/>
            <a:ext cx="1637469" cy="1559876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065" y="3468909"/>
            <a:ext cx="1925743" cy="1925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4250"/>
            <a:ext cx="9140804" cy="5139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83" y="272993"/>
            <a:ext cx="9020909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nghị luận về một vấn đề trong đời </a:t>
            </a:r>
            <a:r>
              <a:rPr 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9783" y="1173240"/>
          <a:ext cx="9129739" cy="397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1906</Words>
  <Application>WPS Presentation</Application>
  <PresentationFormat>On-screen Show (16:9)</PresentationFormat>
  <Paragraphs>96</Paragraphs>
  <Slides>17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SimSun</vt:lpstr>
      <vt:lpstr>Wingdings</vt:lpstr>
      <vt:lpstr>Arial</vt:lpstr>
      <vt:lpstr>Gloria Hallelujah</vt:lpstr>
      <vt:lpstr>Nunito</vt:lpstr>
      <vt:lpstr>Rakkas</vt:lpstr>
      <vt:lpstr>SVN-Servetica Medium</vt:lpstr>
      <vt:lpstr>Times New Roman</vt:lpstr>
      <vt:lpstr>Calibri</vt:lpstr>
      <vt:lpstr>Microsoft YaHei</vt:lpstr>
      <vt:lpstr>Roboto</vt:lpstr>
      <vt:lpstr>#9Slide05 SVNCookie</vt:lpstr>
      <vt:lpstr>Arima Madurai Black</vt:lpstr>
      <vt:lpstr>SVN-Riesling</vt:lpstr>
      <vt:lpstr>Nunito Bold</vt:lpstr>
      <vt:lpstr>#9Slide03 Arima Madurai</vt:lpstr>
      <vt:lpstr>Calibri</vt:lpstr>
      <vt:lpstr>Snell Roundhand</vt:lpstr>
      <vt:lpstr>Arial Unicode MS</vt:lpstr>
      <vt:lpstr>Back from Winter Break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Hướng dẫn tự học</vt:lpstr>
      <vt:lpstr>Chân thành cảm ơn quý thầy cô và các em học sinh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from Winter Break</dc:title>
  <dc:creator>NBN</dc:creator>
  <cp:lastModifiedBy>ADMIN</cp:lastModifiedBy>
  <cp:revision>104</cp:revision>
  <dcterms:created xsi:type="dcterms:W3CDTF">2023-03-26T11:31:00Z</dcterms:created>
  <dcterms:modified xsi:type="dcterms:W3CDTF">2023-03-27T03:56:31Z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BD9FF0854C1B4500B111E3B98AB69330</vt:lpwstr>
  </property>
  <property fmtid="{D5CDD505-2E9C-101B-9397-08002B2CF9AE}" pid="3" name="KSOProductBuildVer">
    <vt:lpwstr>1033-11.2.0.11513</vt:lpwstr>
  </property>
</Properties>
</file>