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0" r:id="rId5"/>
    <p:sldMasterId id="2147483722" r:id="rId6"/>
  </p:sldMasterIdLst>
  <p:notesMasterIdLst>
    <p:notesMasterId r:id="rId28"/>
  </p:notesMasterIdLst>
  <p:sldIdLst>
    <p:sldId id="292" r:id="rId7"/>
    <p:sldId id="290" r:id="rId8"/>
    <p:sldId id="291" r:id="rId9"/>
    <p:sldId id="257" r:id="rId10"/>
    <p:sldId id="280" r:id="rId11"/>
    <p:sldId id="278" r:id="rId12"/>
    <p:sldId id="281" r:id="rId13"/>
    <p:sldId id="282" r:id="rId14"/>
    <p:sldId id="283" r:id="rId15"/>
    <p:sldId id="284" r:id="rId16"/>
    <p:sldId id="285" r:id="rId17"/>
    <p:sldId id="258" r:id="rId18"/>
    <p:sldId id="259" r:id="rId19"/>
    <p:sldId id="289" r:id="rId20"/>
    <p:sldId id="288" r:id="rId21"/>
    <p:sldId id="260" r:id="rId22"/>
    <p:sldId id="287" r:id="rId23"/>
    <p:sldId id="261" r:id="rId24"/>
    <p:sldId id="275" r:id="rId25"/>
    <p:sldId id="274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000066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5560" autoAdjust="0"/>
  </p:normalViewPr>
  <p:slideViewPr>
    <p:cSldViewPr snapToGrid="0" showGuides="1">
      <p:cViewPr varScale="1">
        <p:scale>
          <a:sx n="65" d="100"/>
          <a:sy n="65" d="100"/>
        </p:scale>
        <p:origin x="126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812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24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842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476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6586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1662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7691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24700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2821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2262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3941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9072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80399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52706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0_Sports_Template_SlidesMania_1">
  <p:cSld name="0090_Sports_Template_SlidesMania_1">
    <p:bg>
      <p:bgPr>
        <a:solidFill>
          <a:srgbClr val="548135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/>
          <p:nvPr/>
        </p:nvSpPr>
        <p:spPr>
          <a:xfrm rot="5400000">
            <a:off x="-706988" y="6474238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25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825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959950676"/>
      </p:ext>
    </p:extLst>
  </p:cSld>
  <p:clrMapOvr>
    <a:masterClrMapping/>
  </p:clrMapOvr>
  <p:transition spd="slow"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0_Sports_Template_SlidesMania_2">
  <p:cSld name="0090_Sports_Template_SlidesMania_2">
    <p:bg>
      <p:bgPr>
        <a:solidFill>
          <a:srgbClr val="54813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3"/>
          <p:cNvGrpSpPr/>
          <p:nvPr/>
        </p:nvGrpSpPr>
        <p:grpSpPr>
          <a:xfrm>
            <a:off x="652616" y="671228"/>
            <a:ext cx="7838768" cy="6186772"/>
            <a:chOff x="870154" y="671228"/>
            <a:chExt cx="10451691" cy="6186772"/>
          </a:xfrm>
        </p:grpSpPr>
        <p:sp>
          <p:nvSpPr>
            <p:cNvPr id="10" name="Google Shape;10;p3"/>
            <p:cNvSpPr/>
            <p:nvPr/>
          </p:nvSpPr>
          <p:spPr>
            <a:xfrm>
              <a:off x="870154" y="1868126"/>
              <a:ext cx="10451691" cy="4208207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1;p3" descr="Imagen que contiene edificio, ventana&#10;&#10;Descripción generada automáticament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744672" y="1915968"/>
              <a:ext cx="6840305" cy="41151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3"/>
            <p:cNvSpPr/>
            <p:nvPr/>
          </p:nvSpPr>
          <p:spPr>
            <a:xfrm>
              <a:off x="870154" y="671228"/>
              <a:ext cx="10451691" cy="1199532"/>
            </a:xfrm>
            <a:custGeom>
              <a:avLst/>
              <a:gdLst/>
              <a:ahLst/>
              <a:cxnLst/>
              <a:rect l="l" t="t" r="r" b="b"/>
              <a:pathLst>
                <a:path w="9239014" h="1199532" extrusionOk="0">
                  <a:moveTo>
                    <a:pt x="4619508" y="0"/>
                  </a:moveTo>
                  <a:cubicBezTo>
                    <a:pt x="6380252" y="0"/>
                    <a:pt x="7974307" y="430301"/>
                    <a:pt x="9128175" y="1126003"/>
                  </a:cubicBezTo>
                  <a:lnTo>
                    <a:pt x="9239014" y="1199532"/>
                  </a:lnTo>
                  <a:lnTo>
                    <a:pt x="0" y="1199532"/>
                  </a:lnTo>
                  <a:lnTo>
                    <a:pt x="110839" y="1126003"/>
                  </a:lnTo>
                  <a:cubicBezTo>
                    <a:pt x="1264708" y="430301"/>
                    <a:pt x="2858763" y="0"/>
                    <a:pt x="4619508" y="0"/>
                  </a:cubicBez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3"/>
            <p:cNvSpPr/>
            <p:nvPr/>
          </p:nvSpPr>
          <p:spPr>
            <a:xfrm>
              <a:off x="1691148" y="6076333"/>
              <a:ext cx="540775" cy="781667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9960077" y="6076333"/>
              <a:ext cx="540775" cy="781667"/>
            </a:xfrm>
            <a:prstGeom prst="rect">
              <a:avLst/>
            </a:prstGeom>
            <a:solidFill>
              <a:srgbClr val="0C0C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5;p3"/>
          <p:cNvSpPr txBox="1"/>
          <p:nvPr/>
        </p:nvSpPr>
        <p:spPr>
          <a:xfrm rot="5400000">
            <a:off x="-706988" y="6474238"/>
            <a:ext cx="157980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25">
                <a:solidFill>
                  <a:srgbClr val="F1E6E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825">
              <a:solidFill>
                <a:srgbClr val="F1E6E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37960158"/>
      </p:ext>
    </p:extLst>
  </p:cSld>
  <p:clrMapOvr>
    <a:masterClrMapping/>
  </p:clrMapOvr>
  <p:transition spd="slow"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52185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38305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51471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3762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35142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100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6709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9245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17156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74323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0541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04372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BB6AD-0199-4792-AD0E-6DAA45314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ECFFA5-95A7-4456-A313-9B85BD0B4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D6BEDD-80B4-4EC5-A317-71A81DB1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24204F-AF9F-4768-92E4-B6639D86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D3E260-CC9B-47C3-AF7D-24F0609A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00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2EDA4-6775-4C82-A0BD-928EDE21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08215-A573-4856-9A4A-CC2C5E8D3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70AB31-8386-4D9B-A3C4-87EEAE00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8762FB-4235-4E23-BCB5-89C7531D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0C1DAA-5ED6-4984-9562-472ED5F1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5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70063-03D4-42A7-BC12-6A20426F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89E030-EA1A-47DC-973A-F8321439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121D5-71C5-4820-84A7-7C89E1E8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250680-DF2C-4F0B-B267-4A0EEE44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05018-2BBC-4F77-8F77-B876EADF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77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56F6D-1C6D-4951-879E-CA84484B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90168A-33FA-4235-9D40-301E95A62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6049D1-CEC8-4D3C-A4EE-16A957E6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458BA3-90C4-42DA-BBD4-64C27745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14DCC0-2C97-46DB-9087-1E90EAE8D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9DDA2-9DC6-41C9-8E1B-45B81732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7AA26-5BCB-474A-8071-36381B37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B38C5-D876-4925-97AB-8214759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87A153-0B7F-4CDE-BA8E-126162558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288D90-0283-46E0-8A06-5A7FB2EAC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9B05A7-F2DF-4475-A34E-EAA24173B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108E8E-FB58-40F0-92F3-3AEFF7F8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245435-2505-4CE3-9D18-1AD5E597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10201F8-35F7-485F-BDB6-86D43E6D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457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06ABC-B119-4F87-B6C5-62687702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8402B2-3D8A-4B93-8B14-14C032C5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C308BB-2C7F-4A16-9AE4-E73DE10D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D21F62-7D73-4887-9EF2-7E632507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05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A8884B-42DC-4AFD-A130-DB06AE53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E4DE18-85C7-4A15-8989-89EA3EFF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F8DAB6-849A-4EA2-86D7-B71C6D86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84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D1A27-039F-42B6-9AF9-11DE3E53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23C8A5-14FE-41D4-89BE-166EC0CE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3C11F7-39C4-4927-9230-E1C249639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950601-31C8-4AAA-B9A9-A2592F9C4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8CA2F-A2EA-4230-BB34-53F0B18B1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71D879-69CB-43A1-8155-8999E75F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15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FD600-39ED-4C2F-83A9-77C4F242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D040482-AF3F-4638-BAB0-994F854A6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0C4012-426A-454E-B2E6-61B301A8D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5C6B2-9154-49C8-A4F5-8702924B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54DDB7-56DE-4B48-9FCA-76C3B114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85F27E-C23D-452D-B530-78FC69BD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40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4D613-5E0A-4AF1-86F1-FCA013E9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DA1917-9D9D-46E5-8446-2068B873B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23F94C-27D1-4DCA-8BFB-3091D9F4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DBF9CC-16A2-4293-8D19-5AE67F7E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5EBD8E-130D-41A2-BF76-8B0F253A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32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1D28FF-6C36-4AE6-B978-9E3E9DC1C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EC6C46-9D04-47DD-92FD-B3BAF31EE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385012-85FB-42EF-A308-40BB7C13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499BB4-0773-45C3-A2A7-49CD4AC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B940C9-E83B-489A-877F-763761B5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16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9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209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739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46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42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59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9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873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97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44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5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4"/>
          </a:solidFill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8410252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Font typeface="Wingdings 3" pitchFamily="18" charset="2"/>
              <a:buChar char="Æ"/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247FA-8A7B-4274-B033-2FBDB13E71A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47201-C9D4-4E66-8E15-732319850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85257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4"/>
          </a:solidFill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4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3B27-550E-49E7-83E4-167A1BF9055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E006C-0C75-416D-8067-1AF5DC8A7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223866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1A41-FD2F-4842-8DD5-08F35370CC5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CBC16-FB4E-40E5-8F76-08A49DB58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436221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4CE1-FDF8-4796-ACEA-A55C9182F93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FC25A-6B45-493D-A6D5-6BF1B163D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195574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6D03-D228-40EC-975D-51A49A967F6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A6F6-7262-480B-9337-56F6C7E84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503885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B84B-F548-474A-B79B-ABF48FECF48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9F98B-DBD8-4DC1-94ED-25EAC9B82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124658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8E7D-A57B-4701-90D1-EF9B151D15C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A5BD-415A-4F8A-B833-26A9613FC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330022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0A3D-213B-46CC-A024-3F8463ED34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7E4-5502-4739-8E57-23515477B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0922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2664-0415-46EB-AE92-3196CD121B5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2A100-6D1E-4B5E-837B-76C0B889AC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29517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77BA-C883-499D-A07F-235FDD5FE8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08F6-D5AB-42AF-ADA8-F4C064C74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485268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8D30D-1A22-4543-B2A4-7068D1A37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20F6-4F91-49DA-BBC0-E38E25366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B6D92-706D-457F-B155-8B7EDECE2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EB59B-FAC6-416C-ACB2-99FFB9933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21103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35" r:id="rId13"/>
    <p:sldLayoutId id="2147483736" r:id="rId14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6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B5E38E1-1A5A-4D72-89A4-53E8BCC1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F9E7B8-B8DC-46A4-B581-7050D3CF3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D22DB6-FA89-4581-AD1D-CEC978785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A3D5A-510D-4870-AEB5-D643B6C0FDBC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EBF94B-2303-4B7E-9A2C-504FAF88C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F591E-C2EE-4F1C-BCDF-DE517703C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D0218-58BB-4146-B10B-9D9B2EF0C76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080A-6D7D-4C44-9EEC-3BDE37F1E9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45BBF-579C-4497-A937-A998975053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8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7509F-B968-4DBA-AACB-10CE34DF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0" tIns="182880" rIns="457200" bIns="18288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478BD-13B3-41BE-BE7E-79D44EB7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2B09A-6EAB-49DC-BEAF-2EFA52641F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2/11/2023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F1D0E-69E5-447C-8530-B1A3633305CE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3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 i="0" u="none" kern="1200" spc="3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0" i="0" u="none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65.xml"/><Relationship Id="rId5" Type="http://schemas.microsoft.com/office/2007/relationships/media" Target="../media/media4.wav"/><Relationship Id="rId15" Type="http://schemas.openxmlformats.org/officeDocument/2006/relationships/image" Target="../media/image22.jpeg"/><Relationship Id="rId10" Type="http://schemas.openxmlformats.org/officeDocument/2006/relationships/audio" Target="../media/media6.wav"/><Relationship Id="rId19" Type="http://schemas.openxmlformats.org/officeDocument/2006/relationships/image" Target="../media/image25.jp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5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247223" y="2042629"/>
            <a:ext cx="474520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SPORTS AND GAMES</a:t>
            </a:r>
            <a:endParaRPr lang="en-US" sz="2400" b="1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1781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ball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volleyball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515" y1="36818" x2="96656" y2="62273"/>
                        <a14:foregroundMark x1="69279" y1="10606" x2="79206" y2="10909"/>
                        <a14:foregroundMark x1="79206" y1="12576" x2="89969" y2="21970"/>
                        <a14:foregroundMark x1="57994" y1="36061" x2="96970" y2="56515"/>
                        <a14:foregroundMark x1="91850" y1="24242" x2="91850" y2="24242"/>
                        <a14:foregroundMark x1="90282" y1="22727" x2="93626" y2="26364"/>
                        <a14:foregroundMark x1="93835" y1="27273" x2="95402" y2="29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49" y="2164080"/>
            <a:ext cx="238698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volleyball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doing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weights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smtClean="0">
                <a:solidFill>
                  <a:srgbClr val="FF0000"/>
                </a:solidFill>
                <a:latin typeface="Comic Sans MS" pitchFamily="66" charset="0"/>
              </a:rPr>
              <a:t>aerobics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111" y1="80500" x2="39667" y2="89000"/>
                        <a14:foregroundMark x1="34889" y1="77125" x2="31889" y2="84375"/>
                        <a14:backgroundMark x1="35889" y1="79750" x2="35889" y2="79750"/>
                        <a14:backgroundMark x1="36778" y1="85250" x2="36778" y2="85250"/>
                        <a14:backgroundMark x1="37111" y1="66875" x2="37111" y2="66875"/>
                        <a14:backgroundMark x1="36222" y1="74750" x2="36222" y2="74750"/>
                        <a14:backgroundMark x1="36111" y1="76125" x2="36111" y2="7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2" y="1800077"/>
            <a:ext cx="360045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1927084"/>
            <a:ext cx="14286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0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aerobic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5" y="0"/>
            <a:ext cx="722672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6688" y="231288"/>
            <a:ext cx="390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6902" y="1204429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3" name="B2_08">
            <a:hlinkClick r:id="" action="ppaction://media"/>
            <a:extLst>
              <a:ext uri="{FF2B5EF4-FFF2-40B4-BE49-F238E27FC236}">
                <a16:creationId xmlns:a16="http://schemas.microsoft.com/office/drawing/2014/main" id="{B2B95C6E-44FE-45A1-8DAB-50E80C96A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976" y="206145"/>
            <a:ext cx="487363" cy="487363"/>
          </a:xfrm>
          <a:prstGeom prst="rect">
            <a:avLst/>
          </a:prstGeom>
        </p:spPr>
      </p:pic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714" y="2191435"/>
            <a:ext cx="415011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1. Where are the two kids?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2. What sports are they going to play?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819" y="896574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Wow</a:t>
            </a:r>
            <a:r>
              <a:rPr lang="en-US" sz="2400" dirty="0"/>
              <a:t>! This gym is big! 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Yeah</a:t>
            </a:r>
            <a:r>
              <a:rPr lang="en-US" sz="2400" dirty="0"/>
              <a:t>. The equipment is great. What sports do you do, Duong? 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Well</a:t>
            </a:r>
            <a:r>
              <a:rPr lang="en-US" sz="2400" dirty="0"/>
              <a:t>, I do karate, and I play table tennis. Yesterday I played with </a:t>
            </a:r>
            <a:r>
              <a:rPr lang="en-US" sz="2400" dirty="0" err="1"/>
              <a:t>Duy</a:t>
            </a:r>
            <a:r>
              <a:rPr lang="en-US" sz="2400" dirty="0"/>
              <a:t>, and I won!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Congratulations</a:t>
            </a:r>
            <a:r>
              <a:rPr lang="en-US" sz="2400" dirty="0"/>
              <a:t>! You look </a:t>
            </a:r>
            <a:r>
              <a:rPr lang="en-US" sz="2400" dirty="0" smtClean="0"/>
              <a:t>fit</a:t>
            </a:r>
            <a:r>
              <a:rPr lang="en-US" sz="2400" dirty="0"/>
              <a:t>! I’m not good at sports. 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I </a:t>
            </a:r>
            <a:r>
              <a:rPr lang="en-US" sz="2400" dirty="0"/>
              <a:t>have an idea – you can go to the karate club with me.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No</a:t>
            </a:r>
            <a:r>
              <a:rPr lang="en-US" sz="2400" dirty="0"/>
              <a:t>, I can’t do karate.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But </a:t>
            </a:r>
            <a:r>
              <a:rPr lang="en-US" sz="2400" dirty="0"/>
              <a:t>you can learn! You’ll love it. 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Well </a:t>
            </a:r>
            <a:r>
              <a:rPr lang="en-US" sz="2400" dirty="0"/>
              <a:t>... OK.</a:t>
            </a:r>
          </a:p>
          <a:p>
            <a:pPr marL="1089025" indent="-1089025"/>
            <a:r>
              <a:rPr lang="en-US" sz="2400" b="1" i="1" dirty="0" smtClean="0"/>
              <a:t>Duong</a:t>
            </a:r>
            <a:r>
              <a:rPr lang="en-US" sz="2400" b="1" i="1" dirty="0"/>
              <a:t>: </a:t>
            </a:r>
            <a:r>
              <a:rPr lang="en-US" sz="2400" b="1" i="1" dirty="0" smtClean="0"/>
              <a:t>	</a:t>
            </a:r>
            <a:r>
              <a:rPr lang="en-US" sz="2400" dirty="0" smtClean="0"/>
              <a:t>Great</a:t>
            </a:r>
            <a:r>
              <a:rPr lang="en-US" sz="2400" dirty="0"/>
              <a:t>! I’ll meet you there at 10 a.m. on Sunday.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Where’s </a:t>
            </a:r>
            <a:r>
              <a:rPr lang="en-US" sz="2400" dirty="0"/>
              <a:t>the club?</a:t>
            </a:r>
          </a:p>
          <a:p>
            <a:pPr marL="1089025" indent="-1089025"/>
            <a:r>
              <a:rPr lang="en-US" sz="2400" b="1" i="1" dirty="0"/>
              <a:t>Duong: </a:t>
            </a:r>
            <a:r>
              <a:rPr lang="en-US" sz="2400" b="1" i="1" dirty="0" smtClean="0"/>
              <a:t>	</a:t>
            </a:r>
            <a:r>
              <a:rPr lang="en-US" sz="2400" dirty="0" smtClean="0"/>
              <a:t>It’s </a:t>
            </a:r>
            <a:r>
              <a:rPr lang="en-US" sz="2400" dirty="0" err="1"/>
              <a:t>Superfit</a:t>
            </a:r>
            <a:r>
              <a:rPr lang="en-US" sz="2400" dirty="0"/>
              <a:t> Club, in Pham Hung Road. You can cycle there.</a:t>
            </a:r>
          </a:p>
          <a:p>
            <a:pPr marL="1089025" indent="-1089025"/>
            <a:r>
              <a:rPr lang="en-US" sz="2400" b="1" i="1" dirty="0"/>
              <a:t>Mai: </a:t>
            </a:r>
            <a:r>
              <a:rPr lang="en-US" sz="2400" b="1" i="1" dirty="0" smtClean="0"/>
              <a:t>	</a:t>
            </a:r>
            <a:r>
              <a:rPr lang="en-US" sz="2400" dirty="0" smtClean="0"/>
              <a:t>OK</a:t>
            </a:r>
            <a:r>
              <a:rPr lang="en-US" sz="2400" dirty="0"/>
              <a:t>. See you then.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2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At the gym</a:t>
            </a:r>
          </a:p>
        </p:txBody>
      </p:sp>
      <p:pic>
        <p:nvPicPr>
          <p:cNvPr id="5" name="B2_08">
            <a:hlinkClick r:id="" action="ppaction://media"/>
            <a:extLst>
              <a:ext uri="{FF2B5EF4-FFF2-40B4-BE49-F238E27FC236}">
                <a16:creationId xmlns:a16="http://schemas.microsoft.com/office/drawing/2014/main" id="{78D06018-A6DD-4EDB-A999-C6EE341F9E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00" end="976.78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9862" y="159615"/>
            <a:ext cx="487363" cy="48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193143" y="1291771"/>
            <a:ext cx="5805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7027" y="1654628"/>
            <a:ext cx="13643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77027" y="2387599"/>
            <a:ext cx="69668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10078" y="3120571"/>
            <a:ext cx="200717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95965" y="3120571"/>
            <a:ext cx="3888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407225" y="2821577"/>
            <a:ext cx="102409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057199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gym (n)</a:t>
            </a:r>
            <a:endParaRPr lang="en-US" sz="2400" dirty="0">
              <a:solidFill>
                <a:prstClr val="black"/>
              </a:solidFill>
            </a:endParaRP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quipment</a:t>
            </a:r>
            <a:r>
              <a:rPr lang="en-US" sz="2400" dirty="0" smtClean="0">
                <a:solidFill>
                  <a:prstClr val="black"/>
                </a:solidFill>
              </a:rPr>
              <a:t> (n) </a:t>
            </a:r>
            <a:endParaRPr lang="en-GB" sz="2400" dirty="0">
              <a:solidFill>
                <a:prstClr val="black"/>
              </a:solidFill>
            </a:endParaRP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</a:rPr>
              <a:t>ka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</a:rPr>
              <a:t>rate</a:t>
            </a:r>
            <a:r>
              <a:rPr lang="en-US" sz="2400" dirty="0" smtClean="0">
                <a:solidFill>
                  <a:prstClr val="black"/>
                </a:solidFill>
              </a:rPr>
              <a:t> (n)</a:t>
            </a: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smtClean="0">
                <a:solidFill>
                  <a:prstClr val="black"/>
                </a:solidFill>
              </a:rPr>
              <a:t>Congratu</a:t>
            </a:r>
            <a:r>
              <a:rPr lang="en-US" sz="2400" b="1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lation </a:t>
            </a:r>
            <a:r>
              <a:rPr lang="en-US" sz="2400" dirty="0" smtClean="0">
                <a:solidFill>
                  <a:prstClr val="black"/>
                </a:solidFill>
              </a:rPr>
              <a:t>(n)</a:t>
            </a:r>
          </a:p>
          <a:p>
            <a:pPr fontAlgn="auto"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fit (</a:t>
            </a:r>
            <a:r>
              <a:rPr lang="en-US" sz="2400" dirty="0" err="1" smtClean="0">
                <a:solidFill>
                  <a:prstClr val="black"/>
                </a:solidFill>
              </a:rPr>
              <a:t>adj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699" y="1742166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trang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thiết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bị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67699" y="2427133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võ</a:t>
            </a:r>
            <a:r>
              <a:rPr lang="en-US" sz="2400" kern="0" dirty="0" smtClean="0">
                <a:solidFill>
                  <a:prstClr val="black"/>
                </a:solidFill>
              </a:rPr>
              <a:t> karate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67699" y="1057199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phòng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tập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thể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dục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2" name="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572000" y="3112100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chúc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mừng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4572000" y="3797066"/>
            <a:ext cx="32947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smtClean="0">
                <a:solidFill>
                  <a:prstClr val="black"/>
                </a:solidFill>
              </a:rPr>
              <a:t>sung </a:t>
            </a:r>
            <a:r>
              <a:rPr lang="en-US" sz="2400" kern="0" dirty="0" err="1" smtClean="0">
                <a:solidFill>
                  <a:prstClr val="black"/>
                </a:solidFill>
              </a:rPr>
              <a:t>sức</a:t>
            </a:r>
            <a:r>
              <a:rPr lang="en-US" sz="2400" kern="0" dirty="0" smtClean="0">
                <a:solidFill>
                  <a:prstClr val="black"/>
                </a:solidFill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</a:rPr>
              <a:t>khỏe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mạnh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" name="gy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1129492"/>
            <a:ext cx="365760" cy="365760"/>
          </a:xfrm>
          <a:prstGeom prst="rect">
            <a:avLst/>
          </a:prstGeom>
        </p:spPr>
      </p:pic>
      <p:pic>
        <p:nvPicPr>
          <p:cNvPr id="3" name="equipmnen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1814528"/>
            <a:ext cx="365760" cy="365760"/>
          </a:xfrm>
          <a:prstGeom prst="rect">
            <a:avLst/>
          </a:prstGeom>
        </p:spPr>
      </p:pic>
      <p:pic>
        <p:nvPicPr>
          <p:cNvPr id="5" name="karat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2499564"/>
            <a:ext cx="365760" cy="365760"/>
          </a:xfrm>
          <a:prstGeom prst="rect">
            <a:avLst/>
          </a:prstGeom>
        </p:spPr>
      </p:pic>
      <p:pic>
        <p:nvPicPr>
          <p:cNvPr id="9" name="congratulatio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96" y="3184600"/>
            <a:ext cx="365760" cy="365760"/>
          </a:xfrm>
          <a:prstGeom prst="rect">
            <a:avLst/>
          </a:prstGeom>
        </p:spPr>
      </p:pic>
      <p:pic>
        <p:nvPicPr>
          <p:cNvPr id="10" name="fi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82" y="3869636"/>
            <a:ext cx="365760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36" y="4439100"/>
            <a:ext cx="3271346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14" y="4439100"/>
            <a:ext cx="305615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5555" y1="37439" x2="57764" y2="71117"/>
                        <a14:foregroundMark x1="28039" y1="48483" x2="59894" y2="83192"/>
                        <a14:foregroundMark x1="62112" y1="80218" x2="62112" y2="88471"/>
                        <a14:foregroundMark x1="47560" y1="39563" x2="63620" y2="64563"/>
                        <a14:foregroundMark x1="80302" y1="51638" x2="53682" y2="51032"/>
                        <a14:foregroundMark x1="49423" y1="54794" x2="56522" y2="62864"/>
                        <a14:foregroundMark x1="47560" y1="40655" x2="36380" y2="45692"/>
                        <a14:foregroundMark x1="50577" y1="25607" x2="53416" y2="29187"/>
                        <a14:foregroundMark x1="73824" y1="25850" x2="69210" y2="30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98" y="4439100"/>
            <a:ext cx="1562682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17" y="4439100"/>
            <a:ext cx="1297394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22" y="4439100"/>
            <a:ext cx="24288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94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3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9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uiExpand="1" build="p" autoUpdateAnimBg="0"/>
      <p:bldP spid="6" grpId="0" uiExpand="1"/>
      <p:bldP spid="8" grpId="0" uiExpand="1"/>
      <p:bldP spid="13" grpId="0" uiExpand="1"/>
      <p:bldP spid="36" grpId="0" uiExpand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17886" y="1458375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gym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25377" y="1458375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equipment (n) 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7143" y="3583319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karate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17886" y="3429000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congratulation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31457" y="4949010"/>
            <a:ext cx="2834640" cy="731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996" tIns="207996" rIns="207996" bIns="207996" numCol="1" spcCol="1270" anchor="ctr" anchorCtr="0">
            <a:noAutofit/>
          </a:bodyPr>
          <a:lstStyle/>
          <a:p>
            <a:pPr lvl="0" algn="ctr" defTabSz="1866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fit (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b="1" kern="1200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22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06881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1951397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y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ratul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quipmn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9" grpId="0" uiExpand="1" build="allAtOnce"/>
      <p:bldP spid="10" grpId="0" uiExpand="1" build="allAtOnce"/>
      <p:bldP spid="11" grpId="0" uiExpand="1" build="allAtOnce"/>
      <p:bldP spid="1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9505" y="258349"/>
            <a:ext cx="7546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6566" y="175353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51396" y="1747051"/>
            <a:ext cx="179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looks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76566" y="2537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79358" y="338303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54188" y="3374379"/>
            <a:ext cx="200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Duong played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76566" y="42155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251394" y="4206889"/>
            <a:ext cx="47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Duong will meet at </a:t>
            </a:r>
            <a:r>
              <a:rPr lang="en-US" sz="2400" dirty="0" err="1"/>
              <a:t>Superf</a:t>
            </a:r>
            <a:r>
              <a:rPr lang="en-US" sz="2400" dirty="0"/>
              <a:t> it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6566" y="50399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251396" y="5039919"/>
            <a:ext cx="1214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will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51396" y="2545859"/>
            <a:ext cx="32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likes coming to the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B360C-53E7-47F9-A733-B96E95614BBE}"/>
              </a:ext>
            </a:extLst>
          </p:cNvPr>
          <p:cNvSpPr txBox="1"/>
          <p:nvPr/>
        </p:nvSpPr>
        <p:spPr>
          <a:xfrm>
            <a:off x="2858002" y="17511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often does karate.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97CE04-534A-40C0-8273-FC9C79EA4445}"/>
              </a:ext>
            </a:extLst>
          </p:cNvPr>
          <p:cNvSpPr txBox="1"/>
          <p:nvPr/>
        </p:nvSpPr>
        <p:spPr>
          <a:xfrm>
            <a:off x="2840172" y="17535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fit</a:t>
            </a:r>
            <a:r>
              <a:rPr lang="en-US" sz="2400" dirty="0"/>
              <a:t>. He often does karate.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A6953B-75F1-46B5-8E35-5E69C35F8793}"/>
              </a:ext>
            </a:extLst>
          </p:cNvPr>
          <p:cNvSpPr txBox="1"/>
          <p:nvPr/>
        </p:nvSpPr>
        <p:spPr>
          <a:xfrm>
            <a:off x="4188679" y="2545838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The equipment there is great.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C6750-1715-4BEE-AB25-064AEE0DBBA0}"/>
              </a:ext>
            </a:extLst>
          </p:cNvPr>
          <p:cNvSpPr txBox="1"/>
          <p:nvPr/>
        </p:nvSpPr>
        <p:spPr>
          <a:xfrm>
            <a:off x="4188679" y="2537185"/>
            <a:ext cx="522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gym</a:t>
            </a:r>
            <a:r>
              <a:rPr lang="en-US" sz="2400" dirty="0"/>
              <a:t>. The equipment there is great.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8B4F0-AF75-4F67-B425-D057D9ACC7CE}"/>
              </a:ext>
            </a:extLst>
          </p:cNvPr>
          <p:cNvSpPr txBox="1"/>
          <p:nvPr/>
        </p:nvSpPr>
        <p:spPr>
          <a:xfrm>
            <a:off x="3047989" y="3374376"/>
            <a:ext cx="552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2ADBC-D134-430C-94E6-96BD213B95EF}"/>
              </a:ext>
            </a:extLst>
          </p:cNvPr>
          <p:cNvSpPr txBox="1"/>
          <p:nvPr/>
        </p:nvSpPr>
        <p:spPr>
          <a:xfrm>
            <a:off x="3038753" y="3368481"/>
            <a:ext cx="6086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table tennis </a:t>
            </a:r>
            <a:r>
              <a:rPr lang="en-US" sz="2400" dirty="0"/>
              <a:t>with </a:t>
            </a:r>
            <a:r>
              <a:rPr lang="en-US" sz="2400" dirty="0" err="1"/>
              <a:t>Duy</a:t>
            </a:r>
            <a:r>
              <a:rPr lang="en-US" sz="2400" dirty="0"/>
              <a:t> yesterday, and he won.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B1E4E-20B0-449E-9AD5-573FC4CFCAC6}"/>
              </a:ext>
            </a:extLst>
          </p:cNvPr>
          <p:cNvSpPr txBox="1"/>
          <p:nvPr/>
        </p:nvSpPr>
        <p:spPr>
          <a:xfrm>
            <a:off x="5860464" y="4206889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on Sunday.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EC7D82-0F00-4A4B-9A26-7F219408608D}"/>
              </a:ext>
            </a:extLst>
          </p:cNvPr>
          <p:cNvSpPr txBox="1"/>
          <p:nvPr/>
        </p:nvSpPr>
        <p:spPr>
          <a:xfrm>
            <a:off x="5860464" y="4206888"/>
            <a:ext cx="2803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Club</a:t>
            </a:r>
            <a:r>
              <a:rPr lang="en-US" sz="2400" dirty="0"/>
              <a:t> on Sunday.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954E51-0526-43DE-A515-827D34A100BC}"/>
              </a:ext>
            </a:extLst>
          </p:cNvPr>
          <p:cNvSpPr txBox="1"/>
          <p:nvPr/>
        </p:nvSpPr>
        <p:spPr>
          <a:xfrm>
            <a:off x="2369115" y="50399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861777-9893-4463-8219-08C43BEF55B8}"/>
              </a:ext>
            </a:extLst>
          </p:cNvPr>
          <p:cNvSpPr txBox="1"/>
          <p:nvPr/>
        </p:nvSpPr>
        <p:spPr>
          <a:xfrm>
            <a:off x="2326575" y="50399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cycle</a:t>
            </a:r>
            <a:r>
              <a:rPr lang="en-US" sz="2400" dirty="0"/>
              <a:t> to </a:t>
            </a:r>
            <a:r>
              <a:rPr lang="en-US" sz="2400" dirty="0" err="1"/>
              <a:t>Superf</a:t>
            </a:r>
            <a:r>
              <a:rPr lang="en-US" sz="2400" dirty="0"/>
              <a:t> it Club.</a:t>
            </a:r>
          </a:p>
        </p:txBody>
      </p:sp>
      <p:sp>
        <p:nvSpPr>
          <p:cNvPr id="26" name="Rounded Rectangle 2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xe đạ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4" y="1205102"/>
            <a:ext cx="1828800" cy="870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4" name="aer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69" y="1205102"/>
            <a:ext cx="1828800" cy="870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5" name="bóng bà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49" y="3192436"/>
            <a:ext cx="2011680" cy="958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6" name="bơ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2" y="3235985"/>
            <a:ext cx="1828800" cy="870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cờ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84" y="5238491"/>
            <a:ext cx="1828800" cy="870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bóng rổ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69" y="5238491"/>
            <a:ext cx="1828800" cy="870984"/>
          </a:xfrm>
          <a:prstGeom prst="roundRect">
            <a:avLst>
              <a:gd name="adj" fmla="val 9887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39" name="cycling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4717689" y="477359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cycling</a:t>
            </a:r>
          </a:p>
        </p:txBody>
      </p:sp>
      <p:sp>
        <p:nvSpPr>
          <p:cNvPr id="40" name="aerobics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2493084" y="275707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aerobics</a:t>
            </a:r>
          </a:p>
        </p:txBody>
      </p:sp>
      <p:sp>
        <p:nvSpPr>
          <p:cNvPr id="41" name="table tennis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348672" y="4781666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table tennis</a:t>
            </a:r>
          </a:p>
        </p:txBody>
      </p:sp>
      <p:sp>
        <p:nvSpPr>
          <p:cNvPr id="42" name="swimming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6936469" y="2757077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swimming</a:t>
            </a:r>
          </a:p>
        </p:txBody>
      </p:sp>
      <p:sp>
        <p:nvSpPr>
          <p:cNvPr id="43" name="Chess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348672" y="726194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chess</a:t>
            </a:r>
          </a:p>
        </p:txBody>
      </p:sp>
      <p:sp>
        <p:nvSpPr>
          <p:cNvPr id="44" name="volleyball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4717689" y="726194"/>
            <a:ext cx="1828800" cy="1828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ysClr val="window" lastClr="FFFFFF">
                <a:lumMod val="50000"/>
              </a:sysClr>
            </a:solidFill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volleyball</a:t>
            </a:r>
          </a:p>
        </p:txBody>
      </p:sp>
      <p:sp>
        <p:nvSpPr>
          <p:cNvPr id="6" name="1"/>
          <p:cNvSpPr>
            <a:spLocks/>
          </p:cNvSpPr>
          <p:nvPr/>
        </p:nvSpPr>
        <p:spPr>
          <a:xfrm>
            <a:off x="162525" y="680474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2"/>
          <p:cNvSpPr>
            <a:spLocks/>
          </p:cNvSpPr>
          <p:nvPr/>
        </p:nvSpPr>
        <p:spPr>
          <a:xfrm>
            <a:off x="2394387" y="680474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3"/>
          <p:cNvSpPr>
            <a:spLocks/>
          </p:cNvSpPr>
          <p:nvPr/>
        </p:nvSpPr>
        <p:spPr>
          <a:xfrm>
            <a:off x="4626249" y="680474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4"/>
          <p:cNvSpPr>
            <a:spLocks/>
          </p:cNvSpPr>
          <p:nvPr/>
        </p:nvSpPr>
        <p:spPr>
          <a:xfrm>
            <a:off x="6858110" y="680474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5"/>
          <p:cNvSpPr>
            <a:spLocks/>
          </p:cNvSpPr>
          <p:nvPr/>
        </p:nvSpPr>
        <p:spPr>
          <a:xfrm>
            <a:off x="162525" y="2711357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6"/>
          <p:cNvSpPr>
            <a:spLocks/>
          </p:cNvSpPr>
          <p:nvPr/>
        </p:nvSpPr>
        <p:spPr>
          <a:xfrm>
            <a:off x="2394387" y="2711357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7"/>
          <p:cNvSpPr>
            <a:spLocks/>
          </p:cNvSpPr>
          <p:nvPr/>
        </p:nvSpPr>
        <p:spPr>
          <a:xfrm>
            <a:off x="4626249" y="2711357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8"/>
          <p:cNvSpPr>
            <a:spLocks/>
          </p:cNvSpPr>
          <p:nvPr/>
        </p:nvSpPr>
        <p:spPr>
          <a:xfrm>
            <a:off x="6858110" y="2711357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9"/>
          <p:cNvSpPr>
            <a:spLocks/>
          </p:cNvSpPr>
          <p:nvPr/>
        </p:nvSpPr>
        <p:spPr>
          <a:xfrm>
            <a:off x="162525" y="4742240"/>
            <a:ext cx="2103120" cy="1920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10"/>
          <p:cNvSpPr>
            <a:spLocks/>
          </p:cNvSpPr>
          <p:nvPr/>
        </p:nvSpPr>
        <p:spPr>
          <a:xfrm>
            <a:off x="2394387" y="4742240"/>
            <a:ext cx="2103120" cy="1920240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11"/>
          <p:cNvSpPr>
            <a:spLocks/>
          </p:cNvSpPr>
          <p:nvPr/>
        </p:nvSpPr>
        <p:spPr>
          <a:xfrm>
            <a:off x="4626249" y="4742240"/>
            <a:ext cx="2103120" cy="192024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12"/>
          <p:cNvSpPr>
            <a:spLocks/>
          </p:cNvSpPr>
          <p:nvPr/>
        </p:nvSpPr>
        <p:spPr>
          <a:xfrm>
            <a:off x="6858110" y="4742240"/>
            <a:ext cx="2103120" cy="19202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endParaRPr lang="en-US" sz="8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9609" y="94256"/>
            <a:ext cx="1893660" cy="4846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C00000"/>
                </a:solidFill>
                <a:latin typeface="Cooper Black" panose="0208090404030B020404" pitchFamily="18" charset="0"/>
                <a:ea typeface="Times New Roman"/>
                <a:cs typeface="Times New Roman"/>
              </a:rPr>
              <a:t>Pelmanism</a:t>
            </a:r>
            <a:endParaRPr lang="en-US" sz="2400" dirty="0">
              <a:solidFill>
                <a:srgbClr val="C00000"/>
              </a:solidFill>
              <a:latin typeface="Cooper Black" panose="0208090404030B0204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855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6" grpId="2" animBg="1"/>
      <p:bldP spid="12" grpId="0" animBg="1"/>
      <p:bldP spid="12" grpId="2" animBg="1"/>
      <p:bldP spid="13" grpId="0" animBg="1"/>
      <p:bldP spid="13" grpId="2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2" animBg="1"/>
      <p:bldP spid="20" grpId="0" animBg="1"/>
      <p:bldP spid="20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7684" y="182062"/>
            <a:ext cx="7952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" y="2058918"/>
            <a:ext cx="2717243" cy="1330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99" y="2206803"/>
            <a:ext cx="2735674" cy="1108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51" y="1811270"/>
            <a:ext cx="2733974" cy="15938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1932" y="3430350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38538" y="3815939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8505" y="3430348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5111" y="3815937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17E918-6006-46A1-B670-6A2371F8E5DF}"/>
              </a:ext>
            </a:extLst>
          </p:cNvPr>
          <p:cNvGrpSpPr/>
          <p:nvPr/>
        </p:nvGrpSpPr>
        <p:grpSpPr>
          <a:xfrm>
            <a:off x="6735078" y="3430347"/>
            <a:ext cx="1493887" cy="461665"/>
            <a:chOff x="6735077" y="3430345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6735077" y="343034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7131684" y="381593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4690694"/>
            <a:ext cx="2863696" cy="1059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28" y="4546221"/>
            <a:ext cx="2710344" cy="1348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76" y="4072003"/>
            <a:ext cx="1802460" cy="174626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41931" y="5894349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938537" y="6279938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38504" y="5894347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035110" y="6279936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735077" y="5894346"/>
            <a:ext cx="58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31683" y="6279935"/>
            <a:ext cx="1097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609600" y="1205345"/>
            <a:ext cx="844021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46733" y="1298865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53403" y="1294517"/>
            <a:ext cx="110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cycling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36059" y="1291179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aerobics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9865" y="1294400"/>
            <a:ext cx="154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swimming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20057" y="1294400"/>
            <a:ext cx="165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table tennis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36208" y="1292790"/>
            <a:ext cx="151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volleyball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D205A-717F-4E7D-95F2-BDE1559C4BEC}"/>
              </a:ext>
            </a:extLst>
          </p:cNvPr>
          <p:cNvSpPr txBox="1"/>
          <p:nvPr/>
        </p:nvSpPr>
        <p:spPr>
          <a:xfrm>
            <a:off x="915037" y="3423207"/>
            <a:ext cx="1027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cycling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C0577E-DBE3-4781-A5C0-F8A29B617ECD}"/>
              </a:ext>
            </a:extLst>
          </p:cNvPr>
          <p:cNvSpPr txBox="1"/>
          <p:nvPr/>
        </p:nvSpPr>
        <p:spPr>
          <a:xfrm>
            <a:off x="3941885" y="3430347"/>
            <a:ext cx="1232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F36787-B847-462C-A9D5-1338550C4B8F}"/>
              </a:ext>
            </a:extLst>
          </p:cNvPr>
          <p:cNvSpPr txBox="1"/>
          <p:nvPr/>
        </p:nvSpPr>
        <p:spPr>
          <a:xfrm>
            <a:off x="6725591" y="3430337"/>
            <a:ext cx="196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FF0000"/>
                </a:solidFill>
              </a:rPr>
              <a:t>table tennis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28CE7D-CE0F-4F5E-861A-93BB245F846D}"/>
              </a:ext>
            </a:extLst>
          </p:cNvPr>
          <p:cNvSpPr txBox="1"/>
          <p:nvPr/>
        </p:nvSpPr>
        <p:spPr>
          <a:xfrm>
            <a:off x="823278" y="5894346"/>
            <a:ext cx="1460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43F5D4-3EF2-4283-9731-123384688D70}"/>
              </a:ext>
            </a:extLst>
          </p:cNvPr>
          <p:cNvSpPr txBox="1"/>
          <p:nvPr/>
        </p:nvSpPr>
        <p:spPr>
          <a:xfrm>
            <a:off x="4046861" y="589434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3DCC96-4410-49BA-9DD9-4F2F2F3654FA}"/>
              </a:ext>
            </a:extLst>
          </p:cNvPr>
          <p:cNvSpPr txBox="1"/>
          <p:nvPr/>
        </p:nvSpPr>
        <p:spPr>
          <a:xfrm>
            <a:off x="7073771" y="5894344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37" name="Rounded Rectangle 3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39" grpId="0"/>
      <p:bldP spid="36" grpId="0"/>
      <p:bldP spid="5" grpId="0"/>
      <p:bldP spid="45" grpId="0"/>
      <p:bldP spid="46" grpId="0"/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2" y="375591"/>
            <a:ext cx="2011680" cy="984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89" y="545276"/>
            <a:ext cx="2011680" cy="815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41" y="281571"/>
            <a:ext cx="2011680" cy="11727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1" y="2747435"/>
            <a:ext cx="2011680" cy="744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47" y="2490871"/>
            <a:ext cx="2011680" cy="1000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05" y="1754120"/>
            <a:ext cx="1793267" cy="1737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89" y="4003818"/>
            <a:ext cx="7982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is the diﬀerence between a sport and a game?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089" y="4646411"/>
            <a:ext cx="7982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 sport</a:t>
            </a:r>
            <a:r>
              <a:rPr lang="en-US" sz="24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 activity that you do for pleasure and that needs physical exercise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. Running, cycling, mountain climbing</a:t>
            </a:r>
          </a:p>
          <a:p>
            <a:pPr marL="285750" lvl="0" indent="-285750" fontAlgn="base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 </a:t>
            </a:r>
            <a:r>
              <a:rPr lang="en-US" sz="24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game</a:t>
            </a:r>
            <a:r>
              <a:rPr lang="en-US" sz="24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 activity or a sport with rules in which people or teams compete against each other. 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Chess, football, card games, computer games</a:t>
            </a:r>
            <a:endParaRPr lang="en-US" sz="24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73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2"/>
          <p:cNvGrpSpPr/>
          <p:nvPr/>
        </p:nvGrpSpPr>
        <p:grpSpPr>
          <a:xfrm rot="1774934">
            <a:off x="949493" y="1479900"/>
            <a:ext cx="591642" cy="4303638"/>
            <a:chOff x="6577801" y="-271457"/>
            <a:chExt cx="898413" cy="5738184"/>
          </a:xfrm>
        </p:grpSpPr>
        <p:sp>
          <p:nvSpPr>
            <p:cNvPr id="237" name="Google Shape;237;p12"/>
            <p:cNvSpPr/>
            <p:nvPr/>
          </p:nvSpPr>
          <p:spPr>
            <a:xfrm>
              <a:off x="6577801" y="-271457"/>
              <a:ext cx="898413" cy="5738184"/>
            </a:xfrm>
            <a:custGeom>
              <a:avLst/>
              <a:gdLst/>
              <a:ahLst/>
              <a:cxnLst/>
              <a:rect l="l" t="t" r="r" b="b"/>
              <a:pathLst>
                <a:path w="1028696" h="6570306" extrusionOk="0">
                  <a:moveTo>
                    <a:pt x="514348" y="0"/>
                  </a:moveTo>
                  <a:lnTo>
                    <a:pt x="538932" y="0"/>
                  </a:lnTo>
                  <a:cubicBezTo>
                    <a:pt x="809421" y="0"/>
                    <a:pt x="1028696" y="343369"/>
                    <a:pt x="1028696" y="766936"/>
                  </a:cubicBezTo>
                  <a:cubicBezTo>
                    <a:pt x="1028696" y="1972127"/>
                    <a:pt x="821185" y="3610931"/>
                    <a:pt x="707167" y="4545114"/>
                  </a:cubicBezTo>
                  <a:lnTo>
                    <a:pt x="690375" y="4685727"/>
                  </a:lnTo>
                  <a:lnTo>
                    <a:pt x="628470" y="6295294"/>
                  </a:lnTo>
                  <a:lnTo>
                    <a:pt x="640645" y="6296374"/>
                  </a:lnTo>
                  <a:cubicBezTo>
                    <a:pt x="757100" y="6318017"/>
                    <a:pt x="838813" y="6368685"/>
                    <a:pt x="838813" y="6427738"/>
                  </a:cubicBezTo>
                  <a:cubicBezTo>
                    <a:pt x="838813" y="6506476"/>
                    <a:pt x="693545" y="6570306"/>
                    <a:pt x="514348" y="6570306"/>
                  </a:cubicBezTo>
                  <a:cubicBezTo>
                    <a:pt x="335151" y="6570306"/>
                    <a:pt x="189883" y="6506476"/>
                    <a:pt x="189883" y="6427738"/>
                  </a:cubicBezTo>
                  <a:cubicBezTo>
                    <a:pt x="189883" y="6368685"/>
                    <a:pt x="271597" y="6318017"/>
                    <a:pt x="388052" y="6296374"/>
                  </a:cubicBezTo>
                  <a:lnTo>
                    <a:pt x="390662" y="6296142"/>
                  </a:lnTo>
                  <a:lnTo>
                    <a:pt x="333223" y="4615990"/>
                  </a:lnTo>
                  <a:lnTo>
                    <a:pt x="325568" y="4545115"/>
                  </a:lnTo>
                  <a:cubicBezTo>
                    <a:pt x="218281" y="3610933"/>
                    <a:pt x="0" y="1972128"/>
                    <a:pt x="0" y="766937"/>
                  </a:cubicBezTo>
                  <a:cubicBezTo>
                    <a:pt x="0" y="343371"/>
                    <a:pt x="219275" y="2"/>
                    <a:pt x="489764" y="2"/>
                  </a:cubicBezTo>
                  <a:lnTo>
                    <a:pt x="514348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6787940" y="3069004"/>
              <a:ext cx="478134" cy="1756350"/>
            </a:xfrm>
            <a:custGeom>
              <a:avLst/>
              <a:gdLst/>
              <a:ahLst/>
              <a:cxnLst/>
              <a:rect l="l" t="t" r="r" b="b"/>
              <a:pathLst>
                <a:path w="478134" h="1756350" extrusionOk="0">
                  <a:moveTo>
                    <a:pt x="0" y="0"/>
                  </a:moveTo>
                  <a:lnTo>
                    <a:pt x="478134" y="28114"/>
                  </a:lnTo>
                  <a:lnTo>
                    <a:pt x="469308" y="102765"/>
                  </a:lnTo>
                  <a:cubicBezTo>
                    <a:pt x="446629" y="292457"/>
                    <a:pt x="425087" y="467067"/>
                    <a:pt x="406416" y="620042"/>
                  </a:cubicBezTo>
                  <a:lnTo>
                    <a:pt x="391751" y="742847"/>
                  </a:lnTo>
                  <a:lnTo>
                    <a:pt x="352771" y="1756350"/>
                  </a:lnTo>
                  <a:lnTo>
                    <a:pt x="116086" y="1742433"/>
                  </a:lnTo>
                  <a:lnTo>
                    <a:pt x="79832" y="681942"/>
                  </a:lnTo>
                  <a:lnTo>
                    <a:pt x="73146" y="620043"/>
                  </a:lnTo>
                  <a:cubicBezTo>
                    <a:pt x="55577" y="467068"/>
                    <a:pt x="34601" y="292458"/>
                    <a:pt x="12112" y="102766"/>
                  </a:cubicBezTo>
                  <a:close/>
                </a:path>
              </a:pathLst>
            </a:custGeom>
            <a:solidFill>
              <a:srgbClr val="EF3F3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 rot="-2223605">
            <a:off x="2960453" y="2321765"/>
            <a:ext cx="796413" cy="2609528"/>
            <a:chOff x="4667128" y="1813150"/>
            <a:chExt cx="1061884" cy="3479371"/>
          </a:xfrm>
        </p:grpSpPr>
        <p:sp>
          <p:nvSpPr>
            <p:cNvPr id="240" name="Google Shape;240;p12"/>
            <p:cNvSpPr/>
            <p:nvPr/>
          </p:nvSpPr>
          <p:spPr>
            <a:xfrm>
              <a:off x="4667128" y="1813150"/>
              <a:ext cx="1061884" cy="150433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60325" cap="flat" cmpd="sng">
              <a:solidFill>
                <a:srgbClr val="EF3F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5152103" y="3317487"/>
              <a:ext cx="91934" cy="1975034"/>
            </a:xfrm>
            <a:prstGeom prst="rect">
              <a:avLst/>
            </a:prstGeom>
            <a:solidFill>
              <a:srgbClr val="EF3F3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5102205" y="4183625"/>
              <a:ext cx="191729" cy="1108895"/>
            </a:xfrm>
            <a:prstGeom prst="rect">
              <a:avLst/>
            </a:prstGeom>
            <a:solidFill>
              <a:srgbClr val="3A3A3C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12"/>
          <p:cNvGrpSpPr/>
          <p:nvPr/>
        </p:nvGrpSpPr>
        <p:grpSpPr>
          <a:xfrm>
            <a:off x="5512799" y="4558824"/>
            <a:ext cx="1172039" cy="1264558"/>
            <a:chOff x="6174523" y="2991302"/>
            <a:chExt cx="1562718" cy="1686077"/>
          </a:xfrm>
        </p:grpSpPr>
        <p:grpSp>
          <p:nvGrpSpPr>
            <p:cNvPr id="244" name="Google Shape;244;p12"/>
            <p:cNvGrpSpPr/>
            <p:nvPr/>
          </p:nvGrpSpPr>
          <p:grpSpPr>
            <a:xfrm>
              <a:off x="6174523" y="2991302"/>
              <a:ext cx="1562718" cy="1679350"/>
              <a:chOff x="6174523" y="2991301"/>
              <a:chExt cx="1562718" cy="1794387"/>
            </a:xfrm>
          </p:grpSpPr>
          <p:sp>
            <p:nvSpPr>
              <p:cNvPr id="245" name="Google Shape;245;p12"/>
              <p:cNvSpPr/>
              <p:nvPr/>
            </p:nvSpPr>
            <p:spPr>
              <a:xfrm>
                <a:off x="6184355" y="3202694"/>
                <a:ext cx="1538769" cy="1492040"/>
              </a:xfrm>
              <a:custGeom>
                <a:avLst/>
                <a:gdLst/>
                <a:ahLst/>
                <a:cxnLst/>
                <a:rect l="l" t="t" r="r" b="b"/>
                <a:pathLst>
                  <a:path w="1538769" h="1335523" extrusionOk="0">
                    <a:moveTo>
                      <a:pt x="764535" y="0"/>
                    </a:moveTo>
                    <a:cubicBezTo>
                      <a:pt x="1166587" y="0"/>
                      <a:pt x="1497271" y="313388"/>
                      <a:pt x="1537036" y="714984"/>
                    </a:cubicBezTo>
                    <a:lnTo>
                      <a:pt x="1538769" y="750177"/>
                    </a:lnTo>
                    <a:lnTo>
                      <a:pt x="1534967" y="775725"/>
                    </a:lnTo>
                    <a:cubicBezTo>
                      <a:pt x="1493592" y="983104"/>
                      <a:pt x="1373630" y="1161122"/>
                      <a:pt x="1208387" y="1275618"/>
                    </a:cubicBezTo>
                    <a:lnTo>
                      <a:pt x="1134542" y="1316728"/>
                    </a:lnTo>
                    <a:lnTo>
                      <a:pt x="1125740" y="1288375"/>
                    </a:lnTo>
                    <a:cubicBezTo>
                      <a:pt x="1071090" y="1159165"/>
                      <a:pt x="943148" y="1068503"/>
                      <a:pt x="794031" y="1068503"/>
                    </a:cubicBezTo>
                    <a:cubicBezTo>
                      <a:pt x="644914" y="1068503"/>
                      <a:pt x="516973" y="1159165"/>
                      <a:pt x="462322" y="1288375"/>
                    </a:cubicBezTo>
                    <a:lnTo>
                      <a:pt x="447686" y="1335523"/>
                    </a:lnTo>
                    <a:lnTo>
                      <a:pt x="340079" y="1275618"/>
                    </a:lnTo>
                    <a:cubicBezTo>
                      <a:pt x="154181" y="1146809"/>
                      <a:pt x="25591" y="937607"/>
                      <a:pt x="1732" y="696649"/>
                    </a:cubicBezTo>
                    <a:lnTo>
                      <a:pt x="0" y="661456"/>
                    </a:lnTo>
                    <a:lnTo>
                      <a:pt x="3801" y="635908"/>
                    </a:lnTo>
                    <a:cubicBezTo>
                      <a:pt x="76208" y="272996"/>
                      <a:pt x="389287" y="0"/>
                      <a:pt x="764535" y="0"/>
                    </a:cubicBezTo>
                    <a:close/>
                  </a:path>
                </a:pathLst>
              </a:custGeom>
              <a:solidFill>
                <a:srgbClr val="A42B25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6174523" y="2991301"/>
                <a:ext cx="1553020" cy="931370"/>
              </a:xfrm>
              <a:custGeom>
                <a:avLst/>
                <a:gdLst/>
                <a:ahLst/>
                <a:cxnLst/>
                <a:rect l="l" t="t" r="r" b="b"/>
                <a:pathLst>
                  <a:path w="1553020" h="931370" extrusionOk="0">
                    <a:moveTo>
                      <a:pt x="776510" y="0"/>
                    </a:moveTo>
                    <a:cubicBezTo>
                      <a:pt x="1205365" y="0"/>
                      <a:pt x="1553020" y="356566"/>
                      <a:pt x="1553020" y="796413"/>
                    </a:cubicBezTo>
                    <a:cubicBezTo>
                      <a:pt x="1553020" y="823904"/>
                      <a:pt x="1551662" y="851069"/>
                      <a:pt x="1549011" y="877842"/>
                    </a:cubicBezTo>
                    <a:lnTo>
                      <a:pt x="1541046" y="931370"/>
                    </a:lnTo>
                    <a:lnTo>
                      <a:pt x="1539313" y="896177"/>
                    </a:lnTo>
                    <a:cubicBezTo>
                      <a:pt x="1499548" y="494581"/>
                      <a:pt x="1168864" y="181193"/>
                      <a:pt x="766812" y="181193"/>
                    </a:cubicBezTo>
                    <a:cubicBezTo>
                      <a:pt x="391564" y="181193"/>
                      <a:pt x="78485" y="454189"/>
                      <a:pt x="6078" y="817101"/>
                    </a:cubicBezTo>
                    <a:lnTo>
                      <a:pt x="2277" y="842649"/>
                    </a:lnTo>
                    <a:lnTo>
                      <a:pt x="0" y="796413"/>
                    </a:lnTo>
                    <a:cubicBezTo>
                      <a:pt x="0" y="356566"/>
                      <a:pt x="347655" y="0"/>
                      <a:pt x="776510" y="0"/>
                    </a:cubicBezTo>
                    <a:close/>
                  </a:path>
                </a:pathLst>
              </a:custGeom>
              <a:solidFill>
                <a:srgbClr val="EF3E36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6174657" y="3833950"/>
                <a:ext cx="459898" cy="860790"/>
              </a:xfrm>
              <a:custGeom>
                <a:avLst/>
                <a:gdLst/>
                <a:ahLst/>
                <a:cxnLst/>
                <a:rect l="l" t="t" r="r" b="b"/>
                <a:pathLst>
                  <a:path w="459898" h="860790" extrusionOk="0">
                    <a:moveTo>
                      <a:pt x="11975" y="0"/>
                    </a:moveTo>
                    <a:lnTo>
                      <a:pt x="13707" y="35193"/>
                    </a:lnTo>
                    <a:cubicBezTo>
                      <a:pt x="37566" y="276151"/>
                      <a:pt x="166156" y="485353"/>
                      <a:pt x="352054" y="614162"/>
                    </a:cubicBezTo>
                    <a:lnTo>
                      <a:pt x="459661" y="674067"/>
                    </a:lnTo>
                    <a:lnTo>
                      <a:pt x="453320" y="694494"/>
                    </a:lnTo>
                    <a:cubicBezTo>
                      <a:pt x="448525" y="717930"/>
                      <a:pt x="446006" y="742194"/>
                      <a:pt x="446006" y="767047"/>
                    </a:cubicBezTo>
                    <a:cubicBezTo>
                      <a:pt x="446006" y="791900"/>
                      <a:pt x="448525" y="816165"/>
                      <a:pt x="453320" y="839600"/>
                    </a:cubicBezTo>
                    <a:lnTo>
                      <a:pt x="459898" y="860790"/>
                    </a:lnTo>
                    <a:lnTo>
                      <a:pt x="342356" y="795355"/>
                    </a:lnTo>
                    <a:cubicBezTo>
                      <a:pt x="135803" y="652234"/>
                      <a:pt x="0" y="409862"/>
                      <a:pt x="0" y="134957"/>
                    </a:cubicBezTo>
                    <a:cubicBezTo>
                      <a:pt x="0" y="107467"/>
                      <a:pt x="1358" y="80302"/>
                      <a:pt x="4009" y="53528"/>
                    </a:cubicBezTo>
                    <a:lnTo>
                      <a:pt x="11975" y="0"/>
                    </a:lnTo>
                    <a:close/>
                  </a:path>
                </a:pathLst>
              </a:custGeom>
              <a:solidFill>
                <a:srgbClr val="A42B25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7301511" y="3922672"/>
                <a:ext cx="406503" cy="734657"/>
              </a:xfrm>
              <a:custGeom>
                <a:avLst/>
                <a:gdLst/>
                <a:ahLst/>
                <a:cxnLst/>
                <a:rect l="l" t="t" r="r" b="b"/>
                <a:pathLst>
                  <a:path w="406503" h="734657" extrusionOk="0">
                    <a:moveTo>
                      <a:pt x="404227" y="0"/>
                    </a:moveTo>
                    <a:lnTo>
                      <a:pt x="406503" y="46236"/>
                    </a:lnTo>
                    <a:cubicBezTo>
                      <a:pt x="406503" y="321141"/>
                      <a:pt x="270700" y="563513"/>
                      <a:pt x="64147" y="706634"/>
                    </a:cubicBezTo>
                    <a:lnTo>
                      <a:pt x="13810" y="734657"/>
                    </a:lnTo>
                    <a:lnTo>
                      <a:pt x="19489" y="678326"/>
                    </a:lnTo>
                    <a:cubicBezTo>
                      <a:pt x="19489" y="653473"/>
                      <a:pt x="16971" y="629209"/>
                      <a:pt x="12175" y="605773"/>
                    </a:cubicBezTo>
                    <a:lnTo>
                      <a:pt x="0" y="566551"/>
                    </a:lnTo>
                    <a:lnTo>
                      <a:pt x="73845" y="525441"/>
                    </a:lnTo>
                    <a:cubicBezTo>
                      <a:pt x="239088" y="410945"/>
                      <a:pt x="359050" y="232927"/>
                      <a:pt x="400425" y="25548"/>
                    </a:cubicBezTo>
                    <a:lnTo>
                      <a:pt x="404227" y="0"/>
                    </a:lnTo>
                    <a:close/>
                  </a:path>
                </a:pathLst>
              </a:custGeom>
              <a:solidFill>
                <a:srgbClr val="A42B25"/>
              </a:solidFill>
              <a:ln>
                <a:noFill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6184221" y="3192862"/>
                <a:ext cx="1553020" cy="1592826"/>
              </a:xfrm>
              <a:prstGeom prst="ellipse">
                <a:avLst/>
              </a:prstGeom>
              <a:noFill/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 defTabSz="685800">
                  <a:buClr>
                    <a:srgbClr val="000000"/>
                  </a:buClr>
                  <a:defRPr/>
                </a:pPr>
                <a:endParaRPr sz="135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" name="Google Shape;250;p12"/>
            <p:cNvGrpSpPr/>
            <p:nvPr/>
          </p:nvGrpSpPr>
          <p:grpSpPr>
            <a:xfrm>
              <a:off x="6223821" y="4218038"/>
              <a:ext cx="1464529" cy="459341"/>
              <a:chOff x="6223560" y="4110530"/>
              <a:chExt cx="1483924" cy="566850"/>
            </a:xfrm>
          </p:grpSpPr>
          <p:cxnSp>
            <p:nvCxnSpPr>
              <p:cNvPr id="251" name="Google Shape;251;p12"/>
              <p:cNvCxnSpPr/>
              <p:nvPr/>
            </p:nvCxnSpPr>
            <p:spPr>
              <a:xfrm rot="10800000" flipH="1">
                <a:off x="6223560" y="4110530"/>
                <a:ext cx="1483924" cy="6731"/>
              </a:xfrm>
              <a:prstGeom prst="straightConnector1">
                <a:avLst/>
              </a:prstGeom>
              <a:noFill/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2" name="Google Shape;252;p12"/>
              <p:cNvCxnSpPr/>
              <p:nvPr/>
            </p:nvCxnSpPr>
            <p:spPr>
              <a:xfrm>
                <a:off x="6759677" y="4110530"/>
                <a:ext cx="0" cy="560122"/>
              </a:xfrm>
              <a:prstGeom prst="straightConnector1">
                <a:avLst/>
              </a:prstGeom>
              <a:noFill/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3" name="Google Shape;253;p12"/>
              <p:cNvCxnSpPr/>
              <p:nvPr/>
            </p:nvCxnSpPr>
            <p:spPr>
              <a:xfrm>
                <a:off x="7167716" y="4117258"/>
                <a:ext cx="0" cy="560122"/>
              </a:xfrm>
              <a:prstGeom prst="straightConnector1">
                <a:avLst/>
              </a:prstGeom>
              <a:noFill/>
              <a:ln w="635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254" name="Google Shape;254;p12"/>
            <p:cNvCxnSpPr/>
            <p:nvPr/>
          </p:nvCxnSpPr>
          <p:spPr>
            <a:xfrm>
              <a:off x="6529233" y="3317486"/>
              <a:ext cx="864195" cy="0"/>
            </a:xfrm>
            <a:prstGeom prst="straightConnector1">
              <a:avLst/>
            </a:prstGeom>
            <a:noFill/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5" name="Google Shape;255;p12"/>
            <p:cNvSpPr/>
            <p:nvPr/>
          </p:nvSpPr>
          <p:spPr>
            <a:xfrm>
              <a:off x="6859440" y="3104388"/>
              <a:ext cx="180000" cy="21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12"/>
          <p:cNvGrpSpPr/>
          <p:nvPr/>
        </p:nvGrpSpPr>
        <p:grpSpPr>
          <a:xfrm rot="3054256">
            <a:off x="1575236" y="4528895"/>
            <a:ext cx="764251" cy="1353618"/>
            <a:chOff x="3760444" y="4382794"/>
            <a:chExt cx="1244176" cy="2188206"/>
          </a:xfrm>
        </p:grpSpPr>
        <p:sp>
          <p:nvSpPr>
            <p:cNvPr id="257" name="Google Shape;257;p12"/>
            <p:cNvSpPr/>
            <p:nvPr/>
          </p:nvSpPr>
          <p:spPr>
            <a:xfrm>
              <a:off x="3760444" y="4382794"/>
              <a:ext cx="1244176" cy="2188206"/>
            </a:xfrm>
            <a:custGeom>
              <a:avLst/>
              <a:gdLst/>
              <a:ahLst/>
              <a:cxnLst/>
              <a:rect l="l" t="t" r="r" b="b"/>
              <a:pathLst>
                <a:path w="1228727" h="2188206" extrusionOk="0">
                  <a:moveTo>
                    <a:pt x="552902" y="0"/>
                  </a:moveTo>
                  <a:lnTo>
                    <a:pt x="585685" y="16286"/>
                  </a:lnTo>
                  <a:cubicBezTo>
                    <a:pt x="968710" y="230862"/>
                    <a:pt x="1228727" y="649358"/>
                    <a:pt x="1228727" y="1130483"/>
                  </a:cubicBezTo>
                  <a:cubicBezTo>
                    <a:pt x="1228727" y="1567869"/>
                    <a:pt x="1013837" y="1953497"/>
                    <a:pt x="686994" y="2181210"/>
                  </a:cubicBezTo>
                  <a:lnTo>
                    <a:pt x="675826" y="2188206"/>
                  </a:lnTo>
                  <a:lnTo>
                    <a:pt x="643042" y="2171920"/>
                  </a:lnTo>
                  <a:cubicBezTo>
                    <a:pt x="260017" y="1957345"/>
                    <a:pt x="0" y="1538848"/>
                    <a:pt x="0" y="1057723"/>
                  </a:cubicBezTo>
                  <a:cubicBezTo>
                    <a:pt x="0" y="620337"/>
                    <a:pt x="214891" y="234710"/>
                    <a:pt x="541734" y="6997"/>
                  </a:cubicBezTo>
                  <a:close/>
                </a:path>
              </a:pathLst>
            </a:custGeom>
            <a:solidFill>
              <a:srgbClr val="9F302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3907773" y="4691438"/>
              <a:ext cx="914402" cy="147484"/>
            </a:xfrm>
            <a:custGeom>
              <a:avLst/>
              <a:gdLst/>
              <a:ahLst/>
              <a:cxnLst/>
              <a:rect l="l" t="t" r="r" b="b"/>
              <a:pathLst>
                <a:path w="914402" h="147484" extrusionOk="0">
                  <a:moveTo>
                    <a:pt x="68826" y="0"/>
                  </a:moveTo>
                  <a:lnTo>
                    <a:pt x="806246" y="0"/>
                  </a:lnTo>
                  <a:lnTo>
                    <a:pt x="914402" y="137652"/>
                  </a:lnTo>
                  <a:lnTo>
                    <a:pt x="0" y="147484"/>
                  </a:lnTo>
                  <a:lnTo>
                    <a:pt x="688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9" name="Google Shape;259;p12"/>
            <p:cNvGrpSpPr/>
            <p:nvPr/>
          </p:nvGrpSpPr>
          <p:grpSpPr>
            <a:xfrm>
              <a:off x="4315814" y="4904898"/>
              <a:ext cx="156049" cy="1132754"/>
              <a:chOff x="9433970" y="1480416"/>
              <a:chExt cx="204296" cy="1194597"/>
            </a:xfrm>
          </p:grpSpPr>
          <p:grpSp>
            <p:nvGrpSpPr>
              <p:cNvPr id="260" name="Google Shape;260;p12"/>
              <p:cNvGrpSpPr/>
              <p:nvPr/>
            </p:nvGrpSpPr>
            <p:grpSpPr>
              <a:xfrm>
                <a:off x="9433970" y="1480416"/>
                <a:ext cx="191811" cy="613855"/>
                <a:chOff x="7955796" y="1725195"/>
                <a:chExt cx="346821" cy="915762"/>
              </a:xfrm>
            </p:grpSpPr>
            <p:sp>
              <p:nvSpPr>
                <p:cNvPr id="261" name="Google Shape;261;p12"/>
                <p:cNvSpPr/>
                <p:nvPr/>
              </p:nvSpPr>
              <p:spPr>
                <a:xfrm>
                  <a:off x="8105738" y="1725195"/>
                  <a:ext cx="36000" cy="914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12"/>
                <p:cNvSpPr/>
                <p:nvPr/>
              </p:nvSpPr>
              <p:spPr>
                <a:xfrm>
                  <a:off x="7955796" y="1740192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263;p12"/>
                <p:cNvSpPr/>
                <p:nvPr/>
              </p:nvSpPr>
              <p:spPr>
                <a:xfrm>
                  <a:off x="7963403" y="1864583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" name="Google Shape;264;p12"/>
                <p:cNvSpPr/>
                <p:nvPr/>
              </p:nvSpPr>
              <p:spPr>
                <a:xfrm>
                  <a:off x="7955796" y="1988974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2"/>
                <p:cNvSpPr/>
                <p:nvPr/>
              </p:nvSpPr>
              <p:spPr>
                <a:xfrm>
                  <a:off x="7963403" y="2110842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2"/>
                <p:cNvSpPr/>
                <p:nvPr/>
              </p:nvSpPr>
              <p:spPr>
                <a:xfrm>
                  <a:off x="7971010" y="2235233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12"/>
                <p:cNvSpPr/>
                <p:nvPr/>
              </p:nvSpPr>
              <p:spPr>
                <a:xfrm>
                  <a:off x="7963403" y="2359624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12"/>
                <p:cNvSpPr/>
                <p:nvPr/>
              </p:nvSpPr>
              <p:spPr>
                <a:xfrm>
                  <a:off x="7971010" y="2480566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12"/>
                <p:cNvSpPr/>
                <p:nvPr/>
              </p:nvSpPr>
              <p:spPr>
                <a:xfrm>
                  <a:off x="7978617" y="2604957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0" name="Google Shape;270;p12"/>
              <p:cNvGrpSpPr/>
              <p:nvPr/>
            </p:nvGrpSpPr>
            <p:grpSpPr>
              <a:xfrm>
                <a:off x="9446455" y="2061158"/>
                <a:ext cx="191811" cy="613855"/>
                <a:chOff x="7955796" y="1725195"/>
                <a:chExt cx="346821" cy="915762"/>
              </a:xfrm>
            </p:grpSpPr>
            <p:sp>
              <p:nvSpPr>
                <p:cNvPr id="271" name="Google Shape;271;p12"/>
                <p:cNvSpPr/>
                <p:nvPr/>
              </p:nvSpPr>
              <p:spPr>
                <a:xfrm>
                  <a:off x="8105738" y="1725195"/>
                  <a:ext cx="36000" cy="914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272;p12"/>
                <p:cNvSpPr/>
                <p:nvPr/>
              </p:nvSpPr>
              <p:spPr>
                <a:xfrm>
                  <a:off x="7955796" y="1740192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12"/>
                <p:cNvSpPr/>
                <p:nvPr/>
              </p:nvSpPr>
              <p:spPr>
                <a:xfrm>
                  <a:off x="7963403" y="1864583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12"/>
                <p:cNvSpPr/>
                <p:nvPr/>
              </p:nvSpPr>
              <p:spPr>
                <a:xfrm>
                  <a:off x="7955796" y="1988974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12"/>
                <p:cNvSpPr/>
                <p:nvPr/>
              </p:nvSpPr>
              <p:spPr>
                <a:xfrm>
                  <a:off x="7963403" y="2110842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12"/>
                <p:cNvSpPr/>
                <p:nvPr/>
              </p:nvSpPr>
              <p:spPr>
                <a:xfrm>
                  <a:off x="7971010" y="2235233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12"/>
                <p:cNvSpPr/>
                <p:nvPr/>
              </p:nvSpPr>
              <p:spPr>
                <a:xfrm>
                  <a:off x="7963403" y="2359624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8" name="Google Shape;278;p12"/>
                <p:cNvSpPr/>
                <p:nvPr/>
              </p:nvSpPr>
              <p:spPr>
                <a:xfrm>
                  <a:off x="7971010" y="2480566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279;p12"/>
                <p:cNvSpPr/>
                <p:nvPr/>
              </p:nvSpPr>
              <p:spPr>
                <a:xfrm>
                  <a:off x="7978617" y="2604957"/>
                  <a:ext cx="324000" cy="3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69" tIns="34275" rIns="68569" bIns="34275" anchor="ctr" anchorCtr="0">
                  <a:noAutofit/>
                </a:bodyPr>
                <a:lstStyle/>
                <a:p>
                  <a:pPr algn="ctr" defTabSz="685800">
                    <a:buClr>
                      <a:srgbClr val="000000"/>
                    </a:buClr>
                    <a:defRPr/>
                  </a:pPr>
                  <a:endParaRPr sz="1350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0" name="Google Shape;280;p12"/>
            <p:cNvSpPr/>
            <p:nvPr/>
          </p:nvSpPr>
          <p:spPr>
            <a:xfrm rot="10800000">
              <a:off x="3943012" y="6120273"/>
              <a:ext cx="914402" cy="147484"/>
            </a:xfrm>
            <a:custGeom>
              <a:avLst/>
              <a:gdLst/>
              <a:ahLst/>
              <a:cxnLst/>
              <a:rect l="l" t="t" r="r" b="b"/>
              <a:pathLst>
                <a:path w="914402" h="147484" extrusionOk="0">
                  <a:moveTo>
                    <a:pt x="68826" y="0"/>
                  </a:moveTo>
                  <a:lnTo>
                    <a:pt x="806246" y="0"/>
                  </a:lnTo>
                  <a:lnTo>
                    <a:pt x="914402" y="137652"/>
                  </a:lnTo>
                  <a:lnTo>
                    <a:pt x="0" y="147484"/>
                  </a:lnTo>
                  <a:lnTo>
                    <a:pt x="688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2"/>
          <p:cNvGrpSpPr/>
          <p:nvPr/>
        </p:nvGrpSpPr>
        <p:grpSpPr>
          <a:xfrm>
            <a:off x="1575525" y="3465566"/>
            <a:ext cx="1080000" cy="1080000"/>
            <a:chOff x="4412354" y="4373927"/>
            <a:chExt cx="1774800" cy="1774800"/>
          </a:xfrm>
        </p:grpSpPr>
        <p:sp>
          <p:nvSpPr>
            <p:cNvPr id="282" name="Google Shape;282;p12"/>
            <p:cNvSpPr/>
            <p:nvPr/>
          </p:nvSpPr>
          <p:spPr>
            <a:xfrm>
              <a:off x="4412354" y="4373927"/>
              <a:ext cx="1774800" cy="1774800"/>
            </a:xfrm>
            <a:prstGeom prst="ellipse">
              <a:avLst/>
            </a:prstGeom>
            <a:solidFill>
              <a:srgbClr val="EF3E3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4667995" y="4671824"/>
              <a:ext cx="290106" cy="1268360"/>
            </a:xfrm>
            <a:custGeom>
              <a:avLst/>
              <a:gdLst/>
              <a:ahLst/>
              <a:cxnLst/>
              <a:rect l="l" t="t" r="r" b="b"/>
              <a:pathLst>
                <a:path w="290106" h="1268360" extrusionOk="0">
                  <a:moveTo>
                    <a:pt x="0" y="0"/>
                  </a:moveTo>
                  <a:cubicBezTo>
                    <a:pt x="144206" y="144379"/>
                    <a:pt x="293330" y="454695"/>
                    <a:pt x="290053" y="649701"/>
                  </a:cubicBezTo>
                  <a:cubicBezTo>
                    <a:pt x="286776" y="844707"/>
                    <a:pt x="203200" y="1123981"/>
                    <a:pt x="58994" y="1268360"/>
                  </a:cubicBezTo>
                </a:path>
              </a:pathLst>
            </a:custGeom>
            <a:noFill/>
            <a:ln w="69850" cap="flat" cmpd="sng">
              <a:solidFill>
                <a:srgbClr val="CB32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 flipH="1">
              <a:off x="5616164" y="4638443"/>
              <a:ext cx="290106" cy="1268360"/>
            </a:xfrm>
            <a:custGeom>
              <a:avLst/>
              <a:gdLst/>
              <a:ahLst/>
              <a:cxnLst/>
              <a:rect l="l" t="t" r="r" b="b"/>
              <a:pathLst>
                <a:path w="290106" h="1268360" extrusionOk="0">
                  <a:moveTo>
                    <a:pt x="0" y="0"/>
                  </a:moveTo>
                  <a:cubicBezTo>
                    <a:pt x="144206" y="144379"/>
                    <a:pt x="293330" y="454695"/>
                    <a:pt x="290053" y="649701"/>
                  </a:cubicBezTo>
                  <a:cubicBezTo>
                    <a:pt x="286776" y="844707"/>
                    <a:pt x="203200" y="1123981"/>
                    <a:pt x="58994" y="1268360"/>
                  </a:cubicBezTo>
                </a:path>
              </a:pathLst>
            </a:custGeom>
            <a:noFill/>
            <a:ln w="69850" cap="flat" cmpd="sng">
              <a:solidFill>
                <a:srgbClr val="CB32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5185957" y="4394560"/>
              <a:ext cx="154518" cy="1744335"/>
            </a:xfrm>
            <a:custGeom>
              <a:avLst/>
              <a:gdLst/>
              <a:ahLst/>
              <a:cxnLst/>
              <a:rect l="l" t="t" r="r" b="b"/>
              <a:pathLst>
                <a:path w="98025" h="1389500" extrusionOk="0">
                  <a:moveTo>
                    <a:pt x="0" y="0"/>
                  </a:moveTo>
                  <a:cubicBezTo>
                    <a:pt x="133731" y="416389"/>
                    <a:pt x="92920" y="539139"/>
                    <a:pt x="89643" y="734145"/>
                  </a:cubicBezTo>
                  <a:cubicBezTo>
                    <a:pt x="86366" y="965848"/>
                    <a:pt x="89443" y="1017229"/>
                    <a:pt x="22700" y="1389500"/>
                  </a:cubicBezTo>
                </a:path>
              </a:pathLst>
            </a:custGeom>
            <a:noFill/>
            <a:ln w="69850" cap="flat" cmpd="sng">
              <a:solidFill>
                <a:srgbClr val="CB32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 rot="5400000">
              <a:off x="5110649" y="4404327"/>
              <a:ext cx="363858" cy="1673028"/>
            </a:xfrm>
            <a:custGeom>
              <a:avLst/>
              <a:gdLst/>
              <a:ahLst/>
              <a:cxnLst/>
              <a:rect l="l" t="t" r="r" b="b"/>
              <a:pathLst>
                <a:path w="290106" h="1268360" extrusionOk="0">
                  <a:moveTo>
                    <a:pt x="0" y="0"/>
                  </a:moveTo>
                  <a:cubicBezTo>
                    <a:pt x="144206" y="144379"/>
                    <a:pt x="293330" y="454695"/>
                    <a:pt x="290053" y="649701"/>
                  </a:cubicBezTo>
                  <a:cubicBezTo>
                    <a:pt x="286776" y="844707"/>
                    <a:pt x="203200" y="1123981"/>
                    <a:pt x="58994" y="1268360"/>
                  </a:cubicBezTo>
                </a:path>
              </a:pathLst>
            </a:custGeom>
            <a:noFill/>
            <a:ln w="69850" cap="flat" cmpd="sng">
              <a:solidFill>
                <a:srgbClr val="CB32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12"/>
          <p:cNvGrpSpPr/>
          <p:nvPr/>
        </p:nvGrpSpPr>
        <p:grpSpPr>
          <a:xfrm>
            <a:off x="2693807" y="4448488"/>
            <a:ext cx="1124666" cy="1130480"/>
            <a:chOff x="985484" y="479276"/>
            <a:chExt cx="5576040" cy="5604869"/>
          </a:xfrm>
        </p:grpSpPr>
        <p:sp>
          <p:nvSpPr>
            <p:cNvPr id="288" name="Google Shape;288;p12"/>
            <p:cNvSpPr/>
            <p:nvPr/>
          </p:nvSpPr>
          <p:spPr>
            <a:xfrm>
              <a:off x="1256578" y="744360"/>
              <a:ext cx="4866357" cy="481472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2"/>
            <p:cNvSpPr/>
            <p:nvPr/>
          </p:nvSpPr>
          <p:spPr>
            <a:xfrm rot="-796487">
              <a:off x="3392247" y="631631"/>
              <a:ext cx="1438781" cy="960507"/>
            </a:xfrm>
            <a:custGeom>
              <a:avLst/>
              <a:gdLst/>
              <a:ahLst/>
              <a:cxnLst/>
              <a:rect l="l" t="t" r="r" b="b"/>
              <a:pathLst>
                <a:path w="1348718" h="1026627" extrusionOk="0">
                  <a:moveTo>
                    <a:pt x="0" y="271323"/>
                  </a:moveTo>
                  <a:lnTo>
                    <a:pt x="357386" y="0"/>
                  </a:lnTo>
                  <a:cubicBezTo>
                    <a:pt x="774170" y="194714"/>
                    <a:pt x="837620" y="192870"/>
                    <a:pt x="1348718" y="571523"/>
                  </a:cubicBezTo>
                  <a:lnTo>
                    <a:pt x="1219451" y="1026627"/>
                  </a:lnTo>
                  <a:lnTo>
                    <a:pt x="429347" y="941195"/>
                  </a:lnTo>
                  <a:lnTo>
                    <a:pt x="0" y="2713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2"/>
            <p:cNvSpPr/>
            <p:nvPr/>
          </p:nvSpPr>
          <p:spPr>
            <a:xfrm rot="983335">
              <a:off x="2642009" y="2058200"/>
              <a:ext cx="1858203" cy="1694979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2"/>
            <p:cNvSpPr/>
            <p:nvPr/>
          </p:nvSpPr>
          <p:spPr>
            <a:xfrm rot="3149517">
              <a:off x="5063157" y="2267594"/>
              <a:ext cx="1311094" cy="1118601"/>
            </a:xfrm>
            <a:custGeom>
              <a:avLst/>
              <a:gdLst/>
              <a:ahLst/>
              <a:cxnLst/>
              <a:rect l="l" t="t" r="r" b="b"/>
              <a:pathLst>
                <a:path w="1311094" h="1061563" extrusionOk="0">
                  <a:moveTo>
                    <a:pt x="0" y="306259"/>
                  </a:moveTo>
                  <a:lnTo>
                    <a:pt x="307796" y="0"/>
                  </a:lnTo>
                  <a:cubicBezTo>
                    <a:pt x="711341" y="149783"/>
                    <a:pt x="823942" y="120598"/>
                    <a:pt x="1311094" y="527242"/>
                  </a:cubicBezTo>
                  <a:lnTo>
                    <a:pt x="1219451" y="1061563"/>
                  </a:lnTo>
                  <a:lnTo>
                    <a:pt x="402436" y="968892"/>
                  </a:lnTo>
                  <a:lnTo>
                    <a:pt x="0" y="3062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2"/>
            <p:cNvSpPr/>
            <p:nvPr/>
          </p:nvSpPr>
          <p:spPr>
            <a:xfrm rot="-5100560">
              <a:off x="1217176" y="1529760"/>
              <a:ext cx="1248695" cy="857113"/>
            </a:xfrm>
            <a:custGeom>
              <a:avLst/>
              <a:gdLst/>
              <a:ahLst/>
              <a:cxnLst/>
              <a:rect l="l" t="t" r="r" b="b"/>
              <a:pathLst>
                <a:path w="1170531" h="916116" extrusionOk="0">
                  <a:moveTo>
                    <a:pt x="0" y="228611"/>
                  </a:moveTo>
                  <a:lnTo>
                    <a:pt x="208694" y="0"/>
                  </a:lnTo>
                  <a:cubicBezTo>
                    <a:pt x="625478" y="194714"/>
                    <a:pt x="659433" y="226294"/>
                    <a:pt x="1170531" y="604947"/>
                  </a:cubicBezTo>
                  <a:lnTo>
                    <a:pt x="1158748" y="916116"/>
                  </a:lnTo>
                  <a:lnTo>
                    <a:pt x="389413" y="860264"/>
                  </a:lnTo>
                  <a:lnTo>
                    <a:pt x="0" y="2286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2"/>
            <p:cNvSpPr/>
            <p:nvPr/>
          </p:nvSpPr>
          <p:spPr>
            <a:xfrm rot="-9366756">
              <a:off x="1135169" y="3781124"/>
              <a:ext cx="1440155" cy="1043931"/>
            </a:xfrm>
            <a:custGeom>
              <a:avLst/>
              <a:gdLst/>
              <a:ahLst/>
              <a:cxnLst/>
              <a:rect l="l" t="t" r="r" b="b"/>
              <a:pathLst>
                <a:path w="1171263" h="957078" extrusionOk="0">
                  <a:moveTo>
                    <a:pt x="0" y="269573"/>
                  </a:moveTo>
                  <a:lnTo>
                    <a:pt x="196304" y="0"/>
                  </a:lnTo>
                  <a:cubicBezTo>
                    <a:pt x="311009" y="5880"/>
                    <a:pt x="556776" y="142334"/>
                    <a:pt x="719147" y="249985"/>
                  </a:cubicBezTo>
                  <a:cubicBezTo>
                    <a:pt x="881518" y="357637"/>
                    <a:pt x="1092844" y="605851"/>
                    <a:pt x="1171263" y="714555"/>
                  </a:cubicBezTo>
                  <a:lnTo>
                    <a:pt x="1158748" y="957078"/>
                  </a:lnTo>
                  <a:lnTo>
                    <a:pt x="389413" y="901226"/>
                  </a:lnTo>
                  <a:lnTo>
                    <a:pt x="0" y="2695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2"/>
            <p:cNvSpPr/>
            <p:nvPr/>
          </p:nvSpPr>
          <p:spPr>
            <a:xfrm rot="7701017">
              <a:off x="3587669" y="4511560"/>
              <a:ext cx="1404749" cy="1261068"/>
            </a:xfrm>
            <a:custGeom>
              <a:avLst/>
              <a:gdLst/>
              <a:ahLst/>
              <a:cxnLst/>
              <a:rect l="l" t="t" r="r" b="b"/>
              <a:pathLst>
                <a:path w="1343528" h="1006284" extrusionOk="0">
                  <a:moveTo>
                    <a:pt x="0" y="250980"/>
                  </a:moveTo>
                  <a:lnTo>
                    <a:pt x="254634" y="0"/>
                  </a:lnTo>
                  <a:cubicBezTo>
                    <a:pt x="671418" y="194714"/>
                    <a:pt x="832430" y="238183"/>
                    <a:pt x="1343528" y="616836"/>
                  </a:cubicBezTo>
                  <a:lnTo>
                    <a:pt x="1219451" y="1006284"/>
                  </a:lnTo>
                  <a:lnTo>
                    <a:pt x="402436" y="913613"/>
                  </a:lnTo>
                  <a:lnTo>
                    <a:pt x="0" y="2509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5" name="Google Shape;295;p12"/>
            <p:cNvCxnSpPr>
              <a:stCxn id="292" idx="3"/>
              <a:endCxn id="289" idx="0"/>
            </p:cNvCxnSpPr>
            <p:nvPr/>
          </p:nvCxnSpPr>
          <p:spPr>
            <a:xfrm rot="10800000" flipH="1">
              <a:off x="2321676" y="1057040"/>
              <a:ext cx="1037400" cy="3291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6" name="Google Shape;296;p12"/>
            <p:cNvCxnSpPr>
              <a:stCxn id="290" idx="0"/>
              <a:endCxn id="289" idx="4"/>
            </p:cNvCxnSpPr>
            <p:nvPr/>
          </p:nvCxnSpPr>
          <p:spPr>
            <a:xfrm rot="10800000" flipH="1">
              <a:off x="3810235" y="1561635"/>
              <a:ext cx="139500" cy="5310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7" name="Google Shape;297;p12"/>
            <p:cNvCxnSpPr>
              <a:stCxn id="291" idx="0"/>
              <a:endCxn id="289" idx="3"/>
            </p:cNvCxnSpPr>
            <p:nvPr/>
          </p:nvCxnSpPr>
          <p:spPr>
            <a:xfrm rot="10800000">
              <a:off x="4787836" y="1445519"/>
              <a:ext cx="719400" cy="7173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8" name="Google Shape;298;p12"/>
            <p:cNvCxnSpPr>
              <a:stCxn id="291" idx="4"/>
              <a:endCxn id="290" idx="5"/>
            </p:cNvCxnSpPr>
            <p:nvPr/>
          </p:nvCxnSpPr>
          <p:spPr>
            <a:xfrm flipH="1">
              <a:off x="4518909" y="2906603"/>
              <a:ext cx="679500" cy="693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9" name="Google Shape;299;p12"/>
            <p:cNvCxnSpPr>
              <a:stCxn id="291" idx="3"/>
              <a:endCxn id="294" idx="0"/>
            </p:cNvCxnSpPr>
            <p:nvPr/>
          </p:nvCxnSpPr>
          <p:spPr>
            <a:xfrm flipH="1">
              <a:off x="4973675" y="3614764"/>
              <a:ext cx="644700" cy="11724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0" name="Google Shape;300;p12"/>
            <p:cNvCxnSpPr>
              <a:stCxn id="290" idx="4"/>
              <a:endCxn id="294" idx="4"/>
            </p:cNvCxnSpPr>
            <p:nvPr/>
          </p:nvCxnSpPr>
          <p:spPr>
            <a:xfrm>
              <a:off x="3882871" y="3880758"/>
              <a:ext cx="178500" cy="7218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1" name="Google Shape;301;p12"/>
            <p:cNvCxnSpPr>
              <a:stCxn id="290" idx="2"/>
              <a:endCxn id="293" idx="5"/>
            </p:cNvCxnSpPr>
            <p:nvPr/>
          </p:nvCxnSpPr>
          <p:spPr>
            <a:xfrm flipH="1">
              <a:off x="2262404" y="3556722"/>
              <a:ext cx="518700" cy="4227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2" name="Google Shape;302;p12"/>
            <p:cNvCxnSpPr>
              <a:stCxn id="290" idx="1"/>
              <a:endCxn id="292" idx="4"/>
            </p:cNvCxnSpPr>
            <p:nvPr/>
          </p:nvCxnSpPr>
          <p:spPr>
            <a:xfrm rot="10800000">
              <a:off x="2198612" y="2199601"/>
              <a:ext cx="537600" cy="2520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3" name="Google Shape;303;p12"/>
            <p:cNvCxnSpPr>
              <a:stCxn id="293" idx="4"/>
              <a:endCxn id="292" idx="0"/>
            </p:cNvCxnSpPr>
            <p:nvPr/>
          </p:nvCxnSpPr>
          <p:spPr>
            <a:xfrm rot="10800000" flipH="1">
              <a:off x="1422284" y="2562177"/>
              <a:ext cx="150600" cy="9783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4" name="Google Shape;304;p12"/>
            <p:cNvCxnSpPr>
              <a:stCxn id="294" idx="3"/>
              <a:endCxn id="293" idx="0"/>
            </p:cNvCxnSpPr>
            <p:nvPr/>
          </p:nvCxnSpPr>
          <p:spPr>
            <a:xfrm rot="10800000">
              <a:off x="2421752" y="4802754"/>
              <a:ext cx="1018500" cy="3972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5" name="Google Shape;305;p12"/>
          <p:cNvGrpSpPr/>
          <p:nvPr/>
        </p:nvGrpSpPr>
        <p:grpSpPr>
          <a:xfrm rot="1837105">
            <a:off x="2764894" y="3901738"/>
            <a:ext cx="462923" cy="665054"/>
            <a:chOff x="4525457" y="3468142"/>
            <a:chExt cx="1043092" cy="1498548"/>
          </a:xfrm>
        </p:grpSpPr>
        <p:sp>
          <p:nvSpPr>
            <p:cNvPr id="306" name="Google Shape;306;p12"/>
            <p:cNvSpPr/>
            <p:nvPr/>
          </p:nvSpPr>
          <p:spPr>
            <a:xfrm rot="-763661">
              <a:off x="4624561" y="3542476"/>
              <a:ext cx="196177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 rot="-193130">
              <a:off x="4715633" y="3472923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4779761" y="3549410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4934100" y="3521758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 rot="658693">
              <a:off x="5007426" y="3555023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 rot="1229224">
              <a:off x="5123463" y="3528056"/>
              <a:ext cx="196175" cy="921525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 rot="1422354">
              <a:off x="5195405" y="3608783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4868691" y="3526652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4824445" y="3531572"/>
              <a:ext cx="196175" cy="921523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4709796" y="4399228"/>
              <a:ext cx="550114" cy="56746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4719415" y="4411814"/>
              <a:ext cx="547238" cy="147281"/>
            </a:xfrm>
            <a:prstGeom prst="rect">
              <a:avLst/>
            </a:prstGeom>
            <a:solidFill>
              <a:srgbClr val="EF3F3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2"/>
          <p:cNvGrpSpPr/>
          <p:nvPr/>
        </p:nvGrpSpPr>
        <p:grpSpPr>
          <a:xfrm>
            <a:off x="1011263" y="4479277"/>
            <a:ext cx="495696" cy="495696"/>
            <a:chOff x="4775723" y="3505536"/>
            <a:chExt cx="1800000" cy="1800000"/>
          </a:xfrm>
        </p:grpSpPr>
        <p:sp>
          <p:nvSpPr>
            <p:cNvPr id="318" name="Google Shape;318;p12"/>
            <p:cNvSpPr/>
            <p:nvPr/>
          </p:nvSpPr>
          <p:spPr>
            <a:xfrm>
              <a:off x="4775723" y="3505536"/>
              <a:ext cx="1800000" cy="180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881373" y="3543718"/>
              <a:ext cx="632368" cy="1141891"/>
            </a:xfrm>
            <a:custGeom>
              <a:avLst/>
              <a:gdLst/>
              <a:ahLst/>
              <a:cxnLst/>
              <a:rect l="l" t="t" r="r" b="b"/>
              <a:pathLst>
                <a:path w="632368" h="1141891" extrusionOk="0">
                  <a:moveTo>
                    <a:pt x="632368" y="1141891"/>
                  </a:moveTo>
                  <a:cubicBezTo>
                    <a:pt x="266006" y="1027941"/>
                    <a:pt x="0" y="686211"/>
                    <a:pt x="0" y="282353"/>
                  </a:cubicBezTo>
                  <a:cubicBezTo>
                    <a:pt x="0" y="220221"/>
                    <a:pt x="6296" y="159560"/>
                    <a:pt x="18285" y="100972"/>
                  </a:cubicBezTo>
                  <a:lnTo>
                    <a:pt x="49629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 rot="10800000">
              <a:off x="4800871" y="4116901"/>
              <a:ext cx="632368" cy="1141891"/>
            </a:xfrm>
            <a:custGeom>
              <a:avLst/>
              <a:gdLst/>
              <a:ahLst/>
              <a:cxnLst/>
              <a:rect l="l" t="t" r="r" b="b"/>
              <a:pathLst>
                <a:path w="632368" h="1141891" extrusionOk="0">
                  <a:moveTo>
                    <a:pt x="632368" y="1141891"/>
                  </a:moveTo>
                  <a:cubicBezTo>
                    <a:pt x="266006" y="1027941"/>
                    <a:pt x="0" y="686211"/>
                    <a:pt x="0" y="282353"/>
                  </a:cubicBezTo>
                  <a:cubicBezTo>
                    <a:pt x="0" y="220221"/>
                    <a:pt x="6296" y="159560"/>
                    <a:pt x="18285" y="100972"/>
                  </a:cubicBezTo>
                  <a:lnTo>
                    <a:pt x="49629" y="0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1" name="Google Shape;321;p12"/>
          <p:cNvSpPr/>
          <p:nvPr/>
        </p:nvSpPr>
        <p:spPr>
          <a:xfrm>
            <a:off x="2425294" y="5518009"/>
            <a:ext cx="430964" cy="165560"/>
          </a:xfrm>
          <a:prstGeom prst="can">
            <a:avLst>
              <a:gd name="adj" fmla="val 25000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buClr>
                <a:srgbClr val="000000"/>
              </a:buClr>
              <a:defRPr/>
            </a:pPr>
            <a:endParaRPr sz="135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2" name="Google Shape;322;p12"/>
          <p:cNvGrpSpPr/>
          <p:nvPr/>
        </p:nvGrpSpPr>
        <p:grpSpPr>
          <a:xfrm>
            <a:off x="3874932" y="3791528"/>
            <a:ext cx="382724" cy="382724"/>
            <a:chOff x="5166576" y="3912371"/>
            <a:chExt cx="510298" cy="510298"/>
          </a:xfrm>
        </p:grpSpPr>
        <p:sp>
          <p:nvSpPr>
            <p:cNvPr id="323" name="Google Shape;323;p12"/>
            <p:cNvSpPr/>
            <p:nvPr/>
          </p:nvSpPr>
          <p:spPr>
            <a:xfrm>
              <a:off x="5166576" y="3912371"/>
              <a:ext cx="510298" cy="510298"/>
            </a:xfrm>
            <a:prstGeom prst="ellipse">
              <a:avLst/>
            </a:prstGeom>
            <a:solidFill>
              <a:srgbClr val="8DC640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480027" y="3923196"/>
              <a:ext cx="138846" cy="344427"/>
            </a:xfrm>
            <a:custGeom>
              <a:avLst/>
              <a:gdLst/>
              <a:ahLst/>
              <a:cxnLst/>
              <a:rect l="l" t="t" r="r" b="b"/>
              <a:pathLst>
                <a:path w="632368" h="1141891" extrusionOk="0">
                  <a:moveTo>
                    <a:pt x="632368" y="1141891"/>
                  </a:moveTo>
                  <a:cubicBezTo>
                    <a:pt x="266006" y="1027941"/>
                    <a:pt x="0" y="686211"/>
                    <a:pt x="0" y="282353"/>
                  </a:cubicBezTo>
                  <a:cubicBezTo>
                    <a:pt x="0" y="220221"/>
                    <a:pt x="6296" y="159560"/>
                    <a:pt x="18285" y="100972"/>
                  </a:cubicBezTo>
                  <a:lnTo>
                    <a:pt x="49629" y="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 rot="10800000">
              <a:off x="5222365" y="4053980"/>
              <a:ext cx="130616" cy="327443"/>
            </a:xfrm>
            <a:custGeom>
              <a:avLst/>
              <a:gdLst/>
              <a:ahLst/>
              <a:cxnLst/>
              <a:rect l="l" t="t" r="r" b="b"/>
              <a:pathLst>
                <a:path w="632368" h="1141891" extrusionOk="0">
                  <a:moveTo>
                    <a:pt x="632368" y="1141891"/>
                  </a:moveTo>
                  <a:cubicBezTo>
                    <a:pt x="266006" y="1027941"/>
                    <a:pt x="0" y="686211"/>
                    <a:pt x="0" y="282353"/>
                  </a:cubicBezTo>
                  <a:cubicBezTo>
                    <a:pt x="0" y="220221"/>
                    <a:pt x="6296" y="159560"/>
                    <a:pt x="18285" y="100972"/>
                  </a:cubicBezTo>
                  <a:lnTo>
                    <a:pt x="49629" y="0"/>
                  </a:lnTo>
                </a:path>
              </a:pathLst>
            </a:custGeom>
            <a:noFill/>
            <a:ln w="254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12"/>
          <p:cNvGrpSpPr/>
          <p:nvPr/>
        </p:nvGrpSpPr>
        <p:grpSpPr>
          <a:xfrm rot="4680860">
            <a:off x="3590740" y="3725495"/>
            <a:ext cx="1957871" cy="2022551"/>
            <a:chOff x="456003" y="3168918"/>
            <a:chExt cx="2610494" cy="2696735"/>
          </a:xfrm>
        </p:grpSpPr>
        <p:sp>
          <p:nvSpPr>
            <p:cNvPr id="327" name="Google Shape;327;p12"/>
            <p:cNvSpPr/>
            <p:nvPr/>
          </p:nvSpPr>
          <p:spPr>
            <a:xfrm rot="-8286435">
              <a:off x="1959654" y="4524665"/>
              <a:ext cx="1020093" cy="650313"/>
            </a:xfrm>
            <a:prstGeom prst="arc">
              <a:avLst>
                <a:gd name="adj1" fmla="val 16200000"/>
                <a:gd name="adj2" fmla="val 20946651"/>
              </a:avLst>
            </a:prstGeom>
            <a:noFill/>
            <a:ln w="66675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2"/>
            <p:cNvSpPr/>
            <p:nvPr/>
          </p:nvSpPr>
          <p:spPr>
            <a:xfrm rot="-861558">
              <a:off x="1379632" y="4874983"/>
              <a:ext cx="832199" cy="873476"/>
            </a:xfrm>
            <a:prstGeom prst="arc">
              <a:avLst>
                <a:gd name="adj1" fmla="val 16755775"/>
                <a:gd name="adj2" fmla="val 21460667"/>
              </a:avLst>
            </a:prstGeom>
            <a:noFill/>
            <a:ln w="66675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2"/>
            <p:cNvSpPr/>
            <p:nvPr/>
          </p:nvSpPr>
          <p:spPr>
            <a:xfrm rot="-2223605">
              <a:off x="788601" y="3406336"/>
              <a:ext cx="1304417" cy="1540994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60325" cap="flat" cmpd="sng">
              <a:solidFill>
                <a:srgbClr val="EF3F3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2"/>
            <p:cNvSpPr/>
            <p:nvPr/>
          </p:nvSpPr>
          <p:spPr>
            <a:xfrm rot="-2223605">
              <a:off x="2188767" y="4950475"/>
              <a:ext cx="173705" cy="494769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 rot="-2223605">
              <a:off x="2335089" y="5044882"/>
              <a:ext cx="292982" cy="814779"/>
            </a:xfrm>
            <a:prstGeom prst="roundRect">
              <a:avLst>
                <a:gd name="adj" fmla="val 50000"/>
              </a:avLst>
            </a:prstGeom>
            <a:solidFill>
              <a:srgbClr val="EF3E3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2"/>
          <p:cNvGrpSpPr/>
          <p:nvPr/>
        </p:nvGrpSpPr>
        <p:grpSpPr>
          <a:xfrm>
            <a:off x="4522180" y="5174466"/>
            <a:ext cx="994442" cy="718694"/>
            <a:chOff x="1181303" y="2094270"/>
            <a:chExt cx="2122336" cy="1533835"/>
          </a:xfrm>
        </p:grpSpPr>
        <p:sp>
          <p:nvSpPr>
            <p:cNvPr id="333" name="Google Shape;333;p12"/>
            <p:cNvSpPr/>
            <p:nvPr/>
          </p:nvSpPr>
          <p:spPr>
            <a:xfrm>
              <a:off x="2888256" y="3269506"/>
              <a:ext cx="144000" cy="314633"/>
            </a:xfrm>
            <a:prstGeom prst="rect">
              <a:avLst/>
            </a:prstGeom>
            <a:solidFill>
              <a:srgbClr val="80808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2"/>
            <p:cNvSpPr/>
            <p:nvPr/>
          </p:nvSpPr>
          <p:spPr>
            <a:xfrm>
              <a:off x="1471756" y="3271683"/>
              <a:ext cx="144000" cy="314633"/>
            </a:xfrm>
            <a:prstGeom prst="rect">
              <a:avLst/>
            </a:prstGeom>
            <a:solidFill>
              <a:srgbClr val="80808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2"/>
            <p:cNvSpPr/>
            <p:nvPr/>
          </p:nvSpPr>
          <p:spPr>
            <a:xfrm rot="-300586">
              <a:off x="1899088" y="3035711"/>
              <a:ext cx="1269819" cy="422787"/>
            </a:xfrm>
            <a:custGeom>
              <a:avLst/>
              <a:gdLst/>
              <a:ahLst/>
              <a:cxnLst/>
              <a:rect l="l" t="t" r="r" b="b"/>
              <a:pathLst>
                <a:path w="1750142" h="931607" extrusionOk="0">
                  <a:moveTo>
                    <a:pt x="519881" y="0"/>
                  </a:moveTo>
                  <a:lnTo>
                    <a:pt x="1230261" y="0"/>
                  </a:lnTo>
                  <a:cubicBezTo>
                    <a:pt x="1517383" y="0"/>
                    <a:pt x="1750142" y="232759"/>
                    <a:pt x="1750142" y="519881"/>
                  </a:cubicBezTo>
                  <a:lnTo>
                    <a:pt x="1750142" y="726406"/>
                  </a:lnTo>
                  <a:lnTo>
                    <a:pt x="1657222" y="779337"/>
                  </a:lnTo>
                  <a:cubicBezTo>
                    <a:pt x="1457052" y="873417"/>
                    <a:pt x="1180520" y="931607"/>
                    <a:pt x="875071" y="931607"/>
                  </a:cubicBezTo>
                  <a:cubicBezTo>
                    <a:pt x="569622" y="931607"/>
                    <a:pt x="293090" y="873417"/>
                    <a:pt x="92920" y="779337"/>
                  </a:cubicBezTo>
                  <a:lnTo>
                    <a:pt x="0" y="726406"/>
                  </a:lnTo>
                  <a:lnTo>
                    <a:pt x="0" y="519881"/>
                  </a:lnTo>
                  <a:cubicBezTo>
                    <a:pt x="0" y="232759"/>
                    <a:pt x="232759" y="0"/>
                    <a:pt x="519881" y="0"/>
                  </a:cubicBezTo>
                  <a:close/>
                </a:path>
              </a:pathLst>
            </a:custGeom>
            <a:solidFill>
              <a:srgbClr val="48484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2"/>
            <p:cNvSpPr/>
            <p:nvPr/>
          </p:nvSpPr>
          <p:spPr>
            <a:xfrm rot="713145">
              <a:off x="1411302" y="3064583"/>
              <a:ext cx="471948" cy="350816"/>
            </a:xfrm>
            <a:custGeom>
              <a:avLst/>
              <a:gdLst/>
              <a:ahLst/>
              <a:cxnLst/>
              <a:rect l="l" t="t" r="r" b="b"/>
              <a:pathLst>
                <a:path w="1750142" h="931607" extrusionOk="0">
                  <a:moveTo>
                    <a:pt x="519881" y="0"/>
                  </a:moveTo>
                  <a:lnTo>
                    <a:pt x="1230261" y="0"/>
                  </a:lnTo>
                  <a:cubicBezTo>
                    <a:pt x="1517383" y="0"/>
                    <a:pt x="1750142" y="232759"/>
                    <a:pt x="1750142" y="519881"/>
                  </a:cubicBezTo>
                  <a:lnTo>
                    <a:pt x="1750142" y="726406"/>
                  </a:lnTo>
                  <a:lnTo>
                    <a:pt x="1657222" y="779337"/>
                  </a:lnTo>
                  <a:cubicBezTo>
                    <a:pt x="1457052" y="873417"/>
                    <a:pt x="1180520" y="931607"/>
                    <a:pt x="875071" y="931607"/>
                  </a:cubicBezTo>
                  <a:cubicBezTo>
                    <a:pt x="569622" y="931607"/>
                    <a:pt x="293090" y="873417"/>
                    <a:pt x="92920" y="779337"/>
                  </a:cubicBezTo>
                  <a:lnTo>
                    <a:pt x="0" y="726406"/>
                  </a:lnTo>
                  <a:lnTo>
                    <a:pt x="0" y="519881"/>
                  </a:lnTo>
                  <a:cubicBezTo>
                    <a:pt x="0" y="232759"/>
                    <a:pt x="232759" y="0"/>
                    <a:pt x="519881" y="0"/>
                  </a:cubicBezTo>
                  <a:close/>
                </a:path>
              </a:pathLst>
            </a:custGeom>
            <a:solidFill>
              <a:srgbClr val="484849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2"/>
            <p:cNvSpPr/>
            <p:nvPr/>
          </p:nvSpPr>
          <p:spPr>
            <a:xfrm>
              <a:off x="1407472" y="2663358"/>
              <a:ext cx="1750142" cy="677152"/>
            </a:xfrm>
            <a:custGeom>
              <a:avLst/>
              <a:gdLst/>
              <a:ahLst/>
              <a:cxnLst/>
              <a:rect l="l" t="t" r="r" b="b"/>
              <a:pathLst>
                <a:path w="1750142" h="931607" extrusionOk="0">
                  <a:moveTo>
                    <a:pt x="519881" y="0"/>
                  </a:moveTo>
                  <a:lnTo>
                    <a:pt x="1230261" y="0"/>
                  </a:lnTo>
                  <a:cubicBezTo>
                    <a:pt x="1517383" y="0"/>
                    <a:pt x="1750142" y="232759"/>
                    <a:pt x="1750142" y="519881"/>
                  </a:cubicBezTo>
                  <a:lnTo>
                    <a:pt x="1750142" y="726406"/>
                  </a:lnTo>
                  <a:lnTo>
                    <a:pt x="1657222" y="779337"/>
                  </a:lnTo>
                  <a:cubicBezTo>
                    <a:pt x="1457052" y="873417"/>
                    <a:pt x="1180520" y="931607"/>
                    <a:pt x="875071" y="931607"/>
                  </a:cubicBezTo>
                  <a:cubicBezTo>
                    <a:pt x="569622" y="931607"/>
                    <a:pt x="293090" y="873417"/>
                    <a:pt x="92920" y="779337"/>
                  </a:cubicBezTo>
                  <a:lnTo>
                    <a:pt x="0" y="726406"/>
                  </a:lnTo>
                  <a:lnTo>
                    <a:pt x="0" y="519881"/>
                  </a:lnTo>
                  <a:cubicBezTo>
                    <a:pt x="0" y="232759"/>
                    <a:pt x="232759" y="0"/>
                    <a:pt x="519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2"/>
            <p:cNvSpPr/>
            <p:nvPr/>
          </p:nvSpPr>
          <p:spPr>
            <a:xfrm>
              <a:off x="1404988" y="2094270"/>
              <a:ext cx="1043243" cy="1022556"/>
            </a:xfrm>
            <a:custGeom>
              <a:avLst/>
              <a:gdLst/>
              <a:ahLst/>
              <a:cxnLst/>
              <a:rect l="l" t="t" r="r" b="b"/>
              <a:pathLst>
                <a:path w="659784" h="758984" extrusionOk="0">
                  <a:moveTo>
                    <a:pt x="0" y="0"/>
                  </a:moveTo>
                  <a:lnTo>
                    <a:pt x="475545" y="0"/>
                  </a:lnTo>
                  <a:lnTo>
                    <a:pt x="472565" y="9832"/>
                  </a:lnTo>
                  <a:cubicBezTo>
                    <a:pt x="467629" y="34536"/>
                    <a:pt x="479363" y="60115"/>
                    <a:pt x="479363" y="86313"/>
                  </a:cubicBezTo>
                  <a:cubicBezTo>
                    <a:pt x="479363" y="217306"/>
                    <a:pt x="529847" y="332797"/>
                    <a:pt x="628423" y="400994"/>
                  </a:cubicBezTo>
                  <a:lnTo>
                    <a:pt x="659784" y="418425"/>
                  </a:lnTo>
                  <a:lnTo>
                    <a:pt x="659784" y="758984"/>
                  </a:lnTo>
                  <a:lnTo>
                    <a:pt x="0" y="758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2"/>
            <p:cNvSpPr/>
            <p:nvPr/>
          </p:nvSpPr>
          <p:spPr>
            <a:xfrm flipH="1">
              <a:off x="1181303" y="3515066"/>
              <a:ext cx="2122336" cy="113039"/>
            </a:xfrm>
            <a:prstGeom prst="trapezoid">
              <a:avLst>
                <a:gd name="adj" fmla="val 108003"/>
              </a:avLst>
            </a:prstGeom>
            <a:solidFill>
              <a:srgbClr val="808083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2"/>
            <p:cNvSpPr/>
            <p:nvPr/>
          </p:nvSpPr>
          <p:spPr>
            <a:xfrm>
              <a:off x="1924150" y="2284771"/>
              <a:ext cx="278275" cy="136424"/>
            </a:xfrm>
            <a:custGeom>
              <a:avLst/>
              <a:gdLst/>
              <a:ahLst/>
              <a:cxnLst/>
              <a:rect l="l" t="t" r="r" b="b"/>
              <a:pathLst>
                <a:path w="278275" h="136424" extrusionOk="0">
                  <a:moveTo>
                    <a:pt x="0" y="0"/>
                  </a:moveTo>
                  <a:lnTo>
                    <a:pt x="268443" y="0"/>
                  </a:lnTo>
                  <a:lnTo>
                    <a:pt x="278275" y="136424"/>
                  </a:lnTo>
                  <a:lnTo>
                    <a:pt x="0" y="126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381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2"/>
            <p:cNvSpPr/>
            <p:nvPr/>
          </p:nvSpPr>
          <p:spPr>
            <a:xfrm rot="-2058665">
              <a:off x="2048121" y="2552736"/>
              <a:ext cx="268443" cy="126591"/>
            </a:xfrm>
            <a:prstGeom prst="rect">
              <a:avLst/>
            </a:prstGeom>
            <a:solidFill>
              <a:srgbClr val="EF381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2"/>
            <p:cNvSpPr/>
            <p:nvPr/>
          </p:nvSpPr>
          <p:spPr>
            <a:xfrm rot="-4073088">
              <a:off x="2365249" y="2692761"/>
              <a:ext cx="268443" cy="142813"/>
            </a:xfrm>
            <a:custGeom>
              <a:avLst/>
              <a:gdLst/>
              <a:ahLst/>
              <a:cxnLst/>
              <a:rect l="l" t="t" r="r" b="b"/>
              <a:pathLst>
                <a:path w="268443" h="142813" extrusionOk="0">
                  <a:moveTo>
                    <a:pt x="0" y="16222"/>
                  </a:moveTo>
                  <a:lnTo>
                    <a:pt x="230011" y="0"/>
                  </a:lnTo>
                  <a:lnTo>
                    <a:pt x="268443" y="142813"/>
                  </a:lnTo>
                  <a:lnTo>
                    <a:pt x="0" y="142813"/>
                  </a:lnTo>
                  <a:lnTo>
                    <a:pt x="0" y="16222"/>
                  </a:lnTo>
                  <a:close/>
                </a:path>
              </a:pathLst>
            </a:custGeom>
            <a:solidFill>
              <a:srgbClr val="EF3816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12"/>
          <p:cNvSpPr txBox="1"/>
          <p:nvPr/>
        </p:nvSpPr>
        <p:spPr>
          <a:xfrm>
            <a:off x="3533277" y="685799"/>
            <a:ext cx="5515757" cy="158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FFFFFF"/>
                </a:solidFill>
                <a:latin typeface="Calibri" panose="020F0502020204030204" pitchFamily="34" charset="0"/>
                <a:ea typeface="Graduate"/>
                <a:cs typeface="Calibri" panose="020F0502020204030204" pitchFamily="34" charset="0"/>
                <a:sym typeface="Graduate"/>
              </a:rPr>
              <a:t>Unit 8: 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54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Graduate"/>
              </a:rPr>
              <a:t>Sports and games</a:t>
            </a:r>
          </a:p>
          <a:p>
            <a:pPr algn="ctr" defTabSz="685800">
              <a:buClr>
                <a:srgbClr val="000000"/>
              </a:buClr>
              <a:defRPr/>
            </a:pPr>
            <a:r>
              <a:rPr lang="en-US" sz="3000" b="1" kern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Graduate"/>
              </a:rPr>
              <a:t>Lesson </a:t>
            </a:r>
            <a:r>
              <a:rPr lang="en-US" sz="3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Graduate"/>
              </a:rPr>
              <a:t>1: Getting started</a:t>
            </a:r>
          </a:p>
          <a:p>
            <a:pPr algn="ctr" defTabSz="685800"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58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200294"/>
            <a:ext cx="802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160" y="1601429"/>
            <a:ext cx="3291840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/>
              <a:t>If your answers to the questions are mostly “</a:t>
            </a:r>
            <a:r>
              <a:rPr lang="en-US" sz="2400" dirty="0">
                <a:solidFill>
                  <a:srgbClr val="0070C0"/>
                </a:solidFill>
              </a:rPr>
              <a:t>A</a:t>
            </a:r>
            <a:r>
              <a:rPr lang="en-US" sz="2400" dirty="0"/>
              <a:t>”, you are sporty. If they are mostly “</a:t>
            </a:r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dirty="0"/>
              <a:t>”, do more sport and try to be </a:t>
            </a:r>
            <a:r>
              <a:rPr lang="en-US" sz="2400" dirty="0" smtClean="0"/>
              <a:t>more</a:t>
            </a:r>
          </a:p>
          <a:p>
            <a:r>
              <a:rPr lang="en-US" sz="2400" dirty="0" smtClean="0"/>
              <a:t>active</a:t>
            </a:r>
            <a:r>
              <a:rPr lang="en-US" sz="2400" dirty="0"/>
              <a:t>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0E6B5B1-F705-4530-B856-E9267C33B6BC}"/>
              </a:ext>
            </a:extLst>
          </p:cNvPr>
          <p:cNvGrpSpPr/>
          <p:nvPr/>
        </p:nvGrpSpPr>
        <p:grpSpPr>
          <a:xfrm>
            <a:off x="1284327" y="1749205"/>
            <a:ext cx="2111832" cy="461665"/>
            <a:chOff x="1230086" y="1785257"/>
            <a:chExt cx="2111832" cy="46166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4D807EC-B147-40D2-921D-89A9E848D65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83063D-BD19-4EAA-842E-834D1C7BC51A}"/>
                </a:ext>
              </a:extLst>
            </p:cNvPr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F9066A-FAE4-4558-AF79-154C7C147AF0}"/>
              </a:ext>
            </a:extLst>
          </p:cNvPr>
          <p:cNvGrpSpPr/>
          <p:nvPr/>
        </p:nvGrpSpPr>
        <p:grpSpPr>
          <a:xfrm>
            <a:off x="4898202" y="1742867"/>
            <a:ext cx="1796143" cy="461665"/>
            <a:chOff x="1230086" y="1785257"/>
            <a:chExt cx="1796143" cy="461665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187F61C-82AD-450D-8C18-03C6874CBCB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90D1BD0-EFE9-4385-8632-E3B6077DA89E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CF1B023-0349-41F6-9DAD-CEF34BF595A2}"/>
              </a:ext>
            </a:extLst>
          </p:cNvPr>
          <p:cNvGrpSpPr/>
          <p:nvPr/>
        </p:nvGrpSpPr>
        <p:grpSpPr>
          <a:xfrm>
            <a:off x="815326" y="2293928"/>
            <a:ext cx="7490705" cy="461665"/>
            <a:chOff x="-59760" y="2142097"/>
            <a:chExt cx="7490705" cy="46166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1B4B418-C967-41D3-A722-9BECCD3C13B2}"/>
                </a:ext>
              </a:extLst>
            </p:cNvPr>
            <p:cNvSpPr txBox="1"/>
            <p:nvPr/>
          </p:nvSpPr>
          <p:spPr>
            <a:xfrm>
              <a:off x="-59760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4FDB00-7969-4923-B1CE-875E5895A81C}"/>
                </a:ext>
              </a:extLst>
            </p:cNvPr>
            <p:cNvSpPr txBox="1"/>
            <p:nvPr/>
          </p:nvSpPr>
          <p:spPr>
            <a:xfrm>
              <a:off x="337952" y="2142097"/>
              <a:ext cx="7092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play outdoors every day?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9D18EEC-BD4F-447C-B217-3A4CD6092E0A}"/>
              </a:ext>
            </a:extLst>
          </p:cNvPr>
          <p:cNvGrpSpPr/>
          <p:nvPr/>
        </p:nvGrpSpPr>
        <p:grpSpPr>
          <a:xfrm>
            <a:off x="1295215" y="2771986"/>
            <a:ext cx="1796143" cy="461665"/>
            <a:chOff x="1230086" y="1785257"/>
            <a:chExt cx="1796143" cy="461665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FC842F-731C-48B6-85EA-A3C71BCA2F46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CC41262-55C6-4E5A-B659-672DB878D1DF}"/>
                </a:ext>
              </a:extLst>
            </p:cNvPr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B4CF-B00F-4977-889C-9F0A715EFD9F}"/>
              </a:ext>
            </a:extLst>
          </p:cNvPr>
          <p:cNvGrpSpPr/>
          <p:nvPr/>
        </p:nvGrpSpPr>
        <p:grpSpPr>
          <a:xfrm>
            <a:off x="4872075" y="2765648"/>
            <a:ext cx="2060860" cy="461665"/>
            <a:chOff x="1230086" y="1785257"/>
            <a:chExt cx="2060860" cy="4616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36AA2-3A5F-4B02-8515-0886974434CB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7AFD965-CF01-4F88-B324-FE102EEF615A}"/>
                </a:ext>
              </a:extLst>
            </p:cNvPr>
            <p:cNvSpPr txBox="1"/>
            <p:nvPr/>
          </p:nvSpPr>
          <p:spPr>
            <a:xfrm>
              <a:off x="1611086" y="1785257"/>
              <a:ext cx="1679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D212108-DCFA-4AF1-91CF-8E8939742304}"/>
              </a:ext>
            </a:extLst>
          </p:cNvPr>
          <p:cNvGrpSpPr/>
          <p:nvPr/>
        </p:nvGrpSpPr>
        <p:grpSpPr>
          <a:xfrm>
            <a:off x="815326" y="3305819"/>
            <a:ext cx="7611896" cy="470318"/>
            <a:chOff x="-66290" y="4026312"/>
            <a:chExt cx="7611896" cy="47031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BEB8D09-103A-4CF8-8CEB-AB9C2C48A92B}"/>
                </a:ext>
              </a:extLst>
            </p:cNvPr>
            <p:cNvSpPr txBox="1"/>
            <p:nvPr/>
          </p:nvSpPr>
          <p:spPr>
            <a:xfrm>
              <a:off x="-66290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241035F-C2F4-4F47-A869-E1112C490A66}"/>
                </a:ext>
              </a:extLst>
            </p:cNvPr>
            <p:cNvSpPr txBox="1"/>
            <p:nvPr/>
          </p:nvSpPr>
          <p:spPr>
            <a:xfrm>
              <a:off x="375492" y="4026312"/>
              <a:ext cx="7170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you usually do morning </a:t>
              </a:r>
              <a:r>
                <a:rPr lang="en-US" sz="2400" dirty="0" err="1"/>
                <a:t>excerise</a:t>
              </a:r>
              <a:r>
                <a:rPr lang="en-US" sz="2400" dirty="0"/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6DF0F17-C7B0-49BB-ABAB-FFCB182E80D4}"/>
              </a:ext>
            </a:extLst>
          </p:cNvPr>
          <p:cNvGrpSpPr/>
          <p:nvPr/>
        </p:nvGrpSpPr>
        <p:grpSpPr>
          <a:xfrm>
            <a:off x="1262555" y="3850179"/>
            <a:ext cx="3374583" cy="461665"/>
            <a:chOff x="1230086" y="1785257"/>
            <a:chExt cx="3374583" cy="46166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1DDFC87-676B-4D4A-9C2D-BE56712C746C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E2C6D19-3D45-4D7F-8A02-29B2F1C18523}"/>
                </a:ext>
              </a:extLst>
            </p:cNvPr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Yes.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A2CDA1-06E3-4407-8A59-18260E1EAD60}"/>
              </a:ext>
            </a:extLst>
          </p:cNvPr>
          <p:cNvGrpSpPr/>
          <p:nvPr/>
        </p:nvGrpSpPr>
        <p:grpSpPr>
          <a:xfrm>
            <a:off x="4856833" y="3843841"/>
            <a:ext cx="3002378" cy="461665"/>
            <a:chOff x="1230086" y="1785257"/>
            <a:chExt cx="3002378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3A0A917-E18C-4302-BA47-6934FDED238A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37B0B64-0044-4666-BA51-5E0E9C8010CD}"/>
                </a:ext>
              </a:extLst>
            </p:cNvPr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No.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09D592D-2BC0-4030-9B4E-CC52A96C0E6C}"/>
              </a:ext>
            </a:extLst>
          </p:cNvPr>
          <p:cNvGrpSpPr/>
          <p:nvPr/>
        </p:nvGrpSpPr>
        <p:grpSpPr>
          <a:xfrm>
            <a:off x="815326" y="4447094"/>
            <a:ext cx="7336597" cy="470318"/>
            <a:chOff x="-88319" y="3312302"/>
            <a:chExt cx="7336597" cy="470318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535913A-CCCD-4EB8-AC28-44BB49E313A8}"/>
                </a:ext>
              </a:extLst>
            </p:cNvPr>
            <p:cNvSpPr txBox="1"/>
            <p:nvPr/>
          </p:nvSpPr>
          <p:spPr>
            <a:xfrm>
              <a:off x="-88319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3F4644A-F3C3-481D-870D-D9B4D34C03F2}"/>
                </a:ext>
              </a:extLst>
            </p:cNvPr>
            <p:cNvSpPr txBox="1"/>
            <p:nvPr/>
          </p:nvSpPr>
          <p:spPr>
            <a:xfrm>
              <a:off x="364474" y="3312302"/>
              <a:ext cx="6883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usually do at break time at school?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FB4BCD1-8B51-4CF0-BBA7-98B860328330}"/>
              </a:ext>
            </a:extLst>
          </p:cNvPr>
          <p:cNvGrpSpPr/>
          <p:nvPr/>
        </p:nvGrpSpPr>
        <p:grpSpPr>
          <a:xfrm>
            <a:off x="1269298" y="4947716"/>
            <a:ext cx="3486240" cy="461665"/>
            <a:chOff x="1230086" y="1785257"/>
            <a:chExt cx="3486240" cy="46166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EEB4AEB-0507-46F1-85FE-B45A14813688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E2E514-F69A-417A-ADF4-1A0C2C3B33A4}"/>
                </a:ext>
              </a:extLst>
            </p:cNvPr>
            <p:cNvSpPr txBox="1"/>
            <p:nvPr/>
          </p:nvSpPr>
          <p:spPr>
            <a:xfrm>
              <a:off x="1611086" y="1785257"/>
              <a:ext cx="3105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Play in the school yard.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5FC090F-0C40-4575-B4CF-E1A7AE14047F}"/>
              </a:ext>
            </a:extLst>
          </p:cNvPr>
          <p:cNvGrpSpPr/>
          <p:nvPr/>
        </p:nvGrpSpPr>
        <p:grpSpPr>
          <a:xfrm>
            <a:off x="4859178" y="4930754"/>
            <a:ext cx="3111691" cy="461665"/>
            <a:chOff x="1230086" y="1785257"/>
            <a:chExt cx="3111691" cy="46166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436D9AE-3133-4EDD-8A8A-82D09721E667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A5E9406-E05F-4D17-8CBB-58A5AC62E7C4}"/>
                </a:ext>
              </a:extLst>
            </p:cNvPr>
            <p:cNvSpPr txBox="1"/>
            <p:nvPr/>
          </p:nvSpPr>
          <p:spPr>
            <a:xfrm>
              <a:off x="1611085" y="1785257"/>
              <a:ext cx="2730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Sit in the classroom.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301DB27-456B-4164-9237-8844CC373636}"/>
              </a:ext>
            </a:extLst>
          </p:cNvPr>
          <p:cNvGrpSpPr/>
          <p:nvPr/>
        </p:nvGrpSpPr>
        <p:grpSpPr>
          <a:xfrm>
            <a:off x="815326" y="1259207"/>
            <a:ext cx="7681275" cy="494392"/>
            <a:chOff x="-44256" y="1230020"/>
            <a:chExt cx="7681275" cy="49439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A003428-2F50-466A-82A1-4840B0F980BC}"/>
                </a:ext>
              </a:extLst>
            </p:cNvPr>
            <p:cNvSpPr txBox="1"/>
            <p:nvPr/>
          </p:nvSpPr>
          <p:spPr>
            <a:xfrm>
              <a:off x="-44256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74970E1-8E40-4F4C-A591-E8AC69775062}"/>
                </a:ext>
              </a:extLst>
            </p:cNvPr>
            <p:cNvSpPr txBox="1"/>
            <p:nvPr/>
          </p:nvSpPr>
          <p:spPr>
            <a:xfrm>
              <a:off x="379292" y="1230020"/>
              <a:ext cx="72577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 you swim?</a:t>
              </a:r>
              <a:endParaRPr lang="en-US" sz="2400" i="1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EC36348-063D-4F6D-82D8-7AC9877DAE37}"/>
              </a:ext>
            </a:extLst>
          </p:cNvPr>
          <p:cNvGrpSpPr/>
          <p:nvPr/>
        </p:nvGrpSpPr>
        <p:grpSpPr>
          <a:xfrm>
            <a:off x="815325" y="5535666"/>
            <a:ext cx="6891306" cy="470318"/>
            <a:chOff x="-88320" y="3312302"/>
            <a:chExt cx="6891306" cy="470318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645C4E8-1443-42AB-99FE-FC7AD3DE7D40}"/>
                </a:ext>
              </a:extLst>
            </p:cNvPr>
            <p:cNvSpPr txBox="1"/>
            <p:nvPr/>
          </p:nvSpPr>
          <p:spPr>
            <a:xfrm>
              <a:off x="-88320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16BB401-E4AE-4EBA-8F5F-0E92B38C5BE9}"/>
                </a:ext>
              </a:extLst>
            </p:cNvPr>
            <p:cNvSpPr txBox="1"/>
            <p:nvPr/>
          </p:nvSpPr>
          <p:spPr>
            <a:xfrm>
              <a:off x="408544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do you think of sports and games?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7B7F556-C123-4561-B618-90F2345D2E1B}"/>
              </a:ext>
            </a:extLst>
          </p:cNvPr>
          <p:cNvGrpSpPr/>
          <p:nvPr/>
        </p:nvGrpSpPr>
        <p:grpSpPr>
          <a:xfrm>
            <a:off x="1280184" y="6036288"/>
            <a:ext cx="2688784" cy="461665"/>
            <a:chOff x="1230086" y="1785257"/>
            <a:chExt cx="2688784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95A772B-559C-49B6-9B9B-BDA10F072610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B98F38C-5FDC-4A7C-B7FF-EF8848677531}"/>
                </a:ext>
              </a:extLst>
            </p:cNvPr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Very good.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78ABB62-06CE-4D39-8D99-CB12671EB994}"/>
              </a:ext>
            </a:extLst>
          </p:cNvPr>
          <p:cNvGrpSpPr/>
          <p:nvPr/>
        </p:nvGrpSpPr>
        <p:grpSpPr>
          <a:xfrm>
            <a:off x="4870063" y="6019326"/>
            <a:ext cx="1935314" cy="461665"/>
            <a:chOff x="1230086" y="1785257"/>
            <a:chExt cx="1935314" cy="461665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F3D3515-23DA-4216-9ED8-68B93FAD4419}"/>
                </a:ext>
              </a:extLst>
            </p:cNvPr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505637A-52FD-4EC3-B041-510419A969C3}"/>
                </a:ext>
              </a:extLst>
            </p:cNvPr>
            <p:cNvSpPr txBox="1"/>
            <p:nvPr/>
          </p:nvSpPr>
          <p:spPr>
            <a:xfrm>
              <a:off x="1611085" y="1785257"/>
              <a:ext cx="155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 useful.</a:t>
              </a:r>
            </a:p>
          </p:txBody>
        </p:sp>
      </p:grpSp>
      <p:sp>
        <p:nvSpPr>
          <p:cNvPr id="120" name="Oval 119">
            <a:extLst>
              <a:ext uri="{FF2B5EF4-FFF2-40B4-BE49-F238E27FC236}">
                <a16:creationId xmlns:a16="http://schemas.microsoft.com/office/drawing/2014/main" id="{EAF09248-78FA-4FBA-92DB-C01EA15E6B5F}"/>
              </a:ext>
            </a:extLst>
          </p:cNvPr>
          <p:cNvSpPr/>
          <p:nvPr/>
        </p:nvSpPr>
        <p:spPr>
          <a:xfrm>
            <a:off x="1283748" y="277840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460E0F9-41A4-412C-9BCD-D60932D40357}"/>
              </a:ext>
            </a:extLst>
          </p:cNvPr>
          <p:cNvSpPr/>
          <p:nvPr/>
        </p:nvSpPr>
        <p:spPr>
          <a:xfrm>
            <a:off x="4881276" y="1762512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0EC1E01-4971-4B89-9916-84C466053FF1}"/>
              </a:ext>
            </a:extLst>
          </p:cNvPr>
          <p:cNvSpPr/>
          <p:nvPr/>
        </p:nvSpPr>
        <p:spPr>
          <a:xfrm>
            <a:off x="4852973" y="277840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C7969E94-FF2F-47E0-87CC-864E3C06AE2B}"/>
              </a:ext>
            </a:extLst>
          </p:cNvPr>
          <p:cNvSpPr/>
          <p:nvPr/>
        </p:nvSpPr>
        <p:spPr>
          <a:xfrm>
            <a:off x="1272656" y="38470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198F7DB9-28EF-4609-9BFA-BEAFF41674DC}"/>
              </a:ext>
            </a:extLst>
          </p:cNvPr>
          <p:cNvSpPr/>
          <p:nvPr/>
        </p:nvSpPr>
        <p:spPr>
          <a:xfrm>
            <a:off x="4841881" y="3847011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61B44B6-167B-42A6-85B9-470CEA84667D}"/>
              </a:ext>
            </a:extLst>
          </p:cNvPr>
          <p:cNvSpPr/>
          <p:nvPr/>
        </p:nvSpPr>
        <p:spPr>
          <a:xfrm>
            <a:off x="1265276" y="496588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3D5AB00-3BF6-49B8-818D-1083B14D81C8}"/>
              </a:ext>
            </a:extLst>
          </p:cNvPr>
          <p:cNvSpPr/>
          <p:nvPr/>
        </p:nvSpPr>
        <p:spPr>
          <a:xfrm>
            <a:off x="4852973" y="4965885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A78C4D3-64DA-4372-8AC9-41EB2C409C46}"/>
              </a:ext>
            </a:extLst>
          </p:cNvPr>
          <p:cNvSpPr/>
          <p:nvPr/>
        </p:nvSpPr>
        <p:spPr>
          <a:xfrm>
            <a:off x="1284764" y="6034686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F8F0F1AA-3A2D-48B3-919A-E01B8D6C00D4}"/>
              </a:ext>
            </a:extLst>
          </p:cNvPr>
          <p:cNvSpPr/>
          <p:nvPr/>
        </p:nvSpPr>
        <p:spPr>
          <a:xfrm>
            <a:off x="4872461" y="6025450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6D258BA8-C97F-4447-9B0C-CF8E68316129}"/>
              </a:ext>
            </a:extLst>
          </p:cNvPr>
          <p:cNvSpPr/>
          <p:nvPr/>
        </p:nvSpPr>
        <p:spPr>
          <a:xfrm>
            <a:off x="1280184" y="1763044"/>
            <a:ext cx="457200" cy="4570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0" grpId="2" animBg="1"/>
      <p:bldP spid="120" grpId="3" animBg="1"/>
      <p:bldP spid="120" grpId="4" animBg="1"/>
      <p:bldP spid="121" grpId="0" animBg="1"/>
      <p:bldP spid="121" grpId="1" animBg="1"/>
      <p:bldP spid="121" grpId="2" animBg="1"/>
      <p:bldP spid="121" grpId="3" animBg="1"/>
      <p:bldP spid="121" grpId="4" animBg="1"/>
      <p:bldP spid="122" grpId="0" animBg="1"/>
      <p:bldP spid="122" grpId="1" animBg="1"/>
      <p:bldP spid="122" grpId="2" animBg="1"/>
      <p:bldP spid="122" grpId="3" animBg="1"/>
      <p:bldP spid="122" grpId="4" animBg="1"/>
      <p:bldP spid="123" grpId="0" animBg="1"/>
      <p:bldP spid="123" grpId="1" animBg="1"/>
      <p:bldP spid="123" grpId="2" animBg="1"/>
      <p:bldP spid="123" grpId="3" animBg="1"/>
      <p:bldP spid="123" grpId="4" animBg="1"/>
      <p:bldP spid="124" grpId="0" animBg="1"/>
      <p:bldP spid="124" grpId="1" animBg="1"/>
      <p:bldP spid="124" grpId="2" animBg="1"/>
      <p:bldP spid="124" grpId="3" animBg="1"/>
      <p:bldP spid="124" grpId="4" animBg="1"/>
      <p:bldP spid="125" grpId="0" animBg="1"/>
      <p:bldP spid="125" grpId="1" animBg="1"/>
      <p:bldP spid="125" grpId="2" animBg="1"/>
      <p:bldP spid="125" grpId="3" animBg="1"/>
      <p:bldP spid="125" grpId="4" animBg="1"/>
      <p:bldP spid="126" grpId="0" animBg="1"/>
      <p:bldP spid="126" grpId="1" animBg="1"/>
      <p:bldP spid="126" grpId="2" animBg="1"/>
      <p:bldP spid="126" grpId="3" animBg="1"/>
      <p:bldP spid="126" grpId="4" animBg="1"/>
      <p:bldP spid="127" grpId="0" animBg="1"/>
      <p:bldP spid="127" grpId="1" animBg="1"/>
      <p:bldP spid="127" grpId="2" animBg="1"/>
      <p:bldP spid="127" grpId="3" animBg="1"/>
      <p:bldP spid="127" grpId="4" animBg="1"/>
      <p:bldP spid="128" grpId="0" animBg="1"/>
      <p:bldP spid="128" grpId="1" animBg="1"/>
      <p:bldP spid="128" grpId="2" animBg="1"/>
      <p:bldP spid="128" grpId="3" animBg="1"/>
      <p:bldP spid="128" grpId="4" animBg="1"/>
      <p:bldP spid="129" grpId="0" animBg="1"/>
      <p:bldP spid="129" grpId="1" animBg="1"/>
      <p:bldP spid="129" grpId="2" animBg="1"/>
      <p:bldP spid="129" grpId="3" animBg="1"/>
      <p:bldP spid="129" grpId="4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B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79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247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1"/>
          <p:cNvSpPr txBox="1"/>
          <p:nvPr/>
        </p:nvSpPr>
        <p:spPr>
          <a:xfrm>
            <a:off x="3152977" y="1568458"/>
            <a:ext cx="3181400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s-ES" sz="4050" b="1" kern="0" dirty="0" err="1">
                <a:solidFill>
                  <a:srgbClr val="FFFFFF"/>
                </a:solidFill>
                <a:ea typeface="Graduate"/>
                <a:cs typeface="Graduate"/>
                <a:sym typeface="Graduate"/>
              </a:rPr>
              <a:t>Objectives</a:t>
            </a:r>
            <a:r>
              <a:rPr lang="es-ES" sz="4050" b="1" kern="0" dirty="0">
                <a:solidFill>
                  <a:srgbClr val="FFFFFF"/>
                </a:solidFill>
                <a:ea typeface="Graduate"/>
                <a:cs typeface="Graduate"/>
                <a:sym typeface="Graduate"/>
              </a:rPr>
              <a:t> </a:t>
            </a:r>
            <a:endParaRPr sz="105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21"/>
          <p:cNvSpPr/>
          <p:nvPr/>
        </p:nvSpPr>
        <p:spPr>
          <a:xfrm>
            <a:off x="2256857" y="2496471"/>
            <a:ext cx="4770108" cy="210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  <a:endParaRPr lang="en-US" sz="24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kern="0" dirty="0">
                <a:solidFill>
                  <a:schemeClr val="bg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- have an overview about the topic </a:t>
            </a:r>
            <a:r>
              <a:rPr lang="en-US" sz="2400" i="1" kern="0" dirty="0">
                <a:solidFill>
                  <a:schemeClr val="bg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Sports and games</a:t>
            </a:r>
            <a:r>
              <a:rPr lang="en-US" sz="2400" kern="0" dirty="0">
                <a:solidFill>
                  <a:schemeClr val="bg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use the vocabulary and talk about sports</a:t>
            </a:r>
            <a:r>
              <a:rPr lang="vi-VN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vi-VN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games</a:t>
            </a: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58" y="261677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9" y="288273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8575" y="189668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8575" y="2998936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Put a word from the conversation in each gap.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8575" y="5203441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pairs. Ask your partner these questions to find out how sporty they are.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7921" y="1092476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At the gym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8575" y="4101189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Name these sports and games, using the words from the box.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75999" y="191385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675999" y="306620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75999" y="405315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75999" y="526989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20" grpId="0"/>
      <p:bldP spid="16" grpId="0" animBg="1"/>
      <p:bldP spid="17" grpId="0" animBg="1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7" y="3299824"/>
            <a:ext cx="8071546" cy="23774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899">
            <a:off x="486132" y="260668"/>
            <a:ext cx="76454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going</a:t>
            </a:r>
            <a:r>
              <a:rPr lang="es-ES_tradnl" sz="3200" b="1" dirty="0">
                <a:solidFill>
                  <a:prstClr val="white"/>
                </a:solidFill>
              </a:rPr>
              <a:t>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>
                <a:latin typeface="Comic Sans MS" panose="030F0702030302020204" pitchFamily="66" charset="0"/>
                <a:cs typeface="Aharoni" pitchFamily="2" charset="-79"/>
              </a:rPr>
              <a:t>bike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>
                <a:solidFill>
                  <a:srgbClr val="FF0000"/>
                </a:solidFill>
                <a:latin typeface="Comic Sans MS" pitchFamily="66" charset="0"/>
              </a:rPr>
              <a:t>cycling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55 Imagen">
            <a:extLst>
              <a:ext uri="{FF2B5EF4-FFF2-40B4-BE49-F238E27FC236}">
                <a16:creationId xmlns:a16="http://schemas.microsoft.com/office/drawing/2014/main" id="{91E2EA80-7969-4ED5-8930-F44222BC3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0" y="2093845"/>
            <a:ext cx="2984599" cy="2172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796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ycl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going</a:t>
            </a:r>
            <a:r>
              <a:rPr lang="es-ES_tradnl" sz="3200" b="1" dirty="0">
                <a:solidFill>
                  <a:prstClr val="white"/>
                </a:solidFill>
              </a:rPr>
              <a:t>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goggles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swimming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5" y="1043718"/>
            <a:ext cx="1645920" cy="1378823"/>
          </a:xfrm>
          <a:prstGeom prst="rect">
            <a:avLst/>
          </a:prstGeom>
        </p:spPr>
      </p:pic>
      <p:pic>
        <p:nvPicPr>
          <p:cNvPr id="9" name="55 Imagen">
            <a:extLst>
              <a:ext uri="{FF2B5EF4-FFF2-40B4-BE49-F238E27FC236}">
                <a16:creationId xmlns:a16="http://schemas.microsoft.com/office/drawing/2014/main" id="{91E2EA80-7969-4ED5-8930-F44222BC3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160" y1="74330" x2="43255" y2="71073"/>
                        <a14:foregroundMark x1="17107" y1="64176" x2="39499" y2="61877"/>
                        <a14:foregroundMark x1="29903" y1="74330" x2="38804" y2="93487"/>
                        <a14:foregroundMark x1="21558" y1="77011" x2="33380" y2="95402"/>
                        <a14:foregroundMark x1="75522" y1="70690" x2="86370" y2="84291"/>
                        <a14:foregroundMark x1="80946" y1="65517" x2="88039" y2="81226"/>
                        <a14:foregroundMark x1="12656" y1="30843" x2="12656" y2="30843"/>
                        <a14:foregroundMark x1="20584" y1="18008" x2="20584" y2="18008"/>
                        <a14:foregroundMark x1="30181" y1="9387" x2="30181" y2="9387"/>
                        <a14:foregroundMark x1="78442" y1="28161" x2="78442" y2="28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16" y="2441815"/>
            <a:ext cx="2560320" cy="17871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2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swimm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prstClr val="white"/>
                </a:solidFill>
              </a:rPr>
              <a:t>These</a:t>
            </a:r>
            <a:r>
              <a:rPr lang="es-ES_tradnl" sz="3200" b="1" dirty="0" smtClean="0">
                <a:solidFill>
                  <a:prstClr val="white"/>
                </a:solidFill>
              </a:rPr>
              <a:t> are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400" dirty="0" err="1" smtClean="0">
                <a:latin typeface="Comic Sans MS" panose="030F0702030302020204" pitchFamily="66" charset="0"/>
                <a:cs typeface="Aharoni" pitchFamily="2" charset="-79"/>
              </a:rPr>
              <a:t>bats</a:t>
            </a:r>
            <a:endParaRPr lang="es-ES" sz="44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table</a:t>
            </a:r>
            <a:r>
              <a:rPr lang="es-ES" sz="4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tennis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4" y="1298815"/>
            <a:ext cx="320173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8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ble_tenni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11486" y="609600"/>
            <a:ext cx="4114800" cy="5486400"/>
          </a:xfrm>
          <a:prstGeom prst="roundRect">
            <a:avLst>
              <a:gd name="adj" fmla="val 608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8343" y="609600"/>
            <a:ext cx="4114800" cy="54864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7D7759-B4FE-417B-8F5A-187E5BE3148F}"/>
              </a:ext>
            </a:extLst>
          </p:cNvPr>
          <p:cNvSpPr txBox="1"/>
          <p:nvPr/>
        </p:nvSpPr>
        <p:spPr>
          <a:xfrm>
            <a:off x="4970373" y="1043718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This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>
                <a:solidFill>
                  <a:prstClr val="white"/>
                </a:solidFill>
              </a:rPr>
              <a:t>is</a:t>
            </a:r>
            <a:r>
              <a:rPr lang="es-ES_tradnl" sz="3200" b="1" dirty="0">
                <a:solidFill>
                  <a:prstClr val="white"/>
                </a:solidFill>
              </a:rPr>
              <a:t> a 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27A4C62-26F0-412F-850A-AAACD8CF9891}"/>
              </a:ext>
            </a:extLst>
          </p:cNvPr>
          <p:cNvSpPr txBox="1"/>
          <p:nvPr/>
        </p:nvSpPr>
        <p:spPr>
          <a:xfrm>
            <a:off x="4968612" y="3400277"/>
            <a:ext cx="288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prstClr val="white"/>
                </a:solidFill>
              </a:rPr>
              <a:t>for</a:t>
            </a:r>
            <a:r>
              <a:rPr lang="es-ES_tradnl" sz="3200" b="1" dirty="0">
                <a:solidFill>
                  <a:prstClr val="white"/>
                </a:solidFill>
              </a:rPr>
              <a:t> </a:t>
            </a:r>
            <a:r>
              <a:rPr lang="es-ES_tradnl" sz="3200" b="1" dirty="0" err="1" smtClean="0">
                <a:solidFill>
                  <a:prstClr val="white"/>
                </a:solidFill>
              </a:rPr>
              <a:t>playing</a:t>
            </a:r>
            <a:r>
              <a:rPr lang="es-ES_tradnl" sz="3200" b="1" dirty="0" smtClean="0">
                <a:solidFill>
                  <a:prstClr val="white"/>
                </a:solidFill>
              </a:rPr>
              <a:t> </a:t>
            </a:r>
            <a:r>
              <a:rPr lang="es-ES_tradnl" sz="3200" b="1" dirty="0">
                <a:solidFill>
                  <a:prstClr val="white"/>
                </a:solidFill>
              </a:rPr>
              <a:t>…</a:t>
            </a:r>
            <a:endParaRPr lang="es-ES" sz="3200" b="1" dirty="0">
              <a:solidFill>
                <a:prstClr val="white"/>
              </a:solidFill>
            </a:endParaRPr>
          </a:p>
        </p:txBody>
      </p:sp>
      <p:sp>
        <p:nvSpPr>
          <p:cNvPr id="7" name="49 CuadroTexto">
            <a:extLst>
              <a:ext uri="{FF2B5EF4-FFF2-40B4-BE49-F238E27FC236}">
                <a16:creationId xmlns:a16="http://schemas.microsoft.com/office/drawing/2014/main" id="{E4262B8E-B968-42E0-B00B-938A8131AE2C}"/>
              </a:ext>
            </a:extLst>
          </p:cNvPr>
          <p:cNvSpPr txBox="1">
            <a:spLocks noChangeAspect="1"/>
          </p:cNvSpPr>
          <p:nvPr/>
        </p:nvSpPr>
        <p:spPr>
          <a:xfrm>
            <a:off x="5268686" y="1984615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s-ES_tradnl" sz="4000" dirty="0" err="1" smtClean="0">
                <a:latin typeface="Comic Sans MS" panose="030F0702030302020204" pitchFamily="66" charset="0"/>
                <a:cs typeface="Aharoni" pitchFamily="2" charset="-79"/>
              </a:rPr>
              <a:t>chess</a:t>
            </a:r>
            <a:r>
              <a:rPr lang="es-ES_tradnl" sz="4000" dirty="0" smtClean="0">
                <a:latin typeface="Comic Sans MS" panose="030F0702030302020204" pitchFamily="66" charset="0"/>
                <a:cs typeface="Aharoni" pitchFamily="2" charset="-79"/>
              </a:rPr>
              <a:t> </a:t>
            </a:r>
            <a:r>
              <a:rPr lang="es-ES_tradnl" sz="4000" dirty="0" err="1" smtClean="0">
                <a:latin typeface="Comic Sans MS" panose="030F0702030302020204" pitchFamily="66" charset="0"/>
                <a:cs typeface="Aharoni" pitchFamily="2" charset="-79"/>
              </a:rPr>
              <a:t>board</a:t>
            </a:r>
            <a:endParaRPr lang="es-ES" sz="4000" dirty="0">
              <a:latin typeface="Comic Sans MS" panose="030F0702030302020204" pitchFamily="66" charset="0"/>
              <a:cs typeface="Aharoni" pitchFamily="2" charset="-79"/>
            </a:endParaRPr>
          </a:p>
        </p:txBody>
      </p:sp>
      <p:sp>
        <p:nvSpPr>
          <p:cNvPr id="15" name="AutoShape 41">
            <a:extLst>
              <a:ext uri="{FF2B5EF4-FFF2-40B4-BE49-F238E27FC236}">
                <a16:creationId xmlns:a16="http://schemas.microsoft.com/office/drawing/2014/main" id="{5E51E1C7-1B3C-423C-A834-255EFA2AA6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8686" y="4341173"/>
            <a:ext cx="3200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anchor="ctr">
            <a:noAutofit/>
          </a:bodyPr>
          <a:lstStyle/>
          <a:p>
            <a:pPr algn="ctr">
              <a:defRPr/>
            </a:pPr>
            <a:r>
              <a:rPr lang="es-ES" sz="4400" dirty="0" err="1" smtClean="0">
                <a:solidFill>
                  <a:srgbClr val="FF0000"/>
                </a:solidFill>
                <a:latin typeface="Comic Sans MS" pitchFamily="66" charset="0"/>
              </a:rPr>
              <a:t>chess</a:t>
            </a:r>
            <a:endParaRPr lang="es-ES" sz="4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867" y1="26062" x2="85200" y2="94788"/>
                        <a14:foregroundMark x1="9200" y1="68919" x2="96133" y2="32239"/>
                        <a14:foregroundMark x1="14267" y1="51931" x2="66267" y2="88610"/>
                        <a14:foregroundMark x1="26800" y1="70849" x2="44400" y2="80888"/>
                        <a14:foregroundMark x1="15333" y1="38803" x2="35867" y2="58880"/>
                        <a14:foregroundMark x1="14800" y1="41892" x2="7600" y2="65058"/>
                        <a14:foregroundMark x1="7333" y1="53089" x2="7333" y2="53089"/>
                        <a14:foregroundMark x1="36400" y1="19112" x2="84400" y2="76255"/>
                        <a14:foregroundMark x1="46267" y1="22587" x2="95867" y2="33012"/>
                        <a14:foregroundMark x1="95600" y1="34556" x2="84933" y2="74324"/>
                        <a14:foregroundMark x1="84667" y1="41506" x2="73467" y2="64286"/>
                        <a14:foregroundMark x1="82267" y1="32625" x2="53733" y2="53861"/>
                        <a14:foregroundMark x1="72400" y1="53475" x2="52667" y2="27220"/>
                        <a14:foregroundMark x1="56133" y1="56950" x2="56133" y2="56950"/>
                        <a14:foregroundMark x1="51600" y1="45753" x2="51600" y2="45753"/>
                        <a14:foregroundMark x1="39333" y1="27220" x2="39333" y2="27220"/>
                        <a14:foregroundMark x1="67333" y1="36873" x2="67333" y2="36873"/>
                        <a14:foregroundMark x1="39600" y1="29923" x2="39600" y2="29923"/>
                        <a14:foregroundMark x1="88667" y1="38803" x2="88667" y2="38803"/>
                        <a14:foregroundMark x1="9467" y1="22201" x2="24400" y2="26834"/>
                        <a14:foregroundMark x1="9200" y1="19498" x2="9200" y2="19498"/>
                        <a14:foregroundMark x1="96133" y1="51931" x2="95200" y2="59073"/>
                        <a14:foregroundMark x1="5600" y1="49614" x2="5600" y2="49614"/>
                        <a14:foregroundMark x1="5467" y1="60232" x2="400" y2="6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" y="1646941"/>
            <a:ext cx="397181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97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he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2151</TotalTime>
  <Words>677</Words>
  <Application>Microsoft Office PowerPoint</Application>
  <PresentationFormat>On-screen Show (4:3)</PresentationFormat>
  <Paragraphs>186</Paragraphs>
  <Slides>21</Slides>
  <Notes>4</Notes>
  <HiddenSlides>1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Aharoni</vt:lpstr>
      <vt:lpstr>arial</vt:lpstr>
      <vt:lpstr>arial</vt:lpstr>
      <vt:lpstr>Arial Black</vt:lpstr>
      <vt:lpstr>Barlow Condensed</vt:lpstr>
      <vt:lpstr>Calibri</vt:lpstr>
      <vt:lpstr>Calibri Light</vt:lpstr>
      <vt:lpstr>Comic Sans MS</vt:lpstr>
      <vt:lpstr>Cooper Black</vt:lpstr>
      <vt:lpstr>Forte</vt:lpstr>
      <vt:lpstr>Graduate</vt:lpstr>
      <vt:lpstr>Times New Roman</vt:lpstr>
      <vt:lpstr>Wingdings</vt:lpstr>
      <vt:lpstr>Wingdings 3</vt:lpstr>
      <vt:lpstr>Office Theme</vt:lpstr>
      <vt:lpstr>1_Office Theme</vt:lpstr>
      <vt:lpstr>2_Office Theme</vt:lpstr>
      <vt:lpstr>Tema de Office</vt:lpstr>
      <vt:lpstr>Tema do 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150</cp:revision>
  <dcterms:created xsi:type="dcterms:W3CDTF">2020-12-09T02:04:09Z</dcterms:created>
  <dcterms:modified xsi:type="dcterms:W3CDTF">2023-02-11T14:41:01Z</dcterms:modified>
</cp:coreProperties>
</file>