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1"/>
  </p:notesMasterIdLst>
  <p:sldIdLst>
    <p:sldId id="323" r:id="rId5"/>
    <p:sldId id="256" r:id="rId6"/>
    <p:sldId id="320" r:id="rId7"/>
    <p:sldId id="321" r:id="rId8"/>
    <p:sldId id="322" r:id="rId9"/>
    <p:sldId id="311" r:id="rId10"/>
    <p:sldId id="263" r:id="rId11"/>
    <p:sldId id="266" r:id="rId12"/>
    <p:sldId id="314" r:id="rId13"/>
    <p:sldId id="316" r:id="rId14"/>
    <p:sldId id="318" r:id="rId15"/>
    <p:sldId id="275" r:id="rId16"/>
    <p:sldId id="276" r:id="rId17"/>
    <p:sldId id="277" r:id="rId18"/>
    <p:sldId id="268" r:id="rId19"/>
    <p:sldId id="313" r:id="rId20"/>
    <p:sldId id="288" r:id="rId21"/>
    <p:sldId id="292" r:id="rId22"/>
    <p:sldId id="298" r:id="rId23"/>
    <p:sldId id="297" r:id="rId24"/>
    <p:sldId id="296" r:id="rId25"/>
    <p:sldId id="299" r:id="rId26"/>
    <p:sldId id="304" r:id="rId27"/>
    <p:sldId id="308" r:id="rId28"/>
    <p:sldId id="309" r:id="rId29"/>
    <p:sldId id="285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629407" y="640635"/>
            <a:ext cx="3549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2400" b="1" dirty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619672" y="2852936"/>
            <a:ext cx="6336703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b="1" dirty="0">
                <a:solidFill>
                  <a:srgbClr val="C00000"/>
                </a:solidFill>
                <a:latin typeface="Calibri" panose="020F0502020204030204" pitchFamily="34" charset="0"/>
              </a:rPr>
              <a:t>BÀI GIẢNG </a:t>
            </a:r>
            <a:r>
              <a:rPr lang="vi-VN" altLang="vi-VN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MÔN </a:t>
            </a:r>
            <a:r>
              <a:rPr lang="vi-VN" altLang="vi-VN" b="1" dirty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en-US" altLang="vi-VN" b="1" dirty="0">
                <a:solidFill>
                  <a:srgbClr val="C00000"/>
                </a:solidFill>
                <a:latin typeface="Calibri" panose="020F0502020204030204" pitchFamily="34" charset="0"/>
              </a:rPr>
              <a:t>IN</a:t>
            </a:r>
            <a:r>
              <a:rPr lang="vi-VN" altLang="vi-VN" b="1" dirty="0">
                <a:solidFill>
                  <a:srgbClr val="C00000"/>
                </a:solidFill>
                <a:latin typeface="Calibri" panose="020F0502020204030204" pitchFamily="34" charset="0"/>
              </a:rPr>
              <a:t> 6</a:t>
            </a:r>
            <a:endParaRPr lang="en-US" altLang="vi-VN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Tiết</a:t>
            </a:r>
            <a:r>
              <a:rPr lang="en-US" altLang="vi-VN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vi-VN" altLang="vi-VN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5+6</a:t>
            </a:r>
            <a:endParaRPr lang="en-US" altLang="vi-VN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Bài</a:t>
            </a:r>
            <a:r>
              <a:rPr lang="en-US" altLang="vi-VN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vi-VN" altLang="vi-VN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en-US" altLang="vi-VN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vi-VN" altLang="vi-VN" b="1" dirty="0">
                <a:solidFill>
                  <a:srgbClr val="C00000"/>
                </a:solidFill>
                <a:latin typeface="Calibri" panose="020F0502020204030204" pitchFamily="34" charset="0"/>
              </a:rPr>
              <a:t>THÔNG TIN </a:t>
            </a:r>
            <a:r>
              <a:rPr lang="vi-VN" altLang="vi-VN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TRONG MÁY TÍNH</a:t>
            </a:r>
            <a:endParaRPr lang="en-US" altLang="vi-VN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41" y="1120680"/>
            <a:ext cx="959964" cy="131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1347</Words>
  <Application>Microsoft Office PowerPoint</Application>
  <PresentationFormat>On-screen Show (4:3)</PresentationFormat>
  <Paragraphs>272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VA</cp:lastModifiedBy>
  <cp:revision>229</cp:revision>
  <dcterms:created xsi:type="dcterms:W3CDTF">2021-06-22T14:05:55Z</dcterms:created>
  <dcterms:modified xsi:type="dcterms:W3CDTF">2023-10-14T05:58:45Z</dcterms:modified>
</cp:coreProperties>
</file>