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86" d="100"/>
          <a:sy n="8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239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376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360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453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188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20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517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302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188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797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53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F1A8-3FB8-4F6F-96F8-7250835CCC08}" type="datetimeFigureOut">
              <a:rPr lang="vi-VN" smtClean="0"/>
              <a:t>26/02/2023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E862-02B4-4CFE-872C-A182830475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4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894BBEDC-F54C-EE29-9D33-3E8854AF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09994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2430636" y="2042629"/>
            <a:ext cx="437837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TIN HỌC 6</a:t>
            </a:r>
          </a:p>
          <a:p>
            <a:pPr algn="ctr"/>
            <a:endParaRPr lang="en-US" b="1" dirty="0" smtClean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1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27: ÔN TẬP GIỮA KỲ 2</a:t>
            </a:r>
            <a:endParaRPr lang="en-VN" sz="21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284991" y="1036901"/>
            <a:ext cx="770866" cy="77647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2703794" y="3528047"/>
            <a:ext cx="33706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XUÂN THÀNH</a:t>
            </a:r>
          </a:p>
          <a:p>
            <a:r>
              <a:rPr lang="en-US" sz="21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1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1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VN" sz="21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2631370" y="1319602"/>
            <a:ext cx="402347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b="1">
                <a:ln w="38100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en-VN" sz="2250" b="1" dirty="0">
              <a:ln w="38100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7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09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7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4581" y="1752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ÔN TẬP GIỮA HỌC KÌ 2</a:t>
            </a:r>
          </a:p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MÔN: TIN HỌC 6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212769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820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en-US" sz="2800" b="1" u="sng" dirty="0" smtClean="0"/>
          </a:p>
          <a:p>
            <a:pPr indent="457200"/>
            <a:endParaRPr lang="en-US" sz="2800" b="1" u="sng" dirty="0"/>
          </a:p>
          <a:p>
            <a:pPr indent="457200"/>
            <a:endParaRPr lang="en-US" sz="2800" b="1" u="sng" dirty="0" smtClean="0"/>
          </a:p>
          <a:p>
            <a:pPr indent="457200"/>
            <a:endParaRPr lang="en-US" sz="2800" b="1" u="sng" dirty="0"/>
          </a:p>
          <a:p>
            <a:pPr indent="457200"/>
            <a:r>
              <a:rPr lang="en-US" sz="2800" b="1" u="sng" dirty="0" err="1" smtClean="0">
                <a:solidFill>
                  <a:srgbClr val="00B050"/>
                </a:solidFill>
              </a:rPr>
              <a:t>Câu</a:t>
            </a:r>
            <a:r>
              <a:rPr lang="en-US" sz="2800" b="1" u="sng" dirty="0" smtClean="0">
                <a:solidFill>
                  <a:srgbClr val="00B050"/>
                </a:solidFill>
              </a:rPr>
              <a:t> 1</a:t>
            </a:r>
            <a:r>
              <a:rPr lang="en-US" sz="2800" b="1" dirty="0" smtClean="0">
                <a:solidFill>
                  <a:srgbClr val="00B050"/>
                </a:solidFill>
              </a:rPr>
              <a:t>: </a:t>
            </a:r>
            <a:r>
              <a:rPr lang="en-US" sz="2800" b="1" dirty="0" err="1" smtClean="0">
                <a:solidFill>
                  <a:srgbClr val="00B050"/>
                </a:solidFill>
              </a:rPr>
              <a:t>Soạn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thảo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văn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bản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trên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máy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tính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những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ưu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điểm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gì</a:t>
            </a:r>
            <a:r>
              <a:rPr lang="en-US" sz="2800" b="1" dirty="0" smtClean="0">
                <a:solidFill>
                  <a:srgbClr val="00B050"/>
                </a:solidFill>
              </a:rPr>
              <a:t> ?</a:t>
            </a:r>
          </a:p>
          <a:p>
            <a:pPr algn="ctr"/>
            <a:r>
              <a:rPr lang="en-US" sz="2800" b="1" u="sng" dirty="0" smtClean="0"/>
              <a:t>ĐÁP ÁN</a:t>
            </a:r>
            <a:r>
              <a:rPr lang="en-US" sz="2800" b="1" dirty="0" smtClean="0"/>
              <a:t>: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Đẹp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nhiều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kiểu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chuẩn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nhiều</a:t>
            </a:r>
            <a:r>
              <a:rPr lang="en-US" sz="2800" b="1" dirty="0" smtClean="0"/>
              <a:t> so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tay</a:t>
            </a:r>
            <a:r>
              <a:rPr lang="en-US" sz="2800" b="1" dirty="0" smtClean="0"/>
              <a:t>.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Đẹp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nhiều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bày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hơn</a:t>
            </a:r>
            <a:r>
              <a:rPr lang="en-US" sz="2800" b="1" dirty="0" smtClean="0"/>
              <a:t> so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tay</a:t>
            </a:r>
            <a:r>
              <a:rPr lang="en-US" sz="2800" b="1" dirty="0" smtClean="0"/>
              <a:t>.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chỉnh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sửa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sao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chép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dàng</a:t>
            </a:r>
            <a:r>
              <a:rPr lang="en-US" sz="2800" b="1" dirty="0" smtClean="0"/>
              <a:t>.</a:t>
            </a:r>
          </a:p>
          <a:p>
            <a:pPr marL="280988" indent="117475" algn="just">
              <a:buFont typeface="Wingdings" pitchFamily="2" charset="2"/>
              <a:buChar char="ü"/>
            </a:pPr>
            <a:endParaRPr lang="en-US" sz="2800" b="1" dirty="0" smtClean="0"/>
          </a:p>
          <a:p>
            <a:pPr indent="457200"/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25339154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820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en-US" sz="2800" b="1" u="sng" dirty="0" smtClean="0"/>
          </a:p>
          <a:p>
            <a:pPr indent="457200"/>
            <a:r>
              <a:rPr lang="en-US" sz="2800" b="1" u="sng" dirty="0" err="1" smtClean="0">
                <a:solidFill>
                  <a:srgbClr val="00B050"/>
                </a:solidFill>
              </a:rPr>
              <a:t>Câu</a:t>
            </a:r>
            <a:r>
              <a:rPr lang="en-US" sz="2800" b="1" u="sng" dirty="0" smtClean="0">
                <a:solidFill>
                  <a:srgbClr val="00B050"/>
                </a:solidFill>
              </a:rPr>
              <a:t> 2: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Trình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bày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cách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sao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chép</a:t>
            </a:r>
            <a:r>
              <a:rPr lang="en-US" sz="2800" b="1" u="sng" dirty="0" smtClean="0">
                <a:solidFill>
                  <a:srgbClr val="00B050"/>
                </a:solidFill>
              </a:rPr>
              <a:t>,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cách</a:t>
            </a:r>
            <a:r>
              <a:rPr lang="en-US" sz="2800" b="1" u="sng" dirty="0" smtClean="0">
                <a:solidFill>
                  <a:srgbClr val="00B050"/>
                </a:solidFill>
              </a:rPr>
              <a:t> di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chuyển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phần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văn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bản</a:t>
            </a:r>
            <a:r>
              <a:rPr lang="en-US" sz="2800" b="1" u="sng" dirty="0">
                <a:solidFill>
                  <a:srgbClr val="00B050"/>
                </a:solidFill>
              </a:rPr>
              <a:t>.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b="1" u="sng" dirty="0" smtClean="0"/>
              <a:t>ĐÁP ÁN</a:t>
            </a:r>
            <a:r>
              <a:rPr lang="en-US" sz="2800" b="1" dirty="0" smtClean="0"/>
              <a:t>:</a:t>
            </a:r>
          </a:p>
          <a:p>
            <a:pPr algn="ctr"/>
            <a:r>
              <a:rPr lang="en-US" sz="2800" b="1" dirty="0" smtClean="0"/>
              <a:t>a)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bày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chép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:</a:t>
            </a:r>
            <a:endParaRPr lang="en-US" sz="2800" b="1" dirty="0" smtClean="0"/>
          </a:p>
          <a:p>
            <a:pPr marL="176213" indent="280988" algn="just"/>
            <a:r>
              <a:rPr lang="en-US" sz="2400" b="1" dirty="0" err="1" smtClean="0"/>
              <a:t>Để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chép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khác</a:t>
            </a:r>
            <a:r>
              <a:rPr lang="en-US" sz="2400" b="1" dirty="0" smtClean="0"/>
              <a:t>, ta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: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1: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endParaRPr lang="en-US" sz="2400" b="1" dirty="0" smtClean="0"/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2: </a:t>
            </a:r>
            <a:r>
              <a:rPr lang="en-US" sz="2400" b="1" dirty="0" err="1" smtClean="0"/>
              <a:t>Nháy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-&gt;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Copy (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Ctrl+C</a:t>
            </a:r>
            <a:r>
              <a:rPr lang="en-US" sz="2400" b="1" dirty="0" smtClean="0"/>
              <a:t>)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3: </a:t>
            </a:r>
            <a:r>
              <a:rPr lang="en-US" sz="2400" b="1" dirty="0" err="1" smtClean="0"/>
              <a:t>Đưa</a:t>
            </a:r>
            <a:r>
              <a:rPr lang="en-US" sz="2400" b="1" dirty="0" smtClean="0"/>
              <a:t> con </a:t>
            </a:r>
            <a:r>
              <a:rPr lang="en-US" sz="2400" b="1" dirty="0" err="1" smtClean="0"/>
              <a:t>trỏ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mới</a:t>
            </a:r>
            <a:endParaRPr lang="en-US" sz="2400" b="1" dirty="0" smtClean="0"/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4: </a:t>
            </a:r>
            <a:r>
              <a:rPr lang="en-US" sz="2400" b="1" dirty="0" err="1" smtClean="0"/>
              <a:t>Nháy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-&gt;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Paste (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Ctrl+V</a:t>
            </a:r>
            <a:r>
              <a:rPr lang="en-US" sz="2400" b="1" dirty="0" smtClean="0"/>
              <a:t>)</a:t>
            </a:r>
          </a:p>
          <a:p>
            <a:pPr marL="633413" indent="-457200" algn="ctr">
              <a:buAutoNum type="alphaLcParenR" startAt="2"/>
            </a:pP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bày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cách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chuyển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endParaRPr lang="en-US" sz="2400" b="1" dirty="0" smtClean="0"/>
          </a:p>
          <a:p>
            <a:pPr marL="176213" indent="280988" algn="just"/>
            <a:r>
              <a:rPr lang="en-US" sz="2400" b="1" dirty="0" err="1" smtClean="0"/>
              <a:t>Để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chuyển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khác</a:t>
            </a:r>
            <a:r>
              <a:rPr lang="en-US" sz="2400" b="1" dirty="0" smtClean="0"/>
              <a:t>, ta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: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1: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endParaRPr lang="en-US" sz="2400" b="1" dirty="0" smtClean="0"/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2: </a:t>
            </a:r>
            <a:r>
              <a:rPr lang="en-US" sz="2400" b="1" dirty="0" err="1" smtClean="0"/>
              <a:t>Nháy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-&gt;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Cut (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Ctrl+X</a:t>
            </a:r>
            <a:r>
              <a:rPr lang="en-US" sz="2400" b="1" dirty="0" smtClean="0"/>
              <a:t>)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3: </a:t>
            </a:r>
            <a:r>
              <a:rPr lang="en-US" sz="2400" b="1" dirty="0" err="1" smtClean="0"/>
              <a:t>Đưa</a:t>
            </a:r>
            <a:r>
              <a:rPr lang="en-US" sz="2400" b="1" dirty="0" smtClean="0"/>
              <a:t> con </a:t>
            </a:r>
            <a:r>
              <a:rPr lang="en-US" sz="2400" b="1" dirty="0" err="1" smtClean="0"/>
              <a:t>trỏ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tới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mới</a:t>
            </a:r>
            <a:endParaRPr lang="en-US" sz="2400" b="1" dirty="0" smtClean="0"/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400" b="1" dirty="0" err="1" smtClean="0"/>
              <a:t>Bước</a:t>
            </a:r>
            <a:r>
              <a:rPr lang="en-US" sz="2400" b="1" dirty="0" smtClean="0"/>
              <a:t> 4: </a:t>
            </a:r>
            <a:r>
              <a:rPr lang="en-US" sz="2400" b="1" dirty="0" err="1" smtClean="0"/>
              <a:t>Nháy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-&gt; </a:t>
            </a:r>
            <a:r>
              <a:rPr lang="en-US" sz="2400" b="1" dirty="0" err="1" smtClean="0"/>
              <a:t>Chọn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Paste (</a:t>
            </a:r>
            <a:r>
              <a:rPr lang="en-US" sz="2400" b="1" dirty="0" err="1" smtClean="0"/>
              <a:t>Hoặc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Ctrl+V</a:t>
            </a:r>
            <a:r>
              <a:rPr lang="en-US" sz="2400" b="1" dirty="0" smtClean="0"/>
              <a:t>)</a:t>
            </a:r>
          </a:p>
          <a:p>
            <a:pPr marL="633413" indent="-457200" algn="just">
              <a:buAutoNum type="alphaLcParenR" startAt="2"/>
            </a:pPr>
            <a:endParaRPr lang="vi-VN" sz="2400" b="1" dirty="0"/>
          </a:p>
        </p:txBody>
      </p:sp>
    </p:spTree>
    <p:extLst>
      <p:ext uri="{BB962C8B-B14F-4D97-AF65-F5344CB8AC3E}">
        <p14:creationId xmlns:p14="http://schemas.microsoft.com/office/powerpoint/2010/main" val="34220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820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en-US" sz="2800" b="1" u="sng" dirty="0" smtClean="0"/>
          </a:p>
          <a:p>
            <a:pPr indent="457200"/>
            <a:endParaRPr lang="en-US" sz="2800" b="1" u="sng" dirty="0"/>
          </a:p>
          <a:p>
            <a:pPr indent="457200"/>
            <a:r>
              <a:rPr lang="en-US" sz="2800" b="1" u="sng" dirty="0" err="1" smtClean="0">
                <a:solidFill>
                  <a:srgbClr val="00B050"/>
                </a:solidFill>
              </a:rPr>
              <a:t>Câu</a:t>
            </a:r>
            <a:r>
              <a:rPr lang="en-US" sz="2800" b="1" u="sng" dirty="0" smtClean="0">
                <a:solidFill>
                  <a:srgbClr val="00B050"/>
                </a:solidFill>
              </a:rPr>
              <a:t> 3</a:t>
            </a:r>
            <a:r>
              <a:rPr lang="en-US" sz="2800" b="1" dirty="0" smtClean="0">
                <a:solidFill>
                  <a:srgbClr val="00B050"/>
                </a:solidFill>
              </a:rPr>
              <a:t>: </a:t>
            </a:r>
            <a:r>
              <a:rPr lang="en-US" sz="2800" b="1" dirty="0" err="1" smtClean="0">
                <a:solidFill>
                  <a:srgbClr val="00B050"/>
                </a:solidFill>
              </a:rPr>
              <a:t>Thế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nào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là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định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dạng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văn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bản</a:t>
            </a:r>
            <a:r>
              <a:rPr lang="en-US" sz="2800" b="1" dirty="0" smtClean="0">
                <a:solidFill>
                  <a:srgbClr val="00B050"/>
                </a:solidFill>
              </a:rPr>
              <a:t> ? </a:t>
            </a:r>
            <a:r>
              <a:rPr lang="en-US" sz="2800" b="1" dirty="0" err="1" smtClean="0">
                <a:solidFill>
                  <a:srgbClr val="00B050"/>
                </a:solidFill>
              </a:rPr>
              <a:t>Định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dạng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văn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bản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nhằm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mục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đích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gì</a:t>
            </a:r>
            <a:r>
              <a:rPr lang="en-US" sz="2800" b="1" dirty="0" smtClean="0">
                <a:solidFill>
                  <a:srgbClr val="00B050"/>
                </a:solidFill>
              </a:rPr>
              <a:t> ? </a:t>
            </a:r>
            <a:r>
              <a:rPr lang="en-US" sz="2800" b="1" dirty="0" err="1" smtClean="0">
                <a:solidFill>
                  <a:srgbClr val="00B050"/>
                </a:solidFill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những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kiểu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định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dạng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văn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bản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nào</a:t>
            </a:r>
            <a:r>
              <a:rPr lang="en-US" sz="2800" b="1" dirty="0" smtClean="0">
                <a:solidFill>
                  <a:srgbClr val="00B050"/>
                </a:solidFill>
              </a:rPr>
              <a:t> ?</a:t>
            </a:r>
          </a:p>
          <a:p>
            <a:pPr algn="ctr"/>
            <a:r>
              <a:rPr lang="en-US" sz="2800" b="1" u="sng" dirty="0" smtClean="0"/>
              <a:t>ĐÁP ÁN</a:t>
            </a:r>
            <a:r>
              <a:rPr lang="en-US" sz="2800" b="1" dirty="0" smtClean="0"/>
              <a:t>: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Định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đổi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kiểu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dáng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trí</a:t>
            </a:r>
            <a:r>
              <a:rPr lang="en-US" sz="2800" b="1" dirty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(con </a:t>
            </a:r>
            <a:r>
              <a:rPr lang="en-US" sz="2800" b="1" dirty="0" err="1" smtClean="0"/>
              <a:t>chữ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kí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hiệu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đoạn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trên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trang</a:t>
            </a:r>
            <a:r>
              <a:rPr lang="en-US" sz="2800" b="1" dirty="0" smtClean="0"/>
              <a:t>.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Định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đích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đọc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đẹp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người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đọc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nhớ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nội</a:t>
            </a:r>
            <a:r>
              <a:rPr lang="en-US" sz="2800" b="1" dirty="0" smtClean="0"/>
              <a:t> dung </a:t>
            </a:r>
            <a:r>
              <a:rPr lang="en-US" sz="2800" b="1" dirty="0" err="1" smtClean="0"/>
              <a:t>cần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thiết</a:t>
            </a:r>
            <a:r>
              <a:rPr lang="en-US" sz="2800" b="1" dirty="0" smtClean="0"/>
              <a:t>.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Định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gồm</a:t>
            </a:r>
            <a:r>
              <a:rPr lang="en-US" sz="2800" b="1" dirty="0" smtClean="0"/>
              <a:t> 2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Định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định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đoạn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endParaRPr lang="en-US" sz="2800" b="1" dirty="0" smtClean="0"/>
          </a:p>
          <a:p>
            <a:pPr indent="457200"/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5064249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820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sz="2400" b="1" u="sng" dirty="0" err="1" smtClean="0">
                <a:solidFill>
                  <a:srgbClr val="00B050"/>
                </a:solidFill>
              </a:rPr>
              <a:t>Câu</a:t>
            </a:r>
            <a:r>
              <a:rPr lang="en-US" sz="2400" b="1" u="sng" dirty="0" smtClean="0">
                <a:solidFill>
                  <a:srgbClr val="00B050"/>
                </a:solidFill>
              </a:rPr>
              <a:t> 4: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Thế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nào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là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định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dạng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kí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tư</a:t>
            </a:r>
            <a:r>
              <a:rPr lang="en-US" sz="2400" b="1" u="sng" dirty="0" smtClean="0">
                <a:solidFill>
                  <a:srgbClr val="00B050"/>
                </a:solidFill>
              </a:rPr>
              <a:t> ?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Thường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thấy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những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kiểu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định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dạng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kí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tự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nào</a:t>
            </a:r>
            <a:r>
              <a:rPr lang="en-US" sz="2400" b="1" u="sng" dirty="0" smtClean="0">
                <a:solidFill>
                  <a:srgbClr val="00B050"/>
                </a:solidFill>
              </a:rPr>
              <a:t> ?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u="sng" dirty="0" smtClean="0"/>
              <a:t>ĐÁP ÁN</a:t>
            </a:r>
            <a:r>
              <a:rPr lang="en-US" sz="2400" b="1" dirty="0" smtClean="0"/>
              <a:t>:</a:t>
            </a:r>
          </a:p>
          <a:p>
            <a:pPr marL="795338" indent="-514350" algn="just">
              <a:buFont typeface="+mj-lt"/>
              <a:buAutoNum type="alphaLcParenR"/>
            </a:pPr>
            <a:r>
              <a:rPr lang="en-US" sz="2400" b="1" dirty="0" err="1" smtClean="0"/>
              <a:t>Định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tự</a:t>
            </a:r>
            <a:r>
              <a:rPr lang="en-US" sz="2400" b="1" dirty="0" smtClean="0"/>
              <a:t>:</a:t>
            </a:r>
          </a:p>
          <a:p>
            <a:pPr marL="738188" indent="-457200" algn="just">
              <a:buFont typeface="Wingdings" pitchFamily="2" charset="2"/>
              <a:buChar char="v"/>
            </a:pPr>
            <a:r>
              <a:rPr lang="en-US" sz="2400" b="1" dirty="0" err="1" smtClean="0"/>
              <a:t>Định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đổi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vẻ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hay </a:t>
            </a:r>
            <a:r>
              <a:rPr lang="en-US" sz="2400" b="1" dirty="0" err="1" smtClean="0"/>
              <a:t>nhiều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tự</a:t>
            </a:r>
            <a:r>
              <a:rPr lang="en-US" sz="2400" b="1" dirty="0" smtClean="0"/>
              <a:t>.</a:t>
            </a:r>
          </a:p>
          <a:p>
            <a:pPr marL="738188" indent="-457200" algn="just">
              <a:buFont typeface="Wingdings" pitchFamily="2" charset="2"/>
              <a:buChar char="v"/>
            </a:pPr>
            <a:r>
              <a:rPr lang="en-US" sz="2400" b="1" dirty="0" err="1" smtClean="0"/>
              <a:t>Gồm</a:t>
            </a:r>
            <a:r>
              <a:rPr lang="en-US" sz="2400" b="1" dirty="0" smtClean="0"/>
              <a:t>:</a:t>
            </a:r>
          </a:p>
          <a:p>
            <a:pPr marL="1430338" algn="just">
              <a:buFont typeface="Arial" pitchFamily="34" charset="0"/>
              <a:buChar char="•"/>
            </a:pPr>
            <a:r>
              <a:rPr lang="en-US" sz="2400" b="1" dirty="0" err="1" smtClean="0"/>
              <a:t>Phông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(font)</a:t>
            </a:r>
          </a:p>
          <a:p>
            <a:pPr marL="1430338" algn="just">
              <a:buFont typeface="Arial" pitchFamily="34" charset="0"/>
              <a:buChar char="•"/>
            </a:pPr>
            <a:r>
              <a:rPr lang="en-US" sz="2400" b="1" dirty="0" err="1" smtClean="0"/>
              <a:t>Cỡ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(font size)</a:t>
            </a:r>
          </a:p>
          <a:p>
            <a:pPr marL="1430338" algn="just">
              <a:buFont typeface="Arial" pitchFamily="34" charset="0"/>
              <a:buChar char="•"/>
            </a:pPr>
            <a:r>
              <a:rPr lang="en-US" sz="2400" b="1" dirty="0" err="1" smtClean="0"/>
              <a:t>Kiểu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(font style)</a:t>
            </a:r>
          </a:p>
          <a:p>
            <a:pPr marL="1430338" algn="just">
              <a:buFont typeface="Arial" pitchFamily="34" charset="0"/>
              <a:buChar char="•"/>
            </a:pPr>
            <a:r>
              <a:rPr lang="en-US" sz="2400" b="1" dirty="0" err="1" smtClean="0"/>
              <a:t>Màu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chữ</a:t>
            </a:r>
            <a:r>
              <a:rPr lang="en-US" sz="2400" b="1" dirty="0" smtClean="0"/>
              <a:t> (font color)</a:t>
            </a:r>
          </a:p>
          <a:p>
            <a:pPr marL="795338" indent="-514350" algn="just">
              <a:buAutoNum type="alphaLcParenR" startAt="2"/>
            </a:pPr>
            <a:r>
              <a:rPr lang="en-US" sz="2400" b="1" dirty="0" err="1" smtClean="0"/>
              <a:t>Chức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nút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endParaRPr lang="en-US" sz="2400" b="1" dirty="0" smtClean="0"/>
          </a:p>
          <a:p>
            <a:pPr marL="738188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err="1" smtClean="0"/>
              <a:t>Nút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	(Align Left): </a:t>
            </a:r>
            <a:r>
              <a:rPr lang="en-US" sz="2400" b="1" dirty="0" err="1" smtClean="0"/>
              <a:t>căn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trái</a:t>
            </a:r>
            <a:endParaRPr lang="en-US" sz="2400" b="1" dirty="0" smtClean="0"/>
          </a:p>
          <a:p>
            <a:pPr marL="738188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err="1" smtClean="0"/>
              <a:t>Nút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 	(Center): </a:t>
            </a:r>
            <a:r>
              <a:rPr lang="en-US" sz="2400" b="1" dirty="0" err="1" smtClean="0"/>
              <a:t>căn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giữa</a:t>
            </a:r>
            <a:endParaRPr lang="en-US" sz="2400" b="1" dirty="0" smtClean="0"/>
          </a:p>
          <a:p>
            <a:pPr marL="738188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err="1" smtClean="0"/>
              <a:t>Nút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	 (Align Right) : </a:t>
            </a:r>
            <a:r>
              <a:rPr lang="en-US" sz="2400" b="1" dirty="0" err="1" smtClean="0"/>
              <a:t>căn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endParaRPr lang="en-US" sz="2400" b="1" dirty="0" smtClean="0"/>
          </a:p>
          <a:p>
            <a:pPr marL="738188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err="1" smtClean="0"/>
              <a:t>Nút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lệnh</a:t>
            </a:r>
            <a:r>
              <a:rPr lang="en-US" sz="2400" b="1" dirty="0" smtClean="0"/>
              <a:t> 	 (Justify): </a:t>
            </a:r>
            <a:r>
              <a:rPr lang="en-US" sz="2400" b="1" dirty="0" err="1" smtClean="0"/>
              <a:t>căn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đều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bên</a:t>
            </a:r>
            <a:endParaRPr lang="en-US" sz="2400" b="1" dirty="0" smtClean="0"/>
          </a:p>
          <a:p>
            <a:pPr indent="457200"/>
            <a:endParaRPr lang="vi-VN" sz="2800" b="1" dirty="0"/>
          </a:p>
        </p:txBody>
      </p:sp>
      <p:pic>
        <p:nvPicPr>
          <p:cNvPr id="1027" name="Picture 3" descr="D:\đội hình\Untitle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71" y="5053550"/>
            <a:ext cx="421495" cy="35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đội hình\Untitled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18" y="5590467"/>
            <a:ext cx="460887" cy="4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đội hình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922" y="4471236"/>
            <a:ext cx="422031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đội hình\Untitled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50" y="6082686"/>
            <a:ext cx="467722" cy="48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24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820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en-US" sz="2800" b="1" u="sng" dirty="0" smtClean="0"/>
          </a:p>
          <a:p>
            <a:pPr indent="457200"/>
            <a:endParaRPr lang="en-US" sz="2800" b="1" u="sng" dirty="0"/>
          </a:p>
          <a:p>
            <a:pPr indent="457200"/>
            <a:endParaRPr lang="en-US" sz="2800" b="1" u="sng" dirty="0" smtClean="0"/>
          </a:p>
          <a:p>
            <a:pPr indent="457200"/>
            <a:endParaRPr lang="en-US" sz="2800" b="1" u="sng" dirty="0"/>
          </a:p>
          <a:p>
            <a:pPr indent="457200"/>
            <a:r>
              <a:rPr lang="en-US" sz="2800" b="1" u="sng" dirty="0" err="1" smtClean="0">
                <a:solidFill>
                  <a:srgbClr val="00B050"/>
                </a:solidFill>
              </a:rPr>
              <a:t>Câu</a:t>
            </a:r>
            <a:r>
              <a:rPr lang="en-US" sz="2800" b="1" u="sng" dirty="0" smtClean="0">
                <a:solidFill>
                  <a:srgbClr val="00B050"/>
                </a:solidFill>
              </a:rPr>
              <a:t> 5</a:t>
            </a:r>
            <a:r>
              <a:rPr lang="en-US" sz="2800" b="1" dirty="0" smtClean="0">
                <a:solidFill>
                  <a:srgbClr val="00B050"/>
                </a:solidFill>
              </a:rPr>
              <a:t>: </a:t>
            </a:r>
            <a:r>
              <a:rPr lang="en-US" sz="2800" b="1" dirty="0" err="1" smtClean="0">
                <a:solidFill>
                  <a:srgbClr val="00B050"/>
                </a:solidFill>
              </a:rPr>
              <a:t>Nêu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sự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giống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nhau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và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khác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nhau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giữ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phím</a:t>
            </a:r>
            <a:r>
              <a:rPr lang="en-US" sz="2800" b="1" dirty="0" smtClean="0">
                <a:solidFill>
                  <a:srgbClr val="00B050"/>
                </a:solidFill>
              </a:rPr>
              <a:t> backspace </a:t>
            </a:r>
            <a:r>
              <a:rPr lang="en-US" sz="2800" b="1" dirty="0" err="1" smtClean="0">
                <a:solidFill>
                  <a:srgbClr val="00B050"/>
                </a:solidFill>
              </a:rPr>
              <a:t>và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phím</a:t>
            </a:r>
            <a:r>
              <a:rPr lang="en-US" sz="2800" b="1" dirty="0" smtClean="0">
                <a:solidFill>
                  <a:srgbClr val="00B050"/>
                </a:solidFill>
              </a:rPr>
              <a:t> delete</a:t>
            </a:r>
          </a:p>
          <a:p>
            <a:pPr algn="ctr"/>
            <a:r>
              <a:rPr lang="en-US" sz="2800" b="1" u="sng" dirty="0" smtClean="0"/>
              <a:t>ĐÁP ÁN</a:t>
            </a:r>
            <a:r>
              <a:rPr lang="en-US" sz="2800" b="1" dirty="0" smtClean="0"/>
              <a:t>:</a:t>
            </a:r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Giống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nhau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chức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năng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xóa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endParaRPr lang="en-US" sz="2800" b="1" dirty="0" smtClean="0"/>
          </a:p>
          <a:p>
            <a:pPr marL="176213" indent="339725" algn="just">
              <a:buFont typeface="Wingdings" pitchFamily="2" charset="2"/>
              <a:buChar char="ü"/>
            </a:pPr>
            <a:r>
              <a:rPr lang="en-US" sz="2800" b="1" dirty="0" err="1" smtClean="0"/>
              <a:t>Khác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nhau</a:t>
            </a:r>
            <a:r>
              <a:rPr lang="en-US" sz="2800" b="1" dirty="0" smtClean="0"/>
              <a:t>:</a:t>
            </a:r>
          </a:p>
          <a:p>
            <a:pPr marL="633413" indent="222250" algn="just">
              <a:buFont typeface="Courier New" pitchFamily="49" charset="0"/>
              <a:buChar char="o"/>
            </a:pPr>
            <a:r>
              <a:rPr lang="en-US" sz="2800" b="1" dirty="0" err="1" smtClean="0"/>
              <a:t>Phím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Backspace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Xóa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đứng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trước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trỏ</a:t>
            </a:r>
            <a:endParaRPr lang="en-US" sz="2800" b="1" dirty="0" smtClean="0"/>
          </a:p>
          <a:p>
            <a:pPr marL="633413" indent="222250" algn="just">
              <a:buFont typeface="Courier New" pitchFamily="49" charset="0"/>
              <a:buChar char="o"/>
            </a:pPr>
            <a:r>
              <a:rPr lang="en-US" sz="2800" b="1" dirty="0" err="1" smtClean="0"/>
              <a:t>Phím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Delete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Xóa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đứng</a:t>
            </a:r>
            <a:r>
              <a:rPr lang="en-US" sz="2800" b="1" dirty="0" smtClean="0"/>
              <a:t> 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au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trỏ</a:t>
            </a:r>
            <a:endParaRPr lang="en-US" sz="2800" b="1" dirty="0" smtClean="0"/>
          </a:p>
          <a:p>
            <a:pPr marL="280988" indent="117475" algn="just">
              <a:buFont typeface="Wingdings" pitchFamily="2" charset="2"/>
              <a:buChar char="ü"/>
            </a:pPr>
            <a:endParaRPr lang="en-US" sz="2800" b="1" dirty="0" smtClean="0"/>
          </a:p>
          <a:p>
            <a:pPr indent="457200"/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1025973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113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Nút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lệnh</a:t>
                      </a:r>
                      <a:endParaRPr lang="vi-V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Chức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năng</a:t>
                      </a:r>
                      <a:endParaRPr lang="vi-VN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2743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782419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Mở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văn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bản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mới</a:t>
            </a:r>
            <a:endParaRPr lang="vi-VN" sz="2400" b="1" dirty="0" smtClean="0"/>
          </a:p>
          <a:p>
            <a:endParaRPr lang="vi-V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1497486"/>
            <a:ext cx="6528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Mở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văn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bản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đã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có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trên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máy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tính</a:t>
            </a:r>
            <a:r>
              <a:rPr lang="en-US" sz="2400" b="1" baseline="0" dirty="0" smtClean="0"/>
              <a:t> (</a:t>
            </a:r>
            <a:r>
              <a:rPr lang="en-US" sz="2400" b="1" baseline="0" dirty="0" err="1" smtClean="0"/>
              <a:t>trên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đĩa</a:t>
            </a:r>
            <a:r>
              <a:rPr lang="en-US" sz="2400" b="1" baseline="0" dirty="0" smtClean="0"/>
              <a:t>)</a:t>
            </a:r>
            <a:endParaRPr lang="vi-VN" sz="2400" b="1" dirty="0" smtClean="0"/>
          </a:p>
          <a:p>
            <a:endParaRPr lang="vi-VN" sz="2400" dirty="0"/>
          </a:p>
        </p:txBody>
      </p:sp>
      <p:pic>
        <p:nvPicPr>
          <p:cNvPr id="2052" name="Picture 4" descr="D:\đội hình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32" y="2442091"/>
            <a:ext cx="618259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90800" y="226947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Lưu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endParaRPr lang="vi-VN" sz="2400" dirty="0"/>
          </a:p>
        </p:txBody>
      </p:sp>
      <p:pic>
        <p:nvPicPr>
          <p:cNvPr id="2053" name="Picture 5" descr="D:\đội hình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47" y="3156776"/>
            <a:ext cx="547687" cy="48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90800" y="3112532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dòng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endParaRPr lang="vi-VN" sz="2400" dirty="0"/>
          </a:p>
        </p:txBody>
      </p:sp>
      <p:pic>
        <p:nvPicPr>
          <p:cNvPr id="2054" name="Picture 6" descr="D:\đội hình\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90" y="3947819"/>
            <a:ext cx="528461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590800" y="3839047"/>
            <a:ext cx="6528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 </a:t>
            </a:r>
            <a:r>
              <a:rPr lang="en-US" sz="2400" b="1" dirty="0" err="1" smtClean="0"/>
              <a:t>chuyển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bộ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nhớ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máy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tính</a:t>
            </a:r>
            <a:endParaRPr lang="vi-VN" sz="2400" dirty="0"/>
          </a:p>
        </p:txBody>
      </p:sp>
      <p:pic>
        <p:nvPicPr>
          <p:cNvPr id="2055" name="Picture 7" descr="D:\đội hình\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77" y="4630992"/>
            <a:ext cx="454767" cy="50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590800" y="4674624"/>
            <a:ext cx="6528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Sao </a:t>
            </a:r>
            <a:r>
              <a:rPr lang="en-US" sz="2400" b="1" dirty="0" err="1" smtClean="0"/>
              <a:t>chép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bộ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nhớ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máy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tính</a:t>
            </a:r>
            <a:endParaRPr lang="vi-VN" sz="2400" dirty="0"/>
          </a:p>
        </p:txBody>
      </p:sp>
      <p:pic>
        <p:nvPicPr>
          <p:cNvPr id="2056" name="Picture 8" descr="D:\đội hình\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385" y="5486400"/>
            <a:ext cx="554406" cy="53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603090" y="5291671"/>
            <a:ext cx="6528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bộ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nhớ</a:t>
            </a:r>
            <a:r>
              <a:rPr lang="en-US" sz="2400" b="1" dirty="0" smtClean="0"/>
              <a:t> (Clipboard)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trí</a:t>
            </a:r>
            <a:r>
              <a:rPr lang="en-US" sz="2400" b="1" dirty="0" smtClean="0"/>
              <a:t> con </a:t>
            </a:r>
            <a:r>
              <a:rPr lang="en-US" sz="2400" b="1" dirty="0" err="1" smtClean="0"/>
              <a:t>trỏ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thảo</a:t>
            </a:r>
            <a:endParaRPr lang="vi-VN" sz="2400" dirty="0"/>
          </a:p>
        </p:txBody>
      </p:sp>
      <p:pic>
        <p:nvPicPr>
          <p:cNvPr id="2057" name="Picture 9" descr="D:\đội hình\7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286" y="6201495"/>
            <a:ext cx="607213" cy="5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90799" y="6105760"/>
            <a:ext cx="6528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bỏ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vừa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làm</a:t>
            </a:r>
            <a:endParaRPr lang="vi-VN" sz="2400" dirty="0"/>
          </a:p>
        </p:txBody>
      </p:sp>
      <p:pic>
        <p:nvPicPr>
          <p:cNvPr id="1026" name="Picture 2" descr="D:\đội hình\1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46" y="914401"/>
            <a:ext cx="576484" cy="4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đội hình\99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63" y="1613417"/>
            <a:ext cx="692049" cy="45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6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09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7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4581" y="215079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EM THI TỐT</a:t>
            </a:r>
          </a:p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ĐẠT KẾT QUẢ CAO!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13709412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601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 </vt:lpstr>
      <vt:lpstr> </vt:lpstr>
      <vt:lpstr> </vt:lpstr>
      <vt:lpstr> </vt:lpstr>
      <vt:lpstr>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VA</cp:lastModifiedBy>
  <cp:revision>22</cp:revision>
  <dcterms:created xsi:type="dcterms:W3CDTF">2020-06-06T04:58:22Z</dcterms:created>
  <dcterms:modified xsi:type="dcterms:W3CDTF">2023-02-26T03:13:32Z</dcterms:modified>
</cp:coreProperties>
</file>