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54" r:id="rId3"/>
    <p:sldId id="256" r:id="rId4"/>
    <p:sldId id="275" r:id="rId5"/>
    <p:sldId id="302" r:id="rId6"/>
    <p:sldId id="341" r:id="rId7"/>
    <p:sldId id="342" r:id="rId9"/>
    <p:sldId id="281" r:id="rId10"/>
    <p:sldId id="331" r:id="rId11"/>
    <p:sldId id="343" r:id="rId12"/>
    <p:sldId id="339" r:id="rId13"/>
    <p:sldId id="335" r:id="rId14"/>
    <p:sldId id="346" r:id="rId15"/>
    <p:sldId id="340" r:id="rId16"/>
    <p:sldId id="347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48C0B6"/>
    <a:srgbClr val="00A9A5"/>
    <a:srgbClr val="FFDAAB"/>
    <a:srgbClr val="CBEAF0"/>
    <a:srgbClr val="FBB040"/>
    <a:srgbClr val="00B2A5"/>
    <a:srgbClr val="FF9801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cxnId="{97D123D3-2673-43CF-85B2-4EC5AAF28854}" type="parTrans">
      <dgm:prSet/>
      <dgm:spPr/>
      <dgm:t>
        <a:bodyPr/>
        <a:lstStyle/>
        <a:p>
          <a:endParaRPr lang="en-US"/>
        </a:p>
      </dgm:t>
    </dgm:pt>
    <dgm:pt modelId="{0E3CEBBD-F15F-476E-AB13-CA45AE3D8495}" cxnId="{97D123D3-2673-43CF-85B2-4EC5AAF28854}" type="sibTrans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cxnId="{176891C9-9B76-48B8-A044-63ACCA4600A7}" type="parTrans">
      <dgm:prSet/>
      <dgm:spPr/>
      <dgm:t>
        <a:bodyPr/>
        <a:lstStyle/>
        <a:p>
          <a:endParaRPr lang="en-US"/>
        </a:p>
      </dgm:t>
    </dgm:pt>
    <dgm:pt modelId="{FF3BBA6F-1948-4C99-B9A9-019A428A0C65}" cxnId="{176891C9-9B76-48B8-A044-63ACCA4600A7}" type="sibTrans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cxnId="{E34EF060-9EAA-4A69-8511-2DCE3D1E8C01}" type="parTrans">
      <dgm:prSet/>
      <dgm:spPr/>
      <dgm:t>
        <a:bodyPr/>
        <a:lstStyle/>
        <a:p>
          <a:endParaRPr lang="en-US"/>
        </a:p>
      </dgm:t>
    </dgm:pt>
    <dgm:pt modelId="{5177F4E0-5B27-47BD-8993-1996491CC167}" cxnId="{E34EF060-9EAA-4A69-8511-2DCE3D1E8C01}" type="sibTrans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cxnId="{D6A39376-9538-4FDF-957F-1C11F9A97B84}" type="parTrans">
      <dgm:prSet/>
      <dgm:spPr/>
      <dgm:t>
        <a:bodyPr/>
        <a:lstStyle/>
        <a:p>
          <a:endParaRPr lang="en-US"/>
        </a:p>
      </dgm:t>
    </dgm:pt>
    <dgm:pt modelId="{D50EAE30-AC98-4F5D-A8A6-8E8BCFFF7F66}" cxnId="{D6A39376-9538-4FDF-957F-1C11F9A97B84}" type="sibTrans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</a:t>
          </a:r>
          <a:r>
            <a:rPr lang="en-US" dirty="0" err="1"/>
            <a:t>Organising</a:t>
          </a:r>
          <a:r>
            <a:rPr lang="en-US" dirty="0"/>
            <a:t> music shows</a:t>
          </a:r>
        </a:p>
      </dgm:t>
    </dgm:pt>
    <dgm:pt modelId="{5BD47664-595E-469B-BFB8-945C9CDED290}" cxnId="{8415FB2A-EA69-49A3-ABD7-C1C04D146A31}" type="parTrans">
      <dgm:prSet/>
      <dgm:spPr/>
      <dgm:t>
        <a:bodyPr/>
        <a:lstStyle/>
        <a:p>
          <a:endParaRPr lang="en-US"/>
        </a:p>
      </dgm:t>
    </dgm:pt>
    <dgm:pt modelId="{DAA2EA72-7470-4933-8E10-55DF1F10E8DE}" cxnId="{8415FB2A-EA69-49A3-ABD7-C1C04D146A31}" type="sibTrans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cxnId="{D1001FFD-5578-4120-A6A8-125E87E0D832}" type="sibTrans">
      <dgm:prSet/>
      <dgm:spPr/>
      <dgm:t>
        <a:bodyPr/>
        <a:lstStyle/>
        <a:p>
          <a:endParaRPr lang="en-US"/>
        </a:p>
      </dgm:t>
    </dgm:pt>
    <dgm:pt modelId="{20078EAF-0594-4546-A74F-0EAFE045DE79}" cxnId="{D1001FFD-5578-4120-A6A8-125E87E0D832}" type="parTrans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B2FE9-59BC-4DD5-AFE9-B2062ADB4E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EB7F3-6EFE-4A22-A0B9-71C75F6A4530}">
      <dgm:prSet phldrT="[Text]"/>
      <dgm:spPr/>
      <dgm:t>
        <a:bodyPr/>
        <a:lstStyle/>
        <a:p>
          <a:r>
            <a:rPr lang="en-US" smtClean="0"/>
            <a:t>MUSIC</a:t>
          </a:r>
          <a:r>
            <a:rPr lang="en-US" baseline="0" smtClean="0"/>
            <a:t> AND ARTS</a:t>
          </a:r>
          <a:endParaRPr lang="en-US"/>
        </a:p>
      </dgm:t>
    </dgm:pt>
    <dgm:pt modelId="{5A0D75E7-EF15-4956-A960-D4E118199F6F}" cxnId="{E167B279-01B3-4FBD-9E86-016BB4C47EA4}" type="parTrans">
      <dgm:prSet/>
      <dgm:spPr/>
      <dgm:t>
        <a:bodyPr/>
        <a:lstStyle/>
        <a:p>
          <a:endParaRPr lang="en-US"/>
        </a:p>
      </dgm:t>
    </dgm:pt>
    <dgm:pt modelId="{4BC2CBBA-C9CE-418E-8545-3CE7F9596B5D}" cxnId="{E167B279-01B3-4FBD-9E86-016BB4C47EA4}" type="sibTrans">
      <dgm:prSet/>
      <dgm:spPr/>
      <dgm:t>
        <a:bodyPr/>
        <a:lstStyle/>
        <a:p>
          <a:endParaRPr lang="en-US"/>
        </a:p>
      </dgm:t>
    </dgm:pt>
    <dgm:pt modelId="{9D78BA80-84E8-4AEE-9735-6F0605FB3F50}">
      <dgm:prSet phldrT="[Text]"/>
      <dgm:spPr/>
      <dgm:t>
        <a:bodyPr/>
        <a:lstStyle/>
        <a:p>
          <a:r>
            <a:rPr lang="en-US" smtClean="0"/>
            <a:t>VOCABULARY</a:t>
          </a:r>
          <a:endParaRPr lang="en-US"/>
        </a:p>
      </dgm:t>
    </dgm:pt>
    <dgm:pt modelId="{F68B97C0-FAE9-462D-8142-58E95D289AFB}" cxnId="{1854B291-243E-4356-A4D8-BC198B0B5E0E}" type="parTrans">
      <dgm:prSet/>
      <dgm:spPr/>
      <dgm:t>
        <a:bodyPr/>
        <a:lstStyle/>
        <a:p>
          <a:endParaRPr lang="en-US"/>
        </a:p>
      </dgm:t>
    </dgm:pt>
    <dgm:pt modelId="{C7451CC4-343B-4072-BB44-0F3D9DDD221B}" cxnId="{1854B291-243E-4356-A4D8-BC198B0B5E0E}" type="sibTrans">
      <dgm:prSet/>
      <dgm:spPr/>
      <dgm:t>
        <a:bodyPr/>
        <a:lstStyle/>
        <a:p>
          <a:endParaRPr lang="en-US"/>
        </a:p>
      </dgm:t>
    </dgm:pt>
    <dgm:pt modelId="{70AE71FA-9E7B-4650-9111-56F0C927DE01}">
      <dgm:prSet phldrT="[Text]"/>
      <dgm:spPr/>
      <dgm:t>
        <a:bodyPr/>
        <a:lstStyle/>
        <a:p>
          <a:r>
            <a:rPr lang="en-US" smtClean="0"/>
            <a:t>GRAMMAR</a:t>
          </a:r>
          <a:endParaRPr lang="en-US"/>
        </a:p>
      </dgm:t>
    </dgm:pt>
    <dgm:pt modelId="{EC98AAA5-5ED2-4F63-BA5B-F925DB6B3144}" cxnId="{0877E6C9-78CC-4472-B619-955CA045CF04}" type="parTrans">
      <dgm:prSet/>
      <dgm:spPr/>
      <dgm:t>
        <a:bodyPr/>
        <a:lstStyle/>
        <a:p>
          <a:endParaRPr lang="en-US"/>
        </a:p>
      </dgm:t>
    </dgm:pt>
    <dgm:pt modelId="{FFA7E252-E9FA-4A7E-AD93-0D843F93C8A9}" cxnId="{0877E6C9-78CC-4472-B619-955CA045CF04}" type="sibTrans">
      <dgm:prSet/>
      <dgm:spPr/>
      <dgm:t>
        <a:bodyPr/>
        <a:lstStyle/>
        <a:p>
          <a:endParaRPr lang="en-US"/>
        </a:p>
      </dgm:t>
    </dgm:pt>
    <dgm:pt modelId="{D90215EC-1B9C-4332-A2A7-E4EDBD01EA40}" type="pres">
      <dgm:prSet presAssocID="{ED6B2FE9-59BC-4DD5-AFE9-B2062ADB4E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859FFD-E9FE-458D-BFFA-06A4000E0E80}" type="pres">
      <dgm:prSet presAssocID="{BF8EB7F3-6EFE-4A22-A0B9-71C75F6A4530}" presName="hierRoot1" presStyleCnt="0">
        <dgm:presLayoutVars>
          <dgm:hierBranch val="init"/>
        </dgm:presLayoutVars>
      </dgm:prSet>
      <dgm:spPr/>
    </dgm:pt>
    <dgm:pt modelId="{66EBC254-9CAA-4BC5-8077-790D5E569CC6}" type="pres">
      <dgm:prSet presAssocID="{BF8EB7F3-6EFE-4A22-A0B9-71C75F6A4530}" presName="rootComposite1" presStyleCnt="0"/>
      <dgm:spPr/>
    </dgm:pt>
    <dgm:pt modelId="{AF631848-009F-45AB-9D86-72567ED1E9C3}" type="pres">
      <dgm:prSet presAssocID="{BF8EB7F3-6EFE-4A22-A0B9-71C75F6A4530}" presName="rootText1" presStyleLbl="node0" presStyleIdx="0" presStyleCnt="1" custScaleX="2056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02CF88-EF63-4176-89ED-B07FCA976AA7}" type="pres">
      <dgm:prSet presAssocID="{BF8EB7F3-6EFE-4A22-A0B9-71C75F6A453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49BE43B-5B43-4EDA-A08D-D9BA4248C9FE}" type="pres">
      <dgm:prSet presAssocID="{BF8EB7F3-6EFE-4A22-A0B9-71C75F6A4530}" presName="hierChild2" presStyleCnt="0"/>
      <dgm:spPr/>
    </dgm:pt>
    <dgm:pt modelId="{82378DF0-F5AF-407E-80D7-0DFDD15FE0A9}" type="pres">
      <dgm:prSet presAssocID="{F68B97C0-FAE9-462D-8142-58E95D289AF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CE43808-E590-4DC5-9393-554C3BAFF218}" type="pres">
      <dgm:prSet presAssocID="{9D78BA80-84E8-4AEE-9735-6F0605FB3F50}" presName="hierRoot2" presStyleCnt="0">
        <dgm:presLayoutVars>
          <dgm:hierBranch val="init"/>
        </dgm:presLayoutVars>
      </dgm:prSet>
      <dgm:spPr/>
    </dgm:pt>
    <dgm:pt modelId="{EA3DAC8E-2DEF-4E8E-8C74-A6513C702719}" type="pres">
      <dgm:prSet presAssocID="{9D78BA80-84E8-4AEE-9735-6F0605FB3F50}" presName="rootComposite" presStyleCnt="0"/>
      <dgm:spPr/>
    </dgm:pt>
    <dgm:pt modelId="{39623FCE-2BA6-467F-9A16-756D87F63C29}" type="pres">
      <dgm:prSet presAssocID="{9D78BA80-84E8-4AEE-9735-6F0605FB3F50}" presName="rootText" presStyleLbl="node2" presStyleIdx="0" presStyleCnt="2" custScaleX="82873" custScaleY="78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E1213-7444-42F0-83A0-0825E7265AAB}" type="pres">
      <dgm:prSet presAssocID="{9D78BA80-84E8-4AEE-9735-6F0605FB3F50}" presName="rootConnector" presStyleLbl="node2" presStyleIdx="0" presStyleCnt="2"/>
      <dgm:spPr/>
      <dgm:t>
        <a:bodyPr/>
        <a:lstStyle/>
        <a:p>
          <a:endParaRPr lang="en-US"/>
        </a:p>
      </dgm:t>
    </dgm:pt>
    <dgm:pt modelId="{FF8FBC51-A155-46B6-A983-1A8B1406A662}" type="pres">
      <dgm:prSet presAssocID="{9D78BA80-84E8-4AEE-9735-6F0605FB3F50}" presName="hierChild4" presStyleCnt="0"/>
      <dgm:spPr/>
    </dgm:pt>
    <dgm:pt modelId="{7E6DC92F-E1AC-4E19-A42A-87F75324AC99}" type="pres">
      <dgm:prSet presAssocID="{9D78BA80-84E8-4AEE-9735-6F0605FB3F50}" presName="hierChild5" presStyleCnt="0"/>
      <dgm:spPr/>
    </dgm:pt>
    <dgm:pt modelId="{382B83DE-E469-4C32-ADDA-0DEC5011FE03}" type="pres">
      <dgm:prSet presAssocID="{EC98AAA5-5ED2-4F63-BA5B-F925DB6B314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74B1F62-3935-4E5F-A606-97672AD55AA4}" type="pres">
      <dgm:prSet presAssocID="{70AE71FA-9E7B-4650-9111-56F0C927DE01}" presName="hierRoot2" presStyleCnt="0">
        <dgm:presLayoutVars>
          <dgm:hierBranch val="init"/>
        </dgm:presLayoutVars>
      </dgm:prSet>
      <dgm:spPr/>
    </dgm:pt>
    <dgm:pt modelId="{A9429CF1-302D-4373-B65F-B690A21A476C}" type="pres">
      <dgm:prSet presAssocID="{70AE71FA-9E7B-4650-9111-56F0C927DE01}" presName="rootComposite" presStyleCnt="0"/>
      <dgm:spPr/>
    </dgm:pt>
    <dgm:pt modelId="{BBE30D67-D483-42B9-9DAB-FF7274153818}" type="pres">
      <dgm:prSet presAssocID="{70AE71FA-9E7B-4650-9111-56F0C927DE01}" presName="rootText" presStyleLbl="node2" presStyleIdx="1" presStyleCnt="2" custScaleX="68653" custScaleY="77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0CC89-74F4-4104-8DBB-8AF15691B071}" type="pres">
      <dgm:prSet presAssocID="{70AE71FA-9E7B-4650-9111-56F0C927DE01}" presName="rootConnector" presStyleLbl="node2" presStyleIdx="1" presStyleCnt="2"/>
      <dgm:spPr/>
      <dgm:t>
        <a:bodyPr/>
        <a:lstStyle/>
        <a:p>
          <a:endParaRPr lang="en-US"/>
        </a:p>
      </dgm:t>
    </dgm:pt>
    <dgm:pt modelId="{BF591D99-F858-4155-9F63-C38A6F1B979B}" type="pres">
      <dgm:prSet presAssocID="{70AE71FA-9E7B-4650-9111-56F0C927DE01}" presName="hierChild4" presStyleCnt="0"/>
      <dgm:spPr/>
    </dgm:pt>
    <dgm:pt modelId="{04FBA0CF-5405-46E0-BF86-321D43CFC847}" type="pres">
      <dgm:prSet presAssocID="{70AE71FA-9E7B-4650-9111-56F0C927DE01}" presName="hierChild5" presStyleCnt="0"/>
      <dgm:spPr/>
    </dgm:pt>
    <dgm:pt modelId="{8081E00C-ED1C-4018-91BE-896A8BD177FE}" type="pres">
      <dgm:prSet presAssocID="{BF8EB7F3-6EFE-4A22-A0B9-71C75F6A4530}" presName="hierChild3" presStyleCnt="0"/>
      <dgm:spPr/>
    </dgm:pt>
  </dgm:ptLst>
  <dgm:cxnLst>
    <dgm:cxn modelId="{1854B291-243E-4356-A4D8-BC198B0B5E0E}" srcId="{BF8EB7F3-6EFE-4A22-A0B9-71C75F6A4530}" destId="{9D78BA80-84E8-4AEE-9735-6F0605FB3F50}" srcOrd="0" destOrd="0" parTransId="{F68B97C0-FAE9-462D-8142-58E95D289AFB}" sibTransId="{C7451CC4-343B-4072-BB44-0F3D9DDD221B}"/>
    <dgm:cxn modelId="{57D69B63-CB46-41D2-8D47-14BFF18DCB87}" type="presOf" srcId="{ED6B2FE9-59BC-4DD5-AFE9-B2062ADB4EA3}" destId="{D90215EC-1B9C-4332-A2A7-E4EDBD01EA40}" srcOrd="0" destOrd="0" presId="urn:microsoft.com/office/officeart/2005/8/layout/orgChart1"/>
    <dgm:cxn modelId="{11A8FFD6-D76C-4D28-8551-FD31D7C0B9B5}" type="presOf" srcId="{BF8EB7F3-6EFE-4A22-A0B9-71C75F6A4530}" destId="{8902CF88-EF63-4176-89ED-B07FCA976AA7}" srcOrd="1" destOrd="0" presId="urn:microsoft.com/office/officeart/2005/8/layout/orgChart1"/>
    <dgm:cxn modelId="{7BED9893-1DD2-463E-B206-22501CC8C16E}" type="presOf" srcId="{9D78BA80-84E8-4AEE-9735-6F0605FB3F50}" destId="{39623FCE-2BA6-467F-9A16-756D87F63C29}" srcOrd="0" destOrd="0" presId="urn:microsoft.com/office/officeart/2005/8/layout/orgChart1"/>
    <dgm:cxn modelId="{E167B279-01B3-4FBD-9E86-016BB4C47EA4}" srcId="{ED6B2FE9-59BC-4DD5-AFE9-B2062ADB4EA3}" destId="{BF8EB7F3-6EFE-4A22-A0B9-71C75F6A4530}" srcOrd="0" destOrd="0" parTransId="{5A0D75E7-EF15-4956-A960-D4E118199F6F}" sibTransId="{4BC2CBBA-C9CE-418E-8545-3CE7F9596B5D}"/>
    <dgm:cxn modelId="{CD49380E-25D6-491D-9219-31C35832494D}" type="presOf" srcId="{70AE71FA-9E7B-4650-9111-56F0C927DE01}" destId="{C3E0CC89-74F4-4104-8DBB-8AF15691B071}" srcOrd="1" destOrd="0" presId="urn:microsoft.com/office/officeart/2005/8/layout/orgChart1"/>
    <dgm:cxn modelId="{0877E6C9-78CC-4472-B619-955CA045CF04}" srcId="{BF8EB7F3-6EFE-4A22-A0B9-71C75F6A4530}" destId="{70AE71FA-9E7B-4650-9111-56F0C927DE01}" srcOrd="1" destOrd="0" parTransId="{EC98AAA5-5ED2-4F63-BA5B-F925DB6B3144}" sibTransId="{FFA7E252-E9FA-4A7E-AD93-0D843F93C8A9}"/>
    <dgm:cxn modelId="{D8C20F48-1196-4F89-95BC-59F0455EE609}" type="presOf" srcId="{F68B97C0-FAE9-462D-8142-58E95D289AFB}" destId="{82378DF0-F5AF-407E-80D7-0DFDD15FE0A9}" srcOrd="0" destOrd="0" presId="urn:microsoft.com/office/officeart/2005/8/layout/orgChart1"/>
    <dgm:cxn modelId="{CCBCAD64-B3F3-44EB-AFB6-252CC7A4BAA8}" type="presOf" srcId="{EC98AAA5-5ED2-4F63-BA5B-F925DB6B3144}" destId="{382B83DE-E469-4C32-ADDA-0DEC5011FE03}" srcOrd="0" destOrd="0" presId="urn:microsoft.com/office/officeart/2005/8/layout/orgChart1"/>
    <dgm:cxn modelId="{110C0B7E-E285-495E-8128-23968C278A5C}" type="presOf" srcId="{BF8EB7F3-6EFE-4A22-A0B9-71C75F6A4530}" destId="{AF631848-009F-45AB-9D86-72567ED1E9C3}" srcOrd="0" destOrd="0" presId="urn:microsoft.com/office/officeart/2005/8/layout/orgChart1"/>
    <dgm:cxn modelId="{F9801FEF-440D-41D9-8508-2DC260133998}" type="presOf" srcId="{9D78BA80-84E8-4AEE-9735-6F0605FB3F50}" destId="{7C8E1213-7444-42F0-83A0-0825E7265AAB}" srcOrd="1" destOrd="0" presId="urn:microsoft.com/office/officeart/2005/8/layout/orgChart1"/>
    <dgm:cxn modelId="{6E1C43A8-C8FD-44FC-AA25-EDA423ED615B}" type="presOf" srcId="{70AE71FA-9E7B-4650-9111-56F0C927DE01}" destId="{BBE30D67-D483-42B9-9DAB-FF7274153818}" srcOrd="0" destOrd="0" presId="urn:microsoft.com/office/officeart/2005/8/layout/orgChart1"/>
    <dgm:cxn modelId="{D4FE82A7-FEDB-4D6A-8440-330DC3B1E2F2}" type="presParOf" srcId="{D90215EC-1B9C-4332-A2A7-E4EDBD01EA40}" destId="{57859FFD-E9FE-458D-BFFA-06A4000E0E80}" srcOrd="0" destOrd="0" presId="urn:microsoft.com/office/officeart/2005/8/layout/orgChart1"/>
    <dgm:cxn modelId="{249A21DC-C0E8-4F7A-87A9-79C26C189820}" type="presParOf" srcId="{57859FFD-E9FE-458D-BFFA-06A4000E0E80}" destId="{66EBC254-9CAA-4BC5-8077-790D5E569CC6}" srcOrd="0" destOrd="0" presId="urn:microsoft.com/office/officeart/2005/8/layout/orgChart1"/>
    <dgm:cxn modelId="{1D362040-6283-4528-8852-2E955064B0C5}" type="presParOf" srcId="{66EBC254-9CAA-4BC5-8077-790D5E569CC6}" destId="{AF631848-009F-45AB-9D86-72567ED1E9C3}" srcOrd="0" destOrd="0" presId="urn:microsoft.com/office/officeart/2005/8/layout/orgChart1"/>
    <dgm:cxn modelId="{68CD4928-462F-4AB4-A499-DD16C612AA83}" type="presParOf" srcId="{66EBC254-9CAA-4BC5-8077-790D5E569CC6}" destId="{8902CF88-EF63-4176-89ED-B07FCA976AA7}" srcOrd="1" destOrd="0" presId="urn:microsoft.com/office/officeart/2005/8/layout/orgChart1"/>
    <dgm:cxn modelId="{604CB97F-5D7D-40C6-8AEE-BEF7ABF76527}" type="presParOf" srcId="{57859FFD-E9FE-458D-BFFA-06A4000E0E80}" destId="{A49BE43B-5B43-4EDA-A08D-D9BA4248C9FE}" srcOrd="1" destOrd="0" presId="urn:microsoft.com/office/officeart/2005/8/layout/orgChart1"/>
    <dgm:cxn modelId="{8FE6FDA6-942D-4F87-BD95-457A9BDD6A74}" type="presParOf" srcId="{A49BE43B-5B43-4EDA-A08D-D9BA4248C9FE}" destId="{82378DF0-F5AF-407E-80D7-0DFDD15FE0A9}" srcOrd="0" destOrd="0" presId="urn:microsoft.com/office/officeart/2005/8/layout/orgChart1"/>
    <dgm:cxn modelId="{9A72195F-D6F1-4D9B-BEE4-100EFCC35103}" type="presParOf" srcId="{A49BE43B-5B43-4EDA-A08D-D9BA4248C9FE}" destId="{CCE43808-E590-4DC5-9393-554C3BAFF218}" srcOrd="1" destOrd="0" presId="urn:microsoft.com/office/officeart/2005/8/layout/orgChart1"/>
    <dgm:cxn modelId="{466CCF9C-2C5A-40BC-B2AC-81CF0B6C8468}" type="presParOf" srcId="{CCE43808-E590-4DC5-9393-554C3BAFF218}" destId="{EA3DAC8E-2DEF-4E8E-8C74-A6513C702719}" srcOrd="0" destOrd="0" presId="urn:microsoft.com/office/officeart/2005/8/layout/orgChart1"/>
    <dgm:cxn modelId="{6DDB7C2B-506C-456C-A823-E126CA6BBFF3}" type="presParOf" srcId="{EA3DAC8E-2DEF-4E8E-8C74-A6513C702719}" destId="{39623FCE-2BA6-467F-9A16-756D87F63C29}" srcOrd="0" destOrd="0" presId="urn:microsoft.com/office/officeart/2005/8/layout/orgChart1"/>
    <dgm:cxn modelId="{D0D49CA0-B08B-4A15-9DDA-776F40FF9B07}" type="presParOf" srcId="{EA3DAC8E-2DEF-4E8E-8C74-A6513C702719}" destId="{7C8E1213-7444-42F0-83A0-0825E7265AAB}" srcOrd="1" destOrd="0" presId="urn:microsoft.com/office/officeart/2005/8/layout/orgChart1"/>
    <dgm:cxn modelId="{555840CC-55BC-4EED-A74C-21B33A188813}" type="presParOf" srcId="{CCE43808-E590-4DC5-9393-554C3BAFF218}" destId="{FF8FBC51-A155-46B6-A983-1A8B1406A662}" srcOrd="1" destOrd="0" presId="urn:microsoft.com/office/officeart/2005/8/layout/orgChart1"/>
    <dgm:cxn modelId="{EFC9F61C-B1F1-408E-9FC4-416D5B863A1A}" type="presParOf" srcId="{CCE43808-E590-4DC5-9393-554C3BAFF218}" destId="{7E6DC92F-E1AC-4E19-A42A-87F75324AC99}" srcOrd="2" destOrd="0" presId="urn:microsoft.com/office/officeart/2005/8/layout/orgChart1"/>
    <dgm:cxn modelId="{CD465388-AE88-4BC0-8319-3618DCC48E15}" type="presParOf" srcId="{A49BE43B-5B43-4EDA-A08D-D9BA4248C9FE}" destId="{382B83DE-E469-4C32-ADDA-0DEC5011FE03}" srcOrd="2" destOrd="0" presId="urn:microsoft.com/office/officeart/2005/8/layout/orgChart1"/>
    <dgm:cxn modelId="{101091C9-80FB-4DA9-8716-DC7CE6CC6B09}" type="presParOf" srcId="{A49BE43B-5B43-4EDA-A08D-D9BA4248C9FE}" destId="{F74B1F62-3935-4E5F-A606-97672AD55AA4}" srcOrd="3" destOrd="0" presId="urn:microsoft.com/office/officeart/2005/8/layout/orgChart1"/>
    <dgm:cxn modelId="{019CD42C-AE66-49D9-BE00-BDEABB97D45C}" type="presParOf" srcId="{F74B1F62-3935-4E5F-A606-97672AD55AA4}" destId="{A9429CF1-302D-4373-B65F-B690A21A476C}" srcOrd="0" destOrd="0" presId="urn:microsoft.com/office/officeart/2005/8/layout/orgChart1"/>
    <dgm:cxn modelId="{ECAD017D-90A7-4078-8B81-6600253B3BF3}" type="presParOf" srcId="{A9429CF1-302D-4373-B65F-B690A21A476C}" destId="{BBE30D67-D483-42B9-9DAB-FF7274153818}" srcOrd="0" destOrd="0" presId="urn:microsoft.com/office/officeart/2005/8/layout/orgChart1"/>
    <dgm:cxn modelId="{E23BADE4-F551-4FA4-93F7-9C607B1BD988}" type="presParOf" srcId="{A9429CF1-302D-4373-B65F-B690A21A476C}" destId="{C3E0CC89-74F4-4104-8DBB-8AF15691B071}" srcOrd="1" destOrd="0" presId="urn:microsoft.com/office/officeart/2005/8/layout/orgChart1"/>
    <dgm:cxn modelId="{D74B0B42-5083-4044-B336-1F8349A17BE2}" type="presParOf" srcId="{F74B1F62-3935-4E5F-A606-97672AD55AA4}" destId="{BF591D99-F858-4155-9F63-C38A6F1B979B}" srcOrd="1" destOrd="0" presId="urn:microsoft.com/office/officeart/2005/8/layout/orgChart1"/>
    <dgm:cxn modelId="{98BEA29D-526B-4E83-8132-1021FDACBDB5}" type="presParOf" srcId="{F74B1F62-3935-4E5F-A606-97672AD55AA4}" destId="{04FBA0CF-5405-46E0-BF86-321D43CFC847}" srcOrd="2" destOrd="0" presId="urn:microsoft.com/office/officeart/2005/8/layout/orgChart1"/>
    <dgm:cxn modelId="{425AF89F-41A8-457D-90FB-67DE863FDBD8}" type="presParOf" srcId="{57859FFD-E9FE-458D-BFFA-06A4000E0E80}" destId="{8081E00C-ED1C-4018-91BE-896A8BD177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cxnId="{97D123D3-2673-43CF-85B2-4EC5AAF28854}" type="parTrans">
      <dgm:prSet/>
      <dgm:spPr/>
      <dgm:t>
        <a:bodyPr/>
        <a:lstStyle/>
        <a:p>
          <a:endParaRPr lang="en-US"/>
        </a:p>
      </dgm:t>
    </dgm:pt>
    <dgm:pt modelId="{0E3CEBBD-F15F-476E-AB13-CA45AE3D8495}" cxnId="{97D123D3-2673-43CF-85B2-4EC5AAF28854}" type="sibTrans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cxnId="{176891C9-9B76-48B8-A044-63ACCA4600A7}" type="parTrans">
      <dgm:prSet/>
      <dgm:spPr/>
      <dgm:t>
        <a:bodyPr/>
        <a:lstStyle/>
        <a:p>
          <a:endParaRPr lang="en-US"/>
        </a:p>
      </dgm:t>
    </dgm:pt>
    <dgm:pt modelId="{FF3BBA6F-1948-4C99-B9A9-019A428A0C65}" cxnId="{176891C9-9B76-48B8-A044-63ACCA4600A7}" type="sibTrans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cxnId="{E34EF060-9EAA-4A69-8511-2DCE3D1E8C01}" type="parTrans">
      <dgm:prSet/>
      <dgm:spPr/>
      <dgm:t>
        <a:bodyPr/>
        <a:lstStyle/>
        <a:p>
          <a:endParaRPr lang="en-US"/>
        </a:p>
      </dgm:t>
    </dgm:pt>
    <dgm:pt modelId="{5177F4E0-5B27-47BD-8993-1996491CC167}" cxnId="{E34EF060-9EAA-4A69-8511-2DCE3D1E8C01}" type="sibTrans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cxnId="{D6A39376-9538-4FDF-957F-1C11F9A97B84}" type="parTrans">
      <dgm:prSet/>
      <dgm:spPr/>
      <dgm:t>
        <a:bodyPr/>
        <a:lstStyle/>
        <a:p>
          <a:endParaRPr lang="en-US"/>
        </a:p>
      </dgm:t>
    </dgm:pt>
    <dgm:pt modelId="{D50EAE30-AC98-4F5D-A8A6-8E8BCFFF7F66}" cxnId="{D6A39376-9538-4FDF-957F-1C11F9A97B84}" type="sibTrans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</a:t>
          </a:r>
          <a:r>
            <a:rPr lang="en-US" dirty="0" err="1"/>
            <a:t>Organising</a:t>
          </a:r>
          <a:r>
            <a:rPr lang="en-US" dirty="0"/>
            <a:t> music shows</a:t>
          </a:r>
        </a:p>
      </dgm:t>
    </dgm:pt>
    <dgm:pt modelId="{5BD47664-595E-469B-BFB8-945C9CDED290}" cxnId="{8415FB2A-EA69-49A3-ABD7-C1C04D146A31}" type="parTrans">
      <dgm:prSet/>
      <dgm:spPr/>
      <dgm:t>
        <a:bodyPr/>
        <a:lstStyle/>
        <a:p>
          <a:endParaRPr lang="en-US"/>
        </a:p>
      </dgm:t>
    </dgm:pt>
    <dgm:pt modelId="{DAA2EA72-7470-4933-8E10-55DF1F10E8DE}" cxnId="{8415FB2A-EA69-49A3-ABD7-C1C04D146A31}" type="sibTrans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cxnId="{D1001FFD-5578-4120-A6A8-125E87E0D832}" type="sibTrans">
      <dgm:prSet/>
      <dgm:spPr/>
      <dgm:t>
        <a:bodyPr/>
        <a:lstStyle/>
        <a:p>
          <a:endParaRPr lang="en-US"/>
        </a:p>
      </dgm:t>
    </dgm:pt>
    <dgm:pt modelId="{20078EAF-0594-4546-A74F-0EAFE045DE79}" cxnId="{D1001FFD-5578-4120-A6A8-125E87E0D832}" type="parTrans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27636" cy="4344756"/>
        <a:chOff x="0" y="0"/>
        <a:chExt cx="7527636" cy="4344756"/>
      </a:xfrm>
    </dsp:grpSpPr>
    <dsp:sp modelId="{F55AF14A-86B0-4B67-A18B-AB596E826A68}">
      <dsp:nvSpPr>
        <dsp:cNvPr id="3" name="Rectangles 2"/>
        <dsp:cNvSpPr/>
      </dsp:nvSpPr>
      <dsp:spPr bwMode="white">
        <a:xfrm>
          <a:off x="937194" y="0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0"/>
        <a:ext cx="5087924" cy="462539"/>
      </dsp:txXfrm>
    </dsp:sp>
    <dsp:sp modelId="{F097B7CF-60C7-4E50-9224-C78313D55970}">
      <dsp:nvSpPr>
        <dsp:cNvPr id="4" name="Chevron 3"/>
        <dsp:cNvSpPr/>
      </dsp:nvSpPr>
      <dsp:spPr bwMode="white">
        <a:xfrm>
          <a:off x="1022275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1022275" y="462539"/>
        <a:ext cx="1190574" cy="942208"/>
      </dsp:txXfrm>
    </dsp:sp>
    <dsp:sp modelId="{F3E8A5E3-98CD-438E-9484-0DEB08FEF9D4}">
      <dsp:nvSpPr>
        <dsp:cNvPr id="5" name="Chevron 4"/>
        <dsp:cNvSpPr/>
      </dsp:nvSpPr>
      <dsp:spPr bwMode="white">
        <a:xfrm>
          <a:off x="1737411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1737411" y="462539"/>
        <a:ext cx="1190574" cy="942208"/>
      </dsp:txXfrm>
    </dsp:sp>
    <dsp:sp modelId="{D4A5C8F4-EFE4-4167-A6FA-01CFC1C55E0D}">
      <dsp:nvSpPr>
        <dsp:cNvPr id="6" name="Chevron 5"/>
        <dsp:cNvSpPr/>
      </dsp:nvSpPr>
      <dsp:spPr bwMode="white">
        <a:xfrm>
          <a:off x="2453112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453112" y="462539"/>
        <a:ext cx="1190574" cy="942208"/>
      </dsp:txXfrm>
    </dsp:sp>
    <dsp:sp modelId="{6D302C33-5C2D-445A-B2A7-A423E9E4C411}">
      <dsp:nvSpPr>
        <dsp:cNvPr id="7" name="Chevron 6"/>
        <dsp:cNvSpPr/>
      </dsp:nvSpPr>
      <dsp:spPr bwMode="white">
        <a:xfrm>
          <a:off x="3168248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3168248" y="462539"/>
        <a:ext cx="1190574" cy="942208"/>
      </dsp:txXfrm>
    </dsp:sp>
    <dsp:sp modelId="{6B499179-454E-4A73-92FB-AF8A159DAAA9}">
      <dsp:nvSpPr>
        <dsp:cNvPr id="8" name="Chevron 7"/>
        <dsp:cNvSpPr/>
      </dsp:nvSpPr>
      <dsp:spPr bwMode="white">
        <a:xfrm>
          <a:off x="3883950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3883950" y="462539"/>
        <a:ext cx="1190574" cy="942208"/>
      </dsp:txXfrm>
    </dsp:sp>
    <dsp:sp modelId="{DDEB82FA-73D1-46AB-AB81-361DFACA0A4C}">
      <dsp:nvSpPr>
        <dsp:cNvPr id="9" name="Chevron 8"/>
        <dsp:cNvSpPr/>
      </dsp:nvSpPr>
      <dsp:spPr bwMode="white">
        <a:xfrm>
          <a:off x="4599085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4599085" y="462539"/>
        <a:ext cx="1190574" cy="942208"/>
      </dsp:txXfrm>
    </dsp:sp>
    <dsp:sp modelId="{87CB067E-A715-4E4C-AE3F-03C2D0F2E46A}">
      <dsp:nvSpPr>
        <dsp:cNvPr id="10" name="Chevron 9"/>
        <dsp:cNvSpPr/>
      </dsp:nvSpPr>
      <dsp:spPr bwMode="white">
        <a:xfrm>
          <a:off x="5314787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5314787" y="462539"/>
        <a:ext cx="1190574" cy="942208"/>
      </dsp:txXfrm>
    </dsp:sp>
    <dsp:sp modelId="{87C1876D-D292-4260-AE19-EFE00827F60D}">
      <dsp:nvSpPr>
        <dsp:cNvPr id="11" name="Rectangles 10"/>
        <dsp:cNvSpPr/>
      </dsp:nvSpPr>
      <dsp:spPr bwMode="white">
        <a:xfrm>
          <a:off x="1022275" y="556759"/>
          <a:ext cx="5154067" cy="753766"/>
        </a:xfrm>
        <a:prstGeom prst="rect">
          <a:avLst/>
        </a:prstGeom>
      </dsp:spPr>
      <dsp:style>
        <a:lnRef idx="2">
          <a:schemeClr val="accent2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0800" tIns="50800" rIns="50800" bIns="508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Vocabulary review</a:t>
          </a:r>
          <a:endParaRPr>
            <a:solidFill>
              <a:schemeClr val="dk1"/>
            </a:solidFill>
          </a:endParaRPr>
        </a:p>
      </dsp:txBody>
      <dsp:txXfrm>
        <a:off x="1022275" y="556759"/>
        <a:ext cx="5154067" cy="753766"/>
      </dsp:txXfrm>
    </dsp:sp>
    <dsp:sp modelId="{CE9643F3-B266-43EE-939B-D2CA20AAA601}">
      <dsp:nvSpPr>
        <dsp:cNvPr id="12" name="Rectangles 11"/>
        <dsp:cNvSpPr/>
      </dsp:nvSpPr>
      <dsp:spPr bwMode="white">
        <a:xfrm>
          <a:off x="937194" y="1470005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1470005"/>
        <a:ext cx="5087924" cy="462539"/>
      </dsp:txXfrm>
    </dsp:sp>
    <dsp:sp modelId="{6932007E-BFF1-474A-AAEB-7AC2F683094E}">
      <dsp:nvSpPr>
        <dsp:cNvPr id="13" name="Chevron 12"/>
        <dsp:cNvSpPr/>
      </dsp:nvSpPr>
      <dsp:spPr bwMode="white">
        <a:xfrm>
          <a:off x="1022275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1022275" y="1932543"/>
        <a:ext cx="1190574" cy="942208"/>
      </dsp:txXfrm>
    </dsp:sp>
    <dsp:sp modelId="{B44D1DF5-76B2-4FA5-A1B7-6513455CDC7C}">
      <dsp:nvSpPr>
        <dsp:cNvPr id="14" name="Chevron 13"/>
        <dsp:cNvSpPr/>
      </dsp:nvSpPr>
      <dsp:spPr bwMode="white">
        <a:xfrm>
          <a:off x="1737411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1737411" y="1932543"/>
        <a:ext cx="1190574" cy="942208"/>
      </dsp:txXfrm>
    </dsp:sp>
    <dsp:sp modelId="{1890C6C4-FE54-458F-841C-1E6F98E93A81}">
      <dsp:nvSpPr>
        <dsp:cNvPr id="15" name="Chevron 14"/>
        <dsp:cNvSpPr/>
      </dsp:nvSpPr>
      <dsp:spPr bwMode="white">
        <a:xfrm>
          <a:off x="2453112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2453112" y="1932543"/>
        <a:ext cx="1190574" cy="942208"/>
      </dsp:txXfrm>
    </dsp:sp>
    <dsp:sp modelId="{DBF430FF-772F-4E76-A32B-4FDF2C3F4739}">
      <dsp:nvSpPr>
        <dsp:cNvPr id="16" name="Chevron 15"/>
        <dsp:cNvSpPr/>
      </dsp:nvSpPr>
      <dsp:spPr bwMode="white">
        <a:xfrm>
          <a:off x="3168248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3168248" y="1932543"/>
        <a:ext cx="1190574" cy="942208"/>
      </dsp:txXfrm>
    </dsp:sp>
    <dsp:sp modelId="{5D3FB7F4-6951-4FA8-B484-78C45CCC6F69}">
      <dsp:nvSpPr>
        <dsp:cNvPr id="17" name="Chevron 16"/>
        <dsp:cNvSpPr/>
      </dsp:nvSpPr>
      <dsp:spPr bwMode="white">
        <a:xfrm>
          <a:off x="3883950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3883950" y="1932543"/>
        <a:ext cx="1190574" cy="942208"/>
      </dsp:txXfrm>
    </dsp:sp>
    <dsp:sp modelId="{D3726249-2DC6-40D9-8E4D-818EFFC8A2D0}">
      <dsp:nvSpPr>
        <dsp:cNvPr id="18" name="Chevron 17"/>
        <dsp:cNvSpPr/>
      </dsp:nvSpPr>
      <dsp:spPr bwMode="white">
        <a:xfrm>
          <a:off x="4599085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4599085" y="1932543"/>
        <a:ext cx="1190574" cy="942208"/>
      </dsp:txXfrm>
    </dsp:sp>
    <dsp:sp modelId="{9609BAC6-C356-41DB-B1E7-93332BB75278}">
      <dsp:nvSpPr>
        <dsp:cNvPr id="19" name="Chevron 18"/>
        <dsp:cNvSpPr/>
      </dsp:nvSpPr>
      <dsp:spPr bwMode="white">
        <a:xfrm>
          <a:off x="5314787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5314787" y="1932543"/>
        <a:ext cx="1190574" cy="942208"/>
      </dsp:txXfrm>
    </dsp:sp>
    <dsp:sp modelId="{7EE42D12-6FC0-432E-B13D-348FAA3019E8}">
      <dsp:nvSpPr>
        <dsp:cNvPr id="20" name="Rectangles 19"/>
        <dsp:cNvSpPr/>
      </dsp:nvSpPr>
      <dsp:spPr bwMode="white">
        <a:xfrm>
          <a:off x="1022275" y="2026764"/>
          <a:ext cx="5154067" cy="753766"/>
        </a:xfrm>
        <a:prstGeom prst="rect">
          <a:avLst/>
        </a:prstGeom>
      </dsp:spPr>
      <dsp:style>
        <a:lnRef idx="2">
          <a:schemeClr val="accent3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0800" tIns="50800" rIns="50800" bIns="508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Grammar review</a:t>
          </a:r>
          <a:endParaRPr>
            <a:solidFill>
              <a:schemeClr val="dk1"/>
            </a:solidFill>
          </a:endParaRPr>
        </a:p>
      </dsp:txBody>
      <dsp:txXfrm>
        <a:off x="1022275" y="2026764"/>
        <a:ext cx="5154067" cy="753766"/>
      </dsp:txXfrm>
    </dsp:sp>
    <dsp:sp modelId="{68AF96BA-2B11-4470-B9C3-000D46886C52}">
      <dsp:nvSpPr>
        <dsp:cNvPr id="21" name="Rectangles 20"/>
        <dsp:cNvSpPr/>
      </dsp:nvSpPr>
      <dsp:spPr bwMode="white">
        <a:xfrm>
          <a:off x="937194" y="2940009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2940009"/>
        <a:ext cx="5087924" cy="462539"/>
      </dsp:txXfrm>
    </dsp:sp>
    <dsp:sp modelId="{B8FB2B6F-DBFF-4A1D-9DEB-91D3C5AA6CAF}">
      <dsp:nvSpPr>
        <dsp:cNvPr id="22" name="Chevron 21"/>
        <dsp:cNvSpPr/>
      </dsp:nvSpPr>
      <dsp:spPr bwMode="white">
        <a:xfrm>
          <a:off x="1022275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1022275" y="3402548"/>
        <a:ext cx="1190574" cy="942208"/>
      </dsp:txXfrm>
    </dsp:sp>
    <dsp:sp modelId="{388A6533-04E5-4573-8CC4-8D5782C69BE7}">
      <dsp:nvSpPr>
        <dsp:cNvPr id="23" name="Chevron 22"/>
        <dsp:cNvSpPr/>
      </dsp:nvSpPr>
      <dsp:spPr bwMode="white">
        <a:xfrm>
          <a:off x="1737411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1737411" y="3402548"/>
        <a:ext cx="1190574" cy="942208"/>
      </dsp:txXfrm>
    </dsp:sp>
    <dsp:sp modelId="{E8FE21CC-2A3F-4F7C-B09D-E8FEAD3765CF}">
      <dsp:nvSpPr>
        <dsp:cNvPr id="24" name="Chevron 23"/>
        <dsp:cNvSpPr/>
      </dsp:nvSpPr>
      <dsp:spPr bwMode="white">
        <a:xfrm>
          <a:off x="2453112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2453112" y="3402548"/>
        <a:ext cx="1190574" cy="942208"/>
      </dsp:txXfrm>
    </dsp:sp>
    <dsp:sp modelId="{22C713CD-67F8-4A7C-AB78-5D636FD64CE1}">
      <dsp:nvSpPr>
        <dsp:cNvPr id="25" name="Chevron 24"/>
        <dsp:cNvSpPr/>
      </dsp:nvSpPr>
      <dsp:spPr bwMode="white">
        <a:xfrm>
          <a:off x="3168248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3168248" y="3402548"/>
        <a:ext cx="1190574" cy="942208"/>
      </dsp:txXfrm>
    </dsp:sp>
    <dsp:sp modelId="{84623B81-9945-4B56-BC32-56587510BD00}">
      <dsp:nvSpPr>
        <dsp:cNvPr id="26" name="Chevron 25"/>
        <dsp:cNvSpPr/>
      </dsp:nvSpPr>
      <dsp:spPr bwMode="white">
        <a:xfrm>
          <a:off x="3883950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3883950" y="3402548"/>
        <a:ext cx="1190574" cy="942208"/>
      </dsp:txXfrm>
    </dsp:sp>
    <dsp:sp modelId="{2A910F6E-7F08-4C6E-9656-D0C6E3C12348}">
      <dsp:nvSpPr>
        <dsp:cNvPr id="27" name="Chevron 26"/>
        <dsp:cNvSpPr/>
      </dsp:nvSpPr>
      <dsp:spPr bwMode="white">
        <a:xfrm>
          <a:off x="4599085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4599085" y="3402548"/>
        <a:ext cx="1190574" cy="942208"/>
      </dsp:txXfrm>
    </dsp:sp>
    <dsp:sp modelId="{9F583B51-3E4D-4E06-BC9A-6512E6BAF584}">
      <dsp:nvSpPr>
        <dsp:cNvPr id="28" name="Chevron 27"/>
        <dsp:cNvSpPr/>
      </dsp:nvSpPr>
      <dsp:spPr bwMode="white">
        <a:xfrm>
          <a:off x="5314787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5314787" y="3402548"/>
        <a:ext cx="1190574" cy="942208"/>
      </dsp:txXfrm>
    </dsp:sp>
    <dsp:sp modelId="{58013576-29AF-479D-8A1F-0D285327867C}">
      <dsp:nvSpPr>
        <dsp:cNvPr id="29" name="Rectangles 28"/>
        <dsp:cNvSpPr/>
      </dsp:nvSpPr>
      <dsp:spPr bwMode="white">
        <a:xfrm>
          <a:off x="1022275" y="3496769"/>
          <a:ext cx="5154067" cy="753766"/>
        </a:xfrm>
        <a:prstGeom prst="rect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0800" tIns="50800" rIns="50800" bIns="508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Project: </a:t>
          </a:r>
          <a:r>
            <a:rPr lang="en-US" dirty="0" err="1">
              <a:solidFill>
                <a:schemeClr val="dk1"/>
              </a:solidFill>
            </a:rPr>
            <a:t>Organising</a:t>
          </a:r>
          <a:r>
            <a:rPr lang="en-US" dirty="0">
              <a:solidFill>
                <a:schemeClr val="dk1"/>
              </a:solidFill>
            </a:rPr>
            <a:t> music shows</a:t>
          </a:r>
          <a:endParaRPr>
            <a:solidFill>
              <a:schemeClr val="dk1"/>
            </a:solidFill>
          </a:endParaRPr>
        </a:p>
      </dsp:txBody>
      <dsp:txXfrm>
        <a:off x="1022275" y="3496769"/>
        <a:ext cx="5154067" cy="753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228384" cy="4171584"/>
        <a:chOff x="0" y="0"/>
        <a:chExt cx="5228384" cy="4171584"/>
      </a:xfrm>
    </dsp:grpSpPr>
    <dsp:sp modelId="{82378DF0-F5AF-407E-80D7-0DFDD15FE0A9}">
      <dsp:nvSpPr>
        <dsp:cNvPr id="5" name="Freeform 4"/>
        <dsp:cNvSpPr/>
      </dsp:nvSpPr>
      <dsp:spPr bwMode="white">
        <a:xfrm>
          <a:off x="1474365" y="1956607"/>
          <a:ext cx="1139827" cy="533978"/>
        </a:xfrm>
        <a:custGeom>
          <a:avLst/>
          <a:gdLst/>
          <a:ahLst/>
          <a:cxnLst/>
          <a:pathLst>
            <a:path w="1795" h="841">
              <a:moveTo>
                <a:pt x="1795" y="0"/>
              </a:moveTo>
              <a:lnTo>
                <a:pt x="1795" y="420"/>
              </a:lnTo>
              <a:lnTo>
                <a:pt x="0" y="420"/>
              </a:lnTo>
              <a:lnTo>
                <a:pt x="0" y="84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474365" y="1956607"/>
        <a:ext cx="1139827" cy="533978"/>
      </dsp:txXfrm>
    </dsp:sp>
    <dsp:sp modelId="{382B83DE-E469-4C32-ADDA-0DEC5011FE03}">
      <dsp:nvSpPr>
        <dsp:cNvPr id="8" name="Freeform 7"/>
        <dsp:cNvSpPr/>
      </dsp:nvSpPr>
      <dsp:spPr bwMode="white">
        <a:xfrm>
          <a:off x="2614192" y="1956607"/>
          <a:ext cx="1320617" cy="533978"/>
        </a:xfrm>
        <a:custGeom>
          <a:avLst/>
          <a:gdLst/>
          <a:ahLst/>
          <a:cxnLst/>
          <a:pathLst>
            <a:path w="2080" h="841">
              <a:moveTo>
                <a:pt x="0" y="0"/>
              </a:moveTo>
              <a:lnTo>
                <a:pt x="0" y="420"/>
              </a:lnTo>
              <a:lnTo>
                <a:pt x="2080" y="420"/>
              </a:lnTo>
              <a:lnTo>
                <a:pt x="2080" y="84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614192" y="1956607"/>
        <a:ext cx="1320617" cy="533978"/>
      </dsp:txXfrm>
    </dsp:sp>
    <dsp:sp modelId="{AF631848-009F-45AB-9D86-72567ED1E9C3}">
      <dsp:nvSpPr>
        <dsp:cNvPr id="3" name="Rectangles 2"/>
        <dsp:cNvSpPr/>
      </dsp:nvSpPr>
      <dsp:spPr bwMode="white">
        <a:xfrm>
          <a:off x="0" y="685231"/>
          <a:ext cx="5228384" cy="127137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8415" tIns="18415" rIns="18415" bIns="18415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MUSIC</a:t>
          </a:r>
          <a:r>
            <a:rPr lang="en-US" baseline="0" smtClean="0"/>
            <a:t> AND ARTS</a:t>
          </a:r>
          <a:endParaRPr lang="en-US"/>
        </a:p>
      </dsp:txBody>
      <dsp:txXfrm>
        <a:off x="0" y="685231"/>
        <a:ext cx="5228384" cy="1271377"/>
      </dsp:txXfrm>
    </dsp:sp>
    <dsp:sp modelId="{39623FCE-2BA6-467F-9A16-756D87F63C29}">
      <dsp:nvSpPr>
        <dsp:cNvPr id="6" name="Rectangles 5"/>
        <dsp:cNvSpPr/>
      </dsp:nvSpPr>
      <dsp:spPr bwMode="white">
        <a:xfrm>
          <a:off x="420737" y="2490586"/>
          <a:ext cx="2107256" cy="995768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8415" tIns="18415" rIns="18415" bIns="18415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VOCABULARY</a:t>
          </a:r>
          <a:endParaRPr lang="en-US"/>
        </a:p>
      </dsp:txBody>
      <dsp:txXfrm>
        <a:off x="420737" y="2490586"/>
        <a:ext cx="2107256" cy="995768"/>
      </dsp:txXfrm>
    </dsp:sp>
    <dsp:sp modelId="{BBE30D67-D483-42B9-9DAB-FF7274153818}">
      <dsp:nvSpPr>
        <dsp:cNvPr id="9" name="Rectangles 8"/>
        <dsp:cNvSpPr/>
      </dsp:nvSpPr>
      <dsp:spPr bwMode="white">
        <a:xfrm>
          <a:off x="3061971" y="2490586"/>
          <a:ext cx="1745676" cy="98160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8415" tIns="18415" rIns="18415" bIns="18415" anchor="ctr"/>
        <a:lstStyle>
          <a:lvl1pPr algn="ctr">
            <a:defRPr sz="29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mtClean="0"/>
            <a:t>GRAMMAR</a:t>
          </a:r>
          <a:endParaRPr lang="en-US"/>
        </a:p>
      </dsp:txBody>
      <dsp:txXfrm>
        <a:off x="3061971" y="2490586"/>
        <a:ext cx="1745676" cy="981605"/>
      </dsp:txXfrm>
    </dsp:sp>
    <dsp:sp modelId="{8902CF88-EF63-4176-89ED-B07FCA976AA7}">
      <dsp:nvSpPr>
        <dsp:cNvPr id="4" name="Rectangles 3" hidden="1"/>
        <dsp:cNvSpPr/>
      </dsp:nvSpPr>
      <dsp:spPr>
        <a:xfrm>
          <a:off x="0" y="685231"/>
          <a:ext cx="1045677" cy="1271377"/>
        </a:xfrm>
        <a:prstGeom prst="rect">
          <a:avLst/>
        </a:prstGeom>
      </dsp:spPr>
      <dsp:txXfrm>
        <a:off x="0" y="685231"/>
        <a:ext cx="1045677" cy="1271377"/>
      </dsp:txXfrm>
    </dsp:sp>
    <dsp:sp modelId="{7C8E1213-7444-42F0-83A0-0825E7265AAB}">
      <dsp:nvSpPr>
        <dsp:cNvPr id="7" name="Rectangles 6" hidden="1"/>
        <dsp:cNvSpPr/>
      </dsp:nvSpPr>
      <dsp:spPr>
        <a:xfrm>
          <a:off x="420737" y="2490586"/>
          <a:ext cx="421451" cy="995768"/>
        </a:xfrm>
        <a:prstGeom prst="rect">
          <a:avLst/>
        </a:prstGeom>
      </dsp:spPr>
      <dsp:txXfrm>
        <a:off x="420737" y="2490586"/>
        <a:ext cx="421451" cy="995768"/>
      </dsp:txXfrm>
    </dsp:sp>
    <dsp:sp modelId="{C3E0CC89-74F4-4104-8DBB-8AF15691B071}">
      <dsp:nvSpPr>
        <dsp:cNvPr id="10" name="Rectangles 9" hidden="1"/>
        <dsp:cNvSpPr/>
      </dsp:nvSpPr>
      <dsp:spPr>
        <a:xfrm>
          <a:off x="3061971" y="2490586"/>
          <a:ext cx="349135" cy="981605"/>
        </a:xfrm>
        <a:prstGeom prst="rect">
          <a:avLst/>
        </a:prstGeom>
      </dsp:spPr>
      <dsp:txXfrm>
        <a:off x="3061971" y="2490586"/>
        <a:ext cx="349135" cy="981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27636" cy="4344756"/>
        <a:chOff x="0" y="0"/>
        <a:chExt cx="7527636" cy="4344756"/>
      </a:xfrm>
    </dsp:grpSpPr>
    <dsp:sp modelId="{F55AF14A-86B0-4B67-A18B-AB596E826A68}">
      <dsp:nvSpPr>
        <dsp:cNvPr id="3" name="Rectangles 2"/>
        <dsp:cNvSpPr/>
      </dsp:nvSpPr>
      <dsp:spPr bwMode="white">
        <a:xfrm>
          <a:off x="937194" y="0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0"/>
        <a:ext cx="5087924" cy="462539"/>
      </dsp:txXfrm>
    </dsp:sp>
    <dsp:sp modelId="{F097B7CF-60C7-4E50-9224-C78313D55970}">
      <dsp:nvSpPr>
        <dsp:cNvPr id="4" name="Chevron 3"/>
        <dsp:cNvSpPr/>
      </dsp:nvSpPr>
      <dsp:spPr bwMode="white">
        <a:xfrm>
          <a:off x="1022275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1022275" y="462539"/>
        <a:ext cx="1190574" cy="942208"/>
      </dsp:txXfrm>
    </dsp:sp>
    <dsp:sp modelId="{F3E8A5E3-98CD-438E-9484-0DEB08FEF9D4}">
      <dsp:nvSpPr>
        <dsp:cNvPr id="5" name="Chevron 4"/>
        <dsp:cNvSpPr/>
      </dsp:nvSpPr>
      <dsp:spPr bwMode="white">
        <a:xfrm>
          <a:off x="1737411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1737411" y="462539"/>
        <a:ext cx="1190574" cy="942208"/>
      </dsp:txXfrm>
    </dsp:sp>
    <dsp:sp modelId="{D4A5C8F4-EFE4-4167-A6FA-01CFC1C55E0D}">
      <dsp:nvSpPr>
        <dsp:cNvPr id="6" name="Chevron 5"/>
        <dsp:cNvSpPr/>
      </dsp:nvSpPr>
      <dsp:spPr bwMode="white">
        <a:xfrm>
          <a:off x="2453112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453112" y="462539"/>
        <a:ext cx="1190574" cy="942208"/>
      </dsp:txXfrm>
    </dsp:sp>
    <dsp:sp modelId="{6D302C33-5C2D-445A-B2A7-A423E9E4C411}">
      <dsp:nvSpPr>
        <dsp:cNvPr id="7" name="Chevron 6"/>
        <dsp:cNvSpPr/>
      </dsp:nvSpPr>
      <dsp:spPr bwMode="white">
        <a:xfrm>
          <a:off x="3168248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3168248" y="462539"/>
        <a:ext cx="1190574" cy="942208"/>
      </dsp:txXfrm>
    </dsp:sp>
    <dsp:sp modelId="{6B499179-454E-4A73-92FB-AF8A159DAAA9}">
      <dsp:nvSpPr>
        <dsp:cNvPr id="8" name="Chevron 7"/>
        <dsp:cNvSpPr/>
      </dsp:nvSpPr>
      <dsp:spPr bwMode="white">
        <a:xfrm>
          <a:off x="3883950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3883950" y="462539"/>
        <a:ext cx="1190574" cy="942208"/>
      </dsp:txXfrm>
    </dsp:sp>
    <dsp:sp modelId="{DDEB82FA-73D1-46AB-AB81-361DFACA0A4C}">
      <dsp:nvSpPr>
        <dsp:cNvPr id="9" name="Chevron 8"/>
        <dsp:cNvSpPr/>
      </dsp:nvSpPr>
      <dsp:spPr bwMode="white">
        <a:xfrm>
          <a:off x="4599085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4599085" y="462539"/>
        <a:ext cx="1190574" cy="942208"/>
      </dsp:txXfrm>
    </dsp:sp>
    <dsp:sp modelId="{87CB067E-A715-4E4C-AE3F-03C2D0F2E46A}">
      <dsp:nvSpPr>
        <dsp:cNvPr id="10" name="Chevron 9"/>
        <dsp:cNvSpPr/>
      </dsp:nvSpPr>
      <dsp:spPr bwMode="white">
        <a:xfrm>
          <a:off x="5314787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5314787" y="462539"/>
        <a:ext cx="1190574" cy="942208"/>
      </dsp:txXfrm>
    </dsp:sp>
    <dsp:sp modelId="{87C1876D-D292-4260-AE19-EFE00827F60D}">
      <dsp:nvSpPr>
        <dsp:cNvPr id="11" name="Rectangles 10"/>
        <dsp:cNvSpPr/>
      </dsp:nvSpPr>
      <dsp:spPr bwMode="white">
        <a:xfrm>
          <a:off x="1022275" y="556759"/>
          <a:ext cx="5154067" cy="753766"/>
        </a:xfrm>
        <a:prstGeom prst="rect">
          <a:avLst/>
        </a:prstGeom>
      </dsp:spPr>
      <dsp:style>
        <a:lnRef idx="2">
          <a:schemeClr val="accent2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0800" tIns="50800" rIns="50800" bIns="508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Vocabulary review</a:t>
          </a:r>
          <a:endParaRPr>
            <a:solidFill>
              <a:schemeClr val="dk1"/>
            </a:solidFill>
          </a:endParaRPr>
        </a:p>
      </dsp:txBody>
      <dsp:txXfrm>
        <a:off x="1022275" y="556759"/>
        <a:ext cx="5154067" cy="753766"/>
      </dsp:txXfrm>
    </dsp:sp>
    <dsp:sp modelId="{CE9643F3-B266-43EE-939B-D2CA20AAA601}">
      <dsp:nvSpPr>
        <dsp:cNvPr id="12" name="Rectangles 11"/>
        <dsp:cNvSpPr/>
      </dsp:nvSpPr>
      <dsp:spPr bwMode="white">
        <a:xfrm>
          <a:off x="937194" y="1470005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1470005"/>
        <a:ext cx="5087924" cy="462539"/>
      </dsp:txXfrm>
    </dsp:sp>
    <dsp:sp modelId="{6932007E-BFF1-474A-AAEB-7AC2F683094E}">
      <dsp:nvSpPr>
        <dsp:cNvPr id="13" name="Chevron 12"/>
        <dsp:cNvSpPr/>
      </dsp:nvSpPr>
      <dsp:spPr bwMode="white">
        <a:xfrm>
          <a:off x="1022275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1022275" y="1932543"/>
        <a:ext cx="1190574" cy="942208"/>
      </dsp:txXfrm>
    </dsp:sp>
    <dsp:sp modelId="{B44D1DF5-76B2-4FA5-A1B7-6513455CDC7C}">
      <dsp:nvSpPr>
        <dsp:cNvPr id="14" name="Chevron 13"/>
        <dsp:cNvSpPr/>
      </dsp:nvSpPr>
      <dsp:spPr bwMode="white">
        <a:xfrm>
          <a:off x="1737411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1737411" y="1932543"/>
        <a:ext cx="1190574" cy="942208"/>
      </dsp:txXfrm>
    </dsp:sp>
    <dsp:sp modelId="{1890C6C4-FE54-458F-841C-1E6F98E93A81}">
      <dsp:nvSpPr>
        <dsp:cNvPr id="15" name="Chevron 14"/>
        <dsp:cNvSpPr/>
      </dsp:nvSpPr>
      <dsp:spPr bwMode="white">
        <a:xfrm>
          <a:off x="2453112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2453112" y="1932543"/>
        <a:ext cx="1190574" cy="942208"/>
      </dsp:txXfrm>
    </dsp:sp>
    <dsp:sp modelId="{DBF430FF-772F-4E76-A32B-4FDF2C3F4739}">
      <dsp:nvSpPr>
        <dsp:cNvPr id="16" name="Chevron 15"/>
        <dsp:cNvSpPr/>
      </dsp:nvSpPr>
      <dsp:spPr bwMode="white">
        <a:xfrm>
          <a:off x="3168248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3168248" y="1932543"/>
        <a:ext cx="1190574" cy="942208"/>
      </dsp:txXfrm>
    </dsp:sp>
    <dsp:sp modelId="{5D3FB7F4-6951-4FA8-B484-78C45CCC6F69}">
      <dsp:nvSpPr>
        <dsp:cNvPr id="17" name="Chevron 16"/>
        <dsp:cNvSpPr/>
      </dsp:nvSpPr>
      <dsp:spPr bwMode="white">
        <a:xfrm>
          <a:off x="3883950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3883950" y="1932543"/>
        <a:ext cx="1190574" cy="942208"/>
      </dsp:txXfrm>
    </dsp:sp>
    <dsp:sp modelId="{D3726249-2DC6-40D9-8E4D-818EFFC8A2D0}">
      <dsp:nvSpPr>
        <dsp:cNvPr id="18" name="Chevron 17"/>
        <dsp:cNvSpPr/>
      </dsp:nvSpPr>
      <dsp:spPr bwMode="white">
        <a:xfrm>
          <a:off x="4599085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4599085" y="1932543"/>
        <a:ext cx="1190574" cy="942208"/>
      </dsp:txXfrm>
    </dsp:sp>
    <dsp:sp modelId="{9609BAC6-C356-41DB-B1E7-93332BB75278}">
      <dsp:nvSpPr>
        <dsp:cNvPr id="19" name="Chevron 18"/>
        <dsp:cNvSpPr/>
      </dsp:nvSpPr>
      <dsp:spPr bwMode="white">
        <a:xfrm>
          <a:off x="5314787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5314787" y="1932543"/>
        <a:ext cx="1190574" cy="942208"/>
      </dsp:txXfrm>
    </dsp:sp>
    <dsp:sp modelId="{7EE42D12-6FC0-432E-B13D-348FAA3019E8}">
      <dsp:nvSpPr>
        <dsp:cNvPr id="20" name="Rectangles 19"/>
        <dsp:cNvSpPr/>
      </dsp:nvSpPr>
      <dsp:spPr bwMode="white">
        <a:xfrm>
          <a:off x="1022275" y="2026764"/>
          <a:ext cx="5154067" cy="753766"/>
        </a:xfrm>
        <a:prstGeom prst="rect">
          <a:avLst/>
        </a:prstGeom>
      </dsp:spPr>
      <dsp:style>
        <a:lnRef idx="2">
          <a:schemeClr val="accent3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0800" tIns="50800" rIns="50800" bIns="508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Grammar review</a:t>
          </a:r>
          <a:endParaRPr>
            <a:solidFill>
              <a:schemeClr val="dk1"/>
            </a:solidFill>
          </a:endParaRPr>
        </a:p>
      </dsp:txBody>
      <dsp:txXfrm>
        <a:off x="1022275" y="2026764"/>
        <a:ext cx="5154067" cy="753766"/>
      </dsp:txXfrm>
    </dsp:sp>
    <dsp:sp modelId="{68AF96BA-2B11-4470-B9C3-000D46886C52}">
      <dsp:nvSpPr>
        <dsp:cNvPr id="21" name="Rectangles 20"/>
        <dsp:cNvSpPr/>
      </dsp:nvSpPr>
      <dsp:spPr bwMode="white">
        <a:xfrm>
          <a:off x="937194" y="2940009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2940009"/>
        <a:ext cx="5087924" cy="462539"/>
      </dsp:txXfrm>
    </dsp:sp>
    <dsp:sp modelId="{B8FB2B6F-DBFF-4A1D-9DEB-91D3C5AA6CAF}">
      <dsp:nvSpPr>
        <dsp:cNvPr id="22" name="Chevron 21"/>
        <dsp:cNvSpPr/>
      </dsp:nvSpPr>
      <dsp:spPr bwMode="white">
        <a:xfrm>
          <a:off x="1022275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1022275" y="3402548"/>
        <a:ext cx="1190574" cy="942208"/>
      </dsp:txXfrm>
    </dsp:sp>
    <dsp:sp modelId="{388A6533-04E5-4573-8CC4-8D5782C69BE7}">
      <dsp:nvSpPr>
        <dsp:cNvPr id="23" name="Chevron 22"/>
        <dsp:cNvSpPr/>
      </dsp:nvSpPr>
      <dsp:spPr bwMode="white">
        <a:xfrm>
          <a:off x="1737411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1737411" y="3402548"/>
        <a:ext cx="1190574" cy="942208"/>
      </dsp:txXfrm>
    </dsp:sp>
    <dsp:sp modelId="{E8FE21CC-2A3F-4F7C-B09D-E8FEAD3765CF}">
      <dsp:nvSpPr>
        <dsp:cNvPr id="24" name="Chevron 23"/>
        <dsp:cNvSpPr/>
      </dsp:nvSpPr>
      <dsp:spPr bwMode="white">
        <a:xfrm>
          <a:off x="2453112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2453112" y="3402548"/>
        <a:ext cx="1190574" cy="942208"/>
      </dsp:txXfrm>
    </dsp:sp>
    <dsp:sp modelId="{22C713CD-67F8-4A7C-AB78-5D636FD64CE1}">
      <dsp:nvSpPr>
        <dsp:cNvPr id="25" name="Chevron 24"/>
        <dsp:cNvSpPr/>
      </dsp:nvSpPr>
      <dsp:spPr bwMode="white">
        <a:xfrm>
          <a:off x="3168248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3168248" y="3402548"/>
        <a:ext cx="1190574" cy="942208"/>
      </dsp:txXfrm>
    </dsp:sp>
    <dsp:sp modelId="{84623B81-9945-4B56-BC32-56587510BD00}">
      <dsp:nvSpPr>
        <dsp:cNvPr id="26" name="Chevron 25"/>
        <dsp:cNvSpPr/>
      </dsp:nvSpPr>
      <dsp:spPr bwMode="white">
        <a:xfrm>
          <a:off x="3883950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3883950" y="3402548"/>
        <a:ext cx="1190574" cy="942208"/>
      </dsp:txXfrm>
    </dsp:sp>
    <dsp:sp modelId="{2A910F6E-7F08-4C6E-9656-D0C6E3C12348}">
      <dsp:nvSpPr>
        <dsp:cNvPr id="27" name="Chevron 26"/>
        <dsp:cNvSpPr/>
      </dsp:nvSpPr>
      <dsp:spPr bwMode="white">
        <a:xfrm>
          <a:off x="4599085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4599085" y="3402548"/>
        <a:ext cx="1190574" cy="942208"/>
      </dsp:txXfrm>
    </dsp:sp>
    <dsp:sp modelId="{9F583B51-3E4D-4E06-BC9A-6512E6BAF584}">
      <dsp:nvSpPr>
        <dsp:cNvPr id="28" name="Chevron 27"/>
        <dsp:cNvSpPr/>
      </dsp:nvSpPr>
      <dsp:spPr bwMode="white">
        <a:xfrm>
          <a:off x="5314787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5314787" y="3402548"/>
        <a:ext cx="1190574" cy="942208"/>
      </dsp:txXfrm>
    </dsp:sp>
    <dsp:sp modelId="{58013576-29AF-479D-8A1F-0D285327867C}">
      <dsp:nvSpPr>
        <dsp:cNvPr id="29" name="Rectangles 28"/>
        <dsp:cNvSpPr/>
      </dsp:nvSpPr>
      <dsp:spPr bwMode="white">
        <a:xfrm>
          <a:off x="1022275" y="3496769"/>
          <a:ext cx="5154067" cy="753766"/>
        </a:xfrm>
        <a:prstGeom prst="rect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0800" tIns="50800" rIns="50800" bIns="508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Project: </a:t>
          </a:r>
          <a:r>
            <a:rPr lang="en-US" dirty="0" err="1">
              <a:solidFill>
                <a:schemeClr val="dk1"/>
              </a:solidFill>
            </a:rPr>
            <a:t>Organising</a:t>
          </a:r>
          <a:r>
            <a:rPr lang="en-US" dirty="0">
              <a:solidFill>
                <a:schemeClr val="dk1"/>
              </a:solidFill>
            </a:rPr>
            <a:t> music shows</a:t>
          </a:r>
          <a:endParaRPr>
            <a:solidFill>
              <a:schemeClr val="dk1"/>
            </a:solidFill>
          </a:endParaRPr>
        </a:p>
      </dsp:txBody>
      <dsp:txXfrm>
        <a:off x="1022275" y="3496769"/>
        <a:ext cx="5154067" cy="75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9" y="956297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49585" y="1556226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2250" b="1" dirty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6414" y="2121489"/>
            <a:ext cx="4869815" cy="131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</a:t>
            </a:r>
            <a:r>
              <a:rPr lang="vi-VN" alt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 AND ARTS</a:t>
            </a:r>
            <a:endParaRPr 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Peroid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back &amp; </a:t>
            </a:r>
            <a:r>
              <a:rPr lang="vi-VN" alt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vi-VN" altLang="en-US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659" y="3528047"/>
            <a:ext cx="33147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 Thị Thu Trang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70" y="2066183"/>
            <a:ext cx="11798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1. </a:t>
            </a:r>
            <a:r>
              <a:rPr lang="en-US" sz="2400" dirty="0" smtClean="0"/>
              <a:t>I think the </a:t>
            </a:r>
            <a:r>
              <a:rPr lang="en-US" sz="2400" dirty="0" smtClean="0"/>
              <a:t>Temple </a:t>
            </a:r>
            <a:r>
              <a:rPr lang="en-US" sz="2400" dirty="0" smtClean="0"/>
              <a:t>of </a:t>
            </a:r>
            <a:r>
              <a:rPr lang="en-US" sz="2400" dirty="0" smtClean="0"/>
              <a:t>Literature </a:t>
            </a:r>
            <a:r>
              <a:rPr lang="en-US" sz="2400" dirty="0" smtClean="0"/>
              <a:t>is as __________ </a:t>
            </a:r>
            <a:r>
              <a:rPr lang="en-US" sz="2400" dirty="0" err="1"/>
              <a:t>Q</a:t>
            </a:r>
            <a:r>
              <a:rPr lang="en-US" sz="2400" dirty="0" err="1" smtClean="0"/>
              <a:t>uan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emple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0FB7BD"/>
                </a:solidFill>
              </a:rPr>
              <a:t>(old)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2. </a:t>
            </a:r>
            <a:r>
              <a:rPr lang="en-US" sz="2400" dirty="0" smtClean="0"/>
              <a:t>I don’t like this film very much. It is _______________ the original book. </a:t>
            </a:r>
            <a:r>
              <a:rPr lang="en-US" sz="2400" b="1" dirty="0" smtClean="0">
                <a:solidFill>
                  <a:srgbClr val="0FB7BD"/>
                </a:solidFill>
              </a:rPr>
              <a:t>(diﬀerent)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3. </a:t>
            </a:r>
            <a:r>
              <a:rPr lang="en-US" sz="2400" dirty="0" smtClean="0"/>
              <a:t>Some students say </a:t>
            </a:r>
            <a:r>
              <a:rPr lang="en-US" sz="2400" dirty="0" err="1" smtClean="0"/>
              <a:t>maths</a:t>
            </a:r>
            <a:r>
              <a:rPr lang="en-US" sz="2400" dirty="0" smtClean="0"/>
              <a:t> is _______________ than music, but </a:t>
            </a:r>
            <a:r>
              <a:rPr lang="en-US" sz="2400" dirty="0"/>
              <a:t>I</a:t>
            </a:r>
            <a:r>
              <a:rPr lang="en-US" sz="2400" dirty="0" smtClean="0"/>
              <a:t> </a:t>
            </a:r>
            <a:r>
              <a:rPr lang="en-US" sz="2400" dirty="0" smtClean="0"/>
              <a:t>don’t think so. </a:t>
            </a:r>
            <a:r>
              <a:rPr lang="en-US" sz="2400" b="1" dirty="0" smtClean="0">
                <a:solidFill>
                  <a:srgbClr val="0FB7BD"/>
                </a:solidFill>
              </a:rPr>
              <a:t>(important)</a:t>
            </a:r>
            <a:br>
              <a:rPr lang="en-US" sz="2400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4. </a:t>
            </a:r>
            <a:r>
              <a:rPr lang="en-US" sz="2400" dirty="0" smtClean="0"/>
              <a:t>My grandma thinks modern life is </a:t>
            </a:r>
            <a:r>
              <a:rPr lang="en-US" sz="2400" dirty="0"/>
              <a:t>___________</a:t>
            </a:r>
            <a:r>
              <a:rPr lang="en-US" sz="2400" dirty="0" smtClean="0"/>
              <a:t> as life in the past. </a:t>
            </a:r>
            <a:r>
              <a:rPr lang="en-US" sz="2400" b="1" dirty="0" smtClean="0">
                <a:solidFill>
                  <a:srgbClr val="0FB7BD"/>
                </a:solidFill>
              </a:rPr>
              <a:t>(not / good)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5. </a:t>
            </a:r>
            <a:r>
              <a:rPr lang="en-US" sz="2400" dirty="0" smtClean="0"/>
              <a:t>Learning to play the guitar is ______________ </a:t>
            </a:r>
            <a:r>
              <a:rPr lang="en-US" sz="2400" dirty="0"/>
              <a:t>I</a:t>
            </a:r>
            <a:r>
              <a:rPr lang="en-US" sz="2400" dirty="0" smtClean="0"/>
              <a:t> </a:t>
            </a:r>
            <a:r>
              <a:rPr lang="en-US" sz="2400" dirty="0" smtClean="0"/>
              <a:t>thought. </a:t>
            </a:r>
            <a:r>
              <a:rPr lang="en-US" sz="2400" b="1" dirty="0" smtClean="0">
                <a:solidFill>
                  <a:srgbClr val="0FB7BD"/>
                </a:solidFill>
              </a:rPr>
              <a:t>(not / easy) </a:t>
            </a:r>
            <a:endParaRPr lang="en-GB" sz="2400" b="1" dirty="0">
              <a:solidFill>
                <a:srgbClr val="0FB7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026" y="1287294"/>
            <a:ext cx="1109634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Complete the sentences, using the words in brackets. Add the necessary words. </a:t>
            </a:r>
            <a:endParaRPr lang="en-US" sz="25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2213" y="2301458"/>
            <a:ext cx="15836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old as</a:t>
            </a:r>
            <a:endParaRPr lang="en-US" sz="2600" dirty="0">
              <a:solidFill>
                <a:srgbClr val="0FB7B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8825" y="3029244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different from</a:t>
            </a:r>
            <a:endParaRPr lang="en-US" sz="2600" dirty="0">
              <a:solidFill>
                <a:srgbClr val="0FB7B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2725" y="3765979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more important</a:t>
            </a:r>
            <a:endParaRPr lang="en-US" sz="2600" dirty="0">
              <a:solidFill>
                <a:srgbClr val="0FB7B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4634" y="4485808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not as good</a:t>
            </a:r>
            <a:endParaRPr lang="en-US" sz="2600" dirty="0">
              <a:solidFill>
                <a:srgbClr val="0FB7B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4618" y="5215434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not as easy as</a:t>
            </a:r>
            <a:endParaRPr lang="en-US" sz="2600" dirty="0">
              <a:solidFill>
                <a:srgbClr val="0FB7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sentences, using the given words.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343" y="2063623"/>
            <a:ext cx="10918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mtClean="0"/>
              <a:t>1</a:t>
            </a:r>
            <a:r>
              <a:rPr lang="en-US" sz="2700" dirty="0"/>
              <a:t>. Playing video games is not as good as exercising. </a:t>
            </a:r>
            <a:r>
              <a:rPr lang="en-US" sz="2700" dirty="0">
                <a:solidFill>
                  <a:srgbClr val="0FB7BD"/>
                </a:solidFill>
              </a:rPr>
              <a:t>(better)</a:t>
            </a:r>
            <a:endParaRPr lang="en-US" sz="2700" dirty="0">
              <a:solidFill>
                <a:srgbClr val="0FB7BD"/>
              </a:solidFill>
            </a:endParaRP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2. Duong’s father draws animals better than Duong. </a:t>
            </a:r>
            <a:r>
              <a:rPr lang="en-US" sz="2700" dirty="0">
                <a:solidFill>
                  <a:srgbClr val="0FB7BD"/>
                </a:solidFill>
              </a:rPr>
              <a:t>(well)</a:t>
            </a:r>
            <a:endParaRPr lang="en-US" sz="2700" dirty="0">
              <a:solidFill>
                <a:srgbClr val="0FB7BD"/>
              </a:solidFill>
            </a:endParaRP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3. This painting is not as valuable as the Mona Lisa. </a:t>
            </a:r>
            <a:r>
              <a:rPr lang="en-US" sz="2700" dirty="0">
                <a:solidFill>
                  <a:srgbClr val="0FB7BD"/>
                </a:solidFill>
              </a:rPr>
              <a:t>(more)</a:t>
            </a:r>
            <a:endParaRPr lang="en-US" sz="2700" dirty="0">
              <a:solidFill>
                <a:srgbClr val="0FB7BD"/>
              </a:solidFill>
            </a:endParaRP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4. David is more artistic than Nick. </a:t>
            </a:r>
            <a:r>
              <a:rPr lang="en-US" sz="2700" dirty="0">
                <a:solidFill>
                  <a:srgbClr val="0FB7BD"/>
                </a:solidFill>
              </a:rPr>
              <a:t>(not as)</a:t>
            </a:r>
            <a:endParaRPr lang="en-US" sz="2700" dirty="0">
              <a:solidFill>
                <a:srgbClr val="0FB7BD"/>
              </a:solidFill>
            </a:endParaRP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5. The second version of the play is not different from the first. </a:t>
            </a:r>
            <a:r>
              <a:rPr lang="en-US" sz="2700" dirty="0">
                <a:solidFill>
                  <a:srgbClr val="0FB7BD"/>
                </a:solidFill>
              </a:rPr>
              <a:t>(like)</a:t>
            </a:r>
            <a:endParaRPr lang="en-US" sz="2700" dirty="0">
              <a:solidFill>
                <a:srgbClr val="0FB7BD"/>
              </a:solidFill>
            </a:endParaRP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39852" y="2458023"/>
            <a:ext cx="6407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Exercising is better than playing video games.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3298402"/>
            <a:ext cx="7756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Duong doesn’t / can’t draw animals as well as his father.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343" y="4137507"/>
            <a:ext cx="85619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The Mona Lisa is more valuable than this </a:t>
            </a:r>
            <a:r>
              <a:rPr lang="en-US" sz="2600" smtClean="0">
                <a:solidFill>
                  <a:srgbClr val="F7941E"/>
                </a:solidFill>
              </a:rPr>
              <a:t>painting.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086" y="4931461"/>
            <a:ext cx="5614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7941E"/>
                </a:solidFill>
              </a:rPr>
              <a:t>Nick is not as artistic as David.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086" y="5774974"/>
            <a:ext cx="83814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The second / first version of the play is like the first / second.</a:t>
            </a:r>
            <a:endParaRPr lang="en-US" sz="2600" dirty="0">
              <a:solidFill>
                <a:srgbClr val="F794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3071" y="1324007"/>
            <a:ext cx="310171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000000"/>
                </a:solidFill>
              </a:rPr>
              <a:t>Posters exhibition.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77680" y="13742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2716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09" b="97227" l="6541" r="95723"/>
                    </a14:imgEffect>
                  </a14:imgLayer>
                </a14:imgProps>
              </a:ext>
            </a:extLst>
          </a:blip>
          <a:srcRect t="15841"/>
          <a:stretch>
            <a:fillRect/>
          </a:stretch>
        </p:blipFill>
        <p:spPr>
          <a:xfrm>
            <a:off x="1878806" y="1781916"/>
            <a:ext cx="8388668" cy="4804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1930" y="3869448"/>
            <a:ext cx="40162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mtClean="0">
                <a:solidFill>
                  <a:srgbClr val="0FB7BD"/>
                </a:solidFill>
              </a:rPr>
              <a:t>INVITATION </a:t>
            </a:r>
            <a:endParaRPr lang="en-US" sz="3800" b="1" smtClean="0">
              <a:solidFill>
                <a:srgbClr val="0FB7BD"/>
              </a:solidFill>
            </a:endParaRPr>
          </a:p>
          <a:p>
            <a:pPr algn="ctr"/>
            <a:r>
              <a:rPr lang="en-US" sz="3800" b="1" smtClean="0">
                <a:solidFill>
                  <a:srgbClr val="0FB7BD"/>
                </a:solidFill>
              </a:rPr>
              <a:t>TO A MUSIC SHOW</a:t>
            </a:r>
            <a:endParaRPr lang="en-GB" sz="3800" b="1">
              <a:solidFill>
                <a:srgbClr val="0FB7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800750"/>
            <a:ext cx="1950733" cy="6939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64391" y="5184802"/>
            <a:ext cx="1158331" cy="6159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4685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032000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5 – Getting started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16" y="3222701"/>
            <a:ext cx="3055647" cy="305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4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800750"/>
            <a:ext cx="1950733" cy="6939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64391" y="5184802"/>
            <a:ext cx="1158331" cy="6159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4685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98935" y="2212804"/>
            <a:ext cx="55783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students revise the vocabulary items they have learnt in the unit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enhance students’ skills of cooperating with </a:t>
            </a:r>
            <a:r>
              <a:rPr lang="en-GB" sz="2400" dirty="0" smtClean="0"/>
              <a:t>teammates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789023" y="2161625"/>
          <a:ext cx="5228384" cy="417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5" y="3690587"/>
            <a:ext cx="5941668" cy="29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word or phrase in each blank to go with the given verb.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026" y="2185468"/>
            <a:ext cx="22989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1.</a:t>
            </a:r>
            <a:r>
              <a:rPr lang="en-US" sz="3600" b="1" smtClean="0"/>
              <a:t> </a:t>
            </a:r>
            <a:r>
              <a:rPr lang="en-US" sz="3600" smtClean="0"/>
              <a:t>draw:</a:t>
            </a:r>
            <a:endParaRPr lang="en-US" sz="3600" smtClean="0"/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2.</a:t>
            </a:r>
            <a:r>
              <a:rPr lang="en-US" sz="3600" smtClean="0"/>
              <a:t> perform:</a:t>
            </a:r>
            <a:endParaRPr lang="en-US" sz="3600" smtClean="0"/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3.</a:t>
            </a:r>
            <a:r>
              <a:rPr lang="en-US" sz="3600" smtClean="0"/>
              <a:t> write:</a:t>
            </a:r>
            <a:endParaRPr lang="en-US" sz="3600" smtClean="0"/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4.</a:t>
            </a:r>
            <a:r>
              <a:rPr lang="en-US" sz="3600" smtClean="0"/>
              <a:t> watch:</a:t>
            </a:r>
            <a:endParaRPr lang="en-GB" sz="3600"/>
          </a:p>
        </p:txBody>
      </p:sp>
      <p:sp>
        <p:nvSpPr>
          <p:cNvPr id="6" name="TextBox 5"/>
          <p:cNvSpPr txBox="1"/>
          <p:nvPr/>
        </p:nvSpPr>
        <p:spPr>
          <a:xfrm>
            <a:off x="2763101" y="2393907"/>
            <a:ext cx="386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picture, a bird, a </a:t>
            </a:r>
            <a:r>
              <a:rPr lang="en-US" sz="3200" b="1" smtClean="0">
                <a:solidFill>
                  <a:srgbClr val="00A9A5"/>
                </a:solidFill>
              </a:rPr>
              <a:t>car</a:t>
            </a:r>
            <a:endParaRPr lang="en-US" sz="3200" b="1">
              <a:solidFill>
                <a:srgbClr val="00A9A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3436" y="3242310"/>
            <a:ext cx="565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puppet show, a concert, a play</a:t>
            </a:r>
            <a:endParaRPr lang="en-US" sz="3200" b="1">
              <a:solidFill>
                <a:srgbClr val="00A9A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8856" y="4068411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book, a poem, a song</a:t>
            </a:r>
            <a:endParaRPr lang="en-US" sz="3200" b="1">
              <a:solidFill>
                <a:srgbClr val="00A9A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8232" y="4881877"/>
            <a:ext cx="473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TV, a film, a football match</a:t>
            </a:r>
            <a:endParaRPr lang="en-US" sz="3200" b="1">
              <a:solidFill>
                <a:srgbClr val="00A9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491" y="2325739"/>
            <a:ext cx="11230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The Louvre Museum </a:t>
            </a:r>
            <a:r>
              <a:rPr lang="en-US" sz="2400"/>
              <a:t>is the world’s </a:t>
            </a:r>
            <a:r>
              <a:rPr lang="en-US" sz="2400" smtClean="0"/>
              <a:t>largest art </a:t>
            </a:r>
            <a:r>
              <a:rPr lang="en-US" sz="2400"/>
              <a:t>museum. </a:t>
            </a:r>
            <a:r>
              <a:rPr lang="en-US" sz="2400" smtClean="0"/>
              <a:t>It </a:t>
            </a:r>
            <a:r>
              <a:rPr lang="en-US" sz="2400"/>
              <a:t>is in Paris, France. </a:t>
            </a:r>
            <a:r>
              <a:rPr lang="en-US" sz="2400" smtClean="0"/>
              <a:t>It has one </a:t>
            </a:r>
            <a:r>
              <a:rPr lang="en-US" sz="2400"/>
              <a:t>of the most impressive (1) </a:t>
            </a:r>
            <a:r>
              <a:rPr lang="en-US" sz="2400" smtClean="0"/>
              <a:t>_____________ in </a:t>
            </a:r>
            <a:r>
              <a:rPr lang="en-US" sz="2400"/>
              <a:t>history. </a:t>
            </a:r>
            <a:r>
              <a:rPr lang="en-US" sz="2400" smtClean="0"/>
              <a:t>The </a:t>
            </a:r>
            <a:r>
              <a:rPr lang="en-US" sz="2400"/>
              <a:t>museum opened </a:t>
            </a:r>
            <a:r>
              <a:rPr lang="en-US" sz="2400" smtClean="0"/>
              <a:t>on 10 August </a:t>
            </a:r>
            <a:r>
              <a:rPr lang="en-US" sz="2400"/>
              <a:t>1793 with a(n) (2) _____________</a:t>
            </a:r>
            <a:r>
              <a:rPr lang="en-US" sz="2400" smtClean="0"/>
              <a:t> of 537 </a:t>
            </a:r>
            <a:r>
              <a:rPr lang="en-US" sz="2400"/>
              <a:t>paintings. The Louvre Museum </a:t>
            </a:r>
            <a:r>
              <a:rPr lang="en-US" sz="2400" smtClean="0"/>
              <a:t>now contains </a:t>
            </a:r>
            <a:r>
              <a:rPr lang="en-US" sz="2400"/>
              <a:t>more than 380,000 </a:t>
            </a:r>
            <a:r>
              <a:rPr lang="en-US" sz="2400" smtClean="0"/>
              <a:t>objects, and </a:t>
            </a:r>
            <a:r>
              <a:rPr lang="en-US" sz="2400"/>
              <a:t>displays 35,000 (3) </a:t>
            </a:r>
            <a:r>
              <a:rPr lang="en-US" sz="2400" smtClean="0"/>
              <a:t>_____________. </a:t>
            </a:r>
            <a:endParaRPr lang="en-US" sz="2400" smtClean="0"/>
          </a:p>
          <a:p>
            <a:pPr>
              <a:lnSpc>
                <a:spcPct val="150000"/>
              </a:lnSpc>
            </a:pPr>
            <a:r>
              <a:rPr lang="en-US" sz="2400" smtClean="0"/>
              <a:t>It </a:t>
            </a:r>
            <a:r>
              <a:rPr lang="en-US" sz="2400"/>
              <a:t>exhibits sculptures, objects of art</a:t>
            </a:r>
            <a:r>
              <a:rPr lang="en-US" sz="2400" smtClean="0"/>
              <a:t>, (</a:t>
            </a:r>
            <a:r>
              <a:rPr lang="en-US" sz="2400"/>
              <a:t>4) </a:t>
            </a:r>
            <a:r>
              <a:rPr lang="en-US" sz="2400" smtClean="0"/>
              <a:t>_____________, </a:t>
            </a:r>
            <a:r>
              <a:rPr lang="en-US" sz="2400"/>
              <a:t>drawings, and other </a:t>
            </a:r>
            <a:r>
              <a:rPr lang="en-US" sz="2400" smtClean="0"/>
              <a:t>valuable works</a:t>
            </a:r>
            <a:r>
              <a:rPr lang="en-US" sz="2400"/>
              <a:t>. </a:t>
            </a:r>
            <a:r>
              <a:rPr lang="en-US" sz="2400" smtClean="0"/>
              <a:t>It </a:t>
            </a:r>
            <a:r>
              <a:rPr lang="en-US" sz="2400"/>
              <a:t>is the world’s most </a:t>
            </a:r>
            <a:r>
              <a:rPr lang="en-US" sz="2400" smtClean="0"/>
              <a:t>visited museum</a:t>
            </a:r>
            <a:r>
              <a:rPr lang="en-US" sz="2400"/>
              <a:t>. </a:t>
            </a:r>
            <a:r>
              <a:rPr lang="en-US" sz="2400" smtClean="0"/>
              <a:t>About </a:t>
            </a:r>
            <a:r>
              <a:rPr lang="en-US" sz="2400"/>
              <a:t>25,000 (5) </a:t>
            </a:r>
            <a:r>
              <a:rPr lang="en-US" sz="2400" smtClean="0"/>
              <a:t>_____________ come </a:t>
            </a:r>
            <a:r>
              <a:rPr lang="en-US" sz="2400"/>
              <a:t>to see it per day. </a:t>
            </a:r>
            <a:r>
              <a:rPr lang="en-US" sz="2400" smtClean="0"/>
              <a:t>Most </a:t>
            </a:r>
            <a:r>
              <a:rPr lang="en-US" sz="2400"/>
              <a:t>of </a:t>
            </a:r>
            <a:r>
              <a:rPr lang="en-US" sz="2400" smtClean="0"/>
              <a:t>them are </a:t>
            </a:r>
            <a:r>
              <a:rPr lang="en-US" sz="2400"/>
              <a:t>foreign tourists.</a:t>
            </a:r>
            <a:endParaRPr lang="en-GB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026" y="1253565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gap with a word or phrase from the box to complete the passage.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2237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121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7167" y="1774263"/>
            <a:ext cx="8983466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exhibition       art collections     paintings     works of art      visitors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24676" y="3519192"/>
            <a:ext cx="1772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exhibition</a:t>
            </a:r>
            <a:endParaRPr lang="en-US" sz="2600" dirty="0">
              <a:solidFill>
                <a:srgbClr val="00A9A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1824" y="2974372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art</a:t>
            </a:r>
            <a:r>
              <a:rPr lang="en-US" sz="2600" b="1" dirty="0">
                <a:solidFill>
                  <a:srgbClr val="00A9A5"/>
                </a:solidFill>
              </a:rPr>
              <a:t> </a:t>
            </a:r>
            <a:r>
              <a:rPr lang="en-US" sz="2600" dirty="0">
                <a:solidFill>
                  <a:srgbClr val="00A9A5"/>
                </a:solidFill>
              </a:rPr>
              <a:t>collections</a:t>
            </a:r>
            <a:endParaRPr lang="en-US" sz="2600" dirty="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4493" y="4592637"/>
            <a:ext cx="1528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paintings</a:t>
            </a:r>
            <a:endParaRPr lang="en-US" sz="2600" dirty="0">
              <a:solidFill>
                <a:srgbClr val="00A9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8750" y="4080065"/>
            <a:ext cx="2000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00A9A5"/>
                </a:solidFill>
              </a:rPr>
              <a:t>works </a:t>
            </a:r>
            <a:r>
              <a:rPr lang="en-US" sz="2600" dirty="0">
                <a:solidFill>
                  <a:srgbClr val="00A9A5"/>
                </a:solidFill>
              </a:rPr>
              <a:t>of art</a:t>
            </a:r>
            <a:endParaRPr lang="en-US" sz="2600" dirty="0">
              <a:solidFill>
                <a:srgbClr val="00A9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95399" y="5171866"/>
            <a:ext cx="11651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visitors</a:t>
            </a:r>
            <a:endParaRPr lang="en-US" sz="2600" dirty="0">
              <a:solidFill>
                <a:srgbClr val="00A9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4647</Words>
  <Application>WPS Presentation</Application>
  <PresentationFormat>Widescreen</PresentationFormat>
  <Paragraphs>246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Calibri (Body)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143</cp:revision>
  <dcterms:created xsi:type="dcterms:W3CDTF">2020-12-09T02:04:00Z</dcterms:created>
  <dcterms:modified xsi:type="dcterms:W3CDTF">2023-11-14T09:15:31Z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B78265B8346B48CE93B2D4D1F7C48B74_12</vt:lpwstr>
  </property>
  <property fmtid="{D5CDD505-2E9C-101B-9397-08002B2CF9AE}" pid="3" name="KSOProductBuildVer">
    <vt:lpwstr>1033-12.2.0.13266</vt:lpwstr>
  </property>
</Properties>
</file>