
<file path=[Content_Types].xml><?xml version="1.0" encoding="utf-8"?>
<Types xmlns="http://schemas.openxmlformats.org/package/2006/content-types">
  <Default Extension="xml" ContentType="application/xml"/>
  <Default Extension="wav" ContentType="audio/x-wav"/>
  <Default Extension="jpeg" ContentType="image/jpeg"/>
  <Default Extension="jpg" ContentType="image/jpeg"/>
  <Default Extension="mp3" ContentType="audio/unknown"/>
  <Default Extension="mp4" ContentType="video/unknown"/>
  <Default Extension="rels" ContentType="application/vnd.openxmlformats-package.relationships+xml"/>
  <Default Extension="gif" ContentType="image/gif"/>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707" r:id="rId3"/>
  </p:sldMasterIdLst>
  <p:notesMasterIdLst>
    <p:notesMasterId r:id="rId23"/>
  </p:notesMasterIdLst>
  <p:sldIdLst>
    <p:sldId id="256" r:id="rId4"/>
    <p:sldId id="312" r:id="rId5"/>
    <p:sldId id="313" r:id="rId6"/>
    <p:sldId id="257" r:id="rId7"/>
    <p:sldId id="259" r:id="rId8"/>
    <p:sldId id="260" r:id="rId9"/>
    <p:sldId id="267" r:id="rId10"/>
    <p:sldId id="261" r:id="rId11"/>
    <p:sldId id="262" r:id="rId12"/>
    <p:sldId id="314" r:id="rId13"/>
    <p:sldId id="325" r:id="rId14"/>
    <p:sldId id="333" r:id="rId15"/>
    <p:sldId id="334" r:id="rId16"/>
    <p:sldId id="335" r:id="rId17"/>
    <p:sldId id="336" r:id="rId18"/>
    <p:sldId id="338" r:id="rId19"/>
    <p:sldId id="327" r:id="rId20"/>
    <p:sldId id="328" r:id="rId21"/>
    <p:sldId id="329"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4B7"/>
    <a:srgbClr val="F6C6EA"/>
    <a:srgbClr val="F9F9F9"/>
    <a:srgbClr val="CDF0E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1919FB5-4B6E-4CB1-9917-104CA16CBC03}">
  <a:tblStyle styleId="{31919FB5-4B6E-4CB1-9917-104CA16CBC0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CCE519-6C9D-417B-A76F-40D36A44F3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2" d="100"/>
          <a:sy n="112" d="100"/>
        </p:scale>
        <p:origin x="-1056"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72799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45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80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1" Type="http://schemas.openxmlformats.org/officeDocument/2006/relationships/slideMaster" Target="../slideMasters/slideMaster2.xml"/><Relationship Id="rId2" Type="http://schemas.openxmlformats.org/officeDocument/2006/relationships/hyperlink" Target="http://bit.ly/2Tynxth"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75100" y="1282025"/>
            <a:ext cx="5555700" cy="1444500"/>
          </a:xfrm>
          <a:prstGeom prst="rect">
            <a:avLst/>
          </a:prstGeom>
          <a:noFill/>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tifika"/>
                <a:ea typeface="Artifika"/>
                <a:cs typeface="Artifika"/>
                <a:sym typeface="Artifik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056900" y="2800300"/>
            <a:ext cx="5192100" cy="363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atin typeface="Assistant"/>
                <a:ea typeface="Assistant"/>
                <a:cs typeface="Assistant"/>
                <a:sym typeface="Assistan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_1_2">
    <p:bg>
      <p:bgPr>
        <a:blipFill>
          <a:blip r:embed="rId2">
            <a:alphaModFix/>
          </a:blip>
          <a:stretch>
            <a:fillRect/>
          </a:stretch>
        </a:blipFill>
        <a:effectLst/>
      </p:bgPr>
    </p:bg>
    <p:spTree>
      <p:nvGrpSpPr>
        <p:cNvPr id="1" name="Shape 16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9_1_2_1">
    <p:bg>
      <p:bgPr>
        <a:blipFill>
          <a:blip r:embed="rId2">
            <a:alphaModFix/>
          </a:blip>
          <a:stretch>
            <a:fillRect/>
          </a:stretch>
        </a:blipFill>
        <a:effectLst/>
      </p:bgPr>
    </p:bg>
    <p:spTree>
      <p:nvGrpSpPr>
        <p:cNvPr id="1" name="Shape 1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319725"/>
            <a:ext cx="4524600" cy="22485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100">
                <a:solidFill>
                  <a:schemeClr val="lt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568225"/>
            <a:ext cx="4524600" cy="345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Open Sans"/>
              <a:buNone/>
              <a:defRPr sz="1600">
                <a:solidFill>
                  <a:schemeClr val="dk2"/>
                </a:solidFill>
                <a:latin typeface="Open Sans"/>
                <a:ea typeface="Open Sans"/>
                <a:cs typeface="Open Sans"/>
                <a:sym typeface="Open Sans"/>
              </a:defRPr>
            </a:lvl1pPr>
            <a:lvl2pPr lvl="1" algn="ctr">
              <a:lnSpc>
                <a:spcPct val="100000"/>
              </a:lnSpc>
              <a:spcBef>
                <a:spcPts val="0"/>
              </a:spcBef>
              <a:spcAft>
                <a:spcPts val="0"/>
              </a:spcAft>
              <a:buSzPts val="1800"/>
              <a:buFont typeface="Open Sans"/>
              <a:buNone/>
              <a:defRPr sz="1800">
                <a:latin typeface="Open Sans"/>
                <a:ea typeface="Open Sans"/>
                <a:cs typeface="Open Sans"/>
                <a:sym typeface="Open Sans"/>
              </a:defRPr>
            </a:lvl2pPr>
            <a:lvl3pPr lvl="2" algn="ctr">
              <a:lnSpc>
                <a:spcPct val="100000"/>
              </a:lnSpc>
              <a:spcBef>
                <a:spcPts val="0"/>
              </a:spcBef>
              <a:spcAft>
                <a:spcPts val="0"/>
              </a:spcAft>
              <a:buSzPts val="1800"/>
              <a:buFont typeface="Open Sans"/>
              <a:buNone/>
              <a:defRPr sz="1800">
                <a:latin typeface="Open Sans"/>
                <a:ea typeface="Open Sans"/>
                <a:cs typeface="Open Sans"/>
                <a:sym typeface="Open Sans"/>
              </a:defRPr>
            </a:lvl3pPr>
            <a:lvl4pPr lvl="3" algn="ctr">
              <a:lnSpc>
                <a:spcPct val="100000"/>
              </a:lnSpc>
              <a:spcBef>
                <a:spcPts val="0"/>
              </a:spcBef>
              <a:spcAft>
                <a:spcPts val="0"/>
              </a:spcAft>
              <a:buSzPts val="1800"/>
              <a:buFont typeface="Open Sans"/>
              <a:buNone/>
              <a:defRPr sz="1800">
                <a:latin typeface="Open Sans"/>
                <a:ea typeface="Open Sans"/>
                <a:cs typeface="Open Sans"/>
                <a:sym typeface="Open Sans"/>
              </a:defRPr>
            </a:lvl4pPr>
            <a:lvl5pPr lvl="4" algn="ctr">
              <a:lnSpc>
                <a:spcPct val="100000"/>
              </a:lnSpc>
              <a:spcBef>
                <a:spcPts val="0"/>
              </a:spcBef>
              <a:spcAft>
                <a:spcPts val="0"/>
              </a:spcAft>
              <a:buSzPts val="1800"/>
              <a:buFont typeface="Open Sans"/>
              <a:buNone/>
              <a:defRPr sz="1800">
                <a:latin typeface="Open Sans"/>
                <a:ea typeface="Open Sans"/>
                <a:cs typeface="Open Sans"/>
                <a:sym typeface="Open Sans"/>
              </a:defRPr>
            </a:lvl5pPr>
            <a:lvl6pPr lvl="5" algn="ctr">
              <a:lnSpc>
                <a:spcPct val="100000"/>
              </a:lnSpc>
              <a:spcBef>
                <a:spcPts val="0"/>
              </a:spcBef>
              <a:spcAft>
                <a:spcPts val="0"/>
              </a:spcAft>
              <a:buSzPts val="1800"/>
              <a:buFont typeface="Open Sans"/>
              <a:buNone/>
              <a:defRPr sz="1800">
                <a:latin typeface="Open Sans"/>
                <a:ea typeface="Open Sans"/>
                <a:cs typeface="Open Sans"/>
                <a:sym typeface="Open Sans"/>
              </a:defRPr>
            </a:lvl6pPr>
            <a:lvl7pPr lvl="6" algn="ctr">
              <a:lnSpc>
                <a:spcPct val="100000"/>
              </a:lnSpc>
              <a:spcBef>
                <a:spcPts val="0"/>
              </a:spcBef>
              <a:spcAft>
                <a:spcPts val="0"/>
              </a:spcAft>
              <a:buSzPts val="1800"/>
              <a:buFont typeface="Open Sans"/>
              <a:buNone/>
              <a:defRPr sz="1800">
                <a:latin typeface="Open Sans"/>
                <a:ea typeface="Open Sans"/>
                <a:cs typeface="Open Sans"/>
                <a:sym typeface="Open Sans"/>
              </a:defRPr>
            </a:lvl7pPr>
            <a:lvl8pPr lvl="7" algn="ctr">
              <a:lnSpc>
                <a:spcPct val="100000"/>
              </a:lnSpc>
              <a:spcBef>
                <a:spcPts val="0"/>
              </a:spcBef>
              <a:spcAft>
                <a:spcPts val="0"/>
              </a:spcAft>
              <a:buSzPts val="1800"/>
              <a:buFont typeface="Open Sans"/>
              <a:buNone/>
              <a:defRPr sz="1800">
                <a:latin typeface="Open Sans"/>
                <a:ea typeface="Open Sans"/>
                <a:cs typeface="Open Sans"/>
                <a:sym typeface="Open Sans"/>
              </a:defRPr>
            </a:lvl8pPr>
            <a:lvl9pPr lvl="8" algn="ctr">
              <a:lnSpc>
                <a:spcPct val="100000"/>
              </a:lnSpc>
              <a:spcBef>
                <a:spcPts val="0"/>
              </a:spcBef>
              <a:spcAft>
                <a:spcPts val="0"/>
              </a:spcAft>
              <a:buSzPts val="1800"/>
              <a:buFont typeface="Open Sans"/>
              <a:buNone/>
              <a:defRPr sz="1800">
                <a:latin typeface="Open Sans"/>
                <a:ea typeface="Open Sans"/>
                <a:cs typeface="Open Sans"/>
                <a:sym typeface="Open Sans"/>
              </a:defRPr>
            </a:lvl9pPr>
          </a:lstStyle>
          <a:p>
            <a:endParaRPr/>
          </a:p>
        </p:txBody>
      </p:sp>
      <p:grpSp>
        <p:nvGrpSpPr>
          <p:cNvPr id="11" name="Google Shape;11;p2"/>
          <p:cNvGrpSpPr/>
          <p:nvPr/>
        </p:nvGrpSpPr>
        <p:grpSpPr>
          <a:xfrm rot="-2390044">
            <a:off x="-244568" y="4130126"/>
            <a:ext cx="1100032" cy="1035527"/>
            <a:chOff x="3611750" y="1496100"/>
            <a:chExt cx="821550" cy="773375"/>
          </a:xfrm>
        </p:grpSpPr>
        <p:sp>
          <p:nvSpPr>
            <p:cNvPr id="12" name="Google Shape;12;p2"/>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 name="Google Shape;13;p2"/>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 name="Google Shape;14;p2"/>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 name="Google Shape;15;p2"/>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 name="Google Shape;16;p2"/>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7" name="Google Shape;17;p2"/>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8" name="Google Shape;18;p2"/>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 name="Google Shape;19;p2"/>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0" name="Google Shape;20;p2"/>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1" name="Google Shape;21;p2"/>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 name="Google Shape;22;p2"/>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3" name="Google Shape;23;p2"/>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4" name="Google Shape;24;p2"/>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 name="Google Shape;25;p2"/>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 name="Google Shape;26;p2"/>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7" name="Google Shape;27;p2"/>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 name="Google Shape;28;p2"/>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29" name="Google Shape;29;p2"/>
          <p:cNvGrpSpPr/>
          <p:nvPr/>
        </p:nvGrpSpPr>
        <p:grpSpPr>
          <a:xfrm>
            <a:off x="8316797" y="2886511"/>
            <a:ext cx="947638" cy="1717592"/>
            <a:chOff x="5329525" y="1305350"/>
            <a:chExt cx="595325" cy="1079025"/>
          </a:xfrm>
        </p:grpSpPr>
        <p:sp>
          <p:nvSpPr>
            <p:cNvPr id="30" name="Google Shape;30;p2"/>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 name="Google Shape;31;p2"/>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2" name="Google Shape;32;p2"/>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 name="Google Shape;33;p2"/>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4" name="Google Shape;34;p2"/>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 name="Google Shape;35;p2"/>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6" name="Google Shape;36;p2"/>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7" name="Google Shape;37;p2"/>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 name="Google Shape;38;p2"/>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9" name="Google Shape;39;p2"/>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40" name="Google Shape;40;p2"/>
          <p:cNvGrpSpPr/>
          <p:nvPr/>
        </p:nvGrpSpPr>
        <p:grpSpPr>
          <a:xfrm>
            <a:off x="-224125" y="4427292"/>
            <a:ext cx="1670211" cy="1572271"/>
            <a:chOff x="3611750" y="1496100"/>
            <a:chExt cx="821550" cy="773375"/>
          </a:xfrm>
        </p:grpSpPr>
        <p:sp>
          <p:nvSpPr>
            <p:cNvPr id="41" name="Google Shape;41;p2"/>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 name="Google Shape;42;p2"/>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3" name="Google Shape;43;p2"/>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 name="Google Shape;44;p2"/>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5" name="Google Shape;45;p2"/>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6" name="Google Shape;46;p2"/>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 name="Google Shape;47;p2"/>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 name="Google Shape;48;p2"/>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9" name="Google Shape;49;p2"/>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0" name="Google Shape;50;p2"/>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1" name="Google Shape;51;p2"/>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2" name="Google Shape;52;p2"/>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3" name="Google Shape;53;p2"/>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4" name="Google Shape;54;p2"/>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5" name="Google Shape;55;p2"/>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 name="Google Shape;56;p2"/>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7" name="Google Shape;57;p2"/>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58" name="Google Shape;58;p2"/>
          <p:cNvGrpSpPr/>
          <p:nvPr/>
        </p:nvGrpSpPr>
        <p:grpSpPr>
          <a:xfrm rot="856444">
            <a:off x="7844063" y="3762970"/>
            <a:ext cx="1777123" cy="1769839"/>
            <a:chOff x="4532700" y="3320475"/>
            <a:chExt cx="647125" cy="644450"/>
          </a:xfrm>
        </p:grpSpPr>
        <p:sp>
          <p:nvSpPr>
            <p:cNvPr id="59" name="Google Shape;59;p2"/>
            <p:cNvSpPr/>
            <p:nvPr/>
          </p:nvSpPr>
          <p:spPr>
            <a:xfrm>
              <a:off x="4941975" y="3407400"/>
              <a:ext cx="118800" cy="358075"/>
            </a:xfrm>
            <a:custGeom>
              <a:avLst/>
              <a:gdLst/>
              <a:ahLst/>
              <a:cxnLst/>
              <a:rect l="l" t="t" r="r" b="b"/>
              <a:pathLst>
                <a:path w="4752" h="14323" extrusionOk="0">
                  <a:moveTo>
                    <a:pt x="4751" y="0"/>
                  </a:moveTo>
                  <a:lnTo>
                    <a:pt x="4751" y="0"/>
                  </a:lnTo>
                  <a:cubicBezTo>
                    <a:pt x="3775" y="334"/>
                    <a:pt x="2822" y="810"/>
                    <a:pt x="2036" y="1489"/>
                  </a:cubicBezTo>
                  <a:cubicBezTo>
                    <a:pt x="1227" y="2167"/>
                    <a:pt x="584" y="3024"/>
                    <a:pt x="274" y="4025"/>
                  </a:cubicBezTo>
                  <a:cubicBezTo>
                    <a:pt x="72" y="4679"/>
                    <a:pt x="0" y="5382"/>
                    <a:pt x="12" y="6072"/>
                  </a:cubicBezTo>
                  <a:cubicBezTo>
                    <a:pt x="48" y="9370"/>
                    <a:pt x="1405" y="12502"/>
                    <a:pt x="4215" y="14228"/>
                  </a:cubicBezTo>
                  <a:lnTo>
                    <a:pt x="4370" y="14288"/>
                  </a:lnTo>
                  <a:cubicBezTo>
                    <a:pt x="4343" y="14288"/>
                    <a:pt x="4379" y="14323"/>
                    <a:pt x="4402" y="14323"/>
                  </a:cubicBezTo>
                  <a:cubicBezTo>
                    <a:pt x="4409" y="14323"/>
                    <a:pt x="4415" y="14320"/>
                    <a:pt x="4418" y="14312"/>
                  </a:cubicBezTo>
                  <a:cubicBezTo>
                    <a:pt x="4430" y="14288"/>
                    <a:pt x="4418" y="14252"/>
                    <a:pt x="4382" y="14228"/>
                  </a:cubicBezTo>
                  <a:cubicBezTo>
                    <a:pt x="3834" y="13633"/>
                    <a:pt x="3346" y="12966"/>
                    <a:pt x="2846" y="12335"/>
                  </a:cubicBezTo>
                  <a:cubicBezTo>
                    <a:pt x="2477" y="11847"/>
                    <a:pt x="2108" y="11347"/>
                    <a:pt x="1822" y="10799"/>
                  </a:cubicBezTo>
                  <a:cubicBezTo>
                    <a:pt x="1572" y="10275"/>
                    <a:pt x="1394" y="9692"/>
                    <a:pt x="1263" y="9132"/>
                  </a:cubicBezTo>
                  <a:cubicBezTo>
                    <a:pt x="1120" y="8608"/>
                    <a:pt x="1024" y="8073"/>
                    <a:pt x="977" y="7525"/>
                  </a:cubicBezTo>
                  <a:cubicBezTo>
                    <a:pt x="846" y="6049"/>
                    <a:pt x="1096" y="4537"/>
                    <a:pt x="1751" y="3191"/>
                  </a:cubicBezTo>
                  <a:cubicBezTo>
                    <a:pt x="2406" y="1858"/>
                    <a:pt x="3465" y="703"/>
                    <a:pt x="47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 name="Google Shape;60;p2"/>
            <p:cNvSpPr/>
            <p:nvPr/>
          </p:nvSpPr>
          <p:spPr>
            <a:xfrm>
              <a:off x="4796725" y="3749700"/>
              <a:ext cx="254225" cy="215225"/>
            </a:xfrm>
            <a:custGeom>
              <a:avLst/>
              <a:gdLst/>
              <a:ahLst/>
              <a:cxnLst/>
              <a:rect l="l" t="t" r="r" b="b"/>
              <a:pathLst>
                <a:path w="10169" h="8609" extrusionOk="0">
                  <a:moveTo>
                    <a:pt x="10168" y="441"/>
                  </a:moveTo>
                  <a:lnTo>
                    <a:pt x="10168" y="441"/>
                  </a:lnTo>
                  <a:cubicBezTo>
                    <a:pt x="10082" y="446"/>
                    <a:pt x="9996" y="452"/>
                    <a:pt x="9910" y="459"/>
                  </a:cubicBezTo>
                  <a:lnTo>
                    <a:pt x="9910" y="459"/>
                  </a:lnTo>
                  <a:lnTo>
                    <a:pt x="10013" y="524"/>
                  </a:lnTo>
                  <a:cubicBezTo>
                    <a:pt x="10061" y="500"/>
                    <a:pt x="10121" y="465"/>
                    <a:pt x="10168" y="441"/>
                  </a:cubicBezTo>
                  <a:close/>
                  <a:moveTo>
                    <a:pt x="7879" y="0"/>
                  </a:moveTo>
                  <a:cubicBezTo>
                    <a:pt x="6222" y="0"/>
                    <a:pt x="4558" y="504"/>
                    <a:pt x="3108" y="1310"/>
                  </a:cubicBezTo>
                  <a:cubicBezTo>
                    <a:pt x="2286" y="1751"/>
                    <a:pt x="1536" y="2298"/>
                    <a:pt x="953" y="3037"/>
                  </a:cubicBezTo>
                  <a:cubicBezTo>
                    <a:pt x="369" y="3763"/>
                    <a:pt x="0" y="4680"/>
                    <a:pt x="60" y="5608"/>
                  </a:cubicBezTo>
                  <a:cubicBezTo>
                    <a:pt x="95" y="6073"/>
                    <a:pt x="226" y="6513"/>
                    <a:pt x="357" y="6966"/>
                  </a:cubicBezTo>
                  <a:cubicBezTo>
                    <a:pt x="548" y="7561"/>
                    <a:pt x="774" y="8180"/>
                    <a:pt x="1238" y="8609"/>
                  </a:cubicBezTo>
                  <a:lnTo>
                    <a:pt x="1238" y="8454"/>
                  </a:lnTo>
                  <a:lnTo>
                    <a:pt x="1238" y="8216"/>
                  </a:lnTo>
                  <a:lnTo>
                    <a:pt x="1238" y="7739"/>
                  </a:lnTo>
                  <a:cubicBezTo>
                    <a:pt x="1227" y="7394"/>
                    <a:pt x="1203" y="7037"/>
                    <a:pt x="1191" y="6692"/>
                  </a:cubicBezTo>
                  <a:cubicBezTo>
                    <a:pt x="1167" y="6037"/>
                    <a:pt x="1143" y="5382"/>
                    <a:pt x="1262" y="4727"/>
                  </a:cubicBezTo>
                  <a:cubicBezTo>
                    <a:pt x="1310" y="4441"/>
                    <a:pt x="1405" y="4168"/>
                    <a:pt x="1489" y="3894"/>
                  </a:cubicBezTo>
                  <a:cubicBezTo>
                    <a:pt x="1500" y="3846"/>
                    <a:pt x="1524" y="3787"/>
                    <a:pt x="1536" y="3739"/>
                  </a:cubicBezTo>
                  <a:cubicBezTo>
                    <a:pt x="1548" y="3668"/>
                    <a:pt x="1560" y="3596"/>
                    <a:pt x="1584" y="3537"/>
                  </a:cubicBezTo>
                  <a:cubicBezTo>
                    <a:pt x="1655" y="3346"/>
                    <a:pt x="1846" y="3179"/>
                    <a:pt x="1989" y="3025"/>
                  </a:cubicBezTo>
                  <a:cubicBezTo>
                    <a:pt x="2179" y="2846"/>
                    <a:pt x="2381" y="2703"/>
                    <a:pt x="2584" y="2548"/>
                  </a:cubicBezTo>
                  <a:cubicBezTo>
                    <a:pt x="2608" y="2536"/>
                    <a:pt x="2620" y="2525"/>
                    <a:pt x="2632" y="2525"/>
                  </a:cubicBezTo>
                  <a:cubicBezTo>
                    <a:pt x="3084" y="2227"/>
                    <a:pt x="3560" y="2013"/>
                    <a:pt x="4048" y="1810"/>
                  </a:cubicBezTo>
                  <a:cubicBezTo>
                    <a:pt x="5921" y="1068"/>
                    <a:pt x="7892" y="610"/>
                    <a:pt x="9910" y="459"/>
                  </a:cubicBezTo>
                  <a:lnTo>
                    <a:pt x="9910" y="459"/>
                  </a:lnTo>
                  <a:lnTo>
                    <a:pt x="9430" y="155"/>
                  </a:lnTo>
                  <a:cubicBezTo>
                    <a:pt x="8918" y="50"/>
                    <a:pt x="8399" y="0"/>
                    <a:pt x="78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1" name="Google Shape;61;p2"/>
            <p:cNvSpPr/>
            <p:nvPr/>
          </p:nvSpPr>
          <p:spPr>
            <a:xfrm>
              <a:off x="4848225" y="3358575"/>
              <a:ext cx="150625" cy="380125"/>
            </a:xfrm>
            <a:custGeom>
              <a:avLst/>
              <a:gdLst/>
              <a:ahLst/>
              <a:cxnLst/>
              <a:rect l="l" t="t" r="r" b="b"/>
              <a:pathLst>
                <a:path w="6025" h="15205" extrusionOk="0">
                  <a:moveTo>
                    <a:pt x="3989" y="1"/>
                  </a:moveTo>
                  <a:lnTo>
                    <a:pt x="3989" y="1"/>
                  </a:lnTo>
                  <a:cubicBezTo>
                    <a:pt x="3012" y="263"/>
                    <a:pt x="2215" y="953"/>
                    <a:pt x="1524" y="1691"/>
                  </a:cubicBezTo>
                  <a:cubicBezTo>
                    <a:pt x="1191" y="2049"/>
                    <a:pt x="857" y="2453"/>
                    <a:pt x="631" y="2906"/>
                  </a:cubicBezTo>
                  <a:cubicBezTo>
                    <a:pt x="441" y="3287"/>
                    <a:pt x="333" y="3715"/>
                    <a:pt x="274" y="4156"/>
                  </a:cubicBezTo>
                  <a:cubicBezTo>
                    <a:pt x="0" y="6097"/>
                    <a:pt x="464" y="8121"/>
                    <a:pt x="1345" y="9895"/>
                  </a:cubicBezTo>
                  <a:cubicBezTo>
                    <a:pt x="2238" y="11669"/>
                    <a:pt x="3524" y="13217"/>
                    <a:pt x="4905" y="14633"/>
                  </a:cubicBezTo>
                  <a:lnTo>
                    <a:pt x="6025" y="15205"/>
                  </a:lnTo>
                  <a:cubicBezTo>
                    <a:pt x="4727" y="13979"/>
                    <a:pt x="3643" y="12514"/>
                    <a:pt x="2810" y="10942"/>
                  </a:cubicBezTo>
                  <a:cubicBezTo>
                    <a:pt x="2131" y="9657"/>
                    <a:pt x="1619" y="8275"/>
                    <a:pt x="1453" y="6847"/>
                  </a:cubicBezTo>
                  <a:cubicBezTo>
                    <a:pt x="1286" y="5418"/>
                    <a:pt x="1464" y="3918"/>
                    <a:pt x="2096" y="2620"/>
                  </a:cubicBezTo>
                  <a:cubicBezTo>
                    <a:pt x="2572" y="1656"/>
                    <a:pt x="3286" y="822"/>
                    <a:pt x="398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 name="Google Shape;62;p2"/>
            <p:cNvSpPr/>
            <p:nvPr/>
          </p:nvSpPr>
          <p:spPr>
            <a:xfrm>
              <a:off x="4703850" y="3721725"/>
              <a:ext cx="277150" cy="212850"/>
            </a:xfrm>
            <a:custGeom>
              <a:avLst/>
              <a:gdLst/>
              <a:ahLst/>
              <a:cxnLst/>
              <a:rect l="l" t="t" r="r" b="b"/>
              <a:pathLst>
                <a:path w="11086" h="8514" extrusionOk="0">
                  <a:moveTo>
                    <a:pt x="10454" y="0"/>
                  </a:moveTo>
                  <a:cubicBezTo>
                    <a:pt x="9264" y="226"/>
                    <a:pt x="8097" y="441"/>
                    <a:pt x="6918" y="703"/>
                  </a:cubicBezTo>
                  <a:cubicBezTo>
                    <a:pt x="5620" y="977"/>
                    <a:pt x="4311" y="1322"/>
                    <a:pt x="3156" y="1953"/>
                  </a:cubicBezTo>
                  <a:cubicBezTo>
                    <a:pt x="1977" y="2584"/>
                    <a:pt x="953" y="3560"/>
                    <a:pt x="477" y="4787"/>
                  </a:cubicBezTo>
                  <a:cubicBezTo>
                    <a:pt x="0" y="6025"/>
                    <a:pt x="179" y="7561"/>
                    <a:pt x="1096" y="8513"/>
                  </a:cubicBezTo>
                  <a:cubicBezTo>
                    <a:pt x="929" y="7037"/>
                    <a:pt x="965" y="5441"/>
                    <a:pt x="1739" y="4179"/>
                  </a:cubicBezTo>
                  <a:cubicBezTo>
                    <a:pt x="2275" y="3322"/>
                    <a:pt x="3096" y="2691"/>
                    <a:pt x="3965" y="2203"/>
                  </a:cubicBezTo>
                  <a:cubicBezTo>
                    <a:pt x="6132" y="1000"/>
                    <a:pt x="8633" y="584"/>
                    <a:pt x="11085" y="286"/>
                  </a:cubicBezTo>
                  <a:lnTo>
                    <a:pt x="1045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 name="Google Shape;63;p2"/>
            <p:cNvSpPr/>
            <p:nvPr/>
          </p:nvSpPr>
          <p:spPr>
            <a:xfrm>
              <a:off x="4657725" y="3686600"/>
              <a:ext cx="264925" cy="150050"/>
            </a:xfrm>
            <a:custGeom>
              <a:avLst/>
              <a:gdLst/>
              <a:ahLst/>
              <a:cxnLst/>
              <a:rect l="l" t="t" r="r" b="b"/>
              <a:pathLst>
                <a:path w="10597" h="6002" extrusionOk="0">
                  <a:moveTo>
                    <a:pt x="9751" y="0"/>
                  </a:moveTo>
                  <a:cubicBezTo>
                    <a:pt x="7537" y="107"/>
                    <a:pt x="5310" y="227"/>
                    <a:pt x="3167" y="810"/>
                  </a:cubicBezTo>
                  <a:cubicBezTo>
                    <a:pt x="2691" y="929"/>
                    <a:pt x="2226" y="1072"/>
                    <a:pt x="1810" y="1334"/>
                  </a:cubicBezTo>
                  <a:cubicBezTo>
                    <a:pt x="1072" y="1774"/>
                    <a:pt x="560" y="2560"/>
                    <a:pt x="298" y="3394"/>
                  </a:cubicBezTo>
                  <a:cubicBezTo>
                    <a:pt x="24" y="4227"/>
                    <a:pt x="0" y="5120"/>
                    <a:pt x="60" y="6001"/>
                  </a:cubicBezTo>
                  <a:cubicBezTo>
                    <a:pt x="417" y="4156"/>
                    <a:pt x="1762" y="2620"/>
                    <a:pt x="3405" y="1715"/>
                  </a:cubicBezTo>
                  <a:cubicBezTo>
                    <a:pt x="5036" y="822"/>
                    <a:pt x="6929" y="500"/>
                    <a:pt x="8811" y="441"/>
                  </a:cubicBezTo>
                  <a:cubicBezTo>
                    <a:pt x="9018" y="433"/>
                    <a:pt x="9225" y="427"/>
                    <a:pt x="9433" y="427"/>
                  </a:cubicBezTo>
                  <a:cubicBezTo>
                    <a:pt x="9821" y="427"/>
                    <a:pt x="10209" y="446"/>
                    <a:pt x="10597" y="500"/>
                  </a:cubicBezTo>
                  <a:lnTo>
                    <a:pt x="975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4" name="Google Shape;64;p2"/>
            <p:cNvSpPr/>
            <p:nvPr/>
          </p:nvSpPr>
          <p:spPr>
            <a:xfrm>
              <a:off x="4769625" y="3320475"/>
              <a:ext cx="127125" cy="377750"/>
            </a:xfrm>
            <a:custGeom>
              <a:avLst/>
              <a:gdLst/>
              <a:ahLst/>
              <a:cxnLst/>
              <a:rect l="l" t="t" r="r" b="b"/>
              <a:pathLst>
                <a:path w="5085" h="15110" extrusionOk="0">
                  <a:moveTo>
                    <a:pt x="2453" y="1"/>
                  </a:moveTo>
                  <a:lnTo>
                    <a:pt x="2453" y="1"/>
                  </a:lnTo>
                  <a:cubicBezTo>
                    <a:pt x="1977" y="84"/>
                    <a:pt x="1560" y="382"/>
                    <a:pt x="1203" y="703"/>
                  </a:cubicBezTo>
                  <a:cubicBezTo>
                    <a:pt x="798" y="1072"/>
                    <a:pt x="429" y="1489"/>
                    <a:pt x="215" y="2001"/>
                  </a:cubicBezTo>
                  <a:cubicBezTo>
                    <a:pt x="60" y="2382"/>
                    <a:pt x="13" y="2822"/>
                    <a:pt x="13" y="3239"/>
                  </a:cubicBezTo>
                  <a:cubicBezTo>
                    <a:pt x="1" y="4394"/>
                    <a:pt x="275" y="5537"/>
                    <a:pt x="632" y="6656"/>
                  </a:cubicBezTo>
                  <a:cubicBezTo>
                    <a:pt x="1506" y="9385"/>
                    <a:pt x="2809" y="11980"/>
                    <a:pt x="4482" y="14305"/>
                  </a:cubicBezTo>
                  <a:lnTo>
                    <a:pt x="4482" y="14305"/>
                  </a:lnTo>
                  <a:cubicBezTo>
                    <a:pt x="4477" y="14291"/>
                    <a:pt x="4471" y="14278"/>
                    <a:pt x="4466" y="14264"/>
                  </a:cubicBezTo>
                  <a:cubicBezTo>
                    <a:pt x="3513" y="12002"/>
                    <a:pt x="2596" y="9704"/>
                    <a:pt x="1727" y="7406"/>
                  </a:cubicBezTo>
                  <a:cubicBezTo>
                    <a:pt x="1572" y="7002"/>
                    <a:pt x="1430" y="6609"/>
                    <a:pt x="1334" y="6192"/>
                  </a:cubicBezTo>
                  <a:cubicBezTo>
                    <a:pt x="1263" y="5775"/>
                    <a:pt x="1239" y="5358"/>
                    <a:pt x="1251" y="4930"/>
                  </a:cubicBezTo>
                  <a:cubicBezTo>
                    <a:pt x="1275" y="3549"/>
                    <a:pt x="1620" y="2191"/>
                    <a:pt x="2227" y="953"/>
                  </a:cubicBezTo>
                  <a:cubicBezTo>
                    <a:pt x="2382" y="655"/>
                    <a:pt x="2537" y="334"/>
                    <a:pt x="2453" y="1"/>
                  </a:cubicBezTo>
                  <a:close/>
                  <a:moveTo>
                    <a:pt x="4482" y="14305"/>
                  </a:moveTo>
                  <a:lnTo>
                    <a:pt x="4482" y="14305"/>
                  </a:lnTo>
                  <a:cubicBezTo>
                    <a:pt x="4602" y="14592"/>
                    <a:pt x="4753" y="14892"/>
                    <a:pt x="5002" y="15062"/>
                  </a:cubicBezTo>
                  <a:lnTo>
                    <a:pt x="5002" y="15062"/>
                  </a:lnTo>
                  <a:cubicBezTo>
                    <a:pt x="5002" y="15062"/>
                    <a:pt x="5002" y="15062"/>
                    <a:pt x="5001" y="15062"/>
                  </a:cubicBezTo>
                  <a:lnTo>
                    <a:pt x="5013" y="15069"/>
                  </a:lnTo>
                  <a:lnTo>
                    <a:pt x="5013" y="15069"/>
                  </a:lnTo>
                  <a:cubicBezTo>
                    <a:pt x="5029" y="15079"/>
                    <a:pt x="5045" y="15089"/>
                    <a:pt x="5061" y="15098"/>
                  </a:cubicBezTo>
                  <a:cubicBezTo>
                    <a:pt x="5065" y="15101"/>
                    <a:pt x="5069" y="15102"/>
                    <a:pt x="5071" y="15102"/>
                  </a:cubicBezTo>
                  <a:cubicBezTo>
                    <a:pt x="5071" y="15102"/>
                    <a:pt x="5071" y="15102"/>
                    <a:pt x="5071" y="15102"/>
                  </a:cubicBezTo>
                  <a:lnTo>
                    <a:pt x="5071" y="15102"/>
                  </a:lnTo>
                  <a:lnTo>
                    <a:pt x="5085" y="15110"/>
                  </a:lnTo>
                  <a:cubicBezTo>
                    <a:pt x="5080" y="15104"/>
                    <a:pt x="5076" y="15098"/>
                    <a:pt x="5071" y="15092"/>
                  </a:cubicBezTo>
                  <a:lnTo>
                    <a:pt x="5071" y="15092"/>
                  </a:lnTo>
                  <a:cubicBezTo>
                    <a:pt x="5069" y="15087"/>
                    <a:pt x="5064" y="15081"/>
                    <a:pt x="5058" y="15076"/>
                  </a:cubicBezTo>
                  <a:lnTo>
                    <a:pt x="5058" y="15076"/>
                  </a:lnTo>
                  <a:cubicBezTo>
                    <a:pt x="4862" y="14822"/>
                    <a:pt x="4670" y="14565"/>
                    <a:pt x="4482" y="1430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 name="Google Shape;65;p2"/>
            <p:cNvSpPr/>
            <p:nvPr/>
          </p:nvSpPr>
          <p:spPr>
            <a:xfrm>
              <a:off x="4609200" y="3630750"/>
              <a:ext cx="222375" cy="113625"/>
            </a:xfrm>
            <a:custGeom>
              <a:avLst/>
              <a:gdLst/>
              <a:ahLst/>
              <a:cxnLst/>
              <a:rect l="l" t="t" r="r" b="b"/>
              <a:pathLst>
                <a:path w="8895" h="4545" extrusionOk="0">
                  <a:moveTo>
                    <a:pt x="6110" y="0"/>
                  </a:moveTo>
                  <a:cubicBezTo>
                    <a:pt x="5569" y="0"/>
                    <a:pt x="4906" y="29"/>
                    <a:pt x="4167" y="175"/>
                  </a:cubicBezTo>
                  <a:cubicBezTo>
                    <a:pt x="3108" y="365"/>
                    <a:pt x="2382" y="508"/>
                    <a:pt x="1727" y="972"/>
                  </a:cubicBezTo>
                  <a:cubicBezTo>
                    <a:pt x="608" y="1758"/>
                    <a:pt x="0" y="3211"/>
                    <a:pt x="203" y="4544"/>
                  </a:cubicBezTo>
                  <a:cubicBezTo>
                    <a:pt x="750" y="2889"/>
                    <a:pt x="2143" y="1579"/>
                    <a:pt x="3763" y="960"/>
                  </a:cubicBezTo>
                  <a:cubicBezTo>
                    <a:pt x="4713" y="593"/>
                    <a:pt x="5721" y="431"/>
                    <a:pt x="6733" y="431"/>
                  </a:cubicBezTo>
                  <a:cubicBezTo>
                    <a:pt x="7457" y="431"/>
                    <a:pt x="8184" y="514"/>
                    <a:pt x="8894" y="663"/>
                  </a:cubicBezTo>
                  <a:lnTo>
                    <a:pt x="8466" y="139"/>
                  </a:lnTo>
                  <a:cubicBezTo>
                    <a:pt x="8037" y="79"/>
                    <a:pt x="7418" y="20"/>
                    <a:pt x="6680" y="8"/>
                  </a:cubicBezTo>
                  <a:cubicBezTo>
                    <a:pt x="6510" y="5"/>
                    <a:pt x="6319" y="0"/>
                    <a:pt x="61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6" name="Google Shape;66;p2"/>
            <p:cNvSpPr/>
            <p:nvPr/>
          </p:nvSpPr>
          <p:spPr>
            <a:xfrm>
              <a:off x="4705925" y="3356825"/>
              <a:ext cx="112550" cy="289025"/>
            </a:xfrm>
            <a:custGeom>
              <a:avLst/>
              <a:gdLst/>
              <a:ahLst/>
              <a:cxnLst/>
              <a:rect l="l" t="t" r="r" b="b"/>
              <a:pathLst>
                <a:path w="4502" h="11561" extrusionOk="0">
                  <a:moveTo>
                    <a:pt x="1292" y="1"/>
                  </a:moveTo>
                  <a:cubicBezTo>
                    <a:pt x="1273" y="1"/>
                    <a:pt x="417" y="1087"/>
                    <a:pt x="191" y="2238"/>
                  </a:cubicBezTo>
                  <a:cubicBezTo>
                    <a:pt x="60" y="2869"/>
                    <a:pt x="1" y="3857"/>
                    <a:pt x="691" y="5809"/>
                  </a:cubicBezTo>
                  <a:cubicBezTo>
                    <a:pt x="1108" y="7000"/>
                    <a:pt x="1894" y="8786"/>
                    <a:pt x="3406" y="10727"/>
                  </a:cubicBezTo>
                  <a:lnTo>
                    <a:pt x="4501" y="11560"/>
                  </a:lnTo>
                  <a:cubicBezTo>
                    <a:pt x="2323" y="8786"/>
                    <a:pt x="1072" y="5321"/>
                    <a:pt x="953" y="1809"/>
                  </a:cubicBezTo>
                  <a:cubicBezTo>
                    <a:pt x="941" y="1178"/>
                    <a:pt x="953" y="547"/>
                    <a:pt x="1287" y="11"/>
                  </a:cubicBezTo>
                  <a:cubicBezTo>
                    <a:pt x="1291" y="4"/>
                    <a:pt x="1293" y="1"/>
                    <a:pt x="12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 name="Google Shape;67;p2"/>
            <p:cNvSpPr/>
            <p:nvPr/>
          </p:nvSpPr>
          <p:spPr>
            <a:xfrm>
              <a:off x="4565725" y="3580925"/>
              <a:ext cx="185775" cy="94675"/>
            </a:xfrm>
            <a:custGeom>
              <a:avLst/>
              <a:gdLst/>
              <a:ahLst/>
              <a:cxnLst/>
              <a:rect l="l" t="t" r="r" b="b"/>
              <a:pathLst>
                <a:path w="7431" h="3787" extrusionOk="0">
                  <a:moveTo>
                    <a:pt x="6978" y="1"/>
                  </a:moveTo>
                  <a:cubicBezTo>
                    <a:pt x="6168" y="12"/>
                    <a:pt x="4168" y="48"/>
                    <a:pt x="2263" y="227"/>
                  </a:cubicBezTo>
                  <a:cubicBezTo>
                    <a:pt x="1930" y="251"/>
                    <a:pt x="1394" y="346"/>
                    <a:pt x="858" y="715"/>
                  </a:cubicBezTo>
                  <a:cubicBezTo>
                    <a:pt x="382" y="1060"/>
                    <a:pt x="84" y="1620"/>
                    <a:pt x="37" y="2203"/>
                  </a:cubicBezTo>
                  <a:cubicBezTo>
                    <a:pt x="1" y="2787"/>
                    <a:pt x="239" y="3382"/>
                    <a:pt x="668" y="3787"/>
                  </a:cubicBezTo>
                  <a:cubicBezTo>
                    <a:pt x="382" y="3037"/>
                    <a:pt x="727" y="2179"/>
                    <a:pt x="1323" y="1656"/>
                  </a:cubicBezTo>
                  <a:cubicBezTo>
                    <a:pt x="1906" y="1132"/>
                    <a:pt x="2692" y="894"/>
                    <a:pt x="3466" y="715"/>
                  </a:cubicBezTo>
                  <a:cubicBezTo>
                    <a:pt x="4547" y="467"/>
                    <a:pt x="5653" y="343"/>
                    <a:pt x="6764" y="343"/>
                  </a:cubicBezTo>
                  <a:cubicBezTo>
                    <a:pt x="6986" y="343"/>
                    <a:pt x="7208" y="348"/>
                    <a:pt x="7430" y="358"/>
                  </a:cubicBezTo>
                  <a:lnTo>
                    <a:pt x="697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 name="Google Shape;68;p2"/>
            <p:cNvSpPr/>
            <p:nvPr/>
          </p:nvSpPr>
          <p:spPr>
            <a:xfrm>
              <a:off x="4648200" y="3341025"/>
              <a:ext cx="88425" cy="235450"/>
            </a:xfrm>
            <a:custGeom>
              <a:avLst/>
              <a:gdLst/>
              <a:ahLst/>
              <a:cxnLst/>
              <a:rect l="l" t="t" r="r" b="b"/>
              <a:pathLst>
                <a:path w="3537" h="9418" extrusionOk="0">
                  <a:moveTo>
                    <a:pt x="1441" y="0"/>
                  </a:moveTo>
                  <a:cubicBezTo>
                    <a:pt x="607" y="429"/>
                    <a:pt x="131" y="1369"/>
                    <a:pt x="60" y="2310"/>
                  </a:cubicBezTo>
                  <a:cubicBezTo>
                    <a:pt x="0" y="3251"/>
                    <a:pt x="286" y="4167"/>
                    <a:pt x="643" y="5037"/>
                  </a:cubicBezTo>
                  <a:cubicBezTo>
                    <a:pt x="1263" y="6491"/>
                    <a:pt x="2114" y="7849"/>
                    <a:pt x="3170" y="9025"/>
                  </a:cubicBezTo>
                  <a:lnTo>
                    <a:pt x="3170" y="9025"/>
                  </a:lnTo>
                  <a:lnTo>
                    <a:pt x="2357" y="7120"/>
                  </a:lnTo>
                  <a:cubicBezTo>
                    <a:pt x="1703" y="5596"/>
                    <a:pt x="1048" y="3989"/>
                    <a:pt x="1203" y="2334"/>
                  </a:cubicBezTo>
                  <a:cubicBezTo>
                    <a:pt x="1286" y="1548"/>
                    <a:pt x="1548" y="774"/>
                    <a:pt x="1441" y="0"/>
                  </a:cubicBezTo>
                  <a:close/>
                  <a:moveTo>
                    <a:pt x="3170" y="9025"/>
                  </a:moveTo>
                  <a:lnTo>
                    <a:pt x="3286" y="9299"/>
                  </a:lnTo>
                  <a:lnTo>
                    <a:pt x="3536" y="9418"/>
                  </a:lnTo>
                  <a:cubicBezTo>
                    <a:pt x="3411" y="9290"/>
                    <a:pt x="3289" y="9159"/>
                    <a:pt x="3170" y="90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9" name="Google Shape;69;p2"/>
            <p:cNvSpPr/>
            <p:nvPr/>
          </p:nvSpPr>
          <p:spPr>
            <a:xfrm>
              <a:off x="4555025" y="3524250"/>
              <a:ext cx="141400" cy="59500"/>
            </a:xfrm>
            <a:custGeom>
              <a:avLst/>
              <a:gdLst/>
              <a:ahLst/>
              <a:cxnLst/>
              <a:rect l="l" t="t" r="r" b="b"/>
              <a:pathLst>
                <a:path w="5656" h="2380" extrusionOk="0">
                  <a:moveTo>
                    <a:pt x="2838" y="0"/>
                  </a:moveTo>
                  <a:cubicBezTo>
                    <a:pt x="2610" y="0"/>
                    <a:pt x="2370" y="20"/>
                    <a:pt x="2120" y="65"/>
                  </a:cubicBezTo>
                  <a:cubicBezTo>
                    <a:pt x="1703" y="148"/>
                    <a:pt x="643" y="339"/>
                    <a:pt x="369" y="994"/>
                  </a:cubicBezTo>
                  <a:cubicBezTo>
                    <a:pt x="298" y="1172"/>
                    <a:pt x="191" y="1541"/>
                    <a:pt x="131" y="1815"/>
                  </a:cubicBezTo>
                  <a:cubicBezTo>
                    <a:pt x="0" y="2315"/>
                    <a:pt x="24" y="2363"/>
                    <a:pt x="36" y="2375"/>
                  </a:cubicBezTo>
                  <a:cubicBezTo>
                    <a:pt x="42" y="2378"/>
                    <a:pt x="48" y="2380"/>
                    <a:pt x="54" y="2380"/>
                  </a:cubicBezTo>
                  <a:cubicBezTo>
                    <a:pt x="189" y="2380"/>
                    <a:pt x="545" y="1713"/>
                    <a:pt x="1215" y="1339"/>
                  </a:cubicBezTo>
                  <a:cubicBezTo>
                    <a:pt x="1429" y="1220"/>
                    <a:pt x="1727" y="1101"/>
                    <a:pt x="2798" y="1041"/>
                  </a:cubicBezTo>
                  <a:cubicBezTo>
                    <a:pt x="3119" y="1023"/>
                    <a:pt x="3418" y="1017"/>
                    <a:pt x="3693" y="1017"/>
                  </a:cubicBezTo>
                  <a:cubicBezTo>
                    <a:pt x="4437" y="1017"/>
                    <a:pt x="5005" y="1065"/>
                    <a:pt x="5334" y="1065"/>
                  </a:cubicBezTo>
                  <a:cubicBezTo>
                    <a:pt x="5530" y="1065"/>
                    <a:pt x="5641" y="1048"/>
                    <a:pt x="5656" y="994"/>
                  </a:cubicBezTo>
                  <a:cubicBezTo>
                    <a:pt x="5656" y="958"/>
                    <a:pt x="5656" y="886"/>
                    <a:pt x="5203" y="660"/>
                  </a:cubicBezTo>
                  <a:cubicBezTo>
                    <a:pt x="4676" y="406"/>
                    <a:pt x="3877" y="0"/>
                    <a:pt x="28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0" name="Google Shape;70;p2"/>
            <p:cNvSpPr/>
            <p:nvPr/>
          </p:nvSpPr>
          <p:spPr>
            <a:xfrm>
              <a:off x="4609200" y="3355900"/>
              <a:ext cx="53600" cy="157775"/>
            </a:xfrm>
            <a:custGeom>
              <a:avLst/>
              <a:gdLst/>
              <a:ahLst/>
              <a:cxnLst/>
              <a:rect l="l" t="t" r="r" b="b"/>
              <a:pathLst>
                <a:path w="2144" h="6311" extrusionOk="0">
                  <a:moveTo>
                    <a:pt x="1143" y="0"/>
                  </a:moveTo>
                  <a:lnTo>
                    <a:pt x="1143" y="0"/>
                  </a:lnTo>
                  <a:cubicBezTo>
                    <a:pt x="631" y="215"/>
                    <a:pt x="274" y="715"/>
                    <a:pt x="131" y="1263"/>
                  </a:cubicBezTo>
                  <a:cubicBezTo>
                    <a:pt x="0" y="1822"/>
                    <a:pt x="60" y="2382"/>
                    <a:pt x="191" y="2929"/>
                  </a:cubicBezTo>
                  <a:cubicBezTo>
                    <a:pt x="429" y="3930"/>
                    <a:pt x="881" y="4870"/>
                    <a:pt x="1500" y="5656"/>
                  </a:cubicBezTo>
                  <a:lnTo>
                    <a:pt x="1155" y="5382"/>
                  </a:lnTo>
                  <a:lnTo>
                    <a:pt x="1155" y="5382"/>
                  </a:lnTo>
                  <a:cubicBezTo>
                    <a:pt x="1429" y="5751"/>
                    <a:pt x="1751" y="6061"/>
                    <a:pt x="2143" y="6311"/>
                  </a:cubicBezTo>
                  <a:cubicBezTo>
                    <a:pt x="1429" y="5477"/>
                    <a:pt x="1060" y="4394"/>
                    <a:pt x="941" y="3287"/>
                  </a:cubicBezTo>
                  <a:cubicBezTo>
                    <a:pt x="822" y="2191"/>
                    <a:pt x="953" y="1084"/>
                    <a:pt x="11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1" name="Google Shape;71;p2"/>
            <p:cNvSpPr/>
            <p:nvPr/>
          </p:nvSpPr>
          <p:spPr>
            <a:xfrm>
              <a:off x="4536575" y="3494600"/>
              <a:ext cx="106875" cy="54800"/>
            </a:xfrm>
            <a:custGeom>
              <a:avLst/>
              <a:gdLst/>
              <a:ahLst/>
              <a:cxnLst/>
              <a:rect l="l" t="t" r="r" b="b"/>
              <a:pathLst>
                <a:path w="4275" h="2192" extrusionOk="0">
                  <a:moveTo>
                    <a:pt x="1548" y="1"/>
                  </a:moveTo>
                  <a:cubicBezTo>
                    <a:pt x="1298" y="1"/>
                    <a:pt x="1048" y="1"/>
                    <a:pt x="822" y="84"/>
                  </a:cubicBezTo>
                  <a:cubicBezTo>
                    <a:pt x="441" y="215"/>
                    <a:pt x="167" y="584"/>
                    <a:pt x="84" y="989"/>
                  </a:cubicBezTo>
                  <a:cubicBezTo>
                    <a:pt x="0" y="1394"/>
                    <a:pt x="84" y="1822"/>
                    <a:pt x="262" y="2192"/>
                  </a:cubicBezTo>
                  <a:cubicBezTo>
                    <a:pt x="465" y="1406"/>
                    <a:pt x="1119" y="798"/>
                    <a:pt x="1881" y="501"/>
                  </a:cubicBezTo>
                  <a:cubicBezTo>
                    <a:pt x="2392" y="301"/>
                    <a:pt x="2930" y="225"/>
                    <a:pt x="3473" y="225"/>
                  </a:cubicBezTo>
                  <a:cubicBezTo>
                    <a:pt x="3740" y="225"/>
                    <a:pt x="4008" y="243"/>
                    <a:pt x="4275" y="275"/>
                  </a:cubicBezTo>
                  <a:lnTo>
                    <a:pt x="4072" y="215"/>
                  </a:lnTo>
                  <a:cubicBezTo>
                    <a:pt x="3239" y="108"/>
                    <a:pt x="2405" y="37"/>
                    <a:pt x="1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2" name="Google Shape;72;p2"/>
            <p:cNvSpPr/>
            <p:nvPr/>
          </p:nvSpPr>
          <p:spPr>
            <a:xfrm>
              <a:off x="4532700" y="3459825"/>
              <a:ext cx="89325" cy="25875"/>
            </a:xfrm>
            <a:custGeom>
              <a:avLst/>
              <a:gdLst/>
              <a:ahLst/>
              <a:cxnLst/>
              <a:rect l="l" t="t" r="r" b="b"/>
              <a:pathLst>
                <a:path w="3573" h="1035" extrusionOk="0">
                  <a:moveTo>
                    <a:pt x="1339" y="0"/>
                  </a:moveTo>
                  <a:cubicBezTo>
                    <a:pt x="1242" y="0"/>
                    <a:pt x="1145" y="7"/>
                    <a:pt x="1048" y="23"/>
                  </a:cubicBezTo>
                  <a:cubicBezTo>
                    <a:pt x="512" y="106"/>
                    <a:pt x="12" y="499"/>
                    <a:pt x="0" y="1035"/>
                  </a:cubicBezTo>
                  <a:cubicBezTo>
                    <a:pt x="590" y="604"/>
                    <a:pt x="1322" y="384"/>
                    <a:pt x="2054" y="384"/>
                  </a:cubicBezTo>
                  <a:cubicBezTo>
                    <a:pt x="2577" y="384"/>
                    <a:pt x="3101" y="497"/>
                    <a:pt x="3572" y="725"/>
                  </a:cubicBezTo>
                  <a:lnTo>
                    <a:pt x="3215" y="463"/>
                  </a:lnTo>
                  <a:cubicBezTo>
                    <a:pt x="3001" y="404"/>
                    <a:pt x="2810" y="320"/>
                    <a:pt x="2596" y="261"/>
                  </a:cubicBezTo>
                  <a:cubicBezTo>
                    <a:pt x="2198" y="134"/>
                    <a:pt x="1768" y="0"/>
                    <a:pt x="1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 name="Google Shape;73;p2"/>
            <p:cNvSpPr/>
            <p:nvPr/>
          </p:nvSpPr>
          <p:spPr>
            <a:xfrm>
              <a:off x="4582100" y="3380300"/>
              <a:ext cx="18775" cy="73850"/>
            </a:xfrm>
            <a:custGeom>
              <a:avLst/>
              <a:gdLst/>
              <a:ahLst/>
              <a:cxnLst/>
              <a:rect l="l" t="t" r="r" b="b"/>
              <a:pathLst>
                <a:path w="751" h="2954" extrusionOk="0">
                  <a:moveTo>
                    <a:pt x="691" y="1"/>
                  </a:moveTo>
                  <a:lnTo>
                    <a:pt x="691" y="1"/>
                  </a:lnTo>
                  <a:cubicBezTo>
                    <a:pt x="370" y="144"/>
                    <a:pt x="144" y="465"/>
                    <a:pt x="72" y="822"/>
                  </a:cubicBezTo>
                  <a:cubicBezTo>
                    <a:pt x="1" y="1168"/>
                    <a:pt x="37" y="1537"/>
                    <a:pt x="120" y="1882"/>
                  </a:cubicBezTo>
                  <a:cubicBezTo>
                    <a:pt x="179" y="2144"/>
                    <a:pt x="251" y="2406"/>
                    <a:pt x="334" y="2668"/>
                  </a:cubicBezTo>
                  <a:lnTo>
                    <a:pt x="751" y="2954"/>
                  </a:lnTo>
                  <a:cubicBezTo>
                    <a:pt x="620" y="2775"/>
                    <a:pt x="525" y="2549"/>
                    <a:pt x="453" y="2323"/>
                  </a:cubicBezTo>
                  <a:cubicBezTo>
                    <a:pt x="370" y="2001"/>
                    <a:pt x="394" y="1644"/>
                    <a:pt x="418" y="1299"/>
                  </a:cubicBezTo>
                  <a:cubicBezTo>
                    <a:pt x="429" y="1156"/>
                    <a:pt x="429" y="1001"/>
                    <a:pt x="453" y="858"/>
                  </a:cubicBezTo>
                  <a:cubicBezTo>
                    <a:pt x="501" y="560"/>
                    <a:pt x="572" y="275"/>
                    <a:pt x="6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4" name="Google Shape;74;p2"/>
            <p:cNvSpPr/>
            <p:nvPr/>
          </p:nvSpPr>
          <p:spPr>
            <a:xfrm>
              <a:off x="4533900" y="3432550"/>
              <a:ext cx="58650" cy="17950"/>
            </a:xfrm>
            <a:custGeom>
              <a:avLst/>
              <a:gdLst/>
              <a:ahLst/>
              <a:cxnLst/>
              <a:rect l="l" t="t" r="r" b="b"/>
              <a:pathLst>
                <a:path w="2346" h="718" extrusionOk="0">
                  <a:moveTo>
                    <a:pt x="1198" y="0"/>
                  </a:moveTo>
                  <a:cubicBezTo>
                    <a:pt x="782" y="0"/>
                    <a:pt x="367" y="237"/>
                    <a:pt x="83" y="554"/>
                  </a:cubicBezTo>
                  <a:cubicBezTo>
                    <a:pt x="36" y="578"/>
                    <a:pt x="0" y="637"/>
                    <a:pt x="36" y="685"/>
                  </a:cubicBezTo>
                  <a:cubicBezTo>
                    <a:pt x="54" y="709"/>
                    <a:pt x="80" y="718"/>
                    <a:pt x="109" y="718"/>
                  </a:cubicBezTo>
                  <a:cubicBezTo>
                    <a:pt x="137" y="718"/>
                    <a:pt x="167" y="709"/>
                    <a:pt x="191" y="697"/>
                  </a:cubicBezTo>
                  <a:cubicBezTo>
                    <a:pt x="624" y="545"/>
                    <a:pt x="1088" y="465"/>
                    <a:pt x="1552" y="465"/>
                  </a:cubicBezTo>
                  <a:cubicBezTo>
                    <a:pt x="1814" y="465"/>
                    <a:pt x="2076" y="491"/>
                    <a:pt x="2334" y="542"/>
                  </a:cubicBezTo>
                  <a:lnTo>
                    <a:pt x="2346" y="483"/>
                  </a:lnTo>
                  <a:cubicBezTo>
                    <a:pt x="2024" y="256"/>
                    <a:pt x="1691" y="30"/>
                    <a:pt x="1310" y="6"/>
                  </a:cubicBezTo>
                  <a:cubicBezTo>
                    <a:pt x="1272" y="2"/>
                    <a:pt x="1235" y="0"/>
                    <a:pt x="11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 name="Google Shape;75;p2"/>
            <p:cNvSpPr/>
            <p:nvPr/>
          </p:nvSpPr>
          <p:spPr>
            <a:xfrm>
              <a:off x="4552950" y="3400550"/>
              <a:ext cx="626875" cy="408100"/>
            </a:xfrm>
            <a:custGeom>
              <a:avLst/>
              <a:gdLst/>
              <a:ahLst/>
              <a:cxnLst/>
              <a:rect l="l" t="t" r="r" b="b"/>
              <a:pathLst>
                <a:path w="25075" h="16324" extrusionOk="0">
                  <a:moveTo>
                    <a:pt x="0" y="0"/>
                  </a:moveTo>
                  <a:cubicBezTo>
                    <a:pt x="1524" y="2024"/>
                    <a:pt x="3250" y="3906"/>
                    <a:pt x="5144" y="5644"/>
                  </a:cubicBezTo>
                  <a:cubicBezTo>
                    <a:pt x="6072" y="6501"/>
                    <a:pt x="7060" y="7323"/>
                    <a:pt x="8061" y="8097"/>
                  </a:cubicBezTo>
                  <a:cubicBezTo>
                    <a:pt x="8561" y="8478"/>
                    <a:pt x="9061" y="8871"/>
                    <a:pt x="9585" y="9228"/>
                  </a:cubicBezTo>
                  <a:cubicBezTo>
                    <a:pt x="9858" y="9406"/>
                    <a:pt x="10108" y="9597"/>
                    <a:pt x="10370" y="9775"/>
                  </a:cubicBezTo>
                  <a:lnTo>
                    <a:pt x="11168" y="10311"/>
                  </a:lnTo>
                  <a:cubicBezTo>
                    <a:pt x="13311" y="11680"/>
                    <a:pt x="15538" y="12907"/>
                    <a:pt x="17871" y="13919"/>
                  </a:cubicBezTo>
                  <a:cubicBezTo>
                    <a:pt x="20193" y="14931"/>
                    <a:pt x="22610" y="15752"/>
                    <a:pt x="25075" y="16324"/>
                  </a:cubicBezTo>
                  <a:cubicBezTo>
                    <a:pt x="22693" y="15455"/>
                    <a:pt x="20372" y="14478"/>
                    <a:pt x="18109" y="13383"/>
                  </a:cubicBezTo>
                  <a:cubicBezTo>
                    <a:pt x="17550" y="13109"/>
                    <a:pt x="17002" y="12812"/>
                    <a:pt x="16431" y="12538"/>
                  </a:cubicBezTo>
                  <a:cubicBezTo>
                    <a:pt x="16157" y="12383"/>
                    <a:pt x="15883" y="12240"/>
                    <a:pt x="15597" y="12085"/>
                  </a:cubicBezTo>
                  <a:lnTo>
                    <a:pt x="15180" y="11859"/>
                  </a:lnTo>
                  <a:lnTo>
                    <a:pt x="14788" y="11621"/>
                  </a:lnTo>
                  <a:cubicBezTo>
                    <a:pt x="13680" y="11014"/>
                    <a:pt x="12621" y="10359"/>
                    <a:pt x="11573" y="9680"/>
                  </a:cubicBezTo>
                  <a:lnTo>
                    <a:pt x="10775" y="9156"/>
                  </a:lnTo>
                  <a:cubicBezTo>
                    <a:pt x="10513" y="8978"/>
                    <a:pt x="10263" y="8799"/>
                    <a:pt x="10001" y="8621"/>
                  </a:cubicBezTo>
                  <a:cubicBezTo>
                    <a:pt x="9489" y="8263"/>
                    <a:pt x="8977" y="7894"/>
                    <a:pt x="8477" y="7513"/>
                  </a:cubicBezTo>
                  <a:cubicBezTo>
                    <a:pt x="7441" y="6775"/>
                    <a:pt x="6477" y="5977"/>
                    <a:pt x="5513" y="5180"/>
                  </a:cubicBezTo>
                  <a:cubicBezTo>
                    <a:pt x="3572" y="3560"/>
                    <a:pt x="1762" y="1834"/>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1245541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xfrm>
            <a:off x="4520100" y="2386225"/>
            <a:ext cx="3910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 name="Google Shape;78;p3"/>
          <p:cNvSpPr txBox="1">
            <a:spLocks noGrp="1"/>
          </p:cNvSpPr>
          <p:nvPr>
            <p:ph type="title" idx="2" hasCustomPrompt="1"/>
          </p:nvPr>
        </p:nvSpPr>
        <p:spPr>
          <a:xfrm>
            <a:off x="4520100" y="1383025"/>
            <a:ext cx="3910800" cy="1003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9" name="Google Shape;79;p3"/>
          <p:cNvSpPr txBox="1">
            <a:spLocks noGrp="1"/>
          </p:cNvSpPr>
          <p:nvPr>
            <p:ph type="subTitle" idx="1"/>
          </p:nvPr>
        </p:nvSpPr>
        <p:spPr>
          <a:xfrm>
            <a:off x="4520100" y="3393000"/>
            <a:ext cx="3910800" cy="36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rot="1432807" flipH="1">
            <a:off x="-629832" y="4094520"/>
            <a:ext cx="1492488" cy="2705076"/>
            <a:chOff x="5329525" y="1305350"/>
            <a:chExt cx="595325" cy="1079025"/>
          </a:xfrm>
        </p:grpSpPr>
        <p:sp>
          <p:nvSpPr>
            <p:cNvPr id="81" name="Google Shape;81;p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2" name="Google Shape;82;p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 name="Google Shape;83;p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4" name="Google Shape;84;p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 name="Google Shape;85;p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6" name="Google Shape;86;p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 name="Google Shape;87;p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8" name="Google Shape;88;p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9" name="Google Shape;89;p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 name="Google Shape;90;p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91" name="Google Shape;91;p3"/>
          <p:cNvGrpSpPr/>
          <p:nvPr/>
        </p:nvGrpSpPr>
        <p:grpSpPr>
          <a:xfrm rot="-689217">
            <a:off x="39959" y="3595906"/>
            <a:ext cx="1356593" cy="2458821"/>
            <a:chOff x="5329525" y="1305350"/>
            <a:chExt cx="595325" cy="1079025"/>
          </a:xfrm>
        </p:grpSpPr>
        <p:sp>
          <p:nvSpPr>
            <p:cNvPr id="92" name="Google Shape;92;p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3" name="Google Shape;93;p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4" name="Google Shape;94;p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 name="Google Shape;95;p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6" name="Google Shape;96;p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 name="Google Shape;97;p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8" name="Google Shape;98;p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 name="Google Shape;99;p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0" name="Google Shape;100;p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 name="Google Shape;101;p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02" name="Google Shape;102;p3"/>
          <p:cNvGrpSpPr/>
          <p:nvPr/>
        </p:nvGrpSpPr>
        <p:grpSpPr>
          <a:xfrm>
            <a:off x="8316797" y="2886511"/>
            <a:ext cx="947638" cy="1717592"/>
            <a:chOff x="5329525" y="1305350"/>
            <a:chExt cx="595325" cy="1079025"/>
          </a:xfrm>
        </p:grpSpPr>
        <p:sp>
          <p:nvSpPr>
            <p:cNvPr id="103" name="Google Shape;103;p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 name="Google Shape;104;p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5" name="Google Shape;105;p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 name="Google Shape;106;p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7" name="Google Shape;107;p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8" name="Google Shape;108;p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9" name="Google Shape;109;p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 name="Google Shape;110;p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1" name="Google Shape;111;p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 name="Google Shape;112;p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13" name="Google Shape;113;p3"/>
          <p:cNvGrpSpPr/>
          <p:nvPr/>
        </p:nvGrpSpPr>
        <p:grpSpPr>
          <a:xfrm rot="856444">
            <a:off x="7980363" y="4100120"/>
            <a:ext cx="1777123" cy="1769839"/>
            <a:chOff x="4532700" y="3320475"/>
            <a:chExt cx="647125" cy="644450"/>
          </a:xfrm>
        </p:grpSpPr>
        <p:sp>
          <p:nvSpPr>
            <p:cNvPr id="114" name="Google Shape;114;p3"/>
            <p:cNvSpPr/>
            <p:nvPr/>
          </p:nvSpPr>
          <p:spPr>
            <a:xfrm>
              <a:off x="4941975" y="3407400"/>
              <a:ext cx="118800" cy="358075"/>
            </a:xfrm>
            <a:custGeom>
              <a:avLst/>
              <a:gdLst/>
              <a:ahLst/>
              <a:cxnLst/>
              <a:rect l="l" t="t" r="r" b="b"/>
              <a:pathLst>
                <a:path w="4752" h="14323" extrusionOk="0">
                  <a:moveTo>
                    <a:pt x="4751" y="0"/>
                  </a:moveTo>
                  <a:lnTo>
                    <a:pt x="4751" y="0"/>
                  </a:lnTo>
                  <a:cubicBezTo>
                    <a:pt x="3775" y="334"/>
                    <a:pt x="2822" y="810"/>
                    <a:pt x="2036" y="1489"/>
                  </a:cubicBezTo>
                  <a:cubicBezTo>
                    <a:pt x="1227" y="2167"/>
                    <a:pt x="584" y="3024"/>
                    <a:pt x="274" y="4025"/>
                  </a:cubicBezTo>
                  <a:cubicBezTo>
                    <a:pt x="72" y="4679"/>
                    <a:pt x="0" y="5382"/>
                    <a:pt x="12" y="6072"/>
                  </a:cubicBezTo>
                  <a:cubicBezTo>
                    <a:pt x="48" y="9370"/>
                    <a:pt x="1405" y="12502"/>
                    <a:pt x="4215" y="14228"/>
                  </a:cubicBezTo>
                  <a:lnTo>
                    <a:pt x="4370" y="14288"/>
                  </a:lnTo>
                  <a:cubicBezTo>
                    <a:pt x="4343" y="14288"/>
                    <a:pt x="4379" y="14323"/>
                    <a:pt x="4402" y="14323"/>
                  </a:cubicBezTo>
                  <a:cubicBezTo>
                    <a:pt x="4409" y="14323"/>
                    <a:pt x="4415" y="14320"/>
                    <a:pt x="4418" y="14312"/>
                  </a:cubicBezTo>
                  <a:cubicBezTo>
                    <a:pt x="4430" y="14288"/>
                    <a:pt x="4418" y="14252"/>
                    <a:pt x="4382" y="14228"/>
                  </a:cubicBezTo>
                  <a:cubicBezTo>
                    <a:pt x="3834" y="13633"/>
                    <a:pt x="3346" y="12966"/>
                    <a:pt x="2846" y="12335"/>
                  </a:cubicBezTo>
                  <a:cubicBezTo>
                    <a:pt x="2477" y="11847"/>
                    <a:pt x="2108" y="11347"/>
                    <a:pt x="1822" y="10799"/>
                  </a:cubicBezTo>
                  <a:cubicBezTo>
                    <a:pt x="1572" y="10275"/>
                    <a:pt x="1394" y="9692"/>
                    <a:pt x="1263" y="9132"/>
                  </a:cubicBezTo>
                  <a:cubicBezTo>
                    <a:pt x="1120" y="8608"/>
                    <a:pt x="1024" y="8073"/>
                    <a:pt x="977" y="7525"/>
                  </a:cubicBezTo>
                  <a:cubicBezTo>
                    <a:pt x="846" y="6049"/>
                    <a:pt x="1096" y="4537"/>
                    <a:pt x="1751" y="3191"/>
                  </a:cubicBezTo>
                  <a:cubicBezTo>
                    <a:pt x="2406" y="1858"/>
                    <a:pt x="3465" y="703"/>
                    <a:pt x="47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5" name="Google Shape;115;p3"/>
            <p:cNvSpPr/>
            <p:nvPr/>
          </p:nvSpPr>
          <p:spPr>
            <a:xfrm>
              <a:off x="4796725" y="3749700"/>
              <a:ext cx="254225" cy="215225"/>
            </a:xfrm>
            <a:custGeom>
              <a:avLst/>
              <a:gdLst/>
              <a:ahLst/>
              <a:cxnLst/>
              <a:rect l="l" t="t" r="r" b="b"/>
              <a:pathLst>
                <a:path w="10169" h="8609" extrusionOk="0">
                  <a:moveTo>
                    <a:pt x="10168" y="441"/>
                  </a:moveTo>
                  <a:lnTo>
                    <a:pt x="10168" y="441"/>
                  </a:lnTo>
                  <a:cubicBezTo>
                    <a:pt x="10082" y="446"/>
                    <a:pt x="9996" y="452"/>
                    <a:pt x="9910" y="459"/>
                  </a:cubicBezTo>
                  <a:lnTo>
                    <a:pt x="9910" y="459"/>
                  </a:lnTo>
                  <a:lnTo>
                    <a:pt x="10013" y="524"/>
                  </a:lnTo>
                  <a:cubicBezTo>
                    <a:pt x="10061" y="500"/>
                    <a:pt x="10121" y="465"/>
                    <a:pt x="10168" y="441"/>
                  </a:cubicBezTo>
                  <a:close/>
                  <a:moveTo>
                    <a:pt x="7879" y="0"/>
                  </a:moveTo>
                  <a:cubicBezTo>
                    <a:pt x="6222" y="0"/>
                    <a:pt x="4558" y="504"/>
                    <a:pt x="3108" y="1310"/>
                  </a:cubicBezTo>
                  <a:cubicBezTo>
                    <a:pt x="2286" y="1751"/>
                    <a:pt x="1536" y="2298"/>
                    <a:pt x="953" y="3037"/>
                  </a:cubicBezTo>
                  <a:cubicBezTo>
                    <a:pt x="369" y="3763"/>
                    <a:pt x="0" y="4680"/>
                    <a:pt x="60" y="5608"/>
                  </a:cubicBezTo>
                  <a:cubicBezTo>
                    <a:pt x="95" y="6073"/>
                    <a:pt x="226" y="6513"/>
                    <a:pt x="357" y="6966"/>
                  </a:cubicBezTo>
                  <a:cubicBezTo>
                    <a:pt x="548" y="7561"/>
                    <a:pt x="774" y="8180"/>
                    <a:pt x="1238" y="8609"/>
                  </a:cubicBezTo>
                  <a:lnTo>
                    <a:pt x="1238" y="8454"/>
                  </a:lnTo>
                  <a:lnTo>
                    <a:pt x="1238" y="8216"/>
                  </a:lnTo>
                  <a:lnTo>
                    <a:pt x="1238" y="7739"/>
                  </a:lnTo>
                  <a:cubicBezTo>
                    <a:pt x="1227" y="7394"/>
                    <a:pt x="1203" y="7037"/>
                    <a:pt x="1191" y="6692"/>
                  </a:cubicBezTo>
                  <a:cubicBezTo>
                    <a:pt x="1167" y="6037"/>
                    <a:pt x="1143" y="5382"/>
                    <a:pt x="1262" y="4727"/>
                  </a:cubicBezTo>
                  <a:cubicBezTo>
                    <a:pt x="1310" y="4441"/>
                    <a:pt x="1405" y="4168"/>
                    <a:pt x="1489" y="3894"/>
                  </a:cubicBezTo>
                  <a:cubicBezTo>
                    <a:pt x="1500" y="3846"/>
                    <a:pt x="1524" y="3787"/>
                    <a:pt x="1536" y="3739"/>
                  </a:cubicBezTo>
                  <a:cubicBezTo>
                    <a:pt x="1548" y="3668"/>
                    <a:pt x="1560" y="3596"/>
                    <a:pt x="1584" y="3537"/>
                  </a:cubicBezTo>
                  <a:cubicBezTo>
                    <a:pt x="1655" y="3346"/>
                    <a:pt x="1846" y="3179"/>
                    <a:pt x="1989" y="3025"/>
                  </a:cubicBezTo>
                  <a:cubicBezTo>
                    <a:pt x="2179" y="2846"/>
                    <a:pt x="2381" y="2703"/>
                    <a:pt x="2584" y="2548"/>
                  </a:cubicBezTo>
                  <a:cubicBezTo>
                    <a:pt x="2608" y="2536"/>
                    <a:pt x="2620" y="2525"/>
                    <a:pt x="2632" y="2525"/>
                  </a:cubicBezTo>
                  <a:cubicBezTo>
                    <a:pt x="3084" y="2227"/>
                    <a:pt x="3560" y="2013"/>
                    <a:pt x="4048" y="1810"/>
                  </a:cubicBezTo>
                  <a:cubicBezTo>
                    <a:pt x="5921" y="1068"/>
                    <a:pt x="7892" y="610"/>
                    <a:pt x="9910" y="459"/>
                  </a:cubicBezTo>
                  <a:lnTo>
                    <a:pt x="9910" y="459"/>
                  </a:lnTo>
                  <a:lnTo>
                    <a:pt x="9430" y="155"/>
                  </a:lnTo>
                  <a:cubicBezTo>
                    <a:pt x="8918" y="50"/>
                    <a:pt x="8399" y="0"/>
                    <a:pt x="78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 name="Google Shape;116;p3"/>
            <p:cNvSpPr/>
            <p:nvPr/>
          </p:nvSpPr>
          <p:spPr>
            <a:xfrm>
              <a:off x="4848225" y="3358575"/>
              <a:ext cx="150625" cy="380125"/>
            </a:xfrm>
            <a:custGeom>
              <a:avLst/>
              <a:gdLst/>
              <a:ahLst/>
              <a:cxnLst/>
              <a:rect l="l" t="t" r="r" b="b"/>
              <a:pathLst>
                <a:path w="6025" h="15205" extrusionOk="0">
                  <a:moveTo>
                    <a:pt x="3989" y="1"/>
                  </a:moveTo>
                  <a:lnTo>
                    <a:pt x="3989" y="1"/>
                  </a:lnTo>
                  <a:cubicBezTo>
                    <a:pt x="3012" y="263"/>
                    <a:pt x="2215" y="953"/>
                    <a:pt x="1524" y="1691"/>
                  </a:cubicBezTo>
                  <a:cubicBezTo>
                    <a:pt x="1191" y="2049"/>
                    <a:pt x="857" y="2453"/>
                    <a:pt x="631" y="2906"/>
                  </a:cubicBezTo>
                  <a:cubicBezTo>
                    <a:pt x="441" y="3287"/>
                    <a:pt x="333" y="3715"/>
                    <a:pt x="274" y="4156"/>
                  </a:cubicBezTo>
                  <a:cubicBezTo>
                    <a:pt x="0" y="6097"/>
                    <a:pt x="464" y="8121"/>
                    <a:pt x="1345" y="9895"/>
                  </a:cubicBezTo>
                  <a:cubicBezTo>
                    <a:pt x="2238" y="11669"/>
                    <a:pt x="3524" y="13217"/>
                    <a:pt x="4905" y="14633"/>
                  </a:cubicBezTo>
                  <a:lnTo>
                    <a:pt x="6025" y="15205"/>
                  </a:lnTo>
                  <a:cubicBezTo>
                    <a:pt x="4727" y="13979"/>
                    <a:pt x="3643" y="12514"/>
                    <a:pt x="2810" y="10942"/>
                  </a:cubicBezTo>
                  <a:cubicBezTo>
                    <a:pt x="2131" y="9657"/>
                    <a:pt x="1619" y="8275"/>
                    <a:pt x="1453" y="6847"/>
                  </a:cubicBezTo>
                  <a:cubicBezTo>
                    <a:pt x="1286" y="5418"/>
                    <a:pt x="1464" y="3918"/>
                    <a:pt x="2096" y="2620"/>
                  </a:cubicBezTo>
                  <a:cubicBezTo>
                    <a:pt x="2572" y="1656"/>
                    <a:pt x="3286" y="822"/>
                    <a:pt x="398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7" name="Google Shape;117;p3"/>
            <p:cNvSpPr/>
            <p:nvPr/>
          </p:nvSpPr>
          <p:spPr>
            <a:xfrm>
              <a:off x="4703850" y="3721725"/>
              <a:ext cx="277150" cy="212850"/>
            </a:xfrm>
            <a:custGeom>
              <a:avLst/>
              <a:gdLst/>
              <a:ahLst/>
              <a:cxnLst/>
              <a:rect l="l" t="t" r="r" b="b"/>
              <a:pathLst>
                <a:path w="11086" h="8514" extrusionOk="0">
                  <a:moveTo>
                    <a:pt x="10454" y="0"/>
                  </a:moveTo>
                  <a:cubicBezTo>
                    <a:pt x="9264" y="226"/>
                    <a:pt x="8097" y="441"/>
                    <a:pt x="6918" y="703"/>
                  </a:cubicBezTo>
                  <a:cubicBezTo>
                    <a:pt x="5620" y="977"/>
                    <a:pt x="4311" y="1322"/>
                    <a:pt x="3156" y="1953"/>
                  </a:cubicBezTo>
                  <a:cubicBezTo>
                    <a:pt x="1977" y="2584"/>
                    <a:pt x="953" y="3560"/>
                    <a:pt x="477" y="4787"/>
                  </a:cubicBezTo>
                  <a:cubicBezTo>
                    <a:pt x="0" y="6025"/>
                    <a:pt x="179" y="7561"/>
                    <a:pt x="1096" y="8513"/>
                  </a:cubicBezTo>
                  <a:cubicBezTo>
                    <a:pt x="929" y="7037"/>
                    <a:pt x="965" y="5441"/>
                    <a:pt x="1739" y="4179"/>
                  </a:cubicBezTo>
                  <a:cubicBezTo>
                    <a:pt x="2275" y="3322"/>
                    <a:pt x="3096" y="2691"/>
                    <a:pt x="3965" y="2203"/>
                  </a:cubicBezTo>
                  <a:cubicBezTo>
                    <a:pt x="6132" y="1000"/>
                    <a:pt x="8633" y="584"/>
                    <a:pt x="11085" y="286"/>
                  </a:cubicBezTo>
                  <a:lnTo>
                    <a:pt x="1045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 name="Google Shape;118;p3"/>
            <p:cNvSpPr/>
            <p:nvPr/>
          </p:nvSpPr>
          <p:spPr>
            <a:xfrm>
              <a:off x="4657725" y="3686600"/>
              <a:ext cx="264925" cy="150050"/>
            </a:xfrm>
            <a:custGeom>
              <a:avLst/>
              <a:gdLst/>
              <a:ahLst/>
              <a:cxnLst/>
              <a:rect l="l" t="t" r="r" b="b"/>
              <a:pathLst>
                <a:path w="10597" h="6002" extrusionOk="0">
                  <a:moveTo>
                    <a:pt x="9751" y="0"/>
                  </a:moveTo>
                  <a:cubicBezTo>
                    <a:pt x="7537" y="107"/>
                    <a:pt x="5310" y="227"/>
                    <a:pt x="3167" y="810"/>
                  </a:cubicBezTo>
                  <a:cubicBezTo>
                    <a:pt x="2691" y="929"/>
                    <a:pt x="2226" y="1072"/>
                    <a:pt x="1810" y="1334"/>
                  </a:cubicBezTo>
                  <a:cubicBezTo>
                    <a:pt x="1072" y="1774"/>
                    <a:pt x="560" y="2560"/>
                    <a:pt x="298" y="3394"/>
                  </a:cubicBezTo>
                  <a:cubicBezTo>
                    <a:pt x="24" y="4227"/>
                    <a:pt x="0" y="5120"/>
                    <a:pt x="60" y="6001"/>
                  </a:cubicBezTo>
                  <a:cubicBezTo>
                    <a:pt x="417" y="4156"/>
                    <a:pt x="1762" y="2620"/>
                    <a:pt x="3405" y="1715"/>
                  </a:cubicBezTo>
                  <a:cubicBezTo>
                    <a:pt x="5036" y="822"/>
                    <a:pt x="6929" y="500"/>
                    <a:pt x="8811" y="441"/>
                  </a:cubicBezTo>
                  <a:cubicBezTo>
                    <a:pt x="9018" y="433"/>
                    <a:pt x="9225" y="427"/>
                    <a:pt x="9433" y="427"/>
                  </a:cubicBezTo>
                  <a:cubicBezTo>
                    <a:pt x="9821" y="427"/>
                    <a:pt x="10209" y="446"/>
                    <a:pt x="10597" y="500"/>
                  </a:cubicBezTo>
                  <a:lnTo>
                    <a:pt x="975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9" name="Google Shape;119;p3"/>
            <p:cNvSpPr/>
            <p:nvPr/>
          </p:nvSpPr>
          <p:spPr>
            <a:xfrm>
              <a:off x="4769625" y="3320475"/>
              <a:ext cx="127125" cy="377750"/>
            </a:xfrm>
            <a:custGeom>
              <a:avLst/>
              <a:gdLst/>
              <a:ahLst/>
              <a:cxnLst/>
              <a:rect l="l" t="t" r="r" b="b"/>
              <a:pathLst>
                <a:path w="5085" h="15110" extrusionOk="0">
                  <a:moveTo>
                    <a:pt x="2453" y="1"/>
                  </a:moveTo>
                  <a:lnTo>
                    <a:pt x="2453" y="1"/>
                  </a:lnTo>
                  <a:cubicBezTo>
                    <a:pt x="1977" y="84"/>
                    <a:pt x="1560" y="382"/>
                    <a:pt x="1203" y="703"/>
                  </a:cubicBezTo>
                  <a:cubicBezTo>
                    <a:pt x="798" y="1072"/>
                    <a:pt x="429" y="1489"/>
                    <a:pt x="215" y="2001"/>
                  </a:cubicBezTo>
                  <a:cubicBezTo>
                    <a:pt x="60" y="2382"/>
                    <a:pt x="13" y="2822"/>
                    <a:pt x="13" y="3239"/>
                  </a:cubicBezTo>
                  <a:cubicBezTo>
                    <a:pt x="1" y="4394"/>
                    <a:pt x="275" y="5537"/>
                    <a:pt x="632" y="6656"/>
                  </a:cubicBezTo>
                  <a:cubicBezTo>
                    <a:pt x="1506" y="9385"/>
                    <a:pt x="2809" y="11980"/>
                    <a:pt x="4482" y="14305"/>
                  </a:cubicBezTo>
                  <a:lnTo>
                    <a:pt x="4482" y="14305"/>
                  </a:lnTo>
                  <a:cubicBezTo>
                    <a:pt x="4477" y="14291"/>
                    <a:pt x="4471" y="14278"/>
                    <a:pt x="4466" y="14264"/>
                  </a:cubicBezTo>
                  <a:cubicBezTo>
                    <a:pt x="3513" y="12002"/>
                    <a:pt x="2596" y="9704"/>
                    <a:pt x="1727" y="7406"/>
                  </a:cubicBezTo>
                  <a:cubicBezTo>
                    <a:pt x="1572" y="7002"/>
                    <a:pt x="1430" y="6609"/>
                    <a:pt x="1334" y="6192"/>
                  </a:cubicBezTo>
                  <a:cubicBezTo>
                    <a:pt x="1263" y="5775"/>
                    <a:pt x="1239" y="5358"/>
                    <a:pt x="1251" y="4930"/>
                  </a:cubicBezTo>
                  <a:cubicBezTo>
                    <a:pt x="1275" y="3549"/>
                    <a:pt x="1620" y="2191"/>
                    <a:pt x="2227" y="953"/>
                  </a:cubicBezTo>
                  <a:cubicBezTo>
                    <a:pt x="2382" y="655"/>
                    <a:pt x="2537" y="334"/>
                    <a:pt x="2453" y="1"/>
                  </a:cubicBezTo>
                  <a:close/>
                  <a:moveTo>
                    <a:pt x="4482" y="14305"/>
                  </a:moveTo>
                  <a:lnTo>
                    <a:pt x="4482" y="14305"/>
                  </a:lnTo>
                  <a:cubicBezTo>
                    <a:pt x="4602" y="14592"/>
                    <a:pt x="4753" y="14892"/>
                    <a:pt x="5002" y="15062"/>
                  </a:cubicBezTo>
                  <a:lnTo>
                    <a:pt x="5002" y="15062"/>
                  </a:lnTo>
                  <a:cubicBezTo>
                    <a:pt x="5002" y="15062"/>
                    <a:pt x="5002" y="15062"/>
                    <a:pt x="5001" y="15062"/>
                  </a:cubicBezTo>
                  <a:lnTo>
                    <a:pt x="5013" y="15069"/>
                  </a:lnTo>
                  <a:lnTo>
                    <a:pt x="5013" y="15069"/>
                  </a:lnTo>
                  <a:cubicBezTo>
                    <a:pt x="5029" y="15079"/>
                    <a:pt x="5045" y="15089"/>
                    <a:pt x="5061" y="15098"/>
                  </a:cubicBezTo>
                  <a:cubicBezTo>
                    <a:pt x="5065" y="15101"/>
                    <a:pt x="5069" y="15102"/>
                    <a:pt x="5071" y="15102"/>
                  </a:cubicBezTo>
                  <a:cubicBezTo>
                    <a:pt x="5071" y="15102"/>
                    <a:pt x="5071" y="15102"/>
                    <a:pt x="5071" y="15102"/>
                  </a:cubicBezTo>
                  <a:lnTo>
                    <a:pt x="5071" y="15102"/>
                  </a:lnTo>
                  <a:lnTo>
                    <a:pt x="5085" y="15110"/>
                  </a:lnTo>
                  <a:cubicBezTo>
                    <a:pt x="5080" y="15104"/>
                    <a:pt x="5076" y="15098"/>
                    <a:pt x="5071" y="15092"/>
                  </a:cubicBezTo>
                  <a:lnTo>
                    <a:pt x="5071" y="15092"/>
                  </a:lnTo>
                  <a:cubicBezTo>
                    <a:pt x="5069" y="15087"/>
                    <a:pt x="5064" y="15081"/>
                    <a:pt x="5058" y="15076"/>
                  </a:cubicBezTo>
                  <a:lnTo>
                    <a:pt x="5058" y="15076"/>
                  </a:lnTo>
                  <a:cubicBezTo>
                    <a:pt x="4862" y="14822"/>
                    <a:pt x="4670" y="14565"/>
                    <a:pt x="4482" y="1430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 name="Google Shape;120;p3"/>
            <p:cNvSpPr/>
            <p:nvPr/>
          </p:nvSpPr>
          <p:spPr>
            <a:xfrm>
              <a:off x="4609200" y="3630750"/>
              <a:ext cx="222375" cy="113625"/>
            </a:xfrm>
            <a:custGeom>
              <a:avLst/>
              <a:gdLst/>
              <a:ahLst/>
              <a:cxnLst/>
              <a:rect l="l" t="t" r="r" b="b"/>
              <a:pathLst>
                <a:path w="8895" h="4545" extrusionOk="0">
                  <a:moveTo>
                    <a:pt x="6110" y="0"/>
                  </a:moveTo>
                  <a:cubicBezTo>
                    <a:pt x="5569" y="0"/>
                    <a:pt x="4906" y="29"/>
                    <a:pt x="4167" y="175"/>
                  </a:cubicBezTo>
                  <a:cubicBezTo>
                    <a:pt x="3108" y="365"/>
                    <a:pt x="2382" y="508"/>
                    <a:pt x="1727" y="972"/>
                  </a:cubicBezTo>
                  <a:cubicBezTo>
                    <a:pt x="608" y="1758"/>
                    <a:pt x="0" y="3211"/>
                    <a:pt x="203" y="4544"/>
                  </a:cubicBezTo>
                  <a:cubicBezTo>
                    <a:pt x="750" y="2889"/>
                    <a:pt x="2143" y="1579"/>
                    <a:pt x="3763" y="960"/>
                  </a:cubicBezTo>
                  <a:cubicBezTo>
                    <a:pt x="4713" y="593"/>
                    <a:pt x="5721" y="431"/>
                    <a:pt x="6733" y="431"/>
                  </a:cubicBezTo>
                  <a:cubicBezTo>
                    <a:pt x="7457" y="431"/>
                    <a:pt x="8184" y="514"/>
                    <a:pt x="8894" y="663"/>
                  </a:cubicBezTo>
                  <a:lnTo>
                    <a:pt x="8466" y="139"/>
                  </a:lnTo>
                  <a:cubicBezTo>
                    <a:pt x="8037" y="79"/>
                    <a:pt x="7418" y="20"/>
                    <a:pt x="6680" y="8"/>
                  </a:cubicBezTo>
                  <a:cubicBezTo>
                    <a:pt x="6510" y="5"/>
                    <a:pt x="6319" y="0"/>
                    <a:pt x="61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1" name="Google Shape;121;p3"/>
            <p:cNvSpPr/>
            <p:nvPr/>
          </p:nvSpPr>
          <p:spPr>
            <a:xfrm>
              <a:off x="4705925" y="3356825"/>
              <a:ext cx="112550" cy="289025"/>
            </a:xfrm>
            <a:custGeom>
              <a:avLst/>
              <a:gdLst/>
              <a:ahLst/>
              <a:cxnLst/>
              <a:rect l="l" t="t" r="r" b="b"/>
              <a:pathLst>
                <a:path w="4502" h="11561" extrusionOk="0">
                  <a:moveTo>
                    <a:pt x="1292" y="1"/>
                  </a:moveTo>
                  <a:cubicBezTo>
                    <a:pt x="1273" y="1"/>
                    <a:pt x="417" y="1087"/>
                    <a:pt x="191" y="2238"/>
                  </a:cubicBezTo>
                  <a:cubicBezTo>
                    <a:pt x="60" y="2869"/>
                    <a:pt x="1" y="3857"/>
                    <a:pt x="691" y="5809"/>
                  </a:cubicBezTo>
                  <a:cubicBezTo>
                    <a:pt x="1108" y="7000"/>
                    <a:pt x="1894" y="8786"/>
                    <a:pt x="3406" y="10727"/>
                  </a:cubicBezTo>
                  <a:lnTo>
                    <a:pt x="4501" y="11560"/>
                  </a:lnTo>
                  <a:cubicBezTo>
                    <a:pt x="2323" y="8786"/>
                    <a:pt x="1072" y="5321"/>
                    <a:pt x="953" y="1809"/>
                  </a:cubicBezTo>
                  <a:cubicBezTo>
                    <a:pt x="941" y="1178"/>
                    <a:pt x="953" y="547"/>
                    <a:pt x="1287" y="11"/>
                  </a:cubicBezTo>
                  <a:cubicBezTo>
                    <a:pt x="1291" y="4"/>
                    <a:pt x="1293" y="1"/>
                    <a:pt x="1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2" name="Google Shape;122;p3"/>
            <p:cNvSpPr/>
            <p:nvPr/>
          </p:nvSpPr>
          <p:spPr>
            <a:xfrm>
              <a:off x="4565725" y="3580925"/>
              <a:ext cx="185775" cy="94675"/>
            </a:xfrm>
            <a:custGeom>
              <a:avLst/>
              <a:gdLst/>
              <a:ahLst/>
              <a:cxnLst/>
              <a:rect l="l" t="t" r="r" b="b"/>
              <a:pathLst>
                <a:path w="7431" h="3787" extrusionOk="0">
                  <a:moveTo>
                    <a:pt x="6978" y="1"/>
                  </a:moveTo>
                  <a:cubicBezTo>
                    <a:pt x="6168" y="12"/>
                    <a:pt x="4168" y="48"/>
                    <a:pt x="2263" y="227"/>
                  </a:cubicBezTo>
                  <a:cubicBezTo>
                    <a:pt x="1930" y="251"/>
                    <a:pt x="1394" y="346"/>
                    <a:pt x="858" y="715"/>
                  </a:cubicBezTo>
                  <a:cubicBezTo>
                    <a:pt x="382" y="1060"/>
                    <a:pt x="84" y="1620"/>
                    <a:pt x="37" y="2203"/>
                  </a:cubicBezTo>
                  <a:cubicBezTo>
                    <a:pt x="1" y="2787"/>
                    <a:pt x="239" y="3382"/>
                    <a:pt x="668" y="3787"/>
                  </a:cubicBezTo>
                  <a:cubicBezTo>
                    <a:pt x="382" y="3037"/>
                    <a:pt x="727" y="2179"/>
                    <a:pt x="1323" y="1656"/>
                  </a:cubicBezTo>
                  <a:cubicBezTo>
                    <a:pt x="1906" y="1132"/>
                    <a:pt x="2692" y="894"/>
                    <a:pt x="3466" y="715"/>
                  </a:cubicBezTo>
                  <a:cubicBezTo>
                    <a:pt x="4547" y="467"/>
                    <a:pt x="5653" y="343"/>
                    <a:pt x="6764" y="343"/>
                  </a:cubicBezTo>
                  <a:cubicBezTo>
                    <a:pt x="6986" y="343"/>
                    <a:pt x="7208" y="348"/>
                    <a:pt x="7430" y="358"/>
                  </a:cubicBezTo>
                  <a:lnTo>
                    <a:pt x="697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 name="Google Shape;123;p3"/>
            <p:cNvSpPr/>
            <p:nvPr/>
          </p:nvSpPr>
          <p:spPr>
            <a:xfrm>
              <a:off x="4648200" y="3341025"/>
              <a:ext cx="88425" cy="235450"/>
            </a:xfrm>
            <a:custGeom>
              <a:avLst/>
              <a:gdLst/>
              <a:ahLst/>
              <a:cxnLst/>
              <a:rect l="l" t="t" r="r" b="b"/>
              <a:pathLst>
                <a:path w="3537" h="9418" extrusionOk="0">
                  <a:moveTo>
                    <a:pt x="1441" y="0"/>
                  </a:moveTo>
                  <a:cubicBezTo>
                    <a:pt x="607" y="429"/>
                    <a:pt x="131" y="1369"/>
                    <a:pt x="60" y="2310"/>
                  </a:cubicBezTo>
                  <a:cubicBezTo>
                    <a:pt x="0" y="3251"/>
                    <a:pt x="286" y="4167"/>
                    <a:pt x="643" y="5037"/>
                  </a:cubicBezTo>
                  <a:cubicBezTo>
                    <a:pt x="1263" y="6491"/>
                    <a:pt x="2114" y="7849"/>
                    <a:pt x="3170" y="9025"/>
                  </a:cubicBezTo>
                  <a:lnTo>
                    <a:pt x="3170" y="9025"/>
                  </a:lnTo>
                  <a:lnTo>
                    <a:pt x="2357" y="7120"/>
                  </a:lnTo>
                  <a:cubicBezTo>
                    <a:pt x="1703" y="5596"/>
                    <a:pt x="1048" y="3989"/>
                    <a:pt x="1203" y="2334"/>
                  </a:cubicBezTo>
                  <a:cubicBezTo>
                    <a:pt x="1286" y="1548"/>
                    <a:pt x="1548" y="774"/>
                    <a:pt x="1441" y="0"/>
                  </a:cubicBezTo>
                  <a:close/>
                  <a:moveTo>
                    <a:pt x="3170" y="9025"/>
                  </a:moveTo>
                  <a:lnTo>
                    <a:pt x="3286" y="9299"/>
                  </a:lnTo>
                  <a:lnTo>
                    <a:pt x="3536" y="9418"/>
                  </a:lnTo>
                  <a:cubicBezTo>
                    <a:pt x="3411" y="9290"/>
                    <a:pt x="3289" y="9159"/>
                    <a:pt x="3170" y="902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4" name="Google Shape;124;p3"/>
            <p:cNvSpPr/>
            <p:nvPr/>
          </p:nvSpPr>
          <p:spPr>
            <a:xfrm>
              <a:off x="4555025" y="3524250"/>
              <a:ext cx="141400" cy="59500"/>
            </a:xfrm>
            <a:custGeom>
              <a:avLst/>
              <a:gdLst/>
              <a:ahLst/>
              <a:cxnLst/>
              <a:rect l="l" t="t" r="r" b="b"/>
              <a:pathLst>
                <a:path w="5656" h="2380" extrusionOk="0">
                  <a:moveTo>
                    <a:pt x="2838" y="0"/>
                  </a:moveTo>
                  <a:cubicBezTo>
                    <a:pt x="2610" y="0"/>
                    <a:pt x="2370" y="20"/>
                    <a:pt x="2120" y="65"/>
                  </a:cubicBezTo>
                  <a:cubicBezTo>
                    <a:pt x="1703" y="148"/>
                    <a:pt x="643" y="339"/>
                    <a:pt x="369" y="994"/>
                  </a:cubicBezTo>
                  <a:cubicBezTo>
                    <a:pt x="298" y="1172"/>
                    <a:pt x="191" y="1541"/>
                    <a:pt x="131" y="1815"/>
                  </a:cubicBezTo>
                  <a:cubicBezTo>
                    <a:pt x="0" y="2315"/>
                    <a:pt x="24" y="2363"/>
                    <a:pt x="36" y="2375"/>
                  </a:cubicBezTo>
                  <a:cubicBezTo>
                    <a:pt x="42" y="2378"/>
                    <a:pt x="48" y="2380"/>
                    <a:pt x="54" y="2380"/>
                  </a:cubicBezTo>
                  <a:cubicBezTo>
                    <a:pt x="189" y="2380"/>
                    <a:pt x="545" y="1713"/>
                    <a:pt x="1215" y="1339"/>
                  </a:cubicBezTo>
                  <a:cubicBezTo>
                    <a:pt x="1429" y="1220"/>
                    <a:pt x="1727" y="1101"/>
                    <a:pt x="2798" y="1041"/>
                  </a:cubicBezTo>
                  <a:cubicBezTo>
                    <a:pt x="3119" y="1023"/>
                    <a:pt x="3418" y="1017"/>
                    <a:pt x="3693" y="1017"/>
                  </a:cubicBezTo>
                  <a:cubicBezTo>
                    <a:pt x="4437" y="1017"/>
                    <a:pt x="5005" y="1065"/>
                    <a:pt x="5334" y="1065"/>
                  </a:cubicBezTo>
                  <a:cubicBezTo>
                    <a:pt x="5530" y="1065"/>
                    <a:pt x="5641" y="1048"/>
                    <a:pt x="5656" y="994"/>
                  </a:cubicBezTo>
                  <a:cubicBezTo>
                    <a:pt x="5656" y="958"/>
                    <a:pt x="5656" y="886"/>
                    <a:pt x="5203" y="660"/>
                  </a:cubicBezTo>
                  <a:cubicBezTo>
                    <a:pt x="4676" y="406"/>
                    <a:pt x="3877"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 name="Google Shape;125;p3"/>
            <p:cNvSpPr/>
            <p:nvPr/>
          </p:nvSpPr>
          <p:spPr>
            <a:xfrm>
              <a:off x="4609200" y="3355900"/>
              <a:ext cx="53600" cy="157775"/>
            </a:xfrm>
            <a:custGeom>
              <a:avLst/>
              <a:gdLst/>
              <a:ahLst/>
              <a:cxnLst/>
              <a:rect l="l" t="t" r="r" b="b"/>
              <a:pathLst>
                <a:path w="2144" h="6311" extrusionOk="0">
                  <a:moveTo>
                    <a:pt x="1143" y="0"/>
                  </a:moveTo>
                  <a:lnTo>
                    <a:pt x="1143" y="0"/>
                  </a:lnTo>
                  <a:cubicBezTo>
                    <a:pt x="631" y="215"/>
                    <a:pt x="274" y="715"/>
                    <a:pt x="131" y="1263"/>
                  </a:cubicBezTo>
                  <a:cubicBezTo>
                    <a:pt x="0" y="1822"/>
                    <a:pt x="60" y="2382"/>
                    <a:pt x="191" y="2929"/>
                  </a:cubicBezTo>
                  <a:cubicBezTo>
                    <a:pt x="429" y="3930"/>
                    <a:pt x="881" y="4870"/>
                    <a:pt x="1500" y="5656"/>
                  </a:cubicBezTo>
                  <a:lnTo>
                    <a:pt x="1155" y="5382"/>
                  </a:lnTo>
                  <a:lnTo>
                    <a:pt x="1155" y="5382"/>
                  </a:lnTo>
                  <a:cubicBezTo>
                    <a:pt x="1429" y="5751"/>
                    <a:pt x="1751" y="6061"/>
                    <a:pt x="2143" y="6311"/>
                  </a:cubicBezTo>
                  <a:cubicBezTo>
                    <a:pt x="1429" y="5477"/>
                    <a:pt x="1060" y="4394"/>
                    <a:pt x="941" y="3287"/>
                  </a:cubicBezTo>
                  <a:cubicBezTo>
                    <a:pt x="822" y="2191"/>
                    <a:pt x="953" y="1084"/>
                    <a:pt x="11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6" name="Google Shape;126;p3"/>
            <p:cNvSpPr/>
            <p:nvPr/>
          </p:nvSpPr>
          <p:spPr>
            <a:xfrm>
              <a:off x="4536575" y="3494600"/>
              <a:ext cx="106875" cy="54800"/>
            </a:xfrm>
            <a:custGeom>
              <a:avLst/>
              <a:gdLst/>
              <a:ahLst/>
              <a:cxnLst/>
              <a:rect l="l" t="t" r="r" b="b"/>
              <a:pathLst>
                <a:path w="4275" h="2192" extrusionOk="0">
                  <a:moveTo>
                    <a:pt x="1548" y="1"/>
                  </a:moveTo>
                  <a:cubicBezTo>
                    <a:pt x="1298" y="1"/>
                    <a:pt x="1048" y="1"/>
                    <a:pt x="822" y="84"/>
                  </a:cubicBezTo>
                  <a:cubicBezTo>
                    <a:pt x="441" y="215"/>
                    <a:pt x="167" y="584"/>
                    <a:pt x="84" y="989"/>
                  </a:cubicBezTo>
                  <a:cubicBezTo>
                    <a:pt x="0" y="1394"/>
                    <a:pt x="84" y="1822"/>
                    <a:pt x="262" y="2192"/>
                  </a:cubicBezTo>
                  <a:cubicBezTo>
                    <a:pt x="465" y="1406"/>
                    <a:pt x="1119" y="798"/>
                    <a:pt x="1881" y="501"/>
                  </a:cubicBezTo>
                  <a:cubicBezTo>
                    <a:pt x="2392" y="301"/>
                    <a:pt x="2930" y="225"/>
                    <a:pt x="3473" y="225"/>
                  </a:cubicBezTo>
                  <a:cubicBezTo>
                    <a:pt x="3740" y="225"/>
                    <a:pt x="4008" y="243"/>
                    <a:pt x="4275" y="275"/>
                  </a:cubicBezTo>
                  <a:lnTo>
                    <a:pt x="4072" y="215"/>
                  </a:lnTo>
                  <a:cubicBezTo>
                    <a:pt x="3239" y="108"/>
                    <a:pt x="2405" y="37"/>
                    <a:pt x="15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7" name="Google Shape;127;p3"/>
            <p:cNvSpPr/>
            <p:nvPr/>
          </p:nvSpPr>
          <p:spPr>
            <a:xfrm>
              <a:off x="4532700" y="3459825"/>
              <a:ext cx="89325" cy="25875"/>
            </a:xfrm>
            <a:custGeom>
              <a:avLst/>
              <a:gdLst/>
              <a:ahLst/>
              <a:cxnLst/>
              <a:rect l="l" t="t" r="r" b="b"/>
              <a:pathLst>
                <a:path w="3573" h="1035" extrusionOk="0">
                  <a:moveTo>
                    <a:pt x="1339" y="0"/>
                  </a:moveTo>
                  <a:cubicBezTo>
                    <a:pt x="1242" y="0"/>
                    <a:pt x="1145" y="7"/>
                    <a:pt x="1048" y="23"/>
                  </a:cubicBezTo>
                  <a:cubicBezTo>
                    <a:pt x="512" y="106"/>
                    <a:pt x="12" y="499"/>
                    <a:pt x="0" y="1035"/>
                  </a:cubicBezTo>
                  <a:cubicBezTo>
                    <a:pt x="590" y="604"/>
                    <a:pt x="1322" y="384"/>
                    <a:pt x="2054" y="384"/>
                  </a:cubicBezTo>
                  <a:cubicBezTo>
                    <a:pt x="2577" y="384"/>
                    <a:pt x="3101" y="497"/>
                    <a:pt x="3572" y="725"/>
                  </a:cubicBezTo>
                  <a:lnTo>
                    <a:pt x="3215" y="463"/>
                  </a:lnTo>
                  <a:cubicBezTo>
                    <a:pt x="3001" y="404"/>
                    <a:pt x="2810" y="320"/>
                    <a:pt x="2596" y="261"/>
                  </a:cubicBezTo>
                  <a:cubicBezTo>
                    <a:pt x="2198" y="134"/>
                    <a:pt x="1768" y="0"/>
                    <a:pt x="13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 name="Google Shape;128;p3"/>
            <p:cNvSpPr/>
            <p:nvPr/>
          </p:nvSpPr>
          <p:spPr>
            <a:xfrm>
              <a:off x="4582100" y="3380300"/>
              <a:ext cx="18775" cy="73850"/>
            </a:xfrm>
            <a:custGeom>
              <a:avLst/>
              <a:gdLst/>
              <a:ahLst/>
              <a:cxnLst/>
              <a:rect l="l" t="t" r="r" b="b"/>
              <a:pathLst>
                <a:path w="751" h="2954" extrusionOk="0">
                  <a:moveTo>
                    <a:pt x="691" y="1"/>
                  </a:moveTo>
                  <a:lnTo>
                    <a:pt x="691" y="1"/>
                  </a:lnTo>
                  <a:cubicBezTo>
                    <a:pt x="370" y="144"/>
                    <a:pt x="144" y="465"/>
                    <a:pt x="72" y="822"/>
                  </a:cubicBezTo>
                  <a:cubicBezTo>
                    <a:pt x="1" y="1168"/>
                    <a:pt x="37" y="1537"/>
                    <a:pt x="120" y="1882"/>
                  </a:cubicBezTo>
                  <a:cubicBezTo>
                    <a:pt x="179" y="2144"/>
                    <a:pt x="251" y="2406"/>
                    <a:pt x="334" y="2668"/>
                  </a:cubicBezTo>
                  <a:lnTo>
                    <a:pt x="751" y="2954"/>
                  </a:lnTo>
                  <a:cubicBezTo>
                    <a:pt x="620" y="2775"/>
                    <a:pt x="525" y="2549"/>
                    <a:pt x="453" y="2323"/>
                  </a:cubicBezTo>
                  <a:cubicBezTo>
                    <a:pt x="370" y="2001"/>
                    <a:pt x="394" y="1644"/>
                    <a:pt x="418" y="1299"/>
                  </a:cubicBezTo>
                  <a:cubicBezTo>
                    <a:pt x="429" y="1156"/>
                    <a:pt x="429" y="1001"/>
                    <a:pt x="453" y="858"/>
                  </a:cubicBezTo>
                  <a:cubicBezTo>
                    <a:pt x="501" y="560"/>
                    <a:pt x="572" y="275"/>
                    <a:pt x="6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9" name="Google Shape;129;p3"/>
            <p:cNvSpPr/>
            <p:nvPr/>
          </p:nvSpPr>
          <p:spPr>
            <a:xfrm>
              <a:off x="4533900" y="3432550"/>
              <a:ext cx="58650" cy="17950"/>
            </a:xfrm>
            <a:custGeom>
              <a:avLst/>
              <a:gdLst/>
              <a:ahLst/>
              <a:cxnLst/>
              <a:rect l="l" t="t" r="r" b="b"/>
              <a:pathLst>
                <a:path w="2346" h="718" extrusionOk="0">
                  <a:moveTo>
                    <a:pt x="1198" y="0"/>
                  </a:moveTo>
                  <a:cubicBezTo>
                    <a:pt x="782" y="0"/>
                    <a:pt x="367" y="237"/>
                    <a:pt x="83" y="554"/>
                  </a:cubicBezTo>
                  <a:cubicBezTo>
                    <a:pt x="36" y="578"/>
                    <a:pt x="0" y="637"/>
                    <a:pt x="36" y="685"/>
                  </a:cubicBezTo>
                  <a:cubicBezTo>
                    <a:pt x="54" y="709"/>
                    <a:pt x="80" y="718"/>
                    <a:pt x="109" y="718"/>
                  </a:cubicBezTo>
                  <a:cubicBezTo>
                    <a:pt x="137" y="718"/>
                    <a:pt x="167" y="709"/>
                    <a:pt x="191" y="697"/>
                  </a:cubicBezTo>
                  <a:cubicBezTo>
                    <a:pt x="624" y="545"/>
                    <a:pt x="1088" y="465"/>
                    <a:pt x="1552" y="465"/>
                  </a:cubicBezTo>
                  <a:cubicBezTo>
                    <a:pt x="1814" y="465"/>
                    <a:pt x="2076" y="491"/>
                    <a:pt x="2334" y="542"/>
                  </a:cubicBezTo>
                  <a:lnTo>
                    <a:pt x="2346" y="483"/>
                  </a:lnTo>
                  <a:cubicBezTo>
                    <a:pt x="2024" y="256"/>
                    <a:pt x="1691" y="30"/>
                    <a:pt x="1310" y="6"/>
                  </a:cubicBezTo>
                  <a:cubicBezTo>
                    <a:pt x="1272" y="2"/>
                    <a:pt x="1235" y="0"/>
                    <a:pt x="1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0" name="Google Shape;130;p3"/>
            <p:cNvSpPr/>
            <p:nvPr/>
          </p:nvSpPr>
          <p:spPr>
            <a:xfrm>
              <a:off x="4552950" y="3400550"/>
              <a:ext cx="626875" cy="408100"/>
            </a:xfrm>
            <a:custGeom>
              <a:avLst/>
              <a:gdLst/>
              <a:ahLst/>
              <a:cxnLst/>
              <a:rect l="l" t="t" r="r" b="b"/>
              <a:pathLst>
                <a:path w="25075" h="16324" extrusionOk="0">
                  <a:moveTo>
                    <a:pt x="0" y="0"/>
                  </a:moveTo>
                  <a:cubicBezTo>
                    <a:pt x="1524" y="2024"/>
                    <a:pt x="3250" y="3906"/>
                    <a:pt x="5144" y="5644"/>
                  </a:cubicBezTo>
                  <a:cubicBezTo>
                    <a:pt x="6072" y="6501"/>
                    <a:pt x="7060" y="7323"/>
                    <a:pt x="8061" y="8097"/>
                  </a:cubicBezTo>
                  <a:cubicBezTo>
                    <a:pt x="8561" y="8478"/>
                    <a:pt x="9061" y="8871"/>
                    <a:pt x="9585" y="9228"/>
                  </a:cubicBezTo>
                  <a:cubicBezTo>
                    <a:pt x="9858" y="9406"/>
                    <a:pt x="10108" y="9597"/>
                    <a:pt x="10370" y="9775"/>
                  </a:cubicBezTo>
                  <a:lnTo>
                    <a:pt x="11168" y="10311"/>
                  </a:lnTo>
                  <a:cubicBezTo>
                    <a:pt x="13311" y="11680"/>
                    <a:pt x="15538" y="12907"/>
                    <a:pt x="17871" y="13919"/>
                  </a:cubicBezTo>
                  <a:cubicBezTo>
                    <a:pt x="20193" y="14931"/>
                    <a:pt x="22610" y="15752"/>
                    <a:pt x="25075" y="16324"/>
                  </a:cubicBezTo>
                  <a:cubicBezTo>
                    <a:pt x="22693" y="15455"/>
                    <a:pt x="20372" y="14478"/>
                    <a:pt x="18109" y="13383"/>
                  </a:cubicBezTo>
                  <a:cubicBezTo>
                    <a:pt x="17550" y="13109"/>
                    <a:pt x="17002" y="12812"/>
                    <a:pt x="16431" y="12538"/>
                  </a:cubicBezTo>
                  <a:cubicBezTo>
                    <a:pt x="16157" y="12383"/>
                    <a:pt x="15883" y="12240"/>
                    <a:pt x="15597" y="12085"/>
                  </a:cubicBezTo>
                  <a:lnTo>
                    <a:pt x="15180" y="11859"/>
                  </a:lnTo>
                  <a:lnTo>
                    <a:pt x="14788" y="11621"/>
                  </a:lnTo>
                  <a:cubicBezTo>
                    <a:pt x="13680" y="11014"/>
                    <a:pt x="12621" y="10359"/>
                    <a:pt x="11573" y="9680"/>
                  </a:cubicBezTo>
                  <a:lnTo>
                    <a:pt x="10775" y="9156"/>
                  </a:lnTo>
                  <a:cubicBezTo>
                    <a:pt x="10513" y="8978"/>
                    <a:pt x="10263" y="8799"/>
                    <a:pt x="10001" y="8621"/>
                  </a:cubicBezTo>
                  <a:cubicBezTo>
                    <a:pt x="9489" y="8263"/>
                    <a:pt x="8977" y="7894"/>
                    <a:pt x="8477" y="7513"/>
                  </a:cubicBezTo>
                  <a:cubicBezTo>
                    <a:pt x="7441" y="6775"/>
                    <a:pt x="6477" y="5977"/>
                    <a:pt x="5513" y="5180"/>
                  </a:cubicBezTo>
                  <a:cubicBezTo>
                    <a:pt x="3572" y="3560"/>
                    <a:pt x="1762" y="1834"/>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31" name="Google Shape;131;p3"/>
          <p:cNvGrpSpPr/>
          <p:nvPr/>
        </p:nvGrpSpPr>
        <p:grpSpPr>
          <a:xfrm rot="-5400000">
            <a:off x="8351380" y="-232015"/>
            <a:ext cx="951533" cy="947599"/>
            <a:chOff x="4532700" y="3320475"/>
            <a:chExt cx="647125" cy="644450"/>
          </a:xfrm>
        </p:grpSpPr>
        <p:sp>
          <p:nvSpPr>
            <p:cNvPr id="132" name="Google Shape;132;p3"/>
            <p:cNvSpPr/>
            <p:nvPr/>
          </p:nvSpPr>
          <p:spPr>
            <a:xfrm>
              <a:off x="4941975" y="3407400"/>
              <a:ext cx="118800" cy="358075"/>
            </a:xfrm>
            <a:custGeom>
              <a:avLst/>
              <a:gdLst/>
              <a:ahLst/>
              <a:cxnLst/>
              <a:rect l="l" t="t" r="r" b="b"/>
              <a:pathLst>
                <a:path w="4752" h="14323" extrusionOk="0">
                  <a:moveTo>
                    <a:pt x="4751" y="0"/>
                  </a:moveTo>
                  <a:lnTo>
                    <a:pt x="4751" y="0"/>
                  </a:lnTo>
                  <a:cubicBezTo>
                    <a:pt x="3775" y="334"/>
                    <a:pt x="2822" y="810"/>
                    <a:pt x="2036" y="1489"/>
                  </a:cubicBezTo>
                  <a:cubicBezTo>
                    <a:pt x="1227" y="2167"/>
                    <a:pt x="584" y="3024"/>
                    <a:pt x="274" y="4025"/>
                  </a:cubicBezTo>
                  <a:cubicBezTo>
                    <a:pt x="72" y="4679"/>
                    <a:pt x="0" y="5382"/>
                    <a:pt x="12" y="6072"/>
                  </a:cubicBezTo>
                  <a:cubicBezTo>
                    <a:pt x="48" y="9370"/>
                    <a:pt x="1405" y="12502"/>
                    <a:pt x="4215" y="14228"/>
                  </a:cubicBezTo>
                  <a:lnTo>
                    <a:pt x="4370" y="14288"/>
                  </a:lnTo>
                  <a:cubicBezTo>
                    <a:pt x="4343" y="14288"/>
                    <a:pt x="4379" y="14323"/>
                    <a:pt x="4402" y="14323"/>
                  </a:cubicBezTo>
                  <a:cubicBezTo>
                    <a:pt x="4409" y="14323"/>
                    <a:pt x="4415" y="14320"/>
                    <a:pt x="4418" y="14312"/>
                  </a:cubicBezTo>
                  <a:cubicBezTo>
                    <a:pt x="4430" y="14288"/>
                    <a:pt x="4418" y="14252"/>
                    <a:pt x="4382" y="14228"/>
                  </a:cubicBezTo>
                  <a:cubicBezTo>
                    <a:pt x="3834" y="13633"/>
                    <a:pt x="3346" y="12966"/>
                    <a:pt x="2846" y="12335"/>
                  </a:cubicBezTo>
                  <a:cubicBezTo>
                    <a:pt x="2477" y="11847"/>
                    <a:pt x="2108" y="11347"/>
                    <a:pt x="1822" y="10799"/>
                  </a:cubicBezTo>
                  <a:cubicBezTo>
                    <a:pt x="1572" y="10275"/>
                    <a:pt x="1394" y="9692"/>
                    <a:pt x="1263" y="9132"/>
                  </a:cubicBezTo>
                  <a:cubicBezTo>
                    <a:pt x="1120" y="8608"/>
                    <a:pt x="1024" y="8073"/>
                    <a:pt x="977" y="7525"/>
                  </a:cubicBezTo>
                  <a:cubicBezTo>
                    <a:pt x="846" y="6049"/>
                    <a:pt x="1096" y="4537"/>
                    <a:pt x="1751" y="3191"/>
                  </a:cubicBezTo>
                  <a:cubicBezTo>
                    <a:pt x="2406" y="1858"/>
                    <a:pt x="3465" y="703"/>
                    <a:pt x="47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3" name="Google Shape;133;p3"/>
            <p:cNvSpPr/>
            <p:nvPr/>
          </p:nvSpPr>
          <p:spPr>
            <a:xfrm>
              <a:off x="4796725" y="3749700"/>
              <a:ext cx="254225" cy="215225"/>
            </a:xfrm>
            <a:custGeom>
              <a:avLst/>
              <a:gdLst/>
              <a:ahLst/>
              <a:cxnLst/>
              <a:rect l="l" t="t" r="r" b="b"/>
              <a:pathLst>
                <a:path w="10169" h="8609" extrusionOk="0">
                  <a:moveTo>
                    <a:pt x="10168" y="441"/>
                  </a:moveTo>
                  <a:lnTo>
                    <a:pt x="10168" y="441"/>
                  </a:lnTo>
                  <a:cubicBezTo>
                    <a:pt x="10082" y="446"/>
                    <a:pt x="9996" y="452"/>
                    <a:pt x="9910" y="459"/>
                  </a:cubicBezTo>
                  <a:lnTo>
                    <a:pt x="9910" y="459"/>
                  </a:lnTo>
                  <a:lnTo>
                    <a:pt x="10013" y="524"/>
                  </a:lnTo>
                  <a:cubicBezTo>
                    <a:pt x="10061" y="500"/>
                    <a:pt x="10121" y="465"/>
                    <a:pt x="10168" y="441"/>
                  </a:cubicBezTo>
                  <a:close/>
                  <a:moveTo>
                    <a:pt x="7879" y="0"/>
                  </a:moveTo>
                  <a:cubicBezTo>
                    <a:pt x="6222" y="0"/>
                    <a:pt x="4558" y="504"/>
                    <a:pt x="3108" y="1310"/>
                  </a:cubicBezTo>
                  <a:cubicBezTo>
                    <a:pt x="2286" y="1751"/>
                    <a:pt x="1536" y="2298"/>
                    <a:pt x="953" y="3037"/>
                  </a:cubicBezTo>
                  <a:cubicBezTo>
                    <a:pt x="369" y="3763"/>
                    <a:pt x="0" y="4680"/>
                    <a:pt x="60" y="5608"/>
                  </a:cubicBezTo>
                  <a:cubicBezTo>
                    <a:pt x="95" y="6073"/>
                    <a:pt x="226" y="6513"/>
                    <a:pt x="357" y="6966"/>
                  </a:cubicBezTo>
                  <a:cubicBezTo>
                    <a:pt x="548" y="7561"/>
                    <a:pt x="774" y="8180"/>
                    <a:pt x="1238" y="8609"/>
                  </a:cubicBezTo>
                  <a:lnTo>
                    <a:pt x="1238" y="8454"/>
                  </a:lnTo>
                  <a:lnTo>
                    <a:pt x="1238" y="8216"/>
                  </a:lnTo>
                  <a:lnTo>
                    <a:pt x="1238" y="7739"/>
                  </a:lnTo>
                  <a:cubicBezTo>
                    <a:pt x="1227" y="7394"/>
                    <a:pt x="1203" y="7037"/>
                    <a:pt x="1191" y="6692"/>
                  </a:cubicBezTo>
                  <a:cubicBezTo>
                    <a:pt x="1167" y="6037"/>
                    <a:pt x="1143" y="5382"/>
                    <a:pt x="1262" y="4727"/>
                  </a:cubicBezTo>
                  <a:cubicBezTo>
                    <a:pt x="1310" y="4441"/>
                    <a:pt x="1405" y="4168"/>
                    <a:pt x="1489" y="3894"/>
                  </a:cubicBezTo>
                  <a:cubicBezTo>
                    <a:pt x="1500" y="3846"/>
                    <a:pt x="1524" y="3787"/>
                    <a:pt x="1536" y="3739"/>
                  </a:cubicBezTo>
                  <a:cubicBezTo>
                    <a:pt x="1548" y="3668"/>
                    <a:pt x="1560" y="3596"/>
                    <a:pt x="1584" y="3537"/>
                  </a:cubicBezTo>
                  <a:cubicBezTo>
                    <a:pt x="1655" y="3346"/>
                    <a:pt x="1846" y="3179"/>
                    <a:pt x="1989" y="3025"/>
                  </a:cubicBezTo>
                  <a:cubicBezTo>
                    <a:pt x="2179" y="2846"/>
                    <a:pt x="2381" y="2703"/>
                    <a:pt x="2584" y="2548"/>
                  </a:cubicBezTo>
                  <a:cubicBezTo>
                    <a:pt x="2608" y="2536"/>
                    <a:pt x="2620" y="2525"/>
                    <a:pt x="2632" y="2525"/>
                  </a:cubicBezTo>
                  <a:cubicBezTo>
                    <a:pt x="3084" y="2227"/>
                    <a:pt x="3560" y="2013"/>
                    <a:pt x="4048" y="1810"/>
                  </a:cubicBezTo>
                  <a:cubicBezTo>
                    <a:pt x="5921" y="1068"/>
                    <a:pt x="7892" y="610"/>
                    <a:pt x="9910" y="459"/>
                  </a:cubicBezTo>
                  <a:lnTo>
                    <a:pt x="9910" y="459"/>
                  </a:lnTo>
                  <a:lnTo>
                    <a:pt x="9430" y="155"/>
                  </a:lnTo>
                  <a:cubicBezTo>
                    <a:pt x="8918" y="50"/>
                    <a:pt x="8399" y="0"/>
                    <a:pt x="78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4" name="Google Shape;134;p3"/>
            <p:cNvSpPr/>
            <p:nvPr/>
          </p:nvSpPr>
          <p:spPr>
            <a:xfrm>
              <a:off x="4848225" y="3358575"/>
              <a:ext cx="150625" cy="380125"/>
            </a:xfrm>
            <a:custGeom>
              <a:avLst/>
              <a:gdLst/>
              <a:ahLst/>
              <a:cxnLst/>
              <a:rect l="l" t="t" r="r" b="b"/>
              <a:pathLst>
                <a:path w="6025" h="15205" extrusionOk="0">
                  <a:moveTo>
                    <a:pt x="3989" y="1"/>
                  </a:moveTo>
                  <a:lnTo>
                    <a:pt x="3989" y="1"/>
                  </a:lnTo>
                  <a:cubicBezTo>
                    <a:pt x="3012" y="263"/>
                    <a:pt x="2215" y="953"/>
                    <a:pt x="1524" y="1691"/>
                  </a:cubicBezTo>
                  <a:cubicBezTo>
                    <a:pt x="1191" y="2049"/>
                    <a:pt x="857" y="2453"/>
                    <a:pt x="631" y="2906"/>
                  </a:cubicBezTo>
                  <a:cubicBezTo>
                    <a:pt x="441" y="3287"/>
                    <a:pt x="333" y="3715"/>
                    <a:pt x="274" y="4156"/>
                  </a:cubicBezTo>
                  <a:cubicBezTo>
                    <a:pt x="0" y="6097"/>
                    <a:pt x="464" y="8121"/>
                    <a:pt x="1345" y="9895"/>
                  </a:cubicBezTo>
                  <a:cubicBezTo>
                    <a:pt x="2238" y="11669"/>
                    <a:pt x="3524" y="13217"/>
                    <a:pt x="4905" y="14633"/>
                  </a:cubicBezTo>
                  <a:lnTo>
                    <a:pt x="6025" y="15205"/>
                  </a:lnTo>
                  <a:cubicBezTo>
                    <a:pt x="4727" y="13979"/>
                    <a:pt x="3643" y="12514"/>
                    <a:pt x="2810" y="10942"/>
                  </a:cubicBezTo>
                  <a:cubicBezTo>
                    <a:pt x="2131" y="9657"/>
                    <a:pt x="1619" y="8275"/>
                    <a:pt x="1453" y="6847"/>
                  </a:cubicBezTo>
                  <a:cubicBezTo>
                    <a:pt x="1286" y="5418"/>
                    <a:pt x="1464" y="3918"/>
                    <a:pt x="2096" y="2620"/>
                  </a:cubicBezTo>
                  <a:cubicBezTo>
                    <a:pt x="2572" y="1656"/>
                    <a:pt x="3286" y="822"/>
                    <a:pt x="398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5" name="Google Shape;135;p3"/>
            <p:cNvSpPr/>
            <p:nvPr/>
          </p:nvSpPr>
          <p:spPr>
            <a:xfrm>
              <a:off x="4703850" y="3721725"/>
              <a:ext cx="277150" cy="212850"/>
            </a:xfrm>
            <a:custGeom>
              <a:avLst/>
              <a:gdLst/>
              <a:ahLst/>
              <a:cxnLst/>
              <a:rect l="l" t="t" r="r" b="b"/>
              <a:pathLst>
                <a:path w="11086" h="8514" extrusionOk="0">
                  <a:moveTo>
                    <a:pt x="10454" y="0"/>
                  </a:moveTo>
                  <a:cubicBezTo>
                    <a:pt x="9264" y="226"/>
                    <a:pt x="8097" y="441"/>
                    <a:pt x="6918" y="703"/>
                  </a:cubicBezTo>
                  <a:cubicBezTo>
                    <a:pt x="5620" y="977"/>
                    <a:pt x="4311" y="1322"/>
                    <a:pt x="3156" y="1953"/>
                  </a:cubicBezTo>
                  <a:cubicBezTo>
                    <a:pt x="1977" y="2584"/>
                    <a:pt x="953" y="3560"/>
                    <a:pt x="477" y="4787"/>
                  </a:cubicBezTo>
                  <a:cubicBezTo>
                    <a:pt x="0" y="6025"/>
                    <a:pt x="179" y="7561"/>
                    <a:pt x="1096" y="8513"/>
                  </a:cubicBezTo>
                  <a:cubicBezTo>
                    <a:pt x="929" y="7037"/>
                    <a:pt x="965" y="5441"/>
                    <a:pt x="1739" y="4179"/>
                  </a:cubicBezTo>
                  <a:cubicBezTo>
                    <a:pt x="2275" y="3322"/>
                    <a:pt x="3096" y="2691"/>
                    <a:pt x="3965" y="2203"/>
                  </a:cubicBezTo>
                  <a:cubicBezTo>
                    <a:pt x="6132" y="1000"/>
                    <a:pt x="8633" y="584"/>
                    <a:pt x="11085" y="286"/>
                  </a:cubicBezTo>
                  <a:lnTo>
                    <a:pt x="1045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6" name="Google Shape;136;p3"/>
            <p:cNvSpPr/>
            <p:nvPr/>
          </p:nvSpPr>
          <p:spPr>
            <a:xfrm>
              <a:off x="4657725" y="3686600"/>
              <a:ext cx="264925" cy="150050"/>
            </a:xfrm>
            <a:custGeom>
              <a:avLst/>
              <a:gdLst/>
              <a:ahLst/>
              <a:cxnLst/>
              <a:rect l="l" t="t" r="r" b="b"/>
              <a:pathLst>
                <a:path w="10597" h="6002" extrusionOk="0">
                  <a:moveTo>
                    <a:pt x="9751" y="0"/>
                  </a:moveTo>
                  <a:cubicBezTo>
                    <a:pt x="7537" y="107"/>
                    <a:pt x="5310" y="227"/>
                    <a:pt x="3167" y="810"/>
                  </a:cubicBezTo>
                  <a:cubicBezTo>
                    <a:pt x="2691" y="929"/>
                    <a:pt x="2226" y="1072"/>
                    <a:pt x="1810" y="1334"/>
                  </a:cubicBezTo>
                  <a:cubicBezTo>
                    <a:pt x="1072" y="1774"/>
                    <a:pt x="560" y="2560"/>
                    <a:pt x="298" y="3394"/>
                  </a:cubicBezTo>
                  <a:cubicBezTo>
                    <a:pt x="24" y="4227"/>
                    <a:pt x="0" y="5120"/>
                    <a:pt x="60" y="6001"/>
                  </a:cubicBezTo>
                  <a:cubicBezTo>
                    <a:pt x="417" y="4156"/>
                    <a:pt x="1762" y="2620"/>
                    <a:pt x="3405" y="1715"/>
                  </a:cubicBezTo>
                  <a:cubicBezTo>
                    <a:pt x="5036" y="822"/>
                    <a:pt x="6929" y="500"/>
                    <a:pt x="8811" y="441"/>
                  </a:cubicBezTo>
                  <a:cubicBezTo>
                    <a:pt x="9018" y="433"/>
                    <a:pt x="9225" y="427"/>
                    <a:pt x="9433" y="427"/>
                  </a:cubicBezTo>
                  <a:cubicBezTo>
                    <a:pt x="9821" y="427"/>
                    <a:pt x="10209" y="446"/>
                    <a:pt x="10597" y="500"/>
                  </a:cubicBezTo>
                  <a:lnTo>
                    <a:pt x="975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7" name="Google Shape;137;p3"/>
            <p:cNvSpPr/>
            <p:nvPr/>
          </p:nvSpPr>
          <p:spPr>
            <a:xfrm>
              <a:off x="4769625" y="3320475"/>
              <a:ext cx="127125" cy="377750"/>
            </a:xfrm>
            <a:custGeom>
              <a:avLst/>
              <a:gdLst/>
              <a:ahLst/>
              <a:cxnLst/>
              <a:rect l="l" t="t" r="r" b="b"/>
              <a:pathLst>
                <a:path w="5085" h="15110" extrusionOk="0">
                  <a:moveTo>
                    <a:pt x="2453" y="1"/>
                  </a:moveTo>
                  <a:lnTo>
                    <a:pt x="2453" y="1"/>
                  </a:lnTo>
                  <a:cubicBezTo>
                    <a:pt x="1977" y="84"/>
                    <a:pt x="1560" y="382"/>
                    <a:pt x="1203" y="703"/>
                  </a:cubicBezTo>
                  <a:cubicBezTo>
                    <a:pt x="798" y="1072"/>
                    <a:pt x="429" y="1489"/>
                    <a:pt x="215" y="2001"/>
                  </a:cubicBezTo>
                  <a:cubicBezTo>
                    <a:pt x="60" y="2382"/>
                    <a:pt x="13" y="2822"/>
                    <a:pt x="13" y="3239"/>
                  </a:cubicBezTo>
                  <a:cubicBezTo>
                    <a:pt x="1" y="4394"/>
                    <a:pt x="275" y="5537"/>
                    <a:pt x="632" y="6656"/>
                  </a:cubicBezTo>
                  <a:cubicBezTo>
                    <a:pt x="1506" y="9385"/>
                    <a:pt x="2809" y="11980"/>
                    <a:pt x="4482" y="14305"/>
                  </a:cubicBezTo>
                  <a:lnTo>
                    <a:pt x="4482" y="14305"/>
                  </a:lnTo>
                  <a:cubicBezTo>
                    <a:pt x="4477" y="14291"/>
                    <a:pt x="4471" y="14278"/>
                    <a:pt x="4466" y="14264"/>
                  </a:cubicBezTo>
                  <a:cubicBezTo>
                    <a:pt x="3513" y="12002"/>
                    <a:pt x="2596" y="9704"/>
                    <a:pt x="1727" y="7406"/>
                  </a:cubicBezTo>
                  <a:cubicBezTo>
                    <a:pt x="1572" y="7002"/>
                    <a:pt x="1430" y="6609"/>
                    <a:pt x="1334" y="6192"/>
                  </a:cubicBezTo>
                  <a:cubicBezTo>
                    <a:pt x="1263" y="5775"/>
                    <a:pt x="1239" y="5358"/>
                    <a:pt x="1251" y="4930"/>
                  </a:cubicBezTo>
                  <a:cubicBezTo>
                    <a:pt x="1275" y="3549"/>
                    <a:pt x="1620" y="2191"/>
                    <a:pt x="2227" y="953"/>
                  </a:cubicBezTo>
                  <a:cubicBezTo>
                    <a:pt x="2382" y="655"/>
                    <a:pt x="2537" y="334"/>
                    <a:pt x="2453" y="1"/>
                  </a:cubicBezTo>
                  <a:close/>
                  <a:moveTo>
                    <a:pt x="4482" y="14305"/>
                  </a:moveTo>
                  <a:lnTo>
                    <a:pt x="4482" y="14305"/>
                  </a:lnTo>
                  <a:cubicBezTo>
                    <a:pt x="4602" y="14592"/>
                    <a:pt x="4753" y="14892"/>
                    <a:pt x="5002" y="15062"/>
                  </a:cubicBezTo>
                  <a:lnTo>
                    <a:pt x="5002" y="15062"/>
                  </a:lnTo>
                  <a:cubicBezTo>
                    <a:pt x="5002" y="15062"/>
                    <a:pt x="5002" y="15062"/>
                    <a:pt x="5001" y="15062"/>
                  </a:cubicBezTo>
                  <a:lnTo>
                    <a:pt x="5013" y="15069"/>
                  </a:lnTo>
                  <a:lnTo>
                    <a:pt x="5013" y="15069"/>
                  </a:lnTo>
                  <a:cubicBezTo>
                    <a:pt x="5029" y="15079"/>
                    <a:pt x="5045" y="15089"/>
                    <a:pt x="5061" y="15098"/>
                  </a:cubicBezTo>
                  <a:cubicBezTo>
                    <a:pt x="5065" y="15101"/>
                    <a:pt x="5069" y="15102"/>
                    <a:pt x="5071" y="15102"/>
                  </a:cubicBezTo>
                  <a:cubicBezTo>
                    <a:pt x="5071" y="15102"/>
                    <a:pt x="5071" y="15102"/>
                    <a:pt x="5071" y="15102"/>
                  </a:cubicBezTo>
                  <a:lnTo>
                    <a:pt x="5071" y="15102"/>
                  </a:lnTo>
                  <a:lnTo>
                    <a:pt x="5085" y="15110"/>
                  </a:lnTo>
                  <a:cubicBezTo>
                    <a:pt x="5080" y="15104"/>
                    <a:pt x="5076" y="15098"/>
                    <a:pt x="5071" y="15092"/>
                  </a:cubicBezTo>
                  <a:lnTo>
                    <a:pt x="5071" y="15092"/>
                  </a:lnTo>
                  <a:cubicBezTo>
                    <a:pt x="5069" y="15087"/>
                    <a:pt x="5064" y="15081"/>
                    <a:pt x="5058" y="15076"/>
                  </a:cubicBezTo>
                  <a:lnTo>
                    <a:pt x="5058" y="15076"/>
                  </a:lnTo>
                  <a:cubicBezTo>
                    <a:pt x="4862" y="14822"/>
                    <a:pt x="4670" y="14565"/>
                    <a:pt x="4482" y="1430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8" name="Google Shape;138;p3"/>
            <p:cNvSpPr/>
            <p:nvPr/>
          </p:nvSpPr>
          <p:spPr>
            <a:xfrm>
              <a:off x="4609200" y="3630750"/>
              <a:ext cx="222375" cy="113625"/>
            </a:xfrm>
            <a:custGeom>
              <a:avLst/>
              <a:gdLst/>
              <a:ahLst/>
              <a:cxnLst/>
              <a:rect l="l" t="t" r="r" b="b"/>
              <a:pathLst>
                <a:path w="8895" h="4545" extrusionOk="0">
                  <a:moveTo>
                    <a:pt x="6110" y="0"/>
                  </a:moveTo>
                  <a:cubicBezTo>
                    <a:pt x="5569" y="0"/>
                    <a:pt x="4906" y="29"/>
                    <a:pt x="4167" y="175"/>
                  </a:cubicBezTo>
                  <a:cubicBezTo>
                    <a:pt x="3108" y="365"/>
                    <a:pt x="2382" y="508"/>
                    <a:pt x="1727" y="972"/>
                  </a:cubicBezTo>
                  <a:cubicBezTo>
                    <a:pt x="608" y="1758"/>
                    <a:pt x="0" y="3211"/>
                    <a:pt x="203" y="4544"/>
                  </a:cubicBezTo>
                  <a:cubicBezTo>
                    <a:pt x="750" y="2889"/>
                    <a:pt x="2143" y="1579"/>
                    <a:pt x="3763" y="960"/>
                  </a:cubicBezTo>
                  <a:cubicBezTo>
                    <a:pt x="4713" y="593"/>
                    <a:pt x="5721" y="431"/>
                    <a:pt x="6733" y="431"/>
                  </a:cubicBezTo>
                  <a:cubicBezTo>
                    <a:pt x="7457" y="431"/>
                    <a:pt x="8184" y="514"/>
                    <a:pt x="8894" y="663"/>
                  </a:cubicBezTo>
                  <a:lnTo>
                    <a:pt x="8466" y="139"/>
                  </a:lnTo>
                  <a:cubicBezTo>
                    <a:pt x="8037" y="79"/>
                    <a:pt x="7418" y="20"/>
                    <a:pt x="6680" y="8"/>
                  </a:cubicBezTo>
                  <a:cubicBezTo>
                    <a:pt x="6510" y="5"/>
                    <a:pt x="6319" y="0"/>
                    <a:pt x="61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 name="Google Shape;139;p3"/>
            <p:cNvSpPr/>
            <p:nvPr/>
          </p:nvSpPr>
          <p:spPr>
            <a:xfrm>
              <a:off x="4705925" y="3356825"/>
              <a:ext cx="112550" cy="289025"/>
            </a:xfrm>
            <a:custGeom>
              <a:avLst/>
              <a:gdLst/>
              <a:ahLst/>
              <a:cxnLst/>
              <a:rect l="l" t="t" r="r" b="b"/>
              <a:pathLst>
                <a:path w="4502" h="11561" extrusionOk="0">
                  <a:moveTo>
                    <a:pt x="1292" y="1"/>
                  </a:moveTo>
                  <a:cubicBezTo>
                    <a:pt x="1273" y="1"/>
                    <a:pt x="417" y="1087"/>
                    <a:pt x="191" y="2238"/>
                  </a:cubicBezTo>
                  <a:cubicBezTo>
                    <a:pt x="60" y="2869"/>
                    <a:pt x="1" y="3857"/>
                    <a:pt x="691" y="5809"/>
                  </a:cubicBezTo>
                  <a:cubicBezTo>
                    <a:pt x="1108" y="7000"/>
                    <a:pt x="1894" y="8786"/>
                    <a:pt x="3406" y="10727"/>
                  </a:cubicBezTo>
                  <a:lnTo>
                    <a:pt x="4501" y="11560"/>
                  </a:lnTo>
                  <a:cubicBezTo>
                    <a:pt x="2323" y="8786"/>
                    <a:pt x="1072" y="5321"/>
                    <a:pt x="953" y="1809"/>
                  </a:cubicBezTo>
                  <a:cubicBezTo>
                    <a:pt x="941" y="1178"/>
                    <a:pt x="953" y="547"/>
                    <a:pt x="1287" y="11"/>
                  </a:cubicBezTo>
                  <a:cubicBezTo>
                    <a:pt x="1291" y="4"/>
                    <a:pt x="1293" y="1"/>
                    <a:pt x="12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 name="Google Shape;140;p3"/>
            <p:cNvSpPr/>
            <p:nvPr/>
          </p:nvSpPr>
          <p:spPr>
            <a:xfrm>
              <a:off x="4565725" y="3580925"/>
              <a:ext cx="185775" cy="94675"/>
            </a:xfrm>
            <a:custGeom>
              <a:avLst/>
              <a:gdLst/>
              <a:ahLst/>
              <a:cxnLst/>
              <a:rect l="l" t="t" r="r" b="b"/>
              <a:pathLst>
                <a:path w="7431" h="3787" extrusionOk="0">
                  <a:moveTo>
                    <a:pt x="6978" y="1"/>
                  </a:moveTo>
                  <a:cubicBezTo>
                    <a:pt x="6168" y="12"/>
                    <a:pt x="4168" y="48"/>
                    <a:pt x="2263" y="227"/>
                  </a:cubicBezTo>
                  <a:cubicBezTo>
                    <a:pt x="1930" y="251"/>
                    <a:pt x="1394" y="346"/>
                    <a:pt x="858" y="715"/>
                  </a:cubicBezTo>
                  <a:cubicBezTo>
                    <a:pt x="382" y="1060"/>
                    <a:pt x="84" y="1620"/>
                    <a:pt x="37" y="2203"/>
                  </a:cubicBezTo>
                  <a:cubicBezTo>
                    <a:pt x="1" y="2787"/>
                    <a:pt x="239" y="3382"/>
                    <a:pt x="668" y="3787"/>
                  </a:cubicBezTo>
                  <a:cubicBezTo>
                    <a:pt x="382" y="3037"/>
                    <a:pt x="727" y="2179"/>
                    <a:pt x="1323" y="1656"/>
                  </a:cubicBezTo>
                  <a:cubicBezTo>
                    <a:pt x="1906" y="1132"/>
                    <a:pt x="2692" y="894"/>
                    <a:pt x="3466" y="715"/>
                  </a:cubicBezTo>
                  <a:cubicBezTo>
                    <a:pt x="4547" y="467"/>
                    <a:pt x="5653" y="343"/>
                    <a:pt x="6764" y="343"/>
                  </a:cubicBezTo>
                  <a:cubicBezTo>
                    <a:pt x="6986" y="343"/>
                    <a:pt x="7208" y="348"/>
                    <a:pt x="7430" y="358"/>
                  </a:cubicBezTo>
                  <a:lnTo>
                    <a:pt x="697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1" name="Google Shape;141;p3"/>
            <p:cNvSpPr/>
            <p:nvPr/>
          </p:nvSpPr>
          <p:spPr>
            <a:xfrm>
              <a:off x="4648200" y="3341025"/>
              <a:ext cx="88425" cy="235450"/>
            </a:xfrm>
            <a:custGeom>
              <a:avLst/>
              <a:gdLst/>
              <a:ahLst/>
              <a:cxnLst/>
              <a:rect l="l" t="t" r="r" b="b"/>
              <a:pathLst>
                <a:path w="3537" h="9418" extrusionOk="0">
                  <a:moveTo>
                    <a:pt x="1441" y="0"/>
                  </a:moveTo>
                  <a:cubicBezTo>
                    <a:pt x="607" y="429"/>
                    <a:pt x="131" y="1369"/>
                    <a:pt x="60" y="2310"/>
                  </a:cubicBezTo>
                  <a:cubicBezTo>
                    <a:pt x="0" y="3251"/>
                    <a:pt x="286" y="4167"/>
                    <a:pt x="643" y="5037"/>
                  </a:cubicBezTo>
                  <a:cubicBezTo>
                    <a:pt x="1263" y="6491"/>
                    <a:pt x="2114" y="7849"/>
                    <a:pt x="3170" y="9025"/>
                  </a:cubicBezTo>
                  <a:lnTo>
                    <a:pt x="3170" y="9025"/>
                  </a:lnTo>
                  <a:lnTo>
                    <a:pt x="2357" y="7120"/>
                  </a:lnTo>
                  <a:cubicBezTo>
                    <a:pt x="1703" y="5596"/>
                    <a:pt x="1048" y="3989"/>
                    <a:pt x="1203" y="2334"/>
                  </a:cubicBezTo>
                  <a:cubicBezTo>
                    <a:pt x="1286" y="1548"/>
                    <a:pt x="1548" y="774"/>
                    <a:pt x="1441" y="0"/>
                  </a:cubicBezTo>
                  <a:close/>
                  <a:moveTo>
                    <a:pt x="3170" y="9025"/>
                  </a:moveTo>
                  <a:lnTo>
                    <a:pt x="3286" y="9299"/>
                  </a:lnTo>
                  <a:lnTo>
                    <a:pt x="3536" y="9418"/>
                  </a:lnTo>
                  <a:cubicBezTo>
                    <a:pt x="3411" y="9290"/>
                    <a:pt x="3289" y="9159"/>
                    <a:pt x="3170" y="90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2" name="Google Shape;142;p3"/>
            <p:cNvSpPr/>
            <p:nvPr/>
          </p:nvSpPr>
          <p:spPr>
            <a:xfrm>
              <a:off x="4555025" y="3524250"/>
              <a:ext cx="141400" cy="59500"/>
            </a:xfrm>
            <a:custGeom>
              <a:avLst/>
              <a:gdLst/>
              <a:ahLst/>
              <a:cxnLst/>
              <a:rect l="l" t="t" r="r" b="b"/>
              <a:pathLst>
                <a:path w="5656" h="2380" extrusionOk="0">
                  <a:moveTo>
                    <a:pt x="2838" y="0"/>
                  </a:moveTo>
                  <a:cubicBezTo>
                    <a:pt x="2610" y="0"/>
                    <a:pt x="2370" y="20"/>
                    <a:pt x="2120" y="65"/>
                  </a:cubicBezTo>
                  <a:cubicBezTo>
                    <a:pt x="1703" y="148"/>
                    <a:pt x="643" y="339"/>
                    <a:pt x="369" y="994"/>
                  </a:cubicBezTo>
                  <a:cubicBezTo>
                    <a:pt x="298" y="1172"/>
                    <a:pt x="191" y="1541"/>
                    <a:pt x="131" y="1815"/>
                  </a:cubicBezTo>
                  <a:cubicBezTo>
                    <a:pt x="0" y="2315"/>
                    <a:pt x="24" y="2363"/>
                    <a:pt x="36" y="2375"/>
                  </a:cubicBezTo>
                  <a:cubicBezTo>
                    <a:pt x="42" y="2378"/>
                    <a:pt x="48" y="2380"/>
                    <a:pt x="54" y="2380"/>
                  </a:cubicBezTo>
                  <a:cubicBezTo>
                    <a:pt x="189" y="2380"/>
                    <a:pt x="545" y="1713"/>
                    <a:pt x="1215" y="1339"/>
                  </a:cubicBezTo>
                  <a:cubicBezTo>
                    <a:pt x="1429" y="1220"/>
                    <a:pt x="1727" y="1101"/>
                    <a:pt x="2798" y="1041"/>
                  </a:cubicBezTo>
                  <a:cubicBezTo>
                    <a:pt x="3119" y="1023"/>
                    <a:pt x="3418" y="1017"/>
                    <a:pt x="3693" y="1017"/>
                  </a:cubicBezTo>
                  <a:cubicBezTo>
                    <a:pt x="4437" y="1017"/>
                    <a:pt x="5005" y="1065"/>
                    <a:pt x="5334" y="1065"/>
                  </a:cubicBezTo>
                  <a:cubicBezTo>
                    <a:pt x="5530" y="1065"/>
                    <a:pt x="5641" y="1048"/>
                    <a:pt x="5656" y="994"/>
                  </a:cubicBezTo>
                  <a:cubicBezTo>
                    <a:pt x="5656" y="958"/>
                    <a:pt x="5656" y="886"/>
                    <a:pt x="5203" y="660"/>
                  </a:cubicBezTo>
                  <a:cubicBezTo>
                    <a:pt x="4676" y="406"/>
                    <a:pt x="3877" y="0"/>
                    <a:pt x="28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 name="Google Shape;143;p3"/>
            <p:cNvSpPr/>
            <p:nvPr/>
          </p:nvSpPr>
          <p:spPr>
            <a:xfrm>
              <a:off x="4609200" y="3355900"/>
              <a:ext cx="53600" cy="157775"/>
            </a:xfrm>
            <a:custGeom>
              <a:avLst/>
              <a:gdLst/>
              <a:ahLst/>
              <a:cxnLst/>
              <a:rect l="l" t="t" r="r" b="b"/>
              <a:pathLst>
                <a:path w="2144" h="6311" extrusionOk="0">
                  <a:moveTo>
                    <a:pt x="1143" y="0"/>
                  </a:moveTo>
                  <a:lnTo>
                    <a:pt x="1143" y="0"/>
                  </a:lnTo>
                  <a:cubicBezTo>
                    <a:pt x="631" y="215"/>
                    <a:pt x="274" y="715"/>
                    <a:pt x="131" y="1263"/>
                  </a:cubicBezTo>
                  <a:cubicBezTo>
                    <a:pt x="0" y="1822"/>
                    <a:pt x="60" y="2382"/>
                    <a:pt x="191" y="2929"/>
                  </a:cubicBezTo>
                  <a:cubicBezTo>
                    <a:pt x="429" y="3930"/>
                    <a:pt x="881" y="4870"/>
                    <a:pt x="1500" y="5656"/>
                  </a:cubicBezTo>
                  <a:lnTo>
                    <a:pt x="1155" y="5382"/>
                  </a:lnTo>
                  <a:lnTo>
                    <a:pt x="1155" y="5382"/>
                  </a:lnTo>
                  <a:cubicBezTo>
                    <a:pt x="1429" y="5751"/>
                    <a:pt x="1751" y="6061"/>
                    <a:pt x="2143" y="6311"/>
                  </a:cubicBezTo>
                  <a:cubicBezTo>
                    <a:pt x="1429" y="5477"/>
                    <a:pt x="1060" y="4394"/>
                    <a:pt x="941" y="3287"/>
                  </a:cubicBezTo>
                  <a:cubicBezTo>
                    <a:pt x="822" y="2191"/>
                    <a:pt x="953" y="1084"/>
                    <a:pt x="11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4" name="Google Shape;144;p3"/>
            <p:cNvSpPr/>
            <p:nvPr/>
          </p:nvSpPr>
          <p:spPr>
            <a:xfrm>
              <a:off x="4536575" y="3494600"/>
              <a:ext cx="106875" cy="54800"/>
            </a:xfrm>
            <a:custGeom>
              <a:avLst/>
              <a:gdLst/>
              <a:ahLst/>
              <a:cxnLst/>
              <a:rect l="l" t="t" r="r" b="b"/>
              <a:pathLst>
                <a:path w="4275" h="2192" extrusionOk="0">
                  <a:moveTo>
                    <a:pt x="1548" y="1"/>
                  </a:moveTo>
                  <a:cubicBezTo>
                    <a:pt x="1298" y="1"/>
                    <a:pt x="1048" y="1"/>
                    <a:pt x="822" y="84"/>
                  </a:cubicBezTo>
                  <a:cubicBezTo>
                    <a:pt x="441" y="215"/>
                    <a:pt x="167" y="584"/>
                    <a:pt x="84" y="989"/>
                  </a:cubicBezTo>
                  <a:cubicBezTo>
                    <a:pt x="0" y="1394"/>
                    <a:pt x="84" y="1822"/>
                    <a:pt x="262" y="2192"/>
                  </a:cubicBezTo>
                  <a:cubicBezTo>
                    <a:pt x="465" y="1406"/>
                    <a:pt x="1119" y="798"/>
                    <a:pt x="1881" y="501"/>
                  </a:cubicBezTo>
                  <a:cubicBezTo>
                    <a:pt x="2392" y="301"/>
                    <a:pt x="2930" y="225"/>
                    <a:pt x="3473" y="225"/>
                  </a:cubicBezTo>
                  <a:cubicBezTo>
                    <a:pt x="3740" y="225"/>
                    <a:pt x="4008" y="243"/>
                    <a:pt x="4275" y="275"/>
                  </a:cubicBezTo>
                  <a:lnTo>
                    <a:pt x="4072" y="215"/>
                  </a:lnTo>
                  <a:cubicBezTo>
                    <a:pt x="3239" y="108"/>
                    <a:pt x="2405" y="37"/>
                    <a:pt x="1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 name="Google Shape;145;p3"/>
            <p:cNvSpPr/>
            <p:nvPr/>
          </p:nvSpPr>
          <p:spPr>
            <a:xfrm>
              <a:off x="4532700" y="3459825"/>
              <a:ext cx="89325" cy="25875"/>
            </a:xfrm>
            <a:custGeom>
              <a:avLst/>
              <a:gdLst/>
              <a:ahLst/>
              <a:cxnLst/>
              <a:rect l="l" t="t" r="r" b="b"/>
              <a:pathLst>
                <a:path w="3573" h="1035" extrusionOk="0">
                  <a:moveTo>
                    <a:pt x="1339" y="0"/>
                  </a:moveTo>
                  <a:cubicBezTo>
                    <a:pt x="1242" y="0"/>
                    <a:pt x="1145" y="7"/>
                    <a:pt x="1048" y="23"/>
                  </a:cubicBezTo>
                  <a:cubicBezTo>
                    <a:pt x="512" y="106"/>
                    <a:pt x="12" y="499"/>
                    <a:pt x="0" y="1035"/>
                  </a:cubicBezTo>
                  <a:cubicBezTo>
                    <a:pt x="590" y="604"/>
                    <a:pt x="1322" y="384"/>
                    <a:pt x="2054" y="384"/>
                  </a:cubicBezTo>
                  <a:cubicBezTo>
                    <a:pt x="2577" y="384"/>
                    <a:pt x="3101" y="497"/>
                    <a:pt x="3572" y="725"/>
                  </a:cubicBezTo>
                  <a:lnTo>
                    <a:pt x="3215" y="463"/>
                  </a:lnTo>
                  <a:cubicBezTo>
                    <a:pt x="3001" y="404"/>
                    <a:pt x="2810" y="320"/>
                    <a:pt x="2596" y="261"/>
                  </a:cubicBezTo>
                  <a:cubicBezTo>
                    <a:pt x="2198" y="134"/>
                    <a:pt x="1768" y="0"/>
                    <a:pt x="1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6" name="Google Shape;146;p3"/>
            <p:cNvSpPr/>
            <p:nvPr/>
          </p:nvSpPr>
          <p:spPr>
            <a:xfrm>
              <a:off x="4582100" y="3380300"/>
              <a:ext cx="18775" cy="73850"/>
            </a:xfrm>
            <a:custGeom>
              <a:avLst/>
              <a:gdLst/>
              <a:ahLst/>
              <a:cxnLst/>
              <a:rect l="l" t="t" r="r" b="b"/>
              <a:pathLst>
                <a:path w="751" h="2954" extrusionOk="0">
                  <a:moveTo>
                    <a:pt x="691" y="1"/>
                  </a:moveTo>
                  <a:lnTo>
                    <a:pt x="691" y="1"/>
                  </a:lnTo>
                  <a:cubicBezTo>
                    <a:pt x="370" y="144"/>
                    <a:pt x="144" y="465"/>
                    <a:pt x="72" y="822"/>
                  </a:cubicBezTo>
                  <a:cubicBezTo>
                    <a:pt x="1" y="1168"/>
                    <a:pt x="37" y="1537"/>
                    <a:pt x="120" y="1882"/>
                  </a:cubicBezTo>
                  <a:cubicBezTo>
                    <a:pt x="179" y="2144"/>
                    <a:pt x="251" y="2406"/>
                    <a:pt x="334" y="2668"/>
                  </a:cubicBezTo>
                  <a:lnTo>
                    <a:pt x="751" y="2954"/>
                  </a:lnTo>
                  <a:cubicBezTo>
                    <a:pt x="620" y="2775"/>
                    <a:pt x="525" y="2549"/>
                    <a:pt x="453" y="2323"/>
                  </a:cubicBezTo>
                  <a:cubicBezTo>
                    <a:pt x="370" y="2001"/>
                    <a:pt x="394" y="1644"/>
                    <a:pt x="418" y="1299"/>
                  </a:cubicBezTo>
                  <a:cubicBezTo>
                    <a:pt x="429" y="1156"/>
                    <a:pt x="429" y="1001"/>
                    <a:pt x="453" y="858"/>
                  </a:cubicBezTo>
                  <a:cubicBezTo>
                    <a:pt x="501" y="560"/>
                    <a:pt x="572" y="275"/>
                    <a:pt x="6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 name="Google Shape;147;p3"/>
            <p:cNvSpPr/>
            <p:nvPr/>
          </p:nvSpPr>
          <p:spPr>
            <a:xfrm>
              <a:off x="4533900" y="3432550"/>
              <a:ext cx="58650" cy="17950"/>
            </a:xfrm>
            <a:custGeom>
              <a:avLst/>
              <a:gdLst/>
              <a:ahLst/>
              <a:cxnLst/>
              <a:rect l="l" t="t" r="r" b="b"/>
              <a:pathLst>
                <a:path w="2346" h="718" extrusionOk="0">
                  <a:moveTo>
                    <a:pt x="1198" y="0"/>
                  </a:moveTo>
                  <a:cubicBezTo>
                    <a:pt x="782" y="0"/>
                    <a:pt x="367" y="237"/>
                    <a:pt x="83" y="554"/>
                  </a:cubicBezTo>
                  <a:cubicBezTo>
                    <a:pt x="36" y="578"/>
                    <a:pt x="0" y="637"/>
                    <a:pt x="36" y="685"/>
                  </a:cubicBezTo>
                  <a:cubicBezTo>
                    <a:pt x="54" y="709"/>
                    <a:pt x="80" y="718"/>
                    <a:pt x="109" y="718"/>
                  </a:cubicBezTo>
                  <a:cubicBezTo>
                    <a:pt x="137" y="718"/>
                    <a:pt x="167" y="709"/>
                    <a:pt x="191" y="697"/>
                  </a:cubicBezTo>
                  <a:cubicBezTo>
                    <a:pt x="624" y="545"/>
                    <a:pt x="1088" y="465"/>
                    <a:pt x="1552" y="465"/>
                  </a:cubicBezTo>
                  <a:cubicBezTo>
                    <a:pt x="1814" y="465"/>
                    <a:pt x="2076" y="491"/>
                    <a:pt x="2334" y="542"/>
                  </a:cubicBezTo>
                  <a:lnTo>
                    <a:pt x="2346" y="483"/>
                  </a:lnTo>
                  <a:cubicBezTo>
                    <a:pt x="2024" y="256"/>
                    <a:pt x="1691" y="30"/>
                    <a:pt x="1310" y="6"/>
                  </a:cubicBezTo>
                  <a:cubicBezTo>
                    <a:pt x="1272" y="2"/>
                    <a:pt x="1235" y="0"/>
                    <a:pt x="11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8" name="Google Shape;148;p3"/>
            <p:cNvSpPr/>
            <p:nvPr/>
          </p:nvSpPr>
          <p:spPr>
            <a:xfrm>
              <a:off x="4552950" y="3400550"/>
              <a:ext cx="626875" cy="408100"/>
            </a:xfrm>
            <a:custGeom>
              <a:avLst/>
              <a:gdLst/>
              <a:ahLst/>
              <a:cxnLst/>
              <a:rect l="l" t="t" r="r" b="b"/>
              <a:pathLst>
                <a:path w="25075" h="16324" extrusionOk="0">
                  <a:moveTo>
                    <a:pt x="0" y="0"/>
                  </a:moveTo>
                  <a:cubicBezTo>
                    <a:pt x="1524" y="2024"/>
                    <a:pt x="3250" y="3906"/>
                    <a:pt x="5144" y="5644"/>
                  </a:cubicBezTo>
                  <a:cubicBezTo>
                    <a:pt x="6072" y="6501"/>
                    <a:pt x="7060" y="7323"/>
                    <a:pt x="8061" y="8097"/>
                  </a:cubicBezTo>
                  <a:cubicBezTo>
                    <a:pt x="8561" y="8478"/>
                    <a:pt x="9061" y="8871"/>
                    <a:pt x="9585" y="9228"/>
                  </a:cubicBezTo>
                  <a:cubicBezTo>
                    <a:pt x="9858" y="9406"/>
                    <a:pt x="10108" y="9597"/>
                    <a:pt x="10370" y="9775"/>
                  </a:cubicBezTo>
                  <a:lnTo>
                    <a:pt x="11168" y="10311"/>
                  </a:lnTo>
                  <a:cubicBezTo>
                    <a:pt x="13311" y="11680"/>
                    <a:pt x="15538" y="12907"/>
                    <a:pt x="17871" y="13919"/>
                  </a:cubicBezTo>
                  <a:cubicBezTo>
                    <a:pt x="20193" y="14931"/>
                    <a:pt x="22610" y="15752"/>
                    <a:pt x="25075" y="16324"/>
                  </a:cubicBezTo>
                  <a:cubicBezTo>
                    <a:pt x="22693" y="15455"/>
                    <a:pt x="20372" y="14478"/>
                    <a:pt x="18109" y="13383"/>
                  </a:cubicBezTo>
                  <a:cubicBezTo>
                    <a:pt x="17550" y="13109"/>
                    <a:pt x="17002" y="12812"/>
                    <a:pt x="16431" y="12538"/>
                  </a:cubicBezTo>
                  <a:cubicBezTo>
                    <a:pt x="16157" y="12383"/>
                    <a:pt x="15883" y="12240"/>
                    <a:pt x="15597" y="12085"/>
                  </a:cubicBezTo>
                  <a:lnTo>
                    <a:pt x="15180" y="11859"/>
                  </a:lnTo>
                  <a:lnTo>
                    <a:pt x="14788" y="11621"/>
                  </a:lnTo>
                  <a:cubicBezTo>
                    <a:pt x="13680" y="11014"/>
                    <a:pt x="12621" y="10359"/>
                    <a:pt x="11573" y="9680"/>
                  </a:cubicBezTo>
                  <a:lnTo>
                    <a:pt x="10775" y="9156"/>
                  </a:lnTo>
                  <a:cubicBezTo>
                    <a:pt x="10513" y="8978"/>
                    <a:pt x="10263" y="8799"/>
                    <a:pt x="10001" y="8621"/>
                  </a:cubicBezTo>
                  <a:cubicBezTo>
                    <a:pt x="9489" y="8263"/>
                    <a:pt x="8977" y="7894"/>
                    <a:pt x="8477" y="7513"/>
                  </a:cubicBezTo>
                  <a:cubicBezTo>
                    <a:pt x="7441" y="6775"/>
                    <a:pt x="6477" y="5977"/>
                    <a:pt x="5513" y="5180"/>
                  </a:cubicBezTo>
                  <a:cubicBezTo>
                    <a:pt x="3572" y="3560"/>
                    <a:pt x="1762" y="1834"/>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265252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 name="Google Shape;151;p4"/>
          <p:cNvSpPr txBox="1">
            <a:spLocks noGrp="1"/>
          </p:cNvSpPr>
          <p:nvPr>
            <p:ph type="body" idx="1"/>
          </p:nvPr>
        </p:nvSpPr>
        <p:spPr>
          <a:xfrm>
            <a:off x="720000" y="1177625"/>
            <a:ext cx="7704000" cy="3454500"/>
          </a:xfrm>
          <a:prstGeom prst="rect">
            <a:avLst/>
          </a:prstGeom>
        </p:spPr>
        <p:txBody>
          <a:bodyPr spcFirstLastPara="1" wrap="square" lIns="91425" tIns="91425" rIns="91425" bIns="91425" anchor="t" anchorCtr="0">
            <a:noAutofit/>
          </a:bodyPr>
          <a:lstStyle>
            <a:lvl1pPr marL="457189" lvl="0" indent="-304793" rtl="0">
              <a:lnSpc>
                <a:spcPct val="100000"/>
              </a:lnSpc>
              <a:spcBef>
                <a:spcPts val="0"/>
              </a:spcBef>
              <a:spcAft>
                <a:spcPts val="0"/>
              </a:spcAft>
              <a:buClr>
                <a:srgbClr val="434343"/>
              </a:buClr>
              <a:buSzPts val="1200"/>
              <a:buAutoNum type="arabicPeriod"/>
              <a:defRPr sz="1200">
                <a:solidFill>
                  <a:srgbClr val="434343"/>
                </a:solidFill>
              </a:defRPr>
            </a:lvl1pPr>
            <a:lvl2pPr marL="914378" lvl="1" indent="-304793"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566" lvl="2" indent="-304793"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754" lvl="3" indent="-304793"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5943" lvl="4" indent="-304793"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132" lvl="5" indent="-304793"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320" lvl="6" indent="-304793"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509" lvl="7" indent="-304793"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697" lvl="8" indent="-304793"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grpSp>
        <p:nvGrpSpPr>
          <p:cNvPr id="152" name="Google Shape;152;p4"/>
          <p:cNvGrpSpPr/>
          <p:nvPr/>
        </p:nvGrpSpPr>
        <p:grpSpPr>
          <a:xfrm>
            <a:off x="-274197" y="-6258"/>
            <a:ext cx="1159289" cy="1091309"/>
            <a:chOff x="3611750" y="1496100"/>
            <a:chExt cx="821550" cy="773375"/>
          </a:xfrm>
        </p:grpSpPr>
        <p:sp>
          <p:nvSpPr>
            <p:cNvPr id="153" name="Google Shape;153;p4"/>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4" name="Google Shape;154;p4"/>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5" name="Google Shape;155;p4"/>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6" name="Google Shape;156;p4"/>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7" name="Google Shape;157;p4"/>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8" name="Google Shape;158;p4"/>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9" name="Google Shape;159;p4"/>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0" name="Google Shape;160;p4"/>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1" name="Google Shape;161;p4"/>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2" name="Google Shape;162;p4"/>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3" name="Google Shape;163;p4"/>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4" name="Google Shape;164;p4"/>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5" name="Google Shape;165;p4"/>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6" name="Google Shape;166;p4"/>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7" name="Google Shape;167;p4"/>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8" name="Google Shape;168;p4"/>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69" name="Google Shape;169;p4"/>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70" name="Google Shape;170;p4"/>
          <p:cNvGrpSpPr/>
          <p:nvPr/>
        </p:nvGrpSpPr>
        <p:grpSpPr>
          <a:xfrm rot="-4503473">
            <a:off x="8572972" y="3778458"/>
            <a:ext cx="794011" cy="747451"/>
            <a:chOff x="3611750" y="1496100"/>
            <a:chExt cx="821550" cy="773375"/>
          </a:xfrm>
        </p:grpSpPr>
        <p:sp>
          <p:nvSpPr>
            <p:cNvPr id="171" name="Google Shape;171;p4"/>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72" name="Google Shape;172;p4"/>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73" name="Google Shape;173;p4"/>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74" name="Google Shape;174;p4"/>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75" name="Google Shape;175;p4"/>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76" name="Google Shape;176;p4"/>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77" name="Google Shape;177;p4"/>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78" name="Google Shape;178;p4"/>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79" name="Google Shape;179;p4"/>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80" name="Google Shape;180;p4"/>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81" name="Google Shape;181;p4"/>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82" name="Google Shape;182;p4"/>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83" name="Google Shape;183;p4"/>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84" name="Google Shape;184;p4"/>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85" name="Google Shape;185;p4"/>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86" name="Google Shape;186;p4"/>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87" name="Google Shape;187;p4"/>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88" name="Google Shape;188;p4"/>
          <p:cNvGrpSpPr/>
          <p:nvPr/>
        </p:nvGrpSpPr>
        <p:grpSpPr>
          <a:xfrm rot="-4503338">
            <a:off x="8241308" y="4242553"/>
            <a:ext cx="1100046" cy="1035541"/>
            <a:chOff x="3611750" y="1496100"/>
            <a:chExt cx="821550" cy="773375"/>
          </a:xfrm>
        </p:grpSpPr>
        <p:sp>
          <p:nvSpPr>
            <p:cNvPr id="189" name="Google Shape;189;p4"/>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0" name="Google Shape;190;p4"/>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1" name="Google Shape;191;p4"/>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2" name="Google Shape;192;p4"/>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3" name="Google Shape;193;p4"/>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4" name="Google Shape;194;p4"/>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5" name="Google Shape;195;p4"/>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6" name="Google Shape;196;p4"/>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7" name="Google Shape;197;p4"/>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8" name="Google Shape;198;p4"/>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99" name="Google Shape;199;p4"/>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00" name="Google Shape;200;p4"/>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01" name="Google Shape;201;p4"/>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02" name="Google Shape;202;p4"/>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03" name="Google Shape;203;p4"/>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04" name="Google Shape;204;p4"/>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05" name="Google Shape;205;p4"/>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331155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6"/>
        <p:cNvGrpSpPr/>
        <p:nvPr/>
      </p:nvGrpSpPr>
      <p:grpSpPr>
        <a:xfrm>
          <a:off x="0" y="0"/>
          <a:ext cx="0" cy="0"/>
          <a:chOff x="0" y="0"/>
          <a:chExt cx="0" cy="0"/>
        </a:xfrm>
      </p:grpSpPr>
      <p:sp>
        <p:nvSpPr>
          <p:cNvPr id="207" name="Google Shape;20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8" name="Google Shape;208;p5"/>
          <p:cNvSpPr txBox="1">
            <a:spLocks noGrp="1"/>
          </p:cNvSpPr>
          <p:nvPr>
            <p:ph type="title" idx="2"/>
          </p:nvPr>
        </p:nvSpPr>
        <p:spPr>
          <a:xfrm>
            <a:off x="1596675" y="238524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0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9" name="Google Shape;209;p5"/>
          <p:cNvSpPr txBox="1">
            <a:spLocks noGrp="1"/>
          </p:cNvSpPr>
          <p:nvPr>
            <p:ph type="title" idx="3"/>
          </p:nvPr>
        </p:nvSpPr>
        <p:spPr>
          <a:xfrm>
            <a:off x="4804722" y="238524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0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5"/>
          <p:cNvSpPr txBox="1">
            <a:spLocks noGrp="1"/>
          </p:cNvSpPr>
          <p:nvPr>
            <p:ph type="subTitle" idx="1"/>
          </p:nvPr>
        </p:nvSpPr>
        <p:spPr>
          <a:xfrm>
            <a:off x="4804725" y="2944150"/>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1" name="Google Shape;211;p5"/>
          <p:cNvSpPr txBox="1">
            <a:spLocks noGrp="1"/>
          </p:cNvSpPr>
          <p:nvPr>
            <p:ph type="subTitle" idx="4"/>
          </p:nvPr>
        </p:nvSpPr>
        <p:spPr>
          <a:xfrm>
            <a:off x="1596675" y="2944150"/>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12" name="Google Shape;212;p5"/>
          <p:cNvGrpSpPr/>
          <p:nvPr/>
        </p:nvGrpSpPr>
        <p:grpSpPr>
          <a:xfrm rot="-2390044">
            <a:off x="-244568" y="4130126"/>
            <a:ext cx="1100032" cy="1035527"/>
            <a:chOff x="3611750" y="1496100"/>
            <a:chExt cx="821550" cy="773375"/>
          </a:xfrm>
        </p:grpSpPr>
        <p:sp>
          <p:nvSpPr>
            <p:cNvPr id="213" name="Google Shape;213;p5"/>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14" name="Google Shape;214;p5"/>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15" name="Google Shape;215;p5"/>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16" name="Google Shape;216;p5"/>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17" name="Google Shape;217;p5"/>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18" name="Google Shape;218;p5"/>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19" name="Google Shape;219;p5"/>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0" name="Google Shape;220;p5"/>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1" name="Google Shape;221;p5"/>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2" name="Google Shape;222;p5"/>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3" name="Google Shape;223;p5"/>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4" name="Google Shape;224;p5"/>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5" name="Google Shape;225;p5"/>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6" name="Google Shape;226;p5"/>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7" name="Google Shape;227;p5"/>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8" name="Google Shape;228;p5"/>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29" name="Google Shape;229;p5"/>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230" name="Google Shape;230;p5"/>
          <p:cNvGrpSpPr/>
          <p:nvPr/>
        </p:nvGrpSpPr>
        <p:grpSpPr>
          <a:xfrm>
            <a:off x="-224125" y="4152292"/>
            <a:ext cx="1670211" cy="1572271"/>
            <a:chOff x="3611750" y="1496100"/>
            <a:chExt cx="821550" cy="773375"/>
          </a:xfrm>
        </p:grpSpPr>
        <p:sp>
          <p:nvSpPr>
            <p:cNvPr id="231" name="Google Shape;231;p5"/>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32" name="Google Shape;232;p5"/>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33" name="Google Shape;233;p5"/>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34" name="Google Shape;234;p5"/>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35" name="Google Shape;235;p5"/>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36" name="Google Shape;236;p5"/>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37" name="Google Shape;237;p5"/>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38" name="Google Shape;238;p5"/>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39" name="Google Shape;239;p5"/>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40" name="Google Shape;240;p5"/>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41" name="Google Shape;241;p5"/>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42" name="Google Shape;242;p5"/>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43" name="Google Shape;243;p5"/>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44" name="Google Shape;244;p5"/>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45" name="Google Shape;245;p5"/>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46" name="Google Shape;246;p5"/>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47" name="Google Shape;247;p5"/>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248" name="Google Shape;248;p5"/>
          <p:cNvGrpSpPr/>
          <p:nvPr/>
        </p:nvGrpSpPr>
        <p:grpSpPr>
          <a:xfrm rot="10381071">
            <a:off x="8007404" y="-222341"/>
            <a:ext cx="947641" cy="1717597"/>
            <a:chOff x="5329525" y="1305350"/>
            <a:chExt cx="595325" cy="1079025"/>
          </a:xfrm>
        </p:grpSpPr>
        <p:sp>
          <p:nvSpPr>
            <p:cNvPr id="249" name="Google Shape;249;p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0" name="Google Shape;250;p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1" name="Google Shape;251;p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2" name="Google Shape;252;p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3" name="Google Shape;253;p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4" name="Google Shape;254;p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5" name="Google Shape;255;p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6" name="Google Shape;256;p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7" name="Google Shape;257;p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58" name="Google Shape;258;p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259" name="Google Shape;259;p5"/>
          <p:cNvGrpSpPr/>
          <p:nvPr/>
        </p:nvGrpSpPr>
        <p:grpSpPr>
          <a:xfrm rot="-9096855" flipH="1">
            <a:off x="8217804" y="-659091"/>
            <a:ext cx="1429565" cy="2591082"/>
            <a:chOff x="5329525" y="1305350"/>
            <a:chExt cx="595325" cy="1079025"/>
          </a:xfrm>
        </p:grpSpPr>
        <p:sp>
          <p:nvSpPr>
            <p:cNvPr id="260" name="Google Shape;260;p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1" name="Google Shape;261;p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2" name="Google Shape;262;p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3" name="Google Shape;263;p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4" name="Google Shape;264;p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5" name="Google Shape;265;p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6" name="Google Shape;266;p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7" name="Google Shape;267;p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8" name="Google Shape;268;p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69" name="Google Shape;269;p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152615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0"/>
        <p:cNvGrpSpPr/>
        <p:nvPr/>
      </p:nvGrpSpPr>
      <p:grpSpPr>
        <a:xfrm>
          <a:off x="0" y="0"/>
          <a:ext cx="0" cy="0"/>
          <a:chOff x="0" y="0"/>
          <a:chExt cx="0" cy="0"/>
        </a:xfrm>
      </p:grpSpPr>
      <p:sp>
        <p:nvSpPr>
          <p:cNvPr id="271" name="Google Shape;27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140000"/>
              </a:lnSpc>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72" name="Google Shape;272;p6"/>
          <p:cNvGrpSpPr/>
          <p:nvPr/>
        </p:nvGrpSpPr>
        <p:grpSpPr>
          <a:xfrm rot="-2390044">
            <a:off x="-244568" y="4130126"/>
            <a:ext cx="1100032" cy="1035527"/>
            <a:chOff x="3611750" y="1496100"/>
            <a:chExt cx="821550" cy="773375"/>
          </a:xfrm>
        </p:grpSpPr>
        <p:sp>
          <p:nvSpPr>
            <p:cNvPr id="273" name="Google Shape;273;p6"/>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74" name="Google Shape;274;p6"/>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75" name="Google Shape;275;p6"/>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76" name="Google Shape;276;p6"/>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77" name="Google Shape;277;p6"/>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78" name="Google Shape;278;p6"/>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79" name="Google Shape;279;p6"/>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0" name="Google Shape;280;p6"/>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1" name="Google Shape;281;p6"/>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2" name="Google Shape;282;p6"/>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3" name="Google Shape;283;p6"/>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4" name="Google Shape;284;p6"/>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5" name="Google Shape;285;p6"/>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6" name="Google Shape;286;p6"/>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7" name="Google Shape;287;p6"/>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8" name="Google Shape;288;p6"/>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89" name="Google Shape;289;p6"/>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290" name="Google Shape;290;p6"/>
          <p:cNvGrpSpPr/>
          <p:nvPr/>
        </p:nvGrpSpPr>
        <p:grpSpPr>
          <a:xfrm>
            <a:off x="-223969" y="4633345"/>
            <a:ext cx="1159289" cy="1091309"/>
            <a:chOff x="3611750" y="1496100"/>
            <a:chExt cx="821550" cy="773375"/>
          </a:xfrm>
        </p:grpSpPr>
        <p:sp>
          <p:nvSpPr>
            <p:cNvPr id="291" name="Google Shape;291;p6"/>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92" name="Google Shape;292;p6"/>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93" name="Google Shape;293;p6"/>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94" name="Google Shape;294;p6"/>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95" name="Google Shape;295;p6"/>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96" name="Google Shape;296;p6"/>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97" name="Google Shape;297;p6"/>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98" name="Google Shape;298;p6"/>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299" name="Google Shape;299;p6"/>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00" name="Google Shape;300;p6"/>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01" name="Google Shape;301;p6"/>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02" name="Google Shape;302;p6"/>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03" name="Google Shape;303;p6"/>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04" name="Google Shape;304;p6"/>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05" name="Google Shape;305;p6"/>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06" name="Google Shape;306;p6"/>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07" name="Google Shape;307;p6"/>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308" name="Google Shape;308;p6"/>
          <p:cNvGrpSpPr/>
          <p:nvPr/>
        </p:nvGrpSpPr>
        <p:grpSpPr>
          <a:xfrm rot="-4503338">
            <a:off x="8241308" y="4242553"/>
            <a:ext cx="1100046" cy="1035541"/>
            <a:chOff x="3611750" y="1496100"/>
            <a:chExt cx="821550" cy="773375"/>
          </a:xfrm>
        </p:grpSpPr>
        <p:sp>
          <p:nvSpPr>
            <p:cNvPr id="309" name="Google Shape;309;p6"/>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0" name="Google Shape;310;p6"/>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1" name="Google Shape;311;p6"/>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2" name="Google Shape;312;p6"/>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3" name="Google Shape;313;p6"/>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4" name="Google Shape;314;p6"/>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5" name="Google Shape;315;p6"/>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6" name="Google Shape;316;p6"/>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7" name="Google Shape;317;p6"/>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8" name="Google Shape;318;p6"/>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19" name="Google Shape;319;p6"/>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20" name="Google Shape;320;p6"/>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21" name="Google Shape;321;p6"/>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22" name="Google Shape;322;p6"/>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23" name="Google Shape;323;p6"/>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24" name="Google Shape;324;p6"/>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25" name="Google Shape;325;p6"/>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326" name="Google Shape;326;p6"/>
          <p:cNvGrpSpPr/>
          <p:nvPr/>
        </p:nvGrpSpPr>
        <p:grpSpPr>
          <a:xfrm rot="9900035">
            <a:off x="-274078" y="-369995"/>
            <a:ext cx="1159271" cy="1091292"/>
            <a:chOff x="3611750" y="1496100"/>
            <a:chExt cx="821550" cy="773375"/>
          </a:xfrm>
        </p:grpSpPr>
        <p:sp>
          <p:nvSpPr>
            <p:cNvPr id="327" name="Google Shape;327;p6"/>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28" name="Google Shape;328;p6"/>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29" name="Google Shape;329;p6"/>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0" name="Google Shape;330;p6"/>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1" name="Google Shape;331;p6"/>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2" name="Google Shape;332;p6"/>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3" name="Google Shape;333;p6"/>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4" name="Google Shape;334;p6"/>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5" name="Google Shape;335;p6"/>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6" name="Google Shape;336;p6"/>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7" name="Google Shape;337;p6"/>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8" name="Google Shape;338;p6"/>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39" name="Google Shape;339;p6"/>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40" name="Google Shape;340;p6"/>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41" name="Google Shape;341;p6"/>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42" name="Google Shape;342;p6"/>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43" name="Google Shape;343;p6"/>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344" name="Google Shape;344;p6"/>
          <p:cNvGrpSpPr/>
          <p:nvPr/>
        </p:nvGrpSpPr>
        <p:grpSpPr>
          <a:xfrm rot="-4503580">
            <a:off x="8286659" y="3243183"/>
            <a:ext cx="1291852" cy="1216099"/>
            <a:chOff x="3611750" y="1496100"/>
            <a:chExt cx="821550" cy="773375"/>
          </a:xfrm>
        </p:grpSpPr>
        <p:sp>
          <p:nvSpPr>
            <p:cNvPr id="345" name="Google Shape;345;p6"/>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46" name="Google Shape;346;p6"/>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47" name="Google Shape;347;p6"/>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48" name="Google Shape;348;p6"/>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49" name="Google Shape;349;p6"/>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0" name="Google Shape;350;p6"/>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1" name="Google Shape;351;p6"/>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2" name="Google Shape;352;p6"/>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3" name="Google Shape;353;p6"/>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4" name="Google Shape;354;p6"/>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5" name="Google Shape;355;p6"/>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6" name="Google Shape;356;p6"/>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7" name="Google Shape;357;p6"/>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8" name="Google Shape;358;p6"/>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59" name="Google Shape;359;p6"/>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60" name="Google Shape;360;p6"/>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61" name="Google Shape;361;p6"/>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362" name="Google Shape;362;p6"/>
          <p:cNvGrpSpPr/>
          <p:nvPr/>
        </p:nvGrpSpPr>
        <p:grpSpPr>
          <a:xfrm rot="10381071">
            <a:off x="8524879" y="-222341"/>
            <a:ext cx="947641" cy="1717597"/>
            <a:chOff x="5329525" y="1305350"/>
            <a:chExt cx="595325" cy="1079025"/>
          </a:xfrm>
        </p:grpSpPr>
        <p:sp>
          <p:nvSpPr>
            <p:cNvPr id="363" name="Google Shape;363;p6"/>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64" name="Google Shape;364;p6"/>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65" name="Google Shape;365;p6"/>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66" name="Google Shape;366;p6"/>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67" name="Google Shape;367;p6"/>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68" name="Google Shape;368;p6"/>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69" name="Google Shape;369;p6"/>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70" name="Google Shape;370;p6"/>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71" name="Google Shape;371;p6"/>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72" name="Google Shape;372;p6"/>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140561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3"/>
        <p:cNvGrpSpPr/>
        <p:nvPr/>
      </p:nvGrpSpPr>
      <p:grpSpPr>
        <a:xfrm>
          <a:off x="0" y="0"/>
          <a:ext cx="0" cy="0"/>
          <a:chOff x="0" y="0"/>
          <a:chExt cx="0" cy="0"/>
        </a:xfrm>
      </p:grpSpPr>
      <p:sp>
        <p:nvSpPr>
          <p:cNvPr id="374" name="Google Shape;374;p7"/>
          <p:cNvSpPr txBox="1">
            <a:spLocks noGrp="1"/>
          </p:cNvSpPr>
          <p:nvPr>
            <p:ph type="body" idx="1"/>
          </p:nvPr>
        </p:nvSpPr>
        <p:spPr>
          <a:xfrm>
            <a:off x="720000" y="1535150"/>
            <a:ext cx="3227400" cy="2965200"/>
          </a:xfrm>
          <a:prstGeom prst="rect">
            <a:avLst/>
          </a:prstGeom>
        </p:spPr>
        <p:txBody>
          <a:bodyPr spcFirstLastPara="1" wrap="square" lIns="91425" tIns="91425" rIns="91425" bIns="91425" anchor="ctr" anchorCtr="0">
            <a:noAutofit/>
          </a:bodyPr>
          <a:lstStyle>
            <a:lvl1pPr marL="457189" lvl="0" indent="-292093" rtl="0">
              <a:lnSpc>
                <a:spcPct val="100000"/>
              </a:lnSpc>
              <a:spcBef>
                <a:spcPts val="0"/>
              </a:spcBef>
              <a:spcAft>
                <a:spcPts val="0"/>
              </a:spcAft>
              <a:buSzPts val="1000"/>
              <a:buChar char="●"/>
              <a:defRPr>
                <a:solidFill>
                  <a:srgbClr val="434343"/>
                </a:solidFill>
              </a:defRPr>
            </a:lvl1pPr>
            <a:lvl2pPr marL="914378" lvl="1" indent="-317492" rtl="0">
              <a:lnSpc>
                <a:spcPct val="115000"/>
              </a:lnSpc>
              <a:spcBef>
                <a:spcPts val="1000"/>
              </a:spcBef>
              <a:spcAft>
                <a:spcPts val="0"/>
              </a:spcAft>
              <a:buSzPts val="1400"/>
              <a:buChar char="○"/>
              <a:defRPr>
                <a:solidFill>
                  <a:srgbClr val="434343"/>
                </a:solidFill>
              </a:defRPr>
            </a:lvl2pPr>
            <a:lvl3pPr marL="1371566" lvl="2" indent="-317492" rtl="0">
              <a:lnSpc>
                <a:spcPct val="115000"/>
              </a:lnSpc>
              <a:spcBef>
                <a:spcPts val="1600"/>
              </a:spcBef>
              <a:spcAft>
                <a:spcPts val="0"/>
              </a:spcAft>
              <a:buSzPts val="1400"/>
              <a:buChar char="■"/>
              <a:defRPr>
                <a:solidFill>
                  <a:srgbClr val="434343"/>
                </a:solidFill>
              </a:defRPr>
            </a:lvl3pPr>
            <a:lvl4pPr marL="1828754" lvl="3" indent="-317492" rtl="0">
              <a:lnSpc>
                <a:spcPct val="115000"/>
              </a:lnSpc>
              <a:spcBef>
                <a:spcPts val="1600"/>
              </a:spcBef>
              <a:spcAft>
                <a:spcPts val="0"/>
              </a:spcAft>
              <a:buSzPts val="1400"/>
              <a:buChar char="●"/>
              <a:defRPr>
                <a:solidFill>
                  <a:srgbClr val="434343"/>
                </a:solidFill>
              </a:defRPr>
            </a:lvl4pPr>
            <a:lvl5pPr marL="2285943" lvl="4" indent="-317492" rtl="0">
              <a:lnSpc>
                <a:spcPct val="115000"/>
              </a:lnSpc>
              <a:spcBef>
                <a:spcPts val="1600"/>
              </a:spcBef>
              <a:spcAft>
                <a:spcPts val="0"/>
              </a:spcAft>
              <a:buSzPts val="1400"/>
              <a:buChar char="○"/>
              <a:defRPr>
                <a:solidFill>
                  <a:srgbClr val="434343"/>
                </a:solidFill>
              </a:defRPr>
            </a:lvl5pPr>
            <a:lvl6pPr marL="2743132" lvl="5" indent="-317492" rtl="0">
              <a:lnSpc>
                <a:spcPct val="115000"/>
              </a:lnSpc>
              <a:spcBef>
                <a:spcPts val="1600"/>
              </a:spcBef>
              <a:spcAft>
                <a:spcPts val="0"/>
              </a:spcAft>
              <a:buSzPts val="1400"/>
              <a:buChar char="■"/>
              <a:defRPr>
                <a:solidFill>
                  <a:srgbClr val="434343"/>
                </a:solidFill>
              </a:defRPr>
            </a:lvl6pPr>
            <a:lvl7pPr marL="3200320" lvl="6" indent="-317492" rtl="0">
              <a:lnSpc>
                <a:spcPct val="115000"/>
              </a:lnSpc>
              <a:spcBef>
                <a:spcPts val="1600"/>
              </a:spcBef>
              <a:spcAft>
                <a:spcPts val="0"/>
              </a:spcAft>
              <a:buSzPts val="1400"/>
              <a:buChar char="●"/>
              <a:defRPr>
                <a:solidFill>
                  <a:srgbClr val="434343"/>
                </a:solidFill>
              </a:defRPr>
            </a:lvl7pPr>
            <a:lvl8pPr marL="3657509" lvl="7" indent="-317492" rtl="0">
              <a:lnSpc>
                <a:spcPct val="115000"/>
              </a:lnSpc>
              <a:spcBef>
                <a:spcPts val="1600"/>
              </a:spcBef>
              <a:spcAft>
                <a:spcPts val="0"/>
              </a:spcAft>
              <a:buSzPts val="1400"/>
              <a:buChar char="○"/>
              <a:defRPr>
                <a:solidFill>
                  <a:srgbClr val="434343"/>
                </a:solidFill>
              </a:defRPr>
            </a:lvl8pPr>
            <a:lvl9pPr marL="4114697" lvl="8" indent="-317492" rtl="0">
              <a:lnSpc>
                <a:spcPct val="115000"/>
              </a:lnSpc>
              <a:spcBef>
                <a:spcPts val="1600"/>
              </a:spcBef>
              <a:spcAft>
                <a:spcPts val="1600"/>
              </a:spcAft>
              <a:buSzPts val="1400"/>
              <a:buChar char="■"/>
              <a:defRPr>
                <a:solidFill>
                  <a:srgbClr val="434343"/>
                </a:solidFill>
              </a:defRPr>
            </a:lvl9pPr>
          </a:lstStyle>
          <a:p>
            <a:endParaRPr/>
          </a:p>
        </p:txBody>
      </p:sp>
      <p:sp>
        <p:nvSpPr>
          <p:cNvPr id="375" name="Google Shape;375;p7"/>
          <p:cNvSpPr txBox="1">
            <a:spLocks noGrp="1"/>
          </p:cNvSpPr>
          <p:nvPr>
            <p:ph type="title"/>
          </p:nvPr>
        </p:nvSpPr>
        <p:spPr>
          <a:xfrm>
            <a:off x="720000" y="772475"/>
            <a:ext cx="3227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76" name="Google Shape;376;p7"/>
          <p:cNvGrpSpPr/>
          <p:nvPr/>
        </p:nvGrpSpPr>
        <p:grpSpPr>
          <a:xfrm>
            <a:off x="-274197" y="-6258"/>
            <a:ext cx="1159289" cy="1091309"/>
            <a:chOff x="3611750" y="1496100"/>
            <a:chExt cx="821550" cy="773375"/>
          </a:xfrm>
        </p:grpSpPr>
        <p:sp>
          <p:nvSpPr>
            <p:cNvPr id="377" name="Google Shape;377;p7"/>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78" name="Google Shape;378;p7"/>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79" name="Google Shape;379;p7"/>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0" name="Google Shape;380;p7"/>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1" name="Google Shape;381;p7"/>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2" name="Google Shape;382;p7"/>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3" name="Google Shape;383;p7"/>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4" name="Google Shape;384;p7"/>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5" name="Google Shape;385;p7"/>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6" name="Google Shape;386;p7"/>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7" name="Google Shape;387;p7"/>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8" name="Google Shape;388;p7"/>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89" name="Google Shape;389;p7"/>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90" name="Google Shape;390;p7"/>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91" name="Google Shape;391;p7"/>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92" name="Google Shape;392;p7"/>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93" name="Google Shape;393;p7"/>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394" name="Google Shape;394;p7"/>
          <p:cNvGrpSpPr/>
          <p:nvPr/>
        </p:nvGrpSpPr>
        <p:grpSpPr>
          <a:xfrm rot="-4503473">
            <a:off x="8572972" y="3778458"/>
            <a:ext cx="794011" cy="747451"/>
            <a:chOff x="3611750" y="1496100"/>
            <a:chExt cx="821550" cy="773375"/>
          </a:xfrm>
        </p:grpSpPr>
        <p:sp>
          <p:nvSpPr>
            <p:cNvPr id="395" name="Google Shape;395;p7"/>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96" name="Google Shape;396;p7"/>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97" name="Google Shape;397;p7"/>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98" name="Google Shape;398;p7"/>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399" name="Google Shape;399;p7"/>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0" name="Google Shape;400;p7"/>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1" name="Google Shape;401;p7"/>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2" name="Google Shape;402;p7"/>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3" name="Google Shape;403;p7"/>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4" name="Google Shape;404;p7"/>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5" name="Google Shape;405;p7"/>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6" name="Google Shape;406;p7"/>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7" name="Google Shape;407;p7"/>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8" name="Google Shape;408;p7"/>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09" name="Google Shape;409;p7"/>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10" name="Google Shape;410;p7"/>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11" name="Google Shape;411;p7"/>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412" name="Google Shape;412;p7"/>
          <p:cNvGrpSpPr/>
          <p:nvPr/>
        </p:nvGrpSpPr>
        <p:grpSpPr>
          <a:xfrm rot="-4503338">
            <a:off x="8241308" y="4242553"/>
            <a:ext cx="1100046" cy="1035541"/>
            <a:chOff x="3611750" y="1496100"/>
            <a:chExt cx="821550" cy="773375"/>
          </a:xfrm>
        </p:grpSpPr>
        <p:sp>
          <p:nvSpPr>
            <p:cNvPr id="413" name="Google Shape;413;p7"/>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14" name="Google Shape;414;p7"/>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15" name="Google Shape;415;p7"/>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16" name="Google Shape;416;p7"/>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17" name="Google Shape;417;p7"/>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18" name="Google Shape;418;p7"/>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19" name="Google Shape;419;p7"/>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0" name="Google Shape;420;p7"/>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1" name="Google Shape;421;p7"/>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2" name="Google Shape;422;p7"/>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3" name="Google Shape;423;p7"/>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4" name="Google Shape;424;p7"/>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5" name="Google Shape;425;p7"/>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6" name="Google Shape;426;p7"/>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7" name="Google Shape;427;p7"/>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8" name="Google Shape;428;p7"/>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29" name="Google Shape;429;p7"/>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49472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0"/>
        <p:cNvGrpSpPr/>
        <p:nvPr/>
      </p:nvGrpSpPr>
      <p:grpSpPr>
        <a:xfrm>
          <a:off x="0" y="0"/>
          <a:ext cx="0" cy="0"/>
          <a:chOff x="0" y="0"/>
          <a:chExt cx="0" cy="0"/>
        </a:xfrm>
      </p:grpSpPr>
      <p:sp>
        <p:nvSpPr>
          <p:cNvPr id="431" name="Google Shape;431;p8"/>
          <p:cNvSpPr txBox="1">
            <a:spLocks noGrp="1"/>
          </p:cNvSpPr>
          <p:nvPr>
            <p:ph type="title"/>
          </p:nvPr>
        </p:nvSpPr>
        <p:spPr>
          <a:xfrm>
            <a:off x="713100" y="1307100"/>
            <a:ext cx="4430400" cy="2529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9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32" name="Google Shape;432;p8"/>
          <p:cNvGrpSpPr/>
          <p:nvPr/>
        </p:nvGrpSpPr>
        <p:grpSpPr>
          <a:xfrm rot="-2390044">
            <a:off x="-244568" y="4130126"/>
            <a:ext cx="1100032" cy="1035527"/>
            <a:chOff x="3611750" y="1496100"/>
            <a:chExt cx="821550" cy="773375"/>
          </a:xfrm>
        </p:grpSpPr>
        <p:sp>
          <p:nvSpPr>
            <p:cNvPr id="433" name="Google Shape;433;p8"/>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34" name="Google Shape;434;p8"/>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35" name="Google Shape;435;p8"/>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36" name="Google Shape;436;p8"/>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37" name="Google Shape;437;p8"/>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38" name="Google Shape;438;p8"/>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39" name="Google Shape;439;p8"/>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0" name="Google Shape;440;p8"/>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1" name="Google Shape;441;p8"/>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2" name="Google Shape;442;p8"/>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3" name="Google Shape;443;p8"/>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4" name="Google Shape;444;p8"/>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5" name="Google Shape;445;p8"/>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6" name="Google Shape;446;p8"/>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7" name="Google Shape;447;p8"/>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8" name="Google Shape;448;p8"/>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49" name="Google Shape;449;p8"/>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450" name="Google Shape;450;p8"/>
          <p:cNvGrpSpPr/>
          <p:nvPr/>
        </p:nvGrpSpPr>
        <p:grpSpPr>
          <a:xfrm>
            <a:off x="-224125" y="4575542"/>
            <a:ext cx="1670211" cy="1572271"/>
            <a:chOff x="3611750" y="1496100"/>
            <a:chExt cx="821550" cy="773375"/>
          </a:xfrm>
        </p:grpSpPr>
        <p:sp>
          <p:nvSpPr>
            <p:cNvPr id="451" name="Google Shape;451;p8"/>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52" name="Google Shape;452;p8"/>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53" name="Google Shape;453;p8"/>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54" name="Google Shape;454;p8"/>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55" name="Google Shape;455;p8"/>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56" name="Google Shape;456;p8"/>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57" name="Google Shape;457;p8"/>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58" name="Google Shape;458;p8"/>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59" name="Google Shape;459;p8"/>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60" name="Google Shape;460;p8"/>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61" name="Google Shape;461;p8"/>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62" name="Google Shape;462;p8"/>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63" name="Google Shape;463;p8"/>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64" name="Google Shape;464;p8"/>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65" name="Google Shape;465;p8"/>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66" name="Google Shape;466;p8"/>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67" name="Google Shape;467;p8"/>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468" name="Google Shape;468;p8"/>
          <p:cNvGrpSpPr/>
          <p:nvPr/>
        </p:nvGrpSpPr>
        <p:grpSpPr>
          <a:xfrm rot="10381071">
            <a:off x="8007404" y="-222341"/>
            <a:ext cx="947641" cy="1717597"/>
            <a:chOff x="5329525" y="1305350"/>
            <a:chExt cx="595325" cy="1079025"/>
          </a:xfrm>
        </p:grpSpPr>
        <p:sp>
          <p:nvSpPr>
            <p:cNvPr id="469" name="Google Shape;469;p8"/>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0" name="Google Shape;470;p8"/>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1" name="Google Shape;471;p8"/>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2" name="Google Shape;472;p8"/>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3" name="Google Shape;473;p8"/>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4" name="Google Shape;474;p8"/>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5" name="Google Shape;475;p8"/>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6" name="Google Shape;476;p8"/>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7" name="Google Shape;477;p8"/>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78" name="Google Shape;478;p8"/>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479" name="Google Shape;479;p8"/>
          <p:cNvGrpSpPr/>
          <p:nvPr/>
        </p:nvGrpSpPr>
        <p:grpSpPr>
          <a:xfrm rot="4751213">
            <a:off x="-244566" y="-137415"/>
            <a:ext cx="1100034" cy="1035529"/>
            <a:chOff x="3611750" y="1496100"/>
            <a:chExt cx="821550" cy="773375"/>
          </a:xfrm>
        </p:grpSpPr>
        <p:sp>
          <p:nvSpPr>
            <p:cNvPr id="480" name="Google Shape;480;p8"/>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1" name="Google Shape;481;p8"/>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2" name="Google Shape;482;p8"/>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3" name="Google Shape;483;p8"/>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4" name="Google Shape;484;p8"/>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5" name="Google Shape;485;p8"/>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6" name="Google Shape;486;p8"/>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7" name="Google Shape;487;p8"/>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8" name="Google Shape;488;p8"/>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89" name="Google Shape;489;p8"/>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90" name="Google Shape;490;p8"/>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91" name="Google Shape;491;p8"/>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92" name="Google Shape;492;p8"/>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93" name="Google Shape;493;p8"/>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94" name="Google Shape;494;p8"/>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95" name="Google Shape;495;p8"/>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96" name="Google Shape;496;p8"/>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497" name="Google Shape;497;p8"/>
          <p:cNvGrpSpPr/>
          <p:nvPr/>
        </p:nvGrpSpPr>
        <p:grpSpPr>
          <a:xfrm rot="-9096855" flipH="1">
            <a:off x="8217804" y="-659091"/>
            <a:ext cx="1429565" cy="2591082"/>
            <a:chOff x="5329525" y="1305350"/>
            <a:chExt cx="595325" cy="1079025"/>
          </a:xfrm>
        </p:grpSpPr>
        <p:sp>
          <p:nvSpPr>
            <p:cNvPr id="498" name="Google Shape;498;p8"/>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499" name="Google Shape;499;p8"/>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00" name="Google Shape;500;p8"/>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01" name="Google Shape;501;p8"/>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02" name="Google Shape;502;p8"/>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03" name="Google Shape;503;p8"/>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04" name="Google Shape;504;p8"/>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05" name="Google Shape;505;p8"/>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06" name="Google Shape;506;p8"/>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07" name="Google Shape;507;p8"/>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912869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8"/>
        <p:cNvGrpSpPr/>
        <p:nvPr/>
      </p:nvGrpSpPr>
      <p:grpSpPr>
        <a:xfrm>
          <a:off x="0" y="0"/>
          <a:ext cx="0" cy="0"/>
          <a:chOff x="0" y="0"/>
          <a:chExt cx="0" cy="0"/>
        </a:xfrm>
      </p:grpSpPr>
      <p:sp>
        <p:nvSpPr>
          <p:cNvPr id="509" name="Google Shape;509;p9"/>
          <p:cNvSpPr txBox="1">
            <a:spLocks noGrp="1"/>
          </p:cNvSpPr>
          <p:nvPr>
            <p:ph type="title"/>
          </p:nvPr>
        </p:nvSpPr>
        <p:spPr>
          <a:xfrm>
            <a:off x="2324250" y="1337600"/>
            <a:ext cx="4495500" cy="13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0" name="Google Shape;510;p9"/>
          <p:cNvSpPr txBox="1">
            <a:spLocks noGrp="1"/>
          </p:cNvSpPr>
          <p:nvPr>
            <p:ph type="subTitle" idx="1"/>
          </p:nvPr>
        </p:nvSpPr>
        <p:spPr>
          <a:xfrm>
            <a:off x="2324350" y="2690000"/>
            <a:ext cx="4495500" cy="113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11" name="Google Shape;511;p9"/>
          <p:cNvGrpSpPr/>
          <p:nvPr/>
        </p:nvGrpSpPr>
        <p:grpSpPr>
          <a:xfrm rot="-430491" flipH="1">
            <a:off x="-394777" y="2010702"/>
            <a:ext cx="1859413" cy="3370180"/>
            <a:chOff x="5329525" y="1305350"/>
            <a:chExt cx="595325" cy="1079025"/>
          </a:xfrm>
        </p:grpSpPr>
        <p:sp>
          <p:nvSpPr>
            <p:cNvPr id="512" name="Google Shape;512;p9"/>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13" name="Google Shape;513;p9"/>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14" name="Google Shape;514;p9"/>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15" name="Google Shape;515;p9"/>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16" name="Google Shape;516;p9"/>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17" name="Google Shape;517;p9"/>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18" name="Google Shape;518;p9"/>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19" name="Google Shape;519;p9"/>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20" name="Google Shape;520;p9"/>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21" name="Google Shape;521;p9"/>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522" name="Google Shape;522;p9"/>
          <p:cNvGrpSpPr/>
          <p:nvPr/>
        </p:nvGrpSpPr>
        <p:grpSpPr>
          <a:xfrm rot="-2552483">
            <a:off x="395688" y="2236438"/>
            <a:ext cx="1232522" cy="2233943"/>
            <a:chOff x="5329525" y="1305350"/>
            <a:chExt cx="595325" cy="1079025"/>
          </a:xfrm>
        </p:grpSpPr>
        <p:sp>
          <p:nvSpPr>
            <p:cNvPr id="523" name="Google Shape;523;p9"/>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24" name="Google Shape;524;p9"/>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25" name="Google Shape;525;p9"/>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26" name="Google Shape;526;p9"/>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27" name="Google Shape;527;p9"/>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28" name="Google Shape;528;p9"/>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29" name="Google Shape;529;p9"/>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30" name="Google Shape;530;p9"/>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31" name="Google Shape;531;p9"/>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32" name="Google Shape;532;p9"/>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533" name="Google Shape;533;p9"/>
          <p:cNvGrpSpPr/>
          <p:nvPr/>
        </p:nvGrpSpPr>
        <p:grpSpPr>
          <a:xfrm rot="-362166" flipH="1">
            <a:off x="7546947" y="-173674"/>
            <a:ext cx="1232488" cy="2233882"/>
            <a:chOff x="5329525" y="1305350"/>
            <a:chExt cx="595325" cy="1079025"/>
          </a:xfrm>
        </p:grpSpPr>
        <p:sp>
          <p:nvSpPr>
            <p:cNvPr id="534" name="Google Shape;534;p9"/>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35" name="Google Shape;535;p9"/>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36" name="Google Shape;536;p9"/>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37" name="Google Shape;537;p9"/>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38" name="Google Shape;538;p9"/>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39" name="Google Shape;539;p9"/>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40" name="Google Shape;540;p9"/>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41" name="Google Shape;541;p9"/>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42" name="Google Shape;542;p9"/>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43" name="Google Shape;543;p9"/>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544" name="Google Shape;544;p9"/>
          <p:cNvGrpSpPr/>
          <p:nvPr/>
        </p:nvGrpSpPr>
        <p:grpSpPr>
          <a:xfrm rot="-2484274">
            <a:off x="7805065" y="-873896"/>
            <a:ext cx="1859413" cy="3370180"/>
            <a:chOff x="5329525" y="1305350"/>
            <a:chExt cx="595325" cy="1079025"/>
          </a:xfrm>
        </p:grpSpPr>
        <p:sp>
          <p:nvSpPr>
            <p:cNvPr id="545" name="Google Shape;545;p9"/>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46" name="Google Shape;546;p9"/>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47" name="Google Shape;547;p9"/>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48" name="Google Shape;548;p9"/>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49" name="Google Shape;549;p9"/>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50" name="Google Shape;550;p9"/>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51" name="Google Shape;551;p9"/>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52" name="Google Shape;552;p9"/>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53" name="Google Shape;553;p9"/>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54" name="Google Shape;554;p9"/>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216317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4" name="Google Shape;14;p3"/>
          <p:cNvSpPr txBox="1">
            <a:spLocks noGrp="1"/>
          </p:cNvSpPr>
          <p:nvPr>
            <p:ph type="title"/>
          </p:nvPr>
        </p:nvSpPr>
        <p:spPr>
          <a:xfrm>
            <a:off x="2231575" y="2647950"/>
            <a:ext cx="6199200" cy="841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4774075" y="1325979"/>
            <a:ext cx="1114200" cy="95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3279625" y="3362700"/>
            <a:ext cx="4103100" cy="3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5"/>
        <p:cNvGrpSpPr/>
        <p:nvPr/>
      </p:nvGrpSpPr>
      <p:grpSpPr>
        <a:xfrm>
          <a:off x="0" y="0"/>
          <a:ext cx="0" cy="0"/>
          <a:chOff x="0" y="0"/>
          <a:chExt cx="0" cy="0"/>
        </a:xfrm>
      </p:grpSpPr>
      <p:sp>
        <p:nvSpPr>
          <p:cNvPr id="556" name="Google Shape;556;p10"/>
          <p:cNvSpPr txBox="1">
            <a:spLocks noGrp="1"/>
          </p:cNvSpPr>
          <p:nvPr>
            <p:ph type="title"/>
          </p:nvPr>
        </p:nvSpPr>
        <p:spPr>
          <a:xfrm>
            <a:off x="720000" y="4053100"/>
            <a:ext cx="7710900" cy="55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57" name="Google Shape;557;p10"/>
          <p:cNvGrpSpPr/>
          <p:nvPr/>
        </p:nvGrpSpPr>
        <p:grpSpPr>
          <a:xfrm>
            <a:off x="-274197" y="-6258"/>
            <a:ext cx="1159289" cy="1091309"/>
            <a:chOff x="3611750" y="1496100"/>
            <a:chExt cx="821550" cy="773375"/>
          </a:xfrm>
        </p:grpSpPr>
        <p:sp>
          <p:nvSpPr>
            <p:cNvPr id="558" name="Google Shape;558;p10"/>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59" name="Google Shape;559;p10"/>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0" name="Google Shape;560;p10"/>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1" name="Google Shape;561;p10"/>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2" name="Google Shape;562;p10"/>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3" name="Google Shape;563;p10"/>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4" name="Google Shape;564;p10"/>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5" name="Google Shape;565;p10"/>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6" name="Google Shape;566;p10"/>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7" name="Google Shape;567;p10"/>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8" name="Google Shape;568;p10"/>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69" name="Google Shape;569;p10"/>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70" name="Google Shape;570;p10"/>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71" name="Google Shape;571;p10"/>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72" name="Google Shape;572;p10"/>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73" name="Google Shape;573;p10"/>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74" name="Google Shape;574;p10"/>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575" name="Google Shape;575;p10"/>
          <p:cNvGrpSpPr/>
          <p:nvPr/>
        </p:nvGrpSpPr>
        <p:grpSpPr>
          <a:xfrm rot="-4503378">
            <a:off x="8128506" y="3665849"/>
            <a:ext cx="1407854" cy="1325299"/>
            <a:chOff x="3611750" y="1496100"/>
            <a:chExt cx="821550" cy="773375"/>
          </a:xfrm>
        </p:grpSpPr>
        <p:sp>
          <p:nvSpPr>
            <p:cNvPr id="576" name="Google Shape;576;p10"/>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77" name="Google Shape;577;p10"/>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78" name="Google Shape;578;p10"/>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79" name="Google Shape;579;p10"/>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0" name="Google Shape;580;p10"/>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1" name="Google Shape;581;p10"/>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2" name="Google Shape;582;p10"/>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3" name="Google Shape;583;p10"/>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4" name="Google Shape;584;p10"/>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5" name="Google Shape;585;p10"/>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6" name="Google Shape;586;p10"/>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7" name="Google Shape;587;p10"/>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8" name="Google Shape;588;p10"/>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89" name="Google Shape;589;p10"/>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90" name="Google Shape;590;p10"/>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91" name="Google Shape;591;p10"/>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92" name="Google Shape;592;p10"/>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593" name="Google Shape;593;p10"/>
          <p:cNvGrpSpPr/>
          <p:nvPr/>
        </p:nvGrpSpPr>
        <p:grpSpPr>
          <a:xfrm rot="-4503473">
            <a:off x="8162445" y="2482488"/>
            <a:ext cx="1813608" cy="1707259"/>
            <a:chOff x="3611750" y="1496100"/>
            <a:chExt cx="821550" cy="773375"/>
          </a:xfrm>
        </p:grpSpPr>
        <p:sp>
          <p:nvSpPr>
            <p:cNvPr id="594" name="Google Shape;594;p10"/>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95" name="Google Shape;595;p10"/>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96" name="Google Shape;596;p10"/>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97" name="Google Shape;597;p10"/>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98" name="Google Shape;598;p10"/>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599" name="Google Shape;599;p10"/>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0" name="Google Shape;600;p10"/>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1" name="Google Shape;601;p10"/>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2" name="Google Shape;602;p10"/>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3" name="Google Shape;603;p10"/>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4" name="Google Shape;604;p10"/>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5" name="Google Shape;605;p10"/>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6" name="Google Shape;606;p10"/>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7" name="Google Shape;607;p10"/>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8" name="Google Shape;608;p10"/>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09" name="Google Shape;609;p10"/>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10" name="Google Shape;610;p10"/>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611" name="Google Shape;611;p10"/>
          <p:cNvGrpSpPr/>
          <p:nvPr/>
        </p:nvGrpSpPr>
        <p:grpSpPr>
          <a:xfrm>
            <a:off x="-647302" y="659980"/>
            <a:ext cx="1905503" cy="1793689"/>
            <a:chOff x="3611750" y="1496100"/>
            <a:chExt cx="821550" cy="773375"/>
          </a:xfrm>
        </p:grpSpPr>
        <p:sp>
          <p:nvSpPr>
            <p:cNvPr id="612" name="Google Shape;612;p10"/>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13" name="Google Shape;613;p10"/>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14" name="Google Shape;614;p10"/>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15" name="Google Shape;615;p10"/>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16" name="Google Shape;616;p10"/>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17" name="Google Shape;617;p10"/>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18" name="Google Shape;618;p10"/>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19" name="Google Shape;619;p10"/>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0" name="Google Shape;620;p10"/>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1" name="Google Shape;621;p10"/>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2" name="Google Shape;622;p10"/>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3" name="Google Shape;623;p10"/>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4" name="Google Shape;624;p10"/>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5" name="Google Shape;625;p10"/>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6" name="Google Shape;626;p10"/>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7" name="Google Shape;627;p10"/>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28" name="Google Shape;628;p10"/>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629" name="Google Shape;629;p10"/>
          <p:cNvGrpSpPr/>
          <p:nvPr/>
        </p:nvGrpSpPr>
        <p:grpSpPr>
          <a:xfrm rot="-2487427">
            <a:off x="-547422" y="3941171"/>
            <a:ext cx="1905527" cy="1793680"/>
            <a:chOff x="3611750" y="1496100"/>
            <a:chExt cx="821550" cy="773375"/>
          </a:xfrm>
        </p:grpSpPr>
        <p:sp>
          <p:nvSpPr>
            <p:cNvPr id="630" name="Google Shape;630;p10"/>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1" name="Google Shape;631;p10"/>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2" name="Google Shape;632;p10"/>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3" name="Google Shape;633;p10"/>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4" name="Google Shape;634;p10"/>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5" name="Google Shape;635;p10"/>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6" name="Google Shape;636;p10"/>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7" name="Google Shape;637;p10"/>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8" name="Google Shape;638;p10"/>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39" name="Google Shape;639;p10"/>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40" name="Google Shape;640;p10"/>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41" name="Google Shape;641;p10"/>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42" name="Google Shape;642;p10"/>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43" name="Google Shape;643;p10"/>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44" name="Google Shape;644;p10"/>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45" name="Google Shape;645;p10"/>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46" name="Google Shape;646;p10"/>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647" name="Google Shape;647;p10"/>
          <p:cNvGrpSpPr/>
          <p:nvPr/>
        </p:nvGrpSpPr>
        <p:grpSpPr>
          <a:xfrm rot="-4503338">
            <a:off x="7997333" y="4320228"/>
            <a:ext cx="1100046" cy="1035541"/>
            <a:chOff x="3611750" y="1496100"/>
            <a:chExt cx="821550" cy="773375"/>
          </a:xfrm>
        </p:grpSpPr>
        <p:sp>
          <p:nvSpPr>
            <p:cNvPr id="648" name="Google Shape;648;p10"/>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49" name="Google Shape;649;p10"/>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0" name="Google Shape;650;p10"/>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1" name="Google Shape;651;p10"/>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2" name="Google Shape;652;p10"/>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3" name="Google Shape;653;p10"/>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4" name="Google Shape;654;p10"/>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5" name="Google Shape;655;p10"/>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6" name="Google Shape;656;p10"/>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7" name="Google Shape;657;p10"/>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8" name="Google Shape;658;p10"/>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59" name="Google Shape;659;p10"/>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60" name="Google Shape;660;p10"/>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61" name="Google Shape;661;p10"/>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62" name="Google Shape;662;p10"/>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63" name="Google Shape;663;p10"/>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64" name="Google Shape;664;p10"/>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944705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65"/>
        <p:cNvGrpSpPr/>
        <p:nvPr/>
      </p:nvGrpSpPr>
      <p:grpSpPr>
        <a:xfrm>
          <a:off x="0" y="0"/>
          <a:ext cx="0" cy="0"/>
          <a:chOff x="0" y="0"/>
          <a:chExt cx="0" cy="0"/>
        </a:xfrm>
      </p:grpSpPr>
      <p:sp>
        <p:nvSpPr>
          <p:cNvPr id="666" name="Google Shape;666;p11"/>
          <p:cNvSpPr txBox="1">
            <a:spLocks noGrp="1"/>
          </p:cNvSpPr>
          <p:nvPr>
            <p:ph type="title" hasCustomPrompt="1"/>
          </p:nvPr>
        </p:nvSpPr>
        <p:spPr>
          <a:xfrm>
            <a:off x="906775" y="1251013"/>
            <a:ext cx="36372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67" name="Google Shape;667;p11"/>
          <p:cNvSpPr txBox="1">
            <a:spLocks noGrp="1"/>
          </p:cNvSpPr>
          <p:nvPr>
            <p:ph type="subTitle" idx="1"/>
          </p:nvPr>
        </p:nvSpPr>
        <p:spPr>
          <a:xfrm>
            <a:off x="906775" y="3395388"/>
            <a:ext cx="36372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668" name="Google Shape;668;p11"/>
          <p:cNvGrpSpPr/>
          <p:nvPr/>
        </p:nvGrpSpPr>
        <p:grpSpPr>
          <a:xfrm rot="2552483" flipH="1">
            <a:off x="7667605" y="2917938"/>
            <a:ext cx="1232522" cy="2233943"/>
            <a:chOff x="5329525" y="1305350"/>
            <a:chExt cx="595325" cy="1079025"/>
          </a:xfrm>
        </p:grpSpPr>
        <p:sp>
          <p:nvSpPr>
            <p:cNvPr id="669" name="Google Shape;669;p11"/>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0" name="Google Shape;670;p11"/>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1" name="Google Shape;671;p11"/>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2" name="Google Shape;672;p11"/>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3" name="Google Shape;673;p11"/>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4" name="Google Shape;674;p11"/>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5" name="Google Shape;675;p11"/>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6" name="Google Shape;676;p11"/>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7" name="Google Shape;677;p11"/>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78" name="Google Shape;678;p11"/>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679" name="Google Shape;679;p11"/>
          <p:cNvGrpSpPr/>
          <p:nvPr/>
        </p:nvGrpSpPr>
        <p:grpSpPr>
          <a:xfrm rot="2484274" flipH="1">
            <a:off x="-605387" y="-873896"/>
            <a:ext cx="1859413" cy="3370180"/>
            <a:chOff x="5329525" y="1305350"/>
            <a:chExt cx="595325" cy="1079025"/>
          </a:xfrm>
        </p:grpSpPr>
        <p:sp>
          <p:nvSpPr>
            <p:cNvPr id="680" name="Google Shape;680;p11"/>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1" name="Google Shape;681;p11"/>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2" name="Google Shape;682;p11"/>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3" name="Google Shape;683;p11"/>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4" name="Google Shape;684;p11"/>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5" name="Google Shape;685;p11"/>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6" name="Google Shape;686;p11"/>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7" name="Google Shape;687;p11"/>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8" name="Google Shape;688;p11"/>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89" name="Google Shape;689;p11"/>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690" name="Google Shape;690;p11"/>
          <p:cNvGrpSpPr/>
          <p:nvPr/>
        </p:nvGrpSpPr>
        <p:grpSpPr>
          <a:xfrm rot="362166">
            <a:off x="279654" y="-173674"/>
            <a:ext cx="1232488" cy="2233882"/>
            <a:chOff x="5329525" y="1305350"/>
            <a:chExt cx="595325" cy="1079025"/>
          </a:xfrm>
        </p:grpSpPr>
        <p:sp>
          <p:nvSpPr>
            <p:cNvPr id="691" name="Google Shape;691;p11"/>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92" name="Google Shape;692;p11"/>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93" name="Google Shape;693;p11"/>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94" name="Google Shape;694;p11"/>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95" name="Google Shape;695;p11"/>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96" name="Google Shape;696;p11"/>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97" name="Google Shape;697;p11"/>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98" name="Google Shape;698;p11"/>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699" name="Google Shape;699;p11"/>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00" name="Google Shape;700;p11"/>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701" name="Google Shape;701;p11"/>
          <p:cNvGrpSpPr/>
          <p:nvPr/>
        </p:nvGrpSpPr>
        <p:grpSpPr>
          <a:xfrm rot="430491">
            <a:off x="7888580" y="2462652"/>
            <a:ext cx="1859413" cy="3370180"/>
            <a:chOff x="5329525" y="1305350"/>
            <a:chExt cx="595325" cy="1079025"/>
          </a:xfrm>
        </p:grpSpPr>
        <p:sp>
          <p:nvSpPr>
            <p:cNvPr id="702" name="Google Shape;702;p11"/>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03" name="Google Shape;703;p11"/>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04" name="Google Shape;704;p11"/>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05" name="Google Shape;705;p11"/>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06" name="Google Shape;706;p11"/>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07" name="Google Shape;707;p11"/>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08" name="Google Shape;708;p11"/>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09" name="Google Shape;709;p11"/>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10" name="Google Shape;710;p11"/>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11" name="Google Shape;711;p11"/>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1423596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12"/>
        <p:cNvGrpSpPr/>
        <p:nvPr/>
      </p:nvGrpSpPr>
      <p:grpSpPr>
        <a:xfrm>
          <a:off x="0" y="0"/>
          <a:ext cx="0" cy="0"/>
          <a:chOff x="0" y="0"/>
          <a:chExt cx="0" cy="0"/>
        </a:xfrm>
      </p:grpSpPr>
    </p:spTree>
    <p:extLst>
      <p:ext uri="{BB962C8B-B14F-4D97-AF65-F5344CB8AC3E}">
        <p14:creationId xmlns:p14="http://schemas.microsoft.com/office/powerpoint/2010/main" val="3904899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13"/>
        <p:cNvGrpSpPr/>
        <p:nvPr/>
      </p:nvGrpSpPr>
      <p:grpSpPr>
        <a:xfrm>
          <a:off x="0" y="0"/>
          <a:ext cx="0" cy="0"/>
          <a:chOff x="0" y="0"/>
          <a:chExt cx="0" cy="0"/>
        </a:xfrm>
      </p:grpSpPr>
      <p:sp>
        <p:nvSpPr>
          <p:cNvPr id="714" name="Google Shape;71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5" name="Google Shape;715;p13"/>
          <p:cNvSpPr txBox="1">
            <a:spLocks noGrp="1"/>
          </p:cNvSpPr>
          <p:nvPr>
            <p:ph type="title" idx="2"/>
          </p:nvPr>
        </p:nvSpPr>
        <p:spPr>
          <a:xfrm>
            <a:off x="1858337" y="1386448"/>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13"/>
          <p:cNvSpPr txBox="1">
            <a:spLocks noGrp="1"/>
          </p:cNvSpPr>
          <p:nvPr>
            <p:ph type="subTitle" idx="1"/>
          </p:nvPr>
        </p:nvSpPr>
        <p:spPr>
          <a:xfrm>
            <a:off x="1858325" y="1841575"/>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7" name="Google Shape;717;p13"/>
          <p:cNvSpPr txBox="1">
            <a:spLocks noGrp="1"/>
          </p:cNvSpPr>
          <p:nvPr>
            <p:ph type="title" idx="3" hasCustomPrompt="1"/>
          </p:nvPr>
        </p:nvSpPr>
        <p:spPr>
          <a:xfrm>
            <a:off x="943725" y="1546475"/>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18" name="Google Shape;718;p13"/>
          <p:cNvSpPr txBox="1">
            <a:spLocks noGrp="1"/>
          </p:cNvSpPr>
          <p:nvPr>
            <p:ph type="title" idx="4"/>
          </p:nvPr>
        </p:nvSpPr>
        <p:spPr>
          <a:xfrm>
            <a:off x="5645425" y="1386425"/>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9" name="Google Shape;719;p13"/>
          <p:cNvSpPr txBox="1">
            <a:spLocks noGrp="1"/>
          </p:cNvSpPr>
          <p:nvPr>
            <p:ph type="subTitle" idx="5"/>
          </p:nvPr>
        </p:nvSpPr>
        <p:spPr>
          <a:xfrm>
            <a:off x="5645425" y="1841571"/>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0" name="Google Shape;720;p13"/>
          <p:cNvSpPr txBox="1">
            <a:spLocks noGrp="1"/>
          </p:cNvSpPr>
          <p:nvPr>
            <p:ph type="title" idx="6" hasCustomPrompt="1"/>
          </p:nvPr>
        </p:nvSpPr>
        <p:spPr>
          <a:xfrm>
            <a:off x="4726937" y="1546475"/>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21" name="Google Shape;721;p13"/>
          <p:cNvSpPr txBox="1">
            <a:spLocks noGrp="1"/>
          </p:cNvSpPr>
          <p:nvPr>
            <p:ph type="title" idx="7"/>
          </p:nvPr>
        </p:nvSpPr>
        <p:spPr>
          <a:xfrm>
            <a:off x="2425537" y="3130323"/>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13"/>
          <p:cNvSpPr txBox="1">
            <a:spLocks noGrp="1"/>
          </p:cNvSpPr>
          <p:nvPr>
            <p:ph type="subTitle" idx="8"/>
          </p:nvPr>
        </p:nvSpPr>
        <p:spPr>
          <a:xfrm>
            <a:off x="2425525" y="3585450"/>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title" idx="9" hasCustomPrompt="1"/>
          </p:nvPr>
        </p:nvSpPr>
        <p:spPr>
          <a:xfrm>
            <a:off x="1510925" y="3290350"/>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24" name="Google Shape;724;p13"/>
          <p:cNvSpPr txBox="1">
            <a:spLocks noGrp="1"/>
          </p:cNvSpPr>
          <p:nvPr>
            <p:ph type="title" idx="13"/>
          </p:nvPr>
        </p:nvSpPr>
        <p:spPr>
          <a:xfrm>
            <a:off x="6212625" y="3130300"/>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5" name="Google Shape;725;p13"/>
          <p:cNvSpPr txBox="1">
            <a:spLocks noGrp="1"/>
          </p:cNvSpPr>
          <p:nvPr>
            <p:ph type="subTitle" idx="14"/>
          </p:nvPr>
        </p:nvSpPr>
        <p:spPr>
          <a:xfrm>
            <a:off x="6212625" y="3585446"/>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6" name="Google Shape;726;p13"/>
          <p:cNvSpPr txBox="1">
            <a:spLocks noGrp="1"/>
          </p:cNvSpPr>
          <p:nvPr>
            <p:ph type="title" idx="15" hasCustomPrompt="1"/>
          </p:nvPr>
        </p:nvSpPr>
        <p:spPr>
          <a:xfrm>
            <a:off x="5294137" y="3290350"/>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grpSp>
        <p:nvGrpSpPr>
          <p:cNvPr id="727" name="Google Shape;727;p13"/>
          <p:cNvGrpSpPr/>
          <p:nvPr/>
        </p:nvGrpSpPr>
        <p:grpSpPr>
          <a:xfrm rot="-2390044">
            <a:off x="-244568" y="4130126"/>
            <a:ext cx="1100032" cy="1035527"/>
            <a:chOff x="3611750" y="1496100"/>
            <a:chExt cx="821550" cy="773375"/>
          </a:xfrm>
        </p:grpSpPr>
        <p:sp>
          <p:nvSpPr>
            <p:cNvPr id="728" name="Google Shape;728;p1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29" name="Google Shape;729;p1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0" name="Google Shape;730;p1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1" name="Google Shape;731;p1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2" name="Google Shape;732;p1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3" name="Google Shape;733;p1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4" name="Google Shape;734;p1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5" name="Google Shape;735;p1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6" name="Google Shape;736;p1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7" name="Google Shape;737;p1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8" name="Google Shape;738;p1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39" name="Google Shape;739;p1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40" name="Google Shape;740;p1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41" name="Google Shape;741;p1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42" name="Google Shape;742;p1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43" name="Google Shape;743;p1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44" name="Google Shape;744;p1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745" name="Google Shape;745;p13"/>
          <p:cNvGrpSpPr/>
          <p:nvPr/>
        </p:nvGrpSpPr>
        <p:grpSpPr>
          <a:xfrm>
            <a:off x="-224125" y="4575542"/>
            <a:ext cx="1670211" cy="1572271"/>
            <a:chOff x="3611750" y="1496100"/>
            <a:chExt cx="821550" cy="773375"/>
          </a:xfrm>
        </p:grpSpPr>
        <p:sp>
          <p:nvSpPr>
            <p:cNvPr id="746" name="Google Shape;746;p1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47" name="Google Shape;747;p1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48" name="Google Shape;748;p1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49" name="Google Shape;749;p1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0" name="Google Shape;750;p1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1" name="Google Shape;751;p1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2" name="Google Shape;752;p1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3" name="Google Shape;753;p1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4" name="Google Shape;754;p1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5" name="Google Shape;755;p1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6" name="Google Shape;756;p1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7" name="Google Shape;757;p1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8" name="Google Shape;758;p1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59" name="Google Shape;759;p1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60" name="Google Shape;760;p1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61" name="Google Shape;761;p1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62" name="Google Shape;762;p1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763" name="Google Shape;763;p13"/>
          <p:cNvGrpSpPr/>
          <p:nvPr/>
        </p:nvGrpSpPr>
        <p:grpSpPr>
          <a:xfrm rot="10381071">
            <a:off x="8007404" y="-222341"/>
            <a:ext cx="947641" cy="1717597"/>
            <a:chOff x="5329525" y="1305350"/>
            <a:chExt cx="595325" cy="1079025"/>
          </a:xfrm>
        </p:grpSpPr>
        <p:sp>
          <p:nvSpPr>
            <p:cNvPr id="764" name="Google Shape;764;p1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65" name="Google Shape;765;p1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66" name="Google Shape;766;p1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67" name="Google Shape;767;p1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68" name="Google Shape;768;p1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69" name="Google Shape;769;p1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70" name="Google Shape;770;p1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71" name="Google Shape;771;p1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72" name="Google Shape;772;p1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73" name="Google Shape;773;p1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774" name="Google Shape;774;p13"/>
          <p:cNvGrpSpPr/>
          <p:nvPr/>
        </p:nvGrpSpPr>
        <p:grpSpPr>
          <a:xfrm rot="4751213">
            <a:off x="-244566" y="-137415"/>
            <a:ext cx="1100034" cy="1035529"/>
            <a:chOff x="3611750" y="1496100"/>
            <a:chExt cx="821550" cy="773375"/>
          </a:xfrm>
        </p:grpSpPr>
        <p:sp>
          <p:nvSpPr>
            <p:cNvPr id="775" name="Google Shape;775;p1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76" name="Google Shape;776;p1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77" name="Google Shape;777;p1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78" name="Google Shape;778;p1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79" name="Google Shape;779;p1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0" name="Google Shape;780;p1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1" name="Google Shape;781;p1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2" name="Google Shape;782;p1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3" name="Google Shape;783;p1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4" name="Google Shape;784;p1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5" name="Google Shape;785;p1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6" name="Google Shape;786;p1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7" name="Google Shape;787;p1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8" name="Google Shape;788;p1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89" name="Google Shape;789;p1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90" name="Google Shape;790;p1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91" name="Google Shape;791;p1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792" name="Google Shape;792;p13"/>
          <p:cNvGrpSpPr/>
          <p:nvPr/>
        </p:nvGrpSpPr>
        <p:grpSpPr>
          <a:xfrm rot="-9096855" flipH="1">
            <a:off x="8217804" y="-659091"/>
            <a:ext cx="1429565" cy="2591082"/>
            <a:chOff x="5329525" y="1305350"/>
            <a:chExt cx="595325" cy="1079025"/>
          </a:xfrm>
        </p:grpSpPr>
        <p:sp>
          <p:nvSpPr>
            <p:cNvPr id="793" name="Google Shape;793;p1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94" name="Google Shape;794;p1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95" name="Google Shape;795;p1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96" name="Google Shape;796;p1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97" name="Google Shape;797;p1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98" name="Google Shape;798;p1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799" name="Google Shape;799;p1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00" name="Google Shape;800;p1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01" name="Google Shape;801;p1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02" name="Google Shape;802;p1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3047943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03"/>
        <p:cNvGrpSpPr/>
        <p:nvPr/>
      </p:nvGrpSpPr>
      <p:grpSpPr>
        <a:xfrm>
          <a:off x="0" y="0"/>
          <a:ext cx="0" cy="0"/>
          <a:chOff x="0" y="0"/>
          <a:chExt cx="0" cy="0"/>
        </a:xfrm>
      </p:grpSpPr>
      <p:sp>
        <p:nvSpPr>
          <p:cNvPr id="804" name="Google Shape;804;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5" name="Google Shape;805;p14"/>
          <p:cNvGrpSpPr/>
          <p:nvPr/>
        </p:nvGrpSpPr>
        <p:grpSpPr>
          <a:xfrm>
            <a:off x="-274197" y="-6258"/>
            <a:ext cx="1159289" cy="1091309"/>
            <a:chOff x="3611750" y="1496100"/>
            <a:chExt cx="821550" cy="773375"/>
          </a:xfrm>
        </p:grpSpPr>
        <p:sp>
          <p:nvSpPr>
            <p:cNvPr id="806" name="Google Shape;806;p14"/>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07" name="Google Shape;807;p14"/>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08" name="Google Shape;808;p14"/>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09" name="Google Shape;809;p14"/>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0" name="Google Shape;810;p14"/>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1" name="Google Shape;811;p14"/>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2" name="Google Shape;812;p14"/>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3" name="Google Shape;813;p14"/>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4" name="Google Shape;814;p14"/>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5" name="Google Shape;815;p14"/>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6" name="Google Shape;816;p14"/>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7" name="Google Shape;817;p14"/>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8" name="Google Shape;818;p14"/>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19" name="Google Shape;819;p14"/>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20" name="Google Shape;820;p14"/>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21" name="Google Shape;821;p14"/>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22" name="Google Shape;822;p14"/>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823" name="Google Shape;823;p14"/>
          <p:cNvGrpSpPr/>
          <p:nvPr/>
        </p:nvGrpSpPr>
        <p:grpSpPr>
          <a:xfrm rot="-4503473">
            <a:off x="8572972" y="3778458"/>
            <a:ext cx="794011" cy="747451"/>
            <a:chOff x="3611750" y="1496100"/>
            <a:chExt cx="821550" cy="773375"/>
          </a:xfrm>
        </p:grpSpPr>
        <p:sp>
          <p:nvSpPr>
            <p:cNvPr id="824" name="Google Shape;824;p14"/>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25" name="Google Shape;825;p14"/>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26" name="Google Shape;826;p14"/>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27" name="Google Shape;827;p14"/>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28" name="Google Shape;828;p14"/>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29" name="Google Shape;829;p14"/>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0" name="Google Shape;830;p14"/>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1" name="Google Shape;831;p14"/>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2" name="Google Shape;832;p14"/>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3" name="Google Shape;833;p14"/>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4" name="Google Shape;834;p14"/>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5" name="Google Shape;835;p14"/>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6" name="Google Shape;836;p14"/>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7" name="Google Shape;837;p14"/>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8" name="Google Shape;838;p14"/>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39" name="Google Shape;839;p14"/>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40" name="Google Shape;840;p14"/>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841" name="Google Shape;841;p14"/>
          <p:cNvGrpSpPr/>
          <p:nvPr/>
        </p:nvGrpSpPr>
        <p:grpSpPr>
          <a:xfrm rot="-4503338">
            <a:off x="8241308" y="4242553"/>
            <a:ext cx="1100046" cy="1035541"/>
            <a:chOff x="3611750" y="1496100"/>
            <a:chExt cx="821550" cy="773375"/>
          </a:xfrm>
        </p:grpSpPr>
        <p:sp>
          <p:nvSpPr>
            <p:cNvPr id="842" name="Google Shape;842;p14"/>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43" name="Google Shape;843;p14"/>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44" name="Google Shape;844;p14"/>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45" name="Google Shape;845;p14"/>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46" name="Google Shape;846;p14"/>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47" name="Google Shape;847;p14"/>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48" name="Google Shape;848;p14"/>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49" name="Google Shape;849;p14"/>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0" name="Google Shape;850;p14"/>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1" name="Google Shape;851;p14"/>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2" name="Google Shape;852;p14"/>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3" name="Google Shape;853;p14"/>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4" name="Google Shape;854;p14"/>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5" name="Google Shape;855;p14"/>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6" name="Google Shape;856;p14"/>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7" name="Google Shape;857;p14"/>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58" name="Google Shape;858;p14"/>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1017525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59"/>
        <p:cNvGrpSpPr/>
        <p:nvPr/>
      </p:nvGrpSpPr>
      <p:grpSpPr>
        <a:xfrm>
          <a:off x="0" y="0"/>
          <a:ext cx="0" cy="0"/>
          <a:chOff x="0" y="0"/>
          <a:chExt cx="0" cy="0"/>
        </a:xfrm>
      </p:grpSpPr>
      <p:sp>
        <p:nvSpPr>
          <p:cNvPr id="860" name="Google Shape;860;p15"/>
          <p:cNvSpPr txBox="1">
            <a:spLocks noGrp="1"/>
          </p:cNvSpPr>
          <p:nvPr>
            <p:ph type="title"/>
          </p:nvPr>
        </p:nvSpPr>
        <p:spPr>
          <a:xfrm>
            <a:off x="713175" y="2965025"/>
            <a:ext cx="46320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61" name="Google Shape;861;p15"/>
          <p:cNvSpPr txBox="1">
            <a:spLocks noGrp="1"/>
          </p:cNvSpPr>
          <p:nvPr>
            <p:ph type="subTitle" idx="1"/>
          </p:nvPr>
        </p:nvSpPr>
        <p:spPr>
          <a:xfrm>
            <a:off x="713100" y="1360675"/>
            <a:ext cx="4632000" cy="147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862" name="Google Shape;862;p15"/>
          <p:cNvGrpSpPr/>
          <p:nvPr/>
        </p:nvGrpSpPr>
        <p:grpSpPr>
          <a:xfrm rot="-2390044">
            <a:off x="-244568" y="4130126"/>
            <a:ext cx="1100032" cy="1035527"/>
            <a:chOff x="3611750" y="1496100"/>
            <a:chExt cx="821550" cy="773375"/>
          </a:xfrm>
        </p:grpSpPr>
        <p:sp>
          <p:nvSpPr>
            <p:cNvPr id="863" name="Google Shape;863;p15"/>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64" name="Google Shape;864;p15"/>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65" name="Google Shape;865;p15"/>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66" name="Google Shape;866;p15"/>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67" name="Google Shape;867;p15"/>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68" name="Google Shape;868;p15"/>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69" name="Google Shape;869;p15"/>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0" name="Google Shape;870;p15"/>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1" name="Google Shape;871;p15"/>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2" name="Google Shape;872;p15"/>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3" name="Google Shape;873;p15"/>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4" name="Google Shape;874;p15"/>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5" name="Google Shape;875;p15"/>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6" name="Google Shape;876;p15"/>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7" name="Google Shape;877;p15"/>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8" name="Google Shape;878;p15"/>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79" name="Google Shape;879;p15"/>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880" name="Google Shape;880;p15"/>
          <p:cNvGrpSpPr/>
          <p:nvPr/>
        </p:nvGrpSpPr>
        <p:grpSpPr>
          <a:xfrm>
            <a:off x="-224125" y="4152292"/>
            <a:ext cx="1670211" cy="1572271"/>
            <a:chOff x="3611750" y="1496100"/>
            <a:chExt cx="821550" cy="773375"/>
          </a:xfrm>
        </p:grpSpPr>
        <p:sp>
          <p:nvSpPr>
            <p:cNvPr id="881" name="Google Shape;881;p15"/>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82" name="Google Shape;882;p15"/>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83" name="Google Shape;883;p15"/>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84" name="Google Shape;884;p15"/>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85" name="Google Shape;885;p15"/>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86" name="Google Shape;886;p15"/>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87" name="Google Shape;887;p15"/>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88" name="Google Shape;888;p15"/>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89" name="Google Shape;889;p15"/>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90" name="Google Shape;890;p15"/>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91" name="Google Shape;891;p15"/>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92" name="Google Shape;892;p15"/>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93" name="Google Shape;893;p15"/>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94" name="Google Shape;894;p15"/>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95" name="Google Shape;895;p15"/>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96" name="Google Shape;896;p15"/>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897" name="Google Shape;897;p15"/>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898" name="Google Shape;898;p15"/>
          <p:cNvGrpSpPr/>
          <p:nvPr/>
        </p:nvGrpSpPr>
        <p:grpSpPr>
          <a:xfrm rot="856444">
            <a:off x="7844063" y="3762970"/>
            <a:ext cx="1777123" cy="1769839"/>
            <a:chOff x="4532700" y="3320475"/>
            <a:chExt cx="647125" cy="644450"/>
          </a:xfrm>
        </p:grpSpPr>
        <p:sp>
          <p:nvSpPr>
            <p:cNvPr id="899" name="Google Shape;899;p15"/>
            <p:cNvSpPr/>
            <p:nvPr/>
          </p:nvSpPr>
          <p:spPr>
            <a:xfrm>
              <a:off x="4941975" y="3407400"/>
              <a:ext cx="118800" cy="358075"/>
            </a:xfrm>
            <a:custGeom>
              <a:avLst/>
              <a:gdLst/>
              <a:ahLst/>
              <a:cxnLst/>
              <a:rect l="l" t="t" r="r" b="b"/>
              <a:pathLst>
                <a:path w="4752" h="14323" extrusionOk="0">
                  <a:moveTo>
                    <a:pt x="4751" y="0"/>
                  </a:moveTo>
                  <a:lnTo>
                    <a:pt x="4751" y="0"/>
                  </a:lnTo>
                  <a:cubicBezTo>
                    <a:pt x="3775" y="334"/>
                    <a:pt x="2822" y="810"/>
                    <a:pt x="2036" y="1489"/>
                  </a:cubicBezTo>
                  <a:cubicBezTo>
                    <a:pt x="1227" y="2167"/>
                    <a:pt x="584" y="3024"/>
                    <a:pt x="274" y="4025"/>
                  </a:cubicBezTo>
                  <a:cubicBezTo>
                    <a:pt x="72" y="4679"/>
                    <a:pt x="0" y="5382"/>
                    <a:pt x="12" y="6072"/>
                  </a:cubicBezTo>
                  <a:cubicBezTo>
                    <a:pt x="48" y="9370"/>
                    <a:pt x="1405" y="12502"/>
                    <a:pt x="4215" y="14228"/>
                  </a:cubicBezTo>
                  <a:lnTo>
                    <a:pt x="4370" y="14288"/>
                  </a:lnTo>
                  <a:cubicBezTo>
                    <a:pt x="4343" y="14288"/>
                    <a:pt x="4379" y="14323"/>
                    <a:pt x="4402" y="14323"/>
                  </a:cubicBezTo>
                  <a:cubicBezTo>
                    <a:pt x="4409" y="14323"/>
                    <a:pt x="4415" y="14320"/>
                    <a:pt x="4418" y="14312"/>
                  </a:cubicBezTo>
                  <a:cubicBezTo>
                    <a:pt x="4430" y="14288"/>
                    <a:pt x="4418" y="14252"/>
                    <a:pt x="4382" y="14228"/>
                  </a:cubicBezTo>
                  <a:cubicBezTo>
                    <a:pt x="3834" y="13633"/>
                    <a:pt x="3346" y="12966"/>
                    <a:pt x="2846" y="12335"/>
                  </a:cubicBezTo>
                  <a:cubicBezTo>
                    <a:pt x="2477" y="11847"/>
                    <a:pt x="2108" y="11347"/>
                    <a:pt x="1822" y="10799"/>
                  </a:cubicBezTo>
                  <a:cubicBezTo>
                    <a:pt x="1572" y="10275"/>
                    <a:pt x="1394" y="9692"/>
                    <a:pt x="1263" y="9132"/>
                  </a:cubicBezTo>
                  <a:cubicBezTo>
                    <a:pt x="1120" y="8608"/>
                    <a:pt x="1024" y="8073"/>
                    <a:pt x="977" y="7525"/>
                  </a:cubicBezTo>
                  <a:cubicBezTo>
                    <a:pt x="846" y="6049"/>
                    <a:pt x="1096" y="4537"/>
                    <a:pt x="1751" y="3191"/>
                  </a:cubicBezTo>
                  <a:cubicBezTo>
                    <a:pt x="2406" y="1858"/>
                    <a:pt x="3465" y="703"/>
                    <a:pt x="4751"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0" name="Google Shape;900;p15"/>
            <p:cNvSpPr/>
            <p:nvPr/>
          </p:nvSpPr>
          <p:spPr>
            <a:xfrm>
              <a:off x="4796725" y="3749700"/>
              <a:ext cx="254225" cy="215225"/>
            </a:xfrm>
            <a:custGeom>
              <a:avLst/>
              <a:gdLst/>
              <a:ahLst/>
              <a:cxnLst/>
              <a:rect l="l" t="t" r="r" b="b"/>
              <a:pathLst>
                <a:path w="10169" h="8609" extrusionOk="0">
                  <a:moveTo>
                    <a:pt x="10168" y="441"/>
                  </a:moveTo>
                  <a:lnTo>
                    <a:pt x="10168" y="441"/>
                  </a:lnTo>
                  <a:cubicBezTo>
                    <a:pt x="10082" y="446"/>
                    <a:pt x="9996" y="452"/>
                    <a:pt x="9910" y="459"/>
                  </a:cubicBezTo>
                  <a:lnTo>
                    <a:pt x="9910" y="459"/>
                  </a:lnTo>
                  <a:lnTo>
                    <a:pt x="10013" y="524"/>
                  </a:lnTo>
                  <a:cubicBezTo>
                    <a:pt x="10061" y="500"/>
                    <a:pt x="10121" y="465"/>
                    <a:pt x="10168" y="441"/>
                  </a:cubicBezTo>
                  <a:close/>
                  <a:moveTo>
                    <a:pt x="7879" y="0"/>
                  </a:moveTo>
                  <a:cubicBezTo>
                    <a:pt x="6222" y="0"/>
                    <a:pt x="4558" y="504"/>
                    <a:pt x="3108" y="1310"/>
                  </a:cubicBezTo>
                  <a:cubicBezTo>
                    <a:pt x="2286" y="1751"/>
                    <a:pt x="1536" y="2298"/>
                    <a:pt x="953" y="3037"/>
                  </a:cubicBezTo>
                  <a:cubicBezTo>
                    <a:pt x="369" y="3763"/>
                    <a:pt x="0" y="4680"/>
                    <a:pt x="60" y="5608"/>
                  </a:cubicBezTo>
                  <a:cubicBezTo>
                    <a:pt x="95" y="6073"/>
                    <a:pt x="226" y="6513"/>
                    <a:pt x="357" y="6966"/>
                  </a:cubicBezTo>
                  <a:cubicBezTo>
                    <a:pt x="548" y="7561"/>
                    <a:pt x="774" y="8180"/>
                    <a:pt x="1238" y="8609"/>
                  </a:cubicBezTo>
                  <a:lnTo>
                    <a:pt x="1238" y="8454"/>
                  </a:lnTo>
                  <a:lnTo>
                    <a:pt x="1238" y="8216"/>
                  </a:lnTo>
                  <a:lnTo>
                    <a:pt x="1238" y="7739"/>
                  </a:lnTo>
                  <a:cubicBezTo>
                    <a:pt x="1227" y="7394"/>
                    <a:pt x="1203" y="7037"/>
                    <a:pt x="1191" y="6692"/>
                  </a:cubicBezTo>
                  <a:cubicBezTo>
                    <a:pt x="1167" y="6037"/>
                    <a:pt x="1143" y="5382"/>
                    <a:pt x="1262" y="4727"/>
                  </a:cubicBezTo>
                  <a:cubicBezTo>
                    <a:pt x="1310" y="4441"/>
                    <a:pt x="1405" y="4168"/>
                    <a:pt x="1489" y="3894"/>
                  </a:cubicBezTo>
                  <a:cubicBezTo>
                    <a:pt x="1500" y="3846"/>
                    <a:pt x="1524" y="3787"/>
                    <a:pt x="1536" y="3739"/>
                  </a:cubicBezTo>
                  <a:cubicBezTo>
                    <a:pt x="1548" y="3668"/>
                    <a:pt x="1560" y="3596"/>
                    <a:pt x="1584" y="3537"/>
                  </a:cubicBezTo>
                  <a:cubicBezTo>
                    <a:pt x="1655" y="3346"/>
                    <a:pt x="1846" y="3179"/>
                    <a:pt x="1989" y="3025"/>
                  </a:cubicBezTo>
                  <a:cubicBezTo>
                    <a:pt x="2179" y="2846"/>
                    <a:pt x="2381" y="2703"/>
                    <a:pt x="2584" y="2548"/>
                  </a:cubicBezTo>
                  <a:cubicBezTo>
                    <a:pt x="2608" y="2536"/>
                    <a:pt x="2620" y="2525"/>
                    <a:pt x="2632" y="2525"/>
                  </a:cubicBezTo>
                  <a:cubicBezTo>
                    <a:pt x="3084" y="2227"/>
                    <a:pt x="3560" y="2013"/>
                    <a:pt x="4048" y="1810"/>
                  </a:cubicBezTo>
                  <a:cubicBezTo>
                    <a:pt x="5921" y="1068"/>
                    <a:pt x="7892" y="610"/>
                    <a:pt x="9910" y="459"/>
                  </a:cubicBezTo>
                  <a:lnTo>
                    <a:pt x="9910" y="459"/>
                  </a:lnTo>
                  <a:lnTo>
                    <a:pt x="9430" y="155"/>
                  </a:lnTo>
                  <a:cubicBezTo>
                    <a:pt x="8918" y="50"/>
                    <a:pt x="8399" y="0"/>
                    <a:pt x="7879"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1" name="Google Shape;901;p15"/>
            <p:cNvSpPr/>
            <p:nvPr/>
          </p:nvSpPr>
          <p:spPr>
            <a:xfrm>
              <a:off x="4848225" y="3358575"/>
              <a:ext cx="150625" cy="380125"/>
            </a:xfrm>
            <a:custGeom>
              <a:avLst/>
              <a:gdLst/>
              <a:ahLst/>
              <a:cxnLst/>
              <a:rect l="l" t="t" r="r" b="b"/>
              <a:pathLst>
                <a:path w="6025" h="15205" extrusionOk="0">
                  <a:moveTo>
                    <a:pt x="3989" y="1"/>
                  </a:moveTo>
                  <a:lnTo>
                    <a:pt x="3989" y="1"/>
                  </a:lnTo>
                  <a:cubicBezTo>
                    <a:pt x="3012" y="263"/>
                    <a:pt x="2215" y="953"/>
                    <a:pt x="1524" y="1691"/>
                  </a:cubicBezTo>
                  <a:cubicBezTo>
                    <a:pt x="1191" y="2049"/>
                    <a:pt x="857" y="2453"/>
                    <a:pt x="631" y="2906"/>
                  </a:cubicBezTo>
                  <a:cubicBezTo>
                    <a:pt x="441" y="3287"/>
                    <a:pt x="333" y="3715"/>
                    <a:pt x="274" y="4156"/>
                  </a:cubicBezTo>
                  <a:cubicBezTo>
                    <a:pt x="0" y="6097"/>
                    <a:pt x="464" y="8121"/>
                    <a:pt x="1345" y="9895"/>
                  </a:cubicBezTo>
                  <a:cubicBezTo>
                    <a:pt x="2238" y="11669"/>
                    <a:pt x="3524" y="13217"/>
                    <a:pt x="4905" y="14633"/>
                  </a:cubicBezTo>
                  <a:lnTo>
                    <a:pt x="6025" y="15205"/>
                  </a:lnTo>
                  <a:cubicBezTo>
                    <a:pt x="4727" y="13979"/>
                    <a:pt x="3643" y="12514"/>
                    <a:pt x="2810" y="10942"/>
                  </a:cubicBezTo>
                  <a:cubicBezTo>
                    <a:pt x="2131" y="9657"/>
                    <a:pt x="1619" y="8275"/>
                    <a:pt x="1453" y="6847"/>
                  </a:cubicBezTo>
                  <a:cubicBezTo>
                    <a:pt x="1286" y="5418"/>
                    <a:pt x="1464" y="3918"/>
                    <a:pt x="2096" y="2620"/>
                  </a:cubicBezTo>
                  <a:cubicBezTo>
                    <a:pt x="2572" y="1656"/>
                    <a:pt x="3286" y="822"/>
                    <a:pt x="3989" y="1"/>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2" name="Google Shape;902;p15"/>
            <p:cNvSpPr/>
            <p:nvPr/>
          </p:nvSpPr>
          <p:spPr>
            <a:xfrm>
              <a:off x="4703850" y="3721725"/>
              <a:ext cx="277150" cy="212850"/>
            </a:xfrm>
            <a:custGeom>
              <a:avLst/>
              <a:gdLst/>
              <a:ahLst/>
              <a:cxnLst/>
              <a:rect l="l" t="t" r="r" b="b"/>
              <a:pathLst>
                <a:path w="11086" h="8514" extrusionOk="0">
                  <a:moveTo>
                    <a:pt x="10454" y="0"/>
                  </a:moveTo>
                  <a:cubicBezTo>
                    <a:pt x="9264" y="226"/>
                    <a:pt x="8097" y="441"/>
                    <a:pt x="6918" y="703"/>
                  </a:cubicBezTo>
                  <a:cubicBezTo>
                    <a:pt x="5620" y="977"/>
                    <a:pt x="4311" y="1322"/>
                    <a:pt x="3156" y="1953"/>
                  </a:cubicBezTo>
                  <a:cubicBezTo>
                    <a:pt x="1977" y="2584"/>
                    <a:pt x="953" y="3560"/>
                    <a:pt x="477" y="4787"/>
                  </a:cubicBezTo>
                  <a:cubicBezTo>
                    <a:pt x="0" y="6025"/>
                    <a:pt x="179" y="7561"/>
                    <a:pt x="1096" y="8513"/>
                  </a:cubicBezTo>
                  <a:cubicBezTo>
                    <a:pt x="929" y="7037"/>
                    <a:pt x="965" y="5441"/>
                    <a:pt x="1739" y="4179"/>
                  </a:cubicBezTo>
                  <a:cubicBezTo>
                    <a:pt x="2275" y="3322"/>
                    <a:pt x="3096" y="2691"/>
                    <a:pt x="3965" y="2203"/>
                  </a:cubicBezTo>
                  <a:cubicBezTo>
                    <a:pt x="6132" y="1000"/>
                    <a:pt x="8633" y="584"/>
                    <a:pt x="11085" y="286"/>
                  </a:cubicBezTo>
                  <a:lnTo>
                    <a:pt x="10454" y="0"/>
                  </a:ln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3" name="Google Shape;903;p15"/>
            <p:cNvSpPr/>
            <p:nvPr/>
          </p:nvSpPr>
          <p:spPr>
            <a:xfrm>
              <a:off x="4657725" y="3686600"/>
              <a:ext cx="264925" cy="150050"/>
            </a:xfrm>
            <a:custGeom>
              <a:avLst/>
              <a:gdLst/>
              <a:ahLst/>
              <a:cxnLst/>
              <a:rect l="l" t="t" r="r" b="b"/>
              <a:pathLst>
                <a:path w="10597" h="6002" extrusionOk="0">
                  <a:moveTo>
                    <a:pt x="9751" y="0"/>
                  </a:moveTo>
                  <a:cubicBezTo>
                    <a:pt x="7537" y="107"/>
                    <a:pt x="5310" y="227"/>
                    <a:pt x="3167" y="810"/>
                  </a:cubicBezTo>
                  <a:cubicBezTo>
                    <a:pt x="2691" y="929"/>
                    <a:pt x="2226" y="1072"/>
                    <a:pt x="1810" y="1334"/>
                  </a:cubicBezTo>
                  <a:cubicBezTo>
                    <a:pt x="1072" y="1774"/>
                    <a:pt x="560" y="2560"/>
                    <a:pt x="298" y="3394"/>
                  </a:cubicBezTo>
                  <a:cubicBezTo>
                    <a:pt x="24" y="4227"/>
                    <a:pt x="0" y="5120"/>
                    <a:pt x="60" y="6001"/>
                  </a:cubicBezTo>
                  <a:cubicBezTo>
                    <a:pt x="417" y="4156"/>
                    <a:pt x="1762" y="2620"/>
                    <a:pt x="3405" y="1715"/>
                  </a:cubicBezTo>
                  <a:cubicBezTo>
                    <a:pt x="5036" y="822"/>
                    <a:pt x="6929" y="500"/>
                    <a:pt x="8811" y="441"/>
                  </a:cubicBezTo>
                  <a:cubicBezTo>
                    <a:pt x="9018" y="433"/>
                    <a:pt x="9225" y="427"/>
                    <a:pt x="9433" y="427"/>
                  </a:cubicBezTo>
                  <a:cubicBezTo>
                    <a:pt x="9821" y="427"/>
                    <a:pt x="10209" y="446"/>
                    <a:pt x="10597" y="500"/>
                  </a:cubicBezTo>
                  <a:lnTo>
                    <a:pt x="9751" y="0"/>
                  </a:ln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4" name="Google Shape;904;p15"/>
            <p:cNvSpPr/>
            <p:nvPr/>
          </p:nvSpPr>
          <p:spPr>
            <a:xfrm>
              <a:off x="4769625" y="3320475"/>
              <a:ext cx="127125" cy="377750"/>
            </a:xfrm>
            <a:custGeom>
              <a:avLst/>
              <a:gdLst/>
              <a:ahLst/>
              <a:cxnLst/>
              <a:rect l="l" t="t" r="r" b="b"/>
              <a:pathLst>
                <a:path w="5085" h="15110" extrusionOk="0">
                  <a:moveTo>
                    <a:pt x="2453" y="1"/>
                  </a:moveTo>
                  <a:lnTo>
                    <a:pt x="2453" y="1"/>
                  </a:lnTo>
                  <a:cubicBezTo>
                    <a:pt x="1977" y="84"/>
                    <a:pt x="1560" y="382"/>
                    <a:pt x="1203" y="703"/>
                  </a:cubicBezTo>
                  <a:cubicBezTo>
                    <a:pt x="798" y="1072"/>
                    <a:pt x="429" y="1489"/>
                    <a:pt x="215" y="2001"/>
                  </a:cubicBezTo>
                  <a:cubicBezTo>
                    <a:pt x="60" y="2382"/>
                    <a:pt x="13" y="2822"/>
                    <a:pt x="13" y="3239"/>
                  </a:cubicBezTo>
                  <a:cubicBezTo>
                    <a:pt x="1" y="4394"/>
                    <a:pt x="275" y="5537"/>
                    <a:pt x="632" y="6656"/>
                  </a:cubicBezTo>
                  <a:cubicBezTo>
                    <a:pt x="1506" y="9385"/>
                    <a:pt x="2809" y="11980"/>
                    <a:pt x="4482" y="14305"/>
                  </a:cubicBezTo>
                  <a:lnTo>
                    <a:pt x="4482" y="14305"/>
                  </a:lnTo>
                  <a:cubicBezTo>
                    <a:pt x="4477" y="14291"/>
                    <a:pt x="4471" y="14278"/>
                    <a:pt x="4466" y="14264"/>
                  </a:cubicBezTo>
                  <a:cubicBezTo>
                    <a:pt x="3513" y="12002"/>
                    <a:pt x="2596" y="9704"/>
                    <a:pt x="1727" y="7406"/>
                  </a:cubicBezTo>
                  <a:cubicBezTo>
                    <a:pt x="1572" y="7002"/>
                    <a:pt x="1430" y="6609"/>
                    <a:pt x="1334" y="6192"/>
                  </a:cubicBezTo>
                  <a:cubicBezTo>
                    <a:pt x="1263" y="5775"/>
                    <a:pt x="1239" y="5358"/>
                    <a:pt x="1251" y="4930"/>
                  </a:cubicBezTo>
                  <a:cubicBezTo>
                    <a:pt x="1275" y="3549"/>
                    <a:pt x="1620" y="2191"/>
                    <a:pt x="2227" y="953"/>
                  </a:cubicBezTo>
                  <a:cubicBezTo>
                    <a:pt x="2382" y="655"/>
                    <a:pt x="2537" y="334"/>
                    <a:pt x="2453" y="1"/>
                  </a:cubicBezTo>
                  <a:close/>
                  <a:moveTo>
                    <a:pt x="4482" y="14305"/>
                  </a:moveTo>
                  <a:lnTo>
                    <a:pt x="4482" y="14305"/>
                  </a:lnTo>
                  <a:cubicBezTo>
                    <a:pt x="4602" y="14592"/>
                    <a:pt x="4753" y="14892"/>
                    <a:pt x="5002" y="15062"/>
                  </a:cubicBezTo>
                  <a:lnTo>
                    <a:pt x="5002" y="15062"/>
                  </a:lnTo>
                  <a:cubicBezTo>
                    <a:pt x="5002" y="15062"/>
                    <a:pt x="5002" y="15062"/>
                    <a:pt x="5001" y="15062"/>
                  </a:cubicBezTo>
                  <a:lnTo>
                    <a:pt x="5013" y="15069"/>
                  </a:lnTo>
                  <a:lnTo>
                    <a:pt x="5013" y="15069"/>
                  </a:lnTo>
                  <a:cubicBezTo>
                    <a:pt x="5029" y="15079"/>
                    <a:pt x="5045" y="15089"/>
                    <a:pt x="5061" y="15098"/>
                  </a:cubicBezTo>
                  <a:cubicBezTo>
                    <a:pt x="5065" y="15101"/>
                    <a:pt x="5069" y="15102"/>
                    <a:pt x="5071" y="15102"/>
                  </a:cubicBezTo>
                  <a:cubicBezTo>
                    <a:pt x="5071" y="15102"/>
                    <a:pt x="5071" y="15102"/>
                    <a:pt x="5071" y="15102"/>
                  </a:cubicBezTo>
                  <a:lnTo>
                    <a:pt x="5071" y="15102"/>
                  </a:lnTo>
                  <a:lnTo>
                    <a:pt x="5085" y="15110"/>
                  </a:lnTo>
                  <a:cubicBezTo>
                    <a:pt x="5080" y="15104"/>
                    <a:pt x="5076" y="15098"/>
                    <a:pt x="5071" y="15092"/>
                  </a:cubicBezTo>
                  <a:lnTo>
                    <a:pt x="5071" y="15092"/>
                  </a:lnTo>
                  <a:cubicBezTo>
                    <a:pt x="5069" y="15087"/>
                    <a:pt x="5064" y="15081"/>
                    <a:pt x="5058" y="15076"/>
                  </a:cubicBezTo>
                  <a:lnTo>
                    <a:pt x="5058" y="15076"/>
                  </a:lnTo>
                  <a:cubicBezTo>
                    <a:pt x="4862" y="14822"/>
                    <a:pt x="4670" y="14565"/>
                    <a:pt x="4482" y="14305"/>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5" name="Google Shape;905;p15"/>
            <p:cNvSpPr/>
            <p:nvPr/>
          </p:nvSpPr>
          <p:spPr>
            <a:xfrm>
              <a:off x="4609200" y="3630750"/>
              <a:ext cx="222375" cy="113625"/>
            </a:xfrm>
            <a:custGeom>
              <a:avLst/>
              <a:gdLst/>
              <a:ahLst/>
              <a:cxnLst/>
              <a:rect l="l" t="t" r="r" b="b"/>
              <a:pathLst>
                <a:path w="8895" h="4545" extrusionOk="0">
                  <a:moveTo>
                    <a:pt x="6110" y="0"/>
                  </a:moveTo>
                  <a:cubicBezTo>
                    <a:pt x="5569" y="0"/>
                    <a:pt x="4906" y="29"/>
                    <a:pt x="4167" y="175"/>
                  </a:cubicBezTo>
                  <a:cubicBezTo>
                    <a:pt x="3108" y="365"/>
                    <a:pt x="2382" y="508"/>
                    <a:pt x="1727" y="972"/>
                  </a:cubicBezTo>
                  <a:cubicBezTo>
                    <a:pt x="608" y="1758"/>
                    <a:pt x="0" y="3211"/>
                    <a:pt x="203" y="4544"/>
                  </a:cubicBezTo>
                  <a:cubicBezTo>
                    <a:pt x="750" y="2889"/>
                    <a:pt x="2143" y="1579"/>
                    <a:pt x="3763" y="960"/>
                  </a:cubicBezTo>
                  <a:cubicBezTo>
                    <a:pt x="4713" y="593"/>
                    <a:pt x="5721" y="431"/>
                    <a:pt x="6733" y="431"/>
                  </a:cubicBezTo>
                  <a:cubicBezTo>
                    <a:pt x="7457" y="431"/>
                    <a:pt x="8184" y="514"/>
                    <a:pt x="8894" y="663"/>
                  </a:cubicBezTo>
                  <a:lnTo>
                    <a:pt x="8466" y="139"/>
                  </a:lnTo>
                  <a:cubicBezTo>
                    <a:pt x="8037" y="79"/>
                    <a:pt x="7418" y="20"/>
                    <a:pt x="6680" y="8"/>
                  </a:cubicBezTo>
                  <a:cubicBezTo>
                    <a:pt x="6510" y="5"/>
                    <a:pt x="6319" y="0"/>
                    <a:pt x="6110"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6" name="Google Shape;906;p15"/>
            <p:cNvSpPr/>
            <p:nvPr/>
          </p:nvSpPr>
          <p:spPr>
            <a:xfrm>
              <a:off x="4705925" y="3356825"/>
              <a:ext cx="112550" cy="289025"/>
            </a:xfrm>
            <a:custGeom>
              <a:avLst/>
              <a:gdLst/>
              <a:ahLst/>
              <a:cxnLst/>
              <a:rect l="l" t="t" r="r" b="b"/>
              <a:pathLst>
                <a:path w="4502" h="11561" extrusionOk="0">
                  <a:moveTo>
                    <a:pt x="1292" y="1"/>
                  </a:moveTo>
                  <a:cubicBezTo>
                    <a:pt x="1273" y="1"/>
                    <a:pt x="417" y="1087"/>
                    <a:pt x="191" y="2238"/>
                  </a:cubicBezTo>
                  <a:cubicBezTo>
                    <a:pt x="60" y="2869"/>
                    <a:pt x="1" y="3857"/>
                    <a:pt x="691" y="5809"/>
                  </a:cubicBezTo>
                  <a:cubicBezTo>
                    <a:pt x="1108" y="7000"/>
                    <a:pt x="1894" y="8786"/>
                    <a:pt x="3406" y="10727"/>
                  </a:cubicBezTo>
                  <a:lnTo>
                    <a:pt x="4501" y="11560"/>
                  </a:lnTo>
                  <a:cubicBezTo>
                    <a:pt x="2323" y="8786"/>
                    <a:pt x="1072" y="5321"/>
                    <a:pt x="953" y="1809"/>
                  </a:cubicBezTo>
                  <a:cubicBezTo>
                    <a:pt x="941" y="1178"/>
                    <a:pt x="953" y="547"/>
                    <a:pt x="1287" y="11"/>
                  </a:cubicBezTo>
                  <a:cubicBezTo>
                    <a:pt x="1291" y="4"/>
                    <a:pt x="1293" y="1"/>
                    <a:pt x="1292" y="1"/>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7" name="Google Shape;907;p15"/>
            <p:cNvSpPr/>
            <p:nvPr/>
          </p:nvSpPr>
          <p:spPr>
            <a:xfrm>
              <a:off x="4565725" y="3580925"/>
              <a:ext cx="185775" cy="94675"/>
            </a:xfrm>
            <a:custGeom>
              <a:avLst/>
              <a:gdLst/>
              <a:ahLst/>
              <a:cxnLst/>
              <a:rect l="l" t="t" r="r" b="b"/>
              <a:pathLst>
                <a:path w="7431" h="3787" extrusionOk="0">
                  <a:moveTo>
                    <a:pt x="6978" y="1"/>
                  </a:moveTo>
                  <a:cubicBezTo>
                    <a:pt x="6168" y="12"/>
                    <a:pt x="4168" y="48"/>
                    <a:pt x="2263" y="227"/>
                  </a:cubicBezTo>
                  <a:cubicBezTo>
                    <a:pt x="1930" y="251"/>
                    <a:pt x="1394" y="346"/>
                    <a:pt x="858" y="715"/>
                  </a:cubicBezTo>
                  <a:cubicBezTo>
                    <a:pt x="382" y="1060"/>
                    <a:pt x="84" y="1620"/>
                    <a:pt x="37" y="2203"/>
                  </a:cubicBezTo>
                  <a:cubicBezTo>
                    <a:pt x="1" y="2787"/>
                    <a:pt x="239" y="3382"/>
                    <a:pt x="668" y="3787"/>
                  </a:cubicBezTo>
                  <a:cubicBezTo>
                    <a:pt x="382" y="3037"/>
                    <a:pt x="727" y="2179"/>
                    <a:pt x="1323" y="1656"/>
                  </a:cubicBezTo>
                  <a:cubicBezTo>
                    <a:pt x="1906" y="1132"/>
                    <a:pt x="2692" y="894"/>
                    <a:pt x="3466" y="715"/>
                  </a:cubicBezTo>
                  <a:cubicBezTo>
                    <a:pt x="4547" y="467"/>
                    <a:pt x="5653" y="343"/>
                    <a:pt x="6764" y="343"/>
                  </a:cubicBezTo>
                  <a:cubicBezTo>
                    <a:pt x="6986" y="343"/>
                    <a:pt x="7208" y="348"/>
                    <a:pt x="7430" y="358"/>
                  </a:cubicBezTo>
                  <a:lnTo>
                    <a:pt x="6978" y="1"/>
                  </a:ln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8" name="Google Shape;908;p15"/>
            <p:cNvSpPr/>
            <p:nvPr/>
          </p:nvSpPr>
          <p:spPr>
            <a:xfrm>
              <a:off x="4648200" y="3341025"/>
              <a:ext cx="88425" cy="235450"/>
            </a:xfrm>
            <a:custGeom>
              <a:avLst/>
              <a:gdLst/>
              <a:ahLst/>
              <a:cxnLst/>
              <a:rect l="l" t="t" r="r" b="b"/>
              <a:pathLst>
                <a:path w="3537" h="9418" extrusionOk="0">
                  <a:moveTo>
                    <a:pt x="1441" y="0"/>
                  </a:moveTo>
                  <a:cubicBezTo>
                    <a:pt x="607" y="429"/>
                    <a:pt x="131" y="1369"/>
                    <a:pt x="60" y="2310"/>
                  </a:cubicBezTo>
                  <a:cubicBezTo>
                    <a:pt x="0" y="3251"/>
                    <a:pt x="286" y="4167"/>
                    <a:pt x="643" y="5037"/>
                  </a:cubicBezTo>
                  <a:cubicBezTo>
                    <a:pt x="1263" y="6491"/>
                    <a:pt x="2114" y="7849"/>
                    <a:pt x="3170" y="9025"/>
                  </a:cubicBezTo>
                  <a:lnTo>
                    <a:pt x="3170" y="9025"/>
                  </a:lnTo>
                  <a:lnTo>
                    <a:pt x="2357" y="7120"/>
                  </a:lnTo>
                  <a:cubicBezTo>
                    <a:pt x="1703" y="5596"/>
                    <a:pt x="1048" y="3989"/>
                    <a:pt x="1203" y="2334"/>
                  </a:cubicBezTo>
                  <a:cubicBezTo>
                    <a:pt x="1286" y="1548"/>
                    <a:pt x="1548" y="774"/>
                    <a:pt x="1441" y="0"/>
                  </a:cubicBezTo>
                  <a:close/>
                  <a:moveTo>
                    <a:pt x="3170" y="9025"/>
                  </a:moveTo>
                  <a:lnTo>
                    <a:pt x="3286" y="9299"/>
                  </a:lnTo>
                  <a:lnTo>
                    <a:pt x="3536" y="9418"/>
                  </a:lnTo>
                  <a:cubicBezTo>
                    <a:pt x="3411" y="9290"/>
                    <a:pt x="3289" y="9159"/>
                    <a:pt x="3170" y="9025"/>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09" name="Google Shape;909;p15"/>
            <p:cNvSpPr/>
            <p:nvPr/>
          </p:nvSpPr>
          <p:spPr>
            <a:xfrm>
              <a:off x="4555025" y="3524250"/>
              <a:ext cx="141400" cy="59500"/>
            </a:xfrm>
            <a:custGeom>
              <a:avLst/>
              <a:gdLst/>
              <a:ahLst/>
              <a:cxnLst/>
              <a:rect l="l" t="t" r="r" b="b"/>
              <a:pathLst>
                <a:path w="5656" h="2380" extrusionOk="0">
                  <a:moveTo>
                    <a:pt x="2838" y="0"/>
                  </a:moveTo>
                  <a:cubicBezTo>
                    <a:pt x="2610" y="0"/>
                    <a:pt x="2370" y="20"/>
                    <a:pt x="2120" y="65"/>
                  </a:cubicBezTo>
                  <a:cubicBezTo>
                    <a:pt x="1703" y="148"/>
                    <a:pt x="643" y="339"/>
                    <a:pt x="369" y="994"/>
                  </a:cubicBezTo>
                  <a:cubicBezTo>
                    <a:pt x="298" y="1172"/>
                    <a:pt x="191" y="1541"/>
                    <a:pt x="131" y="1815"/>
                  </a:cubicBezTo>
                  <a:cubicBezTo>
                    <a:pt x="0" y="2315"/>
                    <a:pt x="24" y="2363"/>
                    <a:pt x="36" y="2375"/>
                  </a:cubicBezTo>
                  <a:cubicBezTo>
                    <a:pt x="42" y="2378"/>
                    <a:pt x="48" y="2380"/>
                    <a:pt x="54" y="2380"/>
                  </a:cubicBezTo>
                  <a:cubicBezTo>
                    <a:pt x="189" y="2380"/>
                    <a:pt x="545" y="1713"/>
                    <a:pt x="1215" y="1339"/>
                  </a:cubicBezTo>
                  <a:cubicBezTo>
                    <a:pt x="1429" y="1220"/>
                    <a:pt x="1727" y="1101"/>
                    <a:pt x="2798" y="1041"/>
                  </a:cubicBezTo>
                  <a:cubicBezTo>
                    <a:pt x="3119" y="1023"/>
                    <a:pt x="3418" y="1017"/>
                    <a:pt x="3693" y="1017"/>
                  </a:cubicBezTo>
                  <a:cubicBezTo>
                    <a:pt x="4437" y="1017"/>
                    <a:pt x="5005" y="1065"/>
                    <a:pt x="5334" y="1065"/>
                  </a:cubicBezTo>
                  <a:cubicBezTo>
                    <a:pt x="5530" y="1065"/>
                    <a:pt x="5641" y="1048"/>
                    <a:pt x="5656" y="994"/>
                  </a:cubicBezTo>
                  <a:cubicBezTo>
                    <a:pt x="5656" y="958"/>
                    <a:pt x="5656" y="886"/>
                    <a:pt x="5203" y="660"/>
                  </a:cubicBezTo>
                  <a:cubicBezTo>
                    <a:pt x="4676" y="406"/>
                    <a:pt x="3877" y="0"/>
                    <a:pt x="2838"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10" name="Google Shape;910;p15"/>
            <p:cNvSpPr/>
            <p:nvPr/>
          </p:nvSpPr>
          <p:spPr>
            <a:xfrm>
              <a:off x="4609200" y="3355900"/>
              <a:ext cx="53600" cy="157775"/>
            </a:xfrm>
            <a:custGeom>
              <a:avLst/>
              <a:gdLst/>
              <a:ahLst/>
              <a:cxnLst/>
              <a:rect l="l" t="t" r="r" b="b"/>
              <a:pathLst>
                <a:path w="2144" h="6311" extrusionOk="0">
                  <a:moveTo>
                    <a:pt x="1143" y="0"/>
                  </a:moveTo>
                  <a:lnTo>
                    <a:pt x="1143" y="0"/>
                  </a:lnTo>
                  <a:cubicBezTo>
                    <a:pt x="631" y="215"/>
                    <a:pt x="274" y="715"/>
                    <a:pt x="131" y="1263"/>
                  </a:cubicBezTo>
                  <a:cubicBezTo>
                    <a:pt x="0" y="1822"/>
                    <a:pt x="60" y="2382"/>
                    <a:pt x="191" y="2929"/>
                  </a:cubicBezTo>
                  <a:cubicBezTo>
                    <a:pt x="429" y="3930"/>
                    <a:pt x="881" y="4870"/>
                    <a:pt x="1500" y="5656"/>
                  </a:cubicBezTo>
                  <a:lnTo>
                    <a:pt x="1155" y="5382"/>
                  </a:lnTo>
                  <a:lnTo>
                    <a:pt x="1155" y="5382"/>
                  </a:lnTo>
                  <a:cubicBezTo>
                    <a:pt x="1429" y="5751"/>
                    <a:pt x="1751" y="6061"/>
                    <a:pt x="2143" y="6311"/>
                  </a:cubicBezTo>
                  <a:cubicBezTo>
                    <a:pt x="1429" y="5477"/>
                    <a:pt x="1060" y="4394"/>
                    <a:pt x="941" y="3287"/>
                  </a:cubicBezTo>
                  <a:cubicBezTo>
                    <a:pt x="822" y="2191"/>
                    <a:pt x="953" y="1084"/>
                    <a:pt x="1143"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11" name="Google Shape;911;p15"/>
            <p:cNvSpPr/>
            <p:nvPr/>
          </p:nvSpPr>
          <p:spPr>
            <a:xfrm>
              <a:off x="4536575" y="3494600"/>
              <a:ext cx="106875" cy="54800"/>
            </a:xfrm>
            <a:custGeom>
              <a:avLst/>
              <a:gdLst/>
              <a:ahLst/>
              <a:cxnLst/>
              <a:rect l="l" t="t" r="r" b="b"/>
              <a:pathLst>
                <a:path w="4275" h="2192" extrusionOk="0">
                  <a:moveTo>
                    <a:pt x="1548" y="1"/>
                  </a:moveTo>
                  <a:cubicBezTo>
                    <a:pt x="1298" y="1"/>
                    <a:pt x="1048" y="1"/>
                    <a:pt x="822" y="84"/>
                  </a:cubicBezTo>
                  <a:cubicBezTo>
                    <a:pt x="441" y="215"/>
                    <a:pt x="167" y="584"/>
                    <a:pt x="84" y="989"/>
                  </a:cubicBezTo>
                  <a:cubicBezTo>
                    <a:pt x="0" y="1394"/>
                    <a:pt x="84" y="1822"/>
                    <a:pt x="262" y="2192"/>
                  </a:cubicBezTo>
                  <a:cubicBezTo>
                    <a:pt x="465" y="1406"/>
                    <a:pt x="1119" y="798"/>
                    <a:pt x="1881" y="501"/>
                  </a:cubicBezTo>
                  <a:cubicBezTo>
                    <a:pt x="2392" y="301"/>
                    <a:pt x="2930" y="225"/>
                    <a:pt x="3473" y="225"/>
                  </a:cubicBezTo>
                  <a:cubicBezTo>
                    <a:pt x="3740" y="225"/>
                    <a:pt x="4008" y="243"/>
                    <a:pt x="4275" y="275"/>
                  </a:cubicBezTo>
                  <a:lnTo>
                    <a:pt x="4072" y="215"/>
                  </a:lnTo>
                  <a:cubicBezTo>
                    <a:pt x="3239" y="108"/>
                    <a:pt x="2405" y="37"/>
                    <a:pt x="1548" y="1"/>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12" name="Google Shape;912;p15"/>
            <p:cNvSpPr/>
            <p:nvPr/>
          </p:nvSpPr>
          <p:spPr>
            <a:xfrm>
              <a:off x="4532700" y="3459825"/>
              <a:ext cx="89325" cy="25875"/>
            </a:xfrm>
            <a:custGeom>
              <a:avLst/>
              <a:gdLst/>
              <a:ahLst/>
              <a:cxnLst/>
              <a:rect l="l" t="t" r="r" b="b"/>
              <a:pathLst>
                <a:path w="3573" h="1035" extrusionOk="0">
                  <a:moveTo>
                    <a:pt x="1339" y="0"/>
                  </a:moveTo>
                  <a:cubicBezTo>
                    <a:pt x="1242" y="0"/>
                    <a:pt x="1145" y="7"/>
                    <a:pt x="1048" y="23"/>
                  </a:cubicBezTo>
                  <a:cubicBezTo>
                    <a:pt x="512" y="106"/>
                    <a:pt x="12" y="499"/>
                    <a:pt x="0" y="1035"/>
                  </a:cubicBezTo>
                  <a:cubicBezTo>
                    <a:pt x="590" y="604"/>
                    <a:pt x="1322" y="384"/>
                    <a:pt x="2054" y="384"/>
                  </a:cubicBezTo>
                  <a:cubicBezTo>
                    <a:pt x="2577" y="384"/>
                    <a:pt x="3101" y="497"/>
                    <a:pt x="3572" y="725"/>
                  </a:cubicBezTo>
                  <a:lnTo>
                    <a:pt x="3215" y="463"/>
                  </a:lnTo>
                  <a:cubicBezTo>
                    <a:pt x="3001" y="404"/>
                    <a:pt x="2810" y="320"/>
                    <a:pt x="2596" y="261"/>
                  </a:cubicBezTo>
                  <a:cubicBezTo>
                    <a:pt x="2198" y="134"/>
                    <a:pt x="1768" y="0"/>
                    <a:pt x="1339"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13" name="Google Shape;913;p15"/>
            <p:cNvSpPr/>
            <p:nvPr/>
          </p:nvSpPr>
          <p:spPr>
            <a:xfrm>
              <a:off x="4582100" y="3380300"/>
              <a:ext cx="18775" cy="73850"/>
            </a:xfrm>
            <a:custGeom>
              <a:avLst/>
              <a:gdLst/>
              <a:ahLst/>
              <a:cxnLst/>
              <a:rect l="l" t="t" r="r" b="b"/>
              <a:pathLst>
                <a:path w="751" h="2954" extrusionOk="0">
                  <a:moveTo>
                    <a:pt x="691" y="1"/>
                  </a:moveTo>
                  <a:lnTo>
                    <a:pt x="691" y="1"/>
                  </a:lnTo>
                  <a:cubicBezTo>
                    <a:pt x="370" y="144"/>
                    <a:pt x="144" y="465"/>
                    <a:pt x="72" y="822"/>
                  </a:cubicBezTo>
                  <a:cubicBezTo>
                    <a:pt x="1" y="1168"/>
                    <a:pt x="37" y="1537"/>
                    <a:pt x="120" y="1882"/>
                  </a:cubicBezTo>
                  <a:cubicBezTo>
                    <a:pt x="179" y="2144"/>
                    <a:pt x="251" y="2406"/>
                    <a:pt x="334" y="2668"/>
                  </a:cubicBezTo>
                  <a:lnTo>
                    <a:pt x="751" y="2954"/>
                  </a:lnTo>
                  <a:cubicBezTo>
                    <a:pt x="620" y="2775"/>
                    <a:pt x="525" y="2549"/>
                    <a:pt x="453" y="2323"/>
                  </a:cubicBezTo>
                  <a:cubicBezTo>
                    <a:pt x="370" y="2001"/>
                    <a:pt x="394" y="1644"/>
                    <a:pt x="418" y="1299"/>
                  </a:cubicBezTo>
                  <a:cubicBezTo>
                    <a:pt x="429" y="1156"/>
                    <a:pt x="429" y="1001"/>
                    <a:pt x="453" y="858"/>
                  </a:cubicBezTo>
                  <a:cubicBezTo>
                    <a:pt x="501" y="560"/>
                    <a:pt x="572" y="275"/>
                    <a:pt x="691" y="1"/>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14" name="Google Shape;914;p15"/>
            <p:cNvSpPr/>
            <p:nvPr/>
          </p:nvSpPr>
          <p:spPr>
            <a:xfrm>
              <a:off x="4533900" y="3432550"/>
              <a:ext cx="58650" cy="17950"/>
            </a:xfrm>
            <a:custGeom>
              <a:avLst/>
              <a:gdLst/>
              <a:ahLst/>
              <a:cxnLst/>
              <a:rect l="l" t="t" r="r" b="b"/>
              <a:pathLst>
                <a:path w="2346" h="718" extrusionOk="0">
                  <a:moveTo>
                    <a:pt x="1198" y="0"/>
                  </a:moveTo>
                  <a:cubicBezTo>
                    <a:pt x="782" y="0"/>
                    <a:pt x="367" y="237"/>
                    <a:pt x="83" y="554"/>
                  </a:cubicBezTo>
                  <a:cubicBezTo>
                    <a:pt x="36" y="578"/>
                    <a:pt x="0" y="637"/>
                    <a:pt x="36" y="685"/>
                  </a:cubicBezTo>
                  <a:cubicBezTo>
                    <a:pt x="54" y="709"/>
                    <a:pt x="80" y="718"/>
                    <a:pt x="109" y="718"/>
                  </a:cubicBezTo>
                  <a:cubicBezTo>
                    <a:pt x="137" y="718"/>
                    <a:pt x="167" y="709"/>
                    <a:pt x="191" y="697"/>
                  </a:cubicBezTo>
                  <a:cubicBezTo>
                    <a:pt x="624" y="545"/>
                    <a:pt x="1088" y="465"/>
                    <a:pt x="1552" y="465"/>
                  </a:cubicBezTo>
                  <a:cubicBezTo>
                    <a:pt x="1814" y="465"/>
                    <a:pt x="2076" y="491"/>
                    <a:pt x="2334" y="542"/>
                  </a:cubicBezTo>
                  <a:lnTo>
                    <a:pt x="2346" y="483"/>
                  </a:lnTo>
                  <a:cubicBezTo>
                    <a:pt x="2024" y="256"/>
                    <a:pt x="1691" y="30"/>
                    <a:pt x="1310" y="6"/>
                  </a:cubicBezTo>
                  <a:cubicBezTo>
                    <a:pt x="1272" y="2"/>
                    <a:pt x="1235" y="0"/>
                    <a:pt x="1198"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15" name="Google Shape;915;p15"/>
            <p:cNvSpPr/>
            <p:nvPr/>
          </p:nvSpPr>
          <p:spPr>
            <a:xfrm>
              <a:off x="4552950" y="3400550"/>
              <a:ext cx="626875" cy="408100"/>
            </a:xfrm>
            <a:custGeom>
              <a:avLst/>
              <a:gdLst/>
              <a:ahLst/>
              <a:cxnLst/>
              <a:rect l="l" t="t" r="r" b="b"/>
              <a:pathLst>
                <a:path w="25075" h="16324" extrusionOk="0">
                  <a:moveTo>
                    <a:pt x="0" y="0"/>
                  </a:moveTo>
                  <a:cubicBezTo>
                    <a:pt x="1524" y="2024"/>
                    <a:pt x="3250" y="3906"/>
                    <a:pt x="5144" y="5644"/>
                  </a:cubicBezTo>
                  <a:cubicBezTo>
                    <a:pt x="6072" y="6501"/>
                    <a:pt x="7060" y="7323"/>
                    <a:pt x="8061" y="8097"/>
                  </a:cubicBezTo>
                  <a:cubicBezTo>
                    <a:pt x="8561" y="8478"/>
                    <a:pt x="9061" y="8871"/>
                    <a:pt x="9585" y="9228"/>
                  </a:cubicBezTo>
                  <a:cubicBezTo>
                    <a:pt x="9858" y="9406"/>
                    <a:pt x="10108" y="9597"/>
                    <a:pt x="10370" y="9775"/>
                  </a:cubicBezTo>
                  <a:lnTo>
                    <a:pt x="11168" y="10311"/>
                  </a:lnTo>
                  <a:cubicBezTo>
                    <a:pt x="13311" y="11680"/>
                    <a:pt x="15538" y="12907"/>
                    <a:pt x="17871" y="13919"/>
                  </a:cubicBezTo>
                  <a:cubicBezTo>
                    <a:pt x="20193" y="14931"/>
                    <a:pt x="22610" y="15752"/>
                    <a:pt x="25075" y="16324"/>
                  </a:cubicBezTo>
                  <a:cubicBezTo>
                    <a:pt x="22693" y="15455"/>
                    <a:pt x="20372" y="14478"/>
                    <a:pt x="18109" y="13383"/>
                  </a:cubicBezTo>
                  <a:cubicBezTo>
                    <a:pt x="17550" y="13109"/>
                    <a:pt x="17002" y="12812"/>
                    <a:pt x="16431" y="12538"/>
                  </a:cubicBezTo>
                  <a:cubicBezTo>
                    <a:pt x="16157" y="12383"/>
                    <a:pt x="15883" y="12240"/>
                    <a:pt x="15597" y="12085"/>
                  </a:cubicBezTo>
                  <a:lnTo>
                    <a:pt x="15180" y="11859"/>
                  </a:lnTo>
                  <a:lnTo>
                    <a:pt x="14788" y="11621"/>
                  </a:lnTo>
                  <a:cubicBezTo>
                    <a:pt x="13680" y="11014"/>
                    <a:pt x="12621" y="10359"/>
                    <a:pt x="11573" y="9680"/>
                  </a:cubicBezTo>
                  <a:lnTo>
                    <a:pt x="10775" y="9156"/>
                  </a:lnTo>
                  <a:cubicBezTo>
                    <a:pt x="10513" y="8978"/>
                    <a:pt x="10263" y="8799"/>
                    <a:pt x="10001" y="8621"/>
                  </a:cubicBezTo>
                  <a:cubicBezTo>
                    <a:pt x="9489" y="8263"/>
                    <a:pt x="8977" y="7894"/>
                    <a:pt x="8477" y="7513"/>
                  </a:cubicBezTo>
                  <a:cubicBezTo>
                    <a:pt x="7441" y="6775"/>
                    <a:pt x="6477" y="5977"/>
                    <a:pt x="5513" y="5180"/>
                  </a:cubicBezTo>
                  <a:cubicBezTo>
                    <a:pt x="3572" y="3560"/>
                    <a:pt x="1762" y="1834"/>
                    <a:pt x="0"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916" name="Google Shape;916;p15"/>
          <p:cNvGrpSpPr/>
          <p:nvPr/>
        </p:nvGrpSpPr>
        <p:grpSpPr>
          <a:xfrm>
            <a:off x="-274197" y="-6258"/>
            <a:ext cx="1159289" cy="1091309"/>
            <a:chOff x="3611750" y="1496100"/>
            <a:chExt cx="821550" cy="773375"/>
          </a:xfrm>
        </p:grpSpPr>
        <p:sp>
          <p:nvSpPr>
            <p:cNvPr id="917" name="Google Shape;917;p15"/>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18" name="Google Shape;918;p15"/>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19" name="Google Shape;919;p15"/>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0" name="Google Shape;920;p15"/>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1" name="Google Shape;921;p15"/>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2" name="Google Shape;922;p15"/>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3" name="Google Shape;923;p15"/>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4" name="Google Shape;924;p15"/>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5" name="Google Shape;925;p15"/>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6" name="Google Shape;926;p15"/>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7" name="Google Shape;927;p15"/>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8" name="Google Shape;928;p15"/>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29" name="Google Shape;929;p15"/>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30" name="Google Shape;930;p15"/>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31" name="Google Shape;931;p15"/>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32" name="Google Shape;932;p15"/>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33" name="Google Shape;933;p15"/>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934" name="Google Shape;934;p15"/>
          <p:cNvGrpSpPr/>
          <p:nvPr/>
        </p:nvGrpSpPr>
        <p:grpSpPr>
          <a:xfrm>
            <a:off x="8316797" y="2886511"/>
            <a:ext cx="947638" cy="1717592"/>
            <a:chOff x="5329525" y="1305350"/>
            <a:chExt cx="595325" cy="1079025"/>
          </a:xfrm>
        </p:grpSpPr>
        <p:sp>
          <p:nvSpPr>
            <p:cNvPr id="935" name="Google Shape;935;p1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36" name="Google Shape;936;p1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37" name="Google Shape;937;p1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38" name="Google Shape;938;p1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39" name="Google Shape;939;p1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40" name="Google Shape;940;p1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41" name="Google Shape;941;p1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42" name="Google Shape;942;p1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43" name="Google Shape;943;p1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44" name="Google Shape;944;p1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811918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45"/>
        <p:cNvGrpSpPr/>
        <p:nvPr/>
      </p:nvGrpSpPr>
      <p:grpSpPr>
        <a:xfrm>
          <a:off x="0" y="0"/>
          <a:ext cx="0" cy="0"/>
          <a:chOff x="0" y="0"/>
          <a:chExt cx="0" cy="0"/>
        </a:xfrm>
      </p:grpSpPr>
      <p:sp>
        <p:nvSpPr>
          <p:cNvPr id="946" name="Google Shape;946;p16"/>
          <p:cNvSpPr txBox="1">
            <a:spLocks noGrp="1"/>
          </p:cNvSpPr>
          <p:nvPr>
            <p:ph type="title"/>
          </p:nvPr>
        </p:nvSpPr>
        <p:spPr>
          <a:xfrm>
            <a:off x="849125" y="1567050"/>
            <a:ext cx="3706200" cy="1004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47" name="Google Shape;947;p16"/>
          <p:cNvSpPr txBox="1">
            <a:spLocks noGrp="1"/>
          </p:cNvSpPr>
          <p:nvPr>
            <p:ph type="subTitle" idx="1"/>
          </p:nvPr>
        </p:nvSpPr>
        <p:spPr>
          <a:xfrm>
            <a:off x="849125" y="2571750"/>
            <a:ext cx="37062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48" name="Google Shape;948;p16"/>
          <p:cNvGrpSpPr/>
          <p:nvPr/>
        </p:nvGrpSpPr>
        <p:grpSpPr>
          <a:xfrm rot="-2390044">
            <a:off x="-244568" y="4130126"/>
            <a:ext cx="1100032" cy="1035527"/>
            <a:chOff x="3611750" y="1496100"/>
            <a:chExt cx="821550" cy="773375"/>
          </a:xfrm>
        </p:grpSpPr>
        <p:sp>
          <p:nvSpPr>
            <p:cNvPr id="949" name="Google Shape;949;p16"/>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0" name="Google Shape;950;p16"/>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1" name="Google Shape;951;p16"/>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2" name="Google Shape;952;p16"/>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3" name="Google Shape;953;p16"/>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4" name="Google Shape;954;p16"/>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5" name="Google Shape;955;p16"/>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6" name="Google Shape;956;p16"/>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7" name="Google Shape;957;p16"/>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8" name="Google Shape;958;p16"/>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59" name="Google Shape;959;p16"/>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60" name="Google Shape;960;p16"/>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61" name="Google Shape;961;p16"/>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62" name="Google Shape;962;p16"/>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63" name="Google Shape;963;p16"/>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64" name="Google Shape;964;p16"/>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65" name="Google Shape;965;p16"/>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966" name="Google Shape;966;p16"/>
          <p:cNvGrpSpPr/>
          <p:nvPr/>
        </p:nvGrpSpPr>
        <p:grpSpPr>
          <a:xfrm>
            <a:off x="-224125" y="4152292"/>
            <a:ext cx="1670211" cy="1572271"/>
            <a:chOff x="3611750" y="1496100"/>
            <a:chExt cx="821550" cy="773375"/>
          </a:xfrm>
        </p:grpSpPr>
        <p:sp>
          <p:nvSpPr>
            <p:cNvPr id="967" name="Google Shape;967;p16"/>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68" name="Google Shape;968;p16"/>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69" name="Google Shape;969;p16"/>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0" name="Google Shape;970;p16"/>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1" name="Google Shape;971;p16"/>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2" name="Google Shape;972;p16"/>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3" name="Google Shape;973;p16"/>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4" name="Google Shape;974;p16"/>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5" name="Google Shape;975;p16"/>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6" name="Google Shape;976;p16"/>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7" name="Google Shape;977;p16"/>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8" name="Google Shape;978;p16"/>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79" name="Google Shape;979;p16"/>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80" name="Google Shape;980;p16"/>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81" name="Google Shape;981;p16"/>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82" name="Google Shape;982;p16"/>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83" name="Google Shape;983;p16"/>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984" name="Google Shape;984;p16"/>
          <p:cNvGrpSpPr/>
          <p:nvPr/>
        </p:nvGrpSpPr>
        <p:grpSpPr>
          <a:xfrm rot="856444">
            <a:off x="7987538" y="4121645"/>
            <a:ext cx="1777123" cy="1769839"/>
            <a:chOff x="4532700" y="3320475"/>
            <a:chExt cx="647125" cy="644450"/>
          </a:xfrm>
        </p:grpSpPr>
        <p:sp>
          <p:nvSpPr>
            <p:cNvPr id="985" name="Google Shape;985;p16"/>
            <p:cNvSpPr/>
            <p:nvPr/>
          </p:nvSpPr>
          <p:spPr>
            <a:xfrm>
              <a:off x="4941975" y="3407400"/>
              <a:ext cx="118800" cy="358075"/>
            </a:xfrm>
            <a:custGeom>
              <a:avLst/>
              <a:gdLst/>
              <a:ahLst/>
              <a:cxnLst/>
              <a:rect l="l" t="t" r="r" b="b"/>
              <a:pathLst>
                <a:path w="4752" h="14323" extrusionOk="0">
                  <a:moveTo>
                    <a:pt x="4751" y="0"/>
                  </a:moveTo>
                  <a:lnTo>
                    <a:pt x="4751" y="0"/>
                  </a:lnTo>
                  <a:cubicBezTo>
                    <a:pt x="3775" y="334"/>
                    <a:pt x="2822" y="810"/>
                    <a:pt x="2036" y="1489"/>
                  </a:cubicBezTo>
                  <a:cubicBezTo>
                    <a:pt x="1227" y="2167"/>
                    <a:pt x="584" y="3024"/>
                    <a:pt x="274" y="4025"/>
                  </a:cubicBezTo>
                  <a:cubicBezTo>
                    <a:pt x="72" y="4679"/>
                    <a:pt x="0" y="5382"/>
                    <a:pt x="12" y="6072"/>
                  </a:cubicBezTo>
                  <a:cubicBezTo>
                    <a:pt x="48" y="9370"/>
                    <a:pt x="1405" y="12502"/>
                    <a:pt x="4215" y="14228"/>
                  </a:cubicBezTo>
                  <a:lnTo>
                    <a:pt x="4370" y="14288"/>
                  </a:lnTo>
                  <a:cubicBezTo>
                    <a:pt x="4343" y="14288"/>
                    <a:pt x="4379" y="14323"/>
                    <a:pt x="4402" y="14323"/>
                  </a:cubicBezTo>
                  <a:cubicBezTo>
                    <a:pt x="4409" y="14323"/>
                    <a:pt x="4415" y="14320"/>
                    <a:pt x="4418" y="14312"/>
                  </a:cubicBezTo>
                  <a:cubicBezTo>
                    <a:pt x="4430" y="14288"/>
                    <a:pt x="4418" y="14252"/>
                    <a:pt x="4382" y="14228"/>
                  </a:cubicBezTo>
                  <a:cubicBezTo>
                    <a:pt x="3834" y="13633"/>
                    <a:pt x="3346" y="12966"/>
                    <a:pt x="2846" y="12335"/>
                  </a:cubicBezTo>
                  <a:cubicBezTo>
                    <a:pt x="2477" y="11847"/>
                    <a:pt x="2108" y="11347"/>
                    <a:pt x="1822" y="10799"/>
                  </a:cubicBezTo>
                  <a:cubicBezTo>
                    <a:pt x="1572" y="10275"/>
                    <a:pt x="1394" y="9692"/>
                    <a:pt x="1263" y="9132"/>
                  </a:cubicBezTo>
                  <a:cubicBezTo>
                    <a:pt x="1120" y="8608"/>
                    <a:pt x="1024" y="8073"/>
                    <a:pt x="977" y="7525"/>
                  </a:cubicBezTo>
                  <a:cubicBezTo>
                    <a:pt x="846" y="6049"/>
                    <a:pt x="1096" y="4537"/>
                    <a:pt x="1751" y="3191"/>
                  </a:cubicBezTo>
                  <a:cubicBezTo>
                    <a:pt x="2406" y="1858"/>
                    <a:pt x="3465" y="703"/>
                    <a:pt x="4751"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86" name="Google Shape;986;p16"/>
            <p:cNvSpPr/>
            <p:nvPr/>
          </p:nvSpPr>
          <p:spPr>
            <a:xfrm>
              <a:off x="4796725" y="3749700"/>
              <a:ext cx="254225" cy="215225"/>
            </a:xfrm>
            <a:custGeom>
              <a:avLst/>
              <a:gdLst/>
              <a:ahLst/>
              <a:cxnLst/>
              <a:rect l="l" t="t" r="r" b="b"/>
              <a:pathLst>
                <a:path w="10169" h="8609" extrusionOk="0">
                  <a:moveTo>
                    <a:pt x="10168" y="441"/>
                  </a:moveTo>
                  <a:lnTo>
                    <a:pt x="10168" y="441"/>
                  </a:lnTo>
                  <a:cubicBezTo>
                    <a:pt x="10082" y="446"/>
                    <a:pt x="9996" y="452"/>
                    <a:pt x="9910" y="459"/>
                  </a:cubicBezTo>
                  <a:lnTo>
                    <a:pt x="9910" y="459"/>
                  </a:lnTo>
                  <a:lnTo>
                    <a:pt x="10013" y="524"/>
                  </a:lnTo>
                  <a:cubicBezTo>
                    <a:pt x="10061" y="500"/>
                    <a:pt x="10121" y="465"/>
                    <a:pt x="10168" y="441"/>
                  </a:cubicBezTo>
                  <a:close/>
                  <a:moveTo>
                    <a:pt x="7879" y="0"/>
                  </a:moveTo>
                  <a:cubicBezTo>
                    <a:pt x="6222" y="0"/>
                    <a:pt x="4558" y="504"/>
                    <a:pt x="3108" y="1310"/>
                  </a:cubicBezTo>
                  <a:cubicBezTo>
                    <a:pt x="2286" y="1751"/>
                    <a:pt x="1536" y="2298"/>
                    <a:pt x="953" y="3037"/>
                  </a:cubicBezTo>
                  <a:cubicBezTo>
                    <a:pt x="369" y="3763"/>
                    <a:pt x="0" y="4680"/>
                    <a:pt x="60" y="5608"/>
                  </a:cubicBezTo>
                  <a:cubicBezTo>
                    <a:pt x="95" y="6073"/>
                    <a:pt x="226" y="6513"/>
                    <a:pt x="357" y="6966"/>
                  </a:cubicBezTo>
                  <a:cubicBezTo>
                    <a:pt x="548" y="7561"/>
                    <a:pt x="774" y="8180"/>
                    <a:pt x="1238" y="8609"/>
                  </a:cubicBezTo>
                  <a:lnTo>
                    <a:pt x="1238" y="8454"/>
                  </a:lnTo>
                  <a:lnTo>
                    <a:pt x="1238" y="8216"/>
                  </a:lnTo>
                  <a:lnTo>
                    <a:pt x="1238" y="7739"/>
                  </a:lnTo>
                  <a:cubicBezTo>
                    <a:pt x="1227" y="7394"/>
                    <a:pt x="1203" y="7037"/>
                    <a:pt x="1191" y="6692"/>
                  </a:cubicBezTo>
                  <a:cubicBezTo>
                    <a:pt x="1167" y="6037"/>
                    <a:pt x="1143" y="5382"/>
                    <a:pt x="1262" y="4727"/>
                  </a:cubicBezTo>
                  <a:cubicBezTo>
                    <a:pt x="1310" y="4441"/>
                    <a:pt x="1405" y="4168"/>
                    <a:pt x="1489" y="3894"/>
                  </a:cubicBezTo>
                  <a:cubicBezTo>
                    <a:pt x="1500" y="3846"/>
                    <a:pt x="1524" y="3787"/>
                    <a:pt x="1536" y="3739"/>
                  </a:cubicBezTo>
                  <a:cubicBezTo>
                    <a:pt x="1548" y="3668"/>
                    <a:pt x="1560" y="3596"/>
                    <a:pt x="1584" y="3537"/>
                  </a:cubicBezTo>
                  <a:cubicBezTo>
                    <a:pt x="1655" y="3346"/>
                    <a:pt x="1846" y="3179"/>
                    <a:pt x="1989" y="3025"/>
                  </a:cubicBezTo>
                  <a:cubicBezTo>
                    <a:pt x="2179" y="2846"/>
                    <a:pt x="2381" y="2703"/>
                    <a:pt x="2584" y="2548"/>
                  </a:cubicBezTo>
                  <a:cubicBezTo>
                    <a:pt x="2608" y="2536"/>
                    <a:pt x="2620" y="2525"/>
                    <a:pt x="2632" y="2525"/>
                  </a:cubicBezTo>
                  <a:cubicBezTo>
                    <a:pt x="3084" y="2227"/>
                    <a:pt x="3560" y="2013"/>
                    <a:pt x="4048" y="1810"/>
                  </a:cubicBezTo>
                  <a:cubicBezTo>
                    <a:pt x="5921" y="1068"/>
                    <a:pt x="7892" y="610"/>
                    <a:pt x="9910" y="459"/>
                  </a:cubicBezTo>
                  <a:lnTo>
                    <a:pt x="9910" y="459"/>
                  </a:lnTo>
                  <a:lnTo>
                    <a:pt x="9430" y="155"/>
                  </a:lnTo>
                  <a:cubicBezTo>
                    <a:pt x="8918" y="50"/>
                    <a:pt x="8399" y="0"/>
                    <a:pt x="7879"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87" name="Google Shape;987;p16"/>
            <p:cNvSpPr/>
            <p:nvPr/>
          </p:nvSpPr>
          <p:spPr>
            <a:xfrm>
              <a:off x="4848225" y="3358575"/>
              <a:ext cx="150625" cy="380125"/>
            </a:xfrm>
            <a:custGeom>
              <a:avLst/>
              <a:gdLst/>
              <a:ahLst/>
              <a:cxnLst/>
              <a:rect l="l" t="t" r="r" b="b"/>
              <a:pathLst>
                <a:path w="6025" h="15205" extrusionOk="0">
                  <a:moveTo>
                    <a:pt x="3989" y="1"/>
                  </a:moveTo>
                  <a:lnTo>
                    <a:pt x="3989" y="1"/>
                  </a:lnTo>
                  <a:cubicBezTo>
                    <a:pt x="3012" y="263"/>
                    <a:pt x="2215" y="953"/>
                    <a:pt x="1524" y="1691"/>
                  </a:cubicBezTo>
                  <a:cubicBezTo>
                    <a:pt x="1191" y="2049"/>
                    <a:pt x="857" y="2453"/>
                    <a:pt x="631" y="2906"/>
                  </a:cubicBezTo>
                  <a:cubicBezTo>
                    <a:pt x="441" y="3287"/>
                    <a:pt x="333" y="3715"/>
                    <a:pt x="274" y="4156"/>
                  </a:cubicBezTo>
                  <a:cubicBezTo>
                    <a:pt x="0" y="6097"/>
                    <a:pt x="464" y="8121"/>
                    <a:pt x="1345" y="9895"/>
                  </a:cubicBezTo>
                  <a:cubicBezTo>
                    <a:pt x="2238" y="11669"/>
                    <a:pt x="3524" y="13217"/>
                    <a:pt x="4905" y="14633"/>
                  </a:cubicBezTo>
                  <a:lnTo>
                    <a:pt x="6025" y="15205"/>
                  </a:lnTo>
                  <a:cubicBezTo>
                    <a:pt x="4727" y="13979"/>
                    <a:pt x="3643" y="12514"/>
                    <a:pt x="2810" y="10942"/>
                  </a:cubicBezTo>
                  <a:cubicBezTo>
                    <a:pt x="2131" y="9657"/>
                    <a:pt x="1619" y="8275"/>
                    <a:pt x="1453" y="6847"/>
                  </a:cubicBezTo>
                  <a:cubicBezTo>
                    <a:pt x="1286" y="5418"/>
                    <a:pt x="1464" y="3918"/>
                    <a:pt x="2096" y="2620"/>
                  </a:cubicBezTo>
                  <a:cubicBezTo>
                    <a:pt x="2572" y="1656"/>
                    <a:pt x="3286" y="822"/>
                    <a:pt x="3989" y="1"/>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88" name="Google Shape;988;p16"/>
            <p:cNvSpPr/>
            <p:nvPr/>
          </p:nvSpPr>
          <p:spPr>
            <a:xfrm>
              <a:off x="4703850" y="3721725"/>
              <a:ext cx="277150" cy="212850"/>
            </a:xfrm>
            <a:custGeom>
              <a:avLst/>
              <a:gdLst/>
              <a:ahLst/>
              <a:cxnLst/>
              <a:rect l="l" t="t" r="r" b="b"/>
              <a:pathLst>
                <a:path w="11086" h="8514" extrusionOk="0">
                  <a:moveTo>
                    <a:pt x="10454" y="0"/>
                  </a:moveTo>
                  <a:cubicBezTo>
                    <a:pt x="9264" y="226"/>
                    <a:pt x="8097" y="441"/>
                    <a:pt x="6918" y="703"/>
                  </a:cubicBezTo>
                  <a:cubicBezTo>
                    <a:pt x="5620" y="977"/>
                    <a:pt x="4311" y="1322"/>
                    <a:pt x="3156" y="1953"/>
                  </a:cubicBezTo>
                  <a:cubicBezTo>
                    <a:pt x="1977" y="2584"/>
                    <a:pt x="953" y="3560"/>
                    <a:pt x="477" y="4787"/>
                  </a:cubicBezTo>
                  <a:cubicBezTo>
                    <a:pt x="0" y="6025"/>
                    <a:pt x="179" y="7561"/>
                    <a:pt x="1096" y="8513"/>
                  </a:cubicBezTo>
                  <a:cubicBezTo>
                    <a:pt x="929" y="7037"/>
                    <a:pt x="965" y="5441"/>
                    <a:pt x="1739" y="4179"/>
                  </a:cubicBezTo>
                  <a:cubicBezTo>
                    <a:pt x="2275" y="3322"/>
                    <a:pt x="3096" y="2691"/>
                    <a:pt x="3965" y="2203"/>
                  </a:cubicBezTo>
                  <a:cubicBezTo>
                    <a:pt x="6132" y="1000"/>
                    <a:pt x="8633" y="584"/>
                    <a:pt x="11085" y="286"/>
                  </a:cubicBezTo>
                  <a:lnTo>
                    <a:pt x="10454" y="0"/>
                  </a:ln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89" name="Google Shape;989;p16"/>
            <p:cNvSpPr/>
            <p:nvPr/>
          </p:nvSpPr>
          <p:spPr>
            <a:xfrm>
              <a:off x="4657725" y="3686600"/>
              <a:ext cx="264925" cy="150050"/>
            </a:xfrm>
            <a:custGeom>
              <a:avLst/>
              <a:gdLst/>
              <a:ahLst/>
              <a:cxnLst/>
              <a:rect l="l" t="t" r="r" b="b"/>
              <a:pathLst>
                <a:path w="10597" h="6002" extrusionOk="0">
                  <a:moveTo>
                    <a:pt x="9751" y="0"/>
                  </a:moveTo>
                  <a:cubicBezTo>
                    <a:pt x="7537" y="107"/>
                    <a:pt x="5310" y="227"/>
                    <a:pt x="3167" y="810"/>
                  </a:cubicBezTo>
                  <a:cubicBezTo>
                    <a:pt x="2691" y="929"/>
                    <a:pt x="2226" y="1072"/>
                    <a:pt x="1810" y="1334"/>
                  </a:cubicBezTo>
                  <a:cubicBezTo>
                    <a:pt x="1072" y="1774"/>
                    <a:pt x="560" y="2560"/>
                    <a:pt x="298" y="3394"/>
                  </a:cubicBezTo>
                  <a:cubicBezTo>
                    <a:pt x="24" y="4227"/>
                    <a:pt x="0" y="5120"/>
                    <a:pt x="60" y="6001"/>
                  </a:cubicBezTo>
                  <a:cubicBezTo>
                    <a:pt x="417" y="4156"/>
                    <a:pt x="1762" y="2620"/>
                    <a:pt x="3405" y="1715"/>
                  </a:cubicBezTo>
                  <a:cubicBezTo>
                    <a:pt x="5036" y="822"/>
                    <a:pt x="6929" y="500"/>
                    <a:pt x="8811" y="441"/>
                  </a:cubicBezTo>
                  <a:cubicBezTo>
                    <a:pt x="9018" y="433"/>
                    <a:pt x="9225" y="427"/>
                    <a:pt x="9433" y="427"/>
                  </a:cubicBezTo>
                  <a:cubicBezTo>
                    <a:pt x="9821" y="427"/>
                    <a:pt x="10209" y="446"/>
                    <a:pt x="10597" y="500"/>
                  </a:cubicBezTo>
                  <a:lnTo>
                    <a:pt x="9751" y="0"/>
                  </a:ln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0" name="Google Shape;990;p16"/>
            <p:cNvSpPr/>
            <p:nvPr/>
          </p:nvSpPr>
          <p:spPr>
            <a:xfrm>
              <a:off x="4769625" y="3320475"/>
              <a:ext cx="127125" cy="377750"/>
            </a:xfrm>
            <a:custGeom>
              <a:avLst/>
              <a:gdLst/>
              <a:ahLst/>
              <a:cxnLst/>
              <a:rect l="l" t="t" r="r" b="b"/>
              <a:pathLst>
                <a:path w="5085" h="15110" extrusionOk="0">
                  <a:moveTo>
                    <a:pt x="2453" y="1"/>
                  </a:moveTo>
                  <a:lnTo>
                    <a:pt x="2453" y="1"/>
                  </a:lnTo>
                  <a:cubicBezTo>
                    <a:pt x="1977" y="84"/>
                    <a:pt x="1560" y="382"/>
                    <a:pt x="1203" y="703"/>
                  </a:cubicBezTo>
                  <a:cubicBezTo>
                    <a:pt x="798" y="1072"/>
                    <a:pt x="429" y="1489"/>
                    <a:pt x="215" y="2001"/>
                  </a:cubicBezTo>
                  <a:cubicBezTo>
                    <a:pt x="60" y="2382"/>
                    <a:pt x="13" y="2822"/>
                    <a:pt x="13" y="3239"/>
                  </a:cubicBezTo>
                  <a:cubicBezTo>
                    <a:pt x="1" y="4394"/>
                    <a:pt x="275" y="5537"/>
                    <a:pt x="632" y="6656"/>
                  </a:cubicBezTo>
                  <a:cubicBezTo>
                    <a:pt x="1506" y="9385"/>
                    <a:pt x="2809" y="11980"/>
                    <a:pt x="4482" y="14305"/>
                  </a:cubicBezTo>
                  <a:lnTo>
                    <a:pt x="4482" y="14305"/>
                  </a:lnTo>
                  <a:cubicBezTo>
                    <a:pt x="4477" y="14291"/>
                    <a:pt x="4471" y="14278"/>
                    <a:pt x="4466" y="14264"/>
                  </a:cubicBezTo>
                  <a:cubicBezTo>
                    <a:pt x="3513" y="12002"/>
                    <a:pt x="2596" y="9704"/>
                    <a:pt x="1727" y="7406"/>
                  </a:cubicBezTo>
                  <a:cubicBezTo>
                    <a:pt x="1572" y="7002"/>
                    <a:pt x="1430" y="6609"/>
                    <a:pt x="1334" y="6192"/>
                  </a:cubicBezTo>
                  <a:cubicBezTo>
                    <a:pt x="1263" y="5775"/>
                    <a:pt x="1239" y="5358"/>
                    <a:pt x="1251" y="4930"/>
                  </a:cubicBezTo>
                  <a:cubicBezTo>
                    <a:pt x="1275" y="3549"/>
                    <a:pt x="1620" y="2191"/>
                    <a:pt x="2227" y="953"/>
                  </a:cubicBezTo>
                  <a:cubicBezTo>
                    <a:pt x="2382" y="655"/>
                    <a:pt x="2537" y="334"/>
                    <a:pt x="2453" y="1"/>
                  </a:cubicBezTo>
                  <a:close/>
                  <a:moveTo>
                    <a:pt x="4482" y="14305"/>
                  </a:moveTo>
                  <a:lnTo>
                    <a:pt x="4482" y="14305"/>
                  </a:lnTo>
                  <a:cubicBezTo>
                    <a:pt x="4602" y="14592"/>
                    <a:pt x="4753" y="14892"/>
                    <a:pt x="5002" y="15062"/>
                  </a:cubicBezTo>
                  <a:lnTo>
                    <a:pt x="5002" y="15062"/>
                  </a:lnTo>
                  <a:cubicBezTo>
                    <a:pt x="5002" y="15062"/>
                    <a:pt x="5002" y="15062"/>
                    <a:pt x="5001" y="15062"/>
                  </a:cubicBezTo>
                  <a:lnTo>
                    <a:pt x="5013" y="15069"/>
                  </a:lnTo>
                  <a:lnTo>
                    <a:pt x="5013" y="15069"/>
                  </a:lnTo>
                  <a:cubicBezTo>
                    <a:pt x="5029" y="15079"/>
                    <a:pt x="5045" y="15089"/>
                    <a:pt x="5061" y="15098"/>
                  </a:cubicBezTo>
                  <a:cubicBezTo>
                    <a:pt x="5065" y="15101"/>
                    <a:pt x="5069" y="15102"/>
                    <a:pt x="5071" y="15102"/>
                  </a:cubicBezTo>
                  <a:cubicBezTo>
                    <a:pt x="5071" y="15102"/>
                    <a:pt x="5071" y="15102"/>
                    <a:pt x="5071" y="15102"/>
                  </a:cubicBezTo>
                  <a:lnTo>
                    <a:pt x="5071" y="15102"/>
                  </a:lnTo>
                  <a:lnTo>
                    <a:pt x="5085" y="15110"/>
                  </a:lnTo>
                  <a:cubicBezTo>
                    <a:pt x="5080" y="15104"/>
                    <a:pt x="5076" y="15098"/>
                    <a:pt x="5071" y="15092"/>
                  </a:cubicBezTo>
                  <a:lnTo>
                    <a:pt x="5071" y="15092"/>
                  </a:lnTo>
                  <a:cubicBezTo>
                    <a:pt x="5069" y="15087"/>
                    <a:pt x="5064" y="15081"/>
                    <a:pt x="5058" y="15076"/>
                  </a:cubicBezTo>
                  <a:lnTo>
                    <a:pt x="5058" y="15076"/>
                  </a:lnTo>
                  <a:cubicBezTo>
                    <a:pt x="4862" y="14822"/>
                    <a:pt x="4670" y="14565"/>
                    <a:pt x="4482" y="14305"/>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1" name="Google Shape;991;p16"/>
            <p:cNvSpPr/>
            <p:nvPr/>
          </p:nvSpPr>
          <p:spPr>
            <a:xfrm>
              <a:off x="4609200" y="3630750"/>
              <a:ext cx="222375" cy="113625"/>
            </a:xfrm>
            <a:custGeom>
              <a:avLst/>
              <a:gdLst/>
              <a:ahLst/>
              <a:cxnLst/>
              <a:rect l="l" t="t" r="r" b="b"/>
              <a:pathLst>
                <a:path w="8895" h="4545" extrusionOk="0">
                  <a:moveTo>
                    <a:pt x="6110" y="0"/>
                  </a:moveTo>
                  <a:cubicBezTo>
                    <a:pt x="5569" y="0"/>
                    <a:pt x="4906" y="29"/>
                    <a:pt x="4167" y="175"/>
                  </a:cubicBezTo>
                  <a:cubicBezTo>
                    <a:pt x="3108" y="365"/>
                    <a:pt x="2382" y="508"/>
                    <a:pt x="1727" y="972"/>
                  </a:cubicBezTo>
                  <a:cubicBezTo>
                    <a:pt x="608" y="1758"/>
                    <a:pt x="0" y="3211"/>
                    <a:pt x="203" y="4544"/>
                  </a:cubicBezTo>
                  <a:cubicBezTo>
                    <a:pt x="750" y="2889"/>
                    <a:pt x="2143" y="1579"/>
                    <a:pt x="3763" y="960"/>
                  </a:cubicBezTo>
                  <a:cubicBezTo>
                    <a:pt x="4713" y="593"/>
                    <a:pt x="5721" y="431"/>
                    <a:pt x="6733" y="431"/>
                  </a:cubicBezTo>
                  <a:cubicBezTo>
                    <a:pt x="7457" y="431"/>
                    <a:pt x="8184" y="514"/>
                    <a:pt x="8894" y="663"/>
                  </a:cubicBezTo>
                  <a:lnTo>
                    <a:pt x="8466" y="139"/>
                  </a:lnTo>
                  <a:cubicBezTo>
                    <a:pt x="8037" y="79"/>
                    <a:pt x="7418" y="20"/>
                    <a:pt x="6680" y="8"/>
                  </a:cubicBezTo>
                  <a:cubicBezTo>
                    <a:pt x="6510" y="5"/>
                    <a:pt x="6319" y="0"/>
                    <a:pt x="6110"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2" name="Google Shape;992;p16"/>
            <p:cNvSpPr/>
            <p:nvPr/>
          </p:nvSpPr>
          <p:spPr>
            <a:xfrm>
              <a:off x="4705925" y="3356825"/>
              <a:ext cx="112550" cy="289025"/>
            </a:xfrm>
            <a:custGeom>
              <a:avLst/>
              <a:gdLst/>
              <a:ahLst/>
              <a:cxnLst/>
              <a:rect l="l" t="t" r="r" b="b"/>
              <a:pathLst>
                <a:path w="4502" h="11561" extrusionOk="0">
                  <a:moveTo>
                    <a:pt x="1292" y="1"/>
                  </a:moveTo>
                  <a:cubicBezTo>
                    <a:pt x="1273" y="1"/>
                    <a:pt x="417" y="1087"/>
                    <a:pt x="191" y="2238"/>
                  </a:cubicBezTo>
                  <a:cubicBezTo>
                    <a:pt x="60" y="2869"/>
                    <a:pt x="1" y="3857"/>
                    <a:pt x="691" y="5809"/>
                  </a:cubicBezTo>
                  <a:cubicBezTo>
                    <a:pt x="1108" y="7000"/>
                    <a:pt x="1894" y="8786"/>
                    <a:pt x="3406" y="10727"/>
                  </a:cubicBezTo>
                  <a:lnTo>
                    <a:pt x="4501" y="11560"/>
                  </a:lnTo>
                  <a:cubicBezTo>
                    <a:pt x="2323" y="8786"/>
                    <a:pt x="1072" y="5321"/>
                    <a:pt x="953" y="1809"/>
                  </a:cubicBezTo>
                  <a:cubicBezTo>
                    <a:pt x="941" y="1178"/>
                    <a:pt x="953" y="547"/>
                    <a:pt x="1287" y="11"/>
                  </a:cubicBezTo>
                  <a:cubicBezTo>
                    <a:pt x="1291" y="4"/>
                    <a:pt x="1293" y="1"/>
                    <a:pt x="1292" y="1"/>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3" name="Google Shape;993;p16"/>
            <p:cNvSpPr/>
            <p:nvPr/>
          </p:nvSpPr>
          <p:spPr>
            <a:xfrm>
              <a:off x="4565725" y="3580925"/>
              <a:ext cx="185775" cy="94675"/>
            </a:xfrm>
            <a:custGeom>
              <a:avLst/>
              <a:gdLst/>
              <a:ahLst/>
              <a:cxnLst/>
              <a:rect l="l" t="t" r="r" b="b"/>
              <a:pathLst>
                <a:path w="7431" h="3787" extrusionOk="0">
                  <a:moveTo>
                    <a:pt x="6978" y="1"/>
                  </a:moveTo>
                  <a:cubicBezTo>
                    <a:pt x="6168" y="12"/>
                    <a:pt x="4168" y="48"/>
                    <a:pt x="2263" y="227"/>
                  </a:cubicBezTo>
                  <a:cubicBezTo>
                    <a:pt x="1930" y="251"/>
                    <a:pt x="1394" y="346"/>
                    <a:pt x="858" y="715"/>
                  </a:cubicBezTo>
                  <a:cubicBezTo>
                    <a:pt x="382" y="1060"/>
                    <a:pt x="84" y="1620"/>
                    <a:pt x="37" y="2203"/>
                  </a:cubicBezTo>
                  <a:cubicBezTo>
                    <a:pt x="1" y="2787"/>
                    <a:pt x="239" y="3382"/>
                    <a:pt x="668" y="3787"/>
                  </a:cubicBezTo>
                  <a:cubicBezTo>
                    <a:pt x="382" y="3037"/>
                    <a:pt x="727" y="2179"/>
                    <a:pt x="1323" y="1656"/>
                  </a:cubicBezTo>
                  <a:cubicBezTo>
                    <a:pt x="1906" y="1132"/>
                    <a:pt x="2692" y="894"/>
                    <a:pt x="3466" y="715"/>
                  </a:cubicBezTo>
                  <a:cubicBezTo>
                    <a:pt x="4547" y="467"/>
                    <a:pt x="5653" y="343"/>
                    <a:pt x="6764" y="343"/>
                  </a:cubicBezTo>
                  <a:cubicBezTo>
                    <a:pt x="6986" y="343"/>
                    <a:pt x="7208" y="348"/>
                    <a:pt x="7430" y="358"/>
                  </a:cubicBezTo>
                  <a:lnTo>
                    <a:pt x="6978" y="1"/>
                  </a:ln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4" name="Google Shape;994;p16"/>
            <p:cNvSpPr/>
            <p:nvPr/>
          </p:nvSpPr>
          <p:spPr>
            <a:xfrm>
              <a:off x="4648200" y="3341025"/>
              <a:ext cx="88425" cy="235450"/>
            </a:xfrm>
            <a:custGeom>
              <a:avLst/>
              <a:gdLst/>
              <a:ahLst/>
              <a:cxnLst/>
              <a:rect l="l" t="t" r="r" b="b"/>
              <a:pathLst>
                <a:path w="3537" h="9418" extrusionOk="0">
                  <a:moveTo>
                    <a:pt x="1441" y="0"/>
                  </a:moveTo>
                  <a:cubicBezTo>
                    <a:pt x="607" y="429"/>
                    <a:pt x="131" y="1369"/>
                    <a:pt x="60" y="2310"/>
                  </a:cubicBezTo>
                  <a:cubicBezTo>
                    <a:pt x="0" y="3251"/>
                    <a:pt x="286" y="4167"/>
                    <a:pt x="643" y="5037"/>
                  </a:cubicBezTo>
                  <a:cubicBezTo>
                    <a:pt x="1263" y="6491"/>
                    <a:pt x="2114" y="7849"/>
                    <a:pt x="3170" y="9025"/>
                  </a:cubicBezTo>
                  <a:lnTo>
                    <a:pt x="3170" y="9025"/>
                  </a:lnTo>
                  <a:lnTo>
                    <a:pt x="2357" y="7120"/>
                  </a:lnTo>
                  <a:cubicBezTo>
                    <a:pt x="1703" y="5596"/>
                    <a:pt x="1048" y="3989"/>
                    <a:pt x="1203" y="2334"/>
                  </a:cubicBezTo>
                  <a:cubicBezTo>
                    <a:pt x="1286" y="1548"/>
                    <a:pt x="1548" y="774"/>
                    <a:pt x="1441" y="0"/>
                  </a:cubicBezTo>
                  <a:close/>
                  <a:moveTo>
                    <a:pt x="3170" y="9025"/>
                  </a:moveTo>
                  <a:lnTo>
                    <a:pt x="3286" y="9299"/>
                  </a:lnTo>
                  <a:lnTo>
                    <a:pt x="3536" y="9418"/>
                  </a:lnTo>
                  <a:cubicBezTo>
                    <a:pt x="3411" y="9290"/>
                    <a:pt x="3289" y="9159"/>
                    <a:pt x="3170" y="9025"/>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5" name="Google Shape;995;p16"/>
            <p:cNvSpPr/>
            <p:nvPr/>
          </p:nvSpPr>
          <p:spPr>
            <a:xfrm>
              <a:off x="4555025" y="3524250"/>
              <a:ext cx="141400" cy="59500"/>
            </a:xfrm>
            <a:custGeom>
              <a:avLst/>
              <a:gdLst/>
              <a:ahLst/>
              <a:cxnLst/>
              <a:rect l="l" t="t" r="r" b="b"/>
              <a:pathLst>
                <a:path w="5656" h="2380" extrusionOk="0">
                  <a:moveTo>
                    <a:pt x="2838" y="0"/>
                  </a:moveTo>
                  <a:cubicBezTo>
                    <a:pt x="2610" y="0"/>
                    <a:pt x="2370" y="20"/>
                    <a:pt x="2120" y="65"/>
                  </a:cubicBezTo>
                  <a:cubicBezTo>
                    <a:pt x="1703" y="148"/>
                    <a:pt x="643" y="339"/>
                    <a:pt x="369" y="994"/>
                  </a:cubicBezTo>
                  <a:cubicBezTo>
                    <a:pt x="298" y="1172"/>
                    <a:pt x="191" y="1541"/>
                    <a:pt x="131" y="1815"/>
                  </a:cubicBezTo>
                  <a:cubicBezTo>
                    <a:pt x="0" y="2315"/>
                    <a:pt x="24" y="2363"/>
                    <a:pt x="36" y="2375"/>
                  </a:cubicBezTo>
                  <a:cubicBezTo>
                    <a:pt x="42" y="2378"/>
                    <a:pt x="48" y="2380"/>
                    <a:pt x="54" y="2380"/>
                  </a:cubicBezTo>
                  <a:cubicBezTo>
                    <a:pt x="189" y="2380"/>
                    <a:pt x="545" y="1713"/>
                    <a:pt x="1215" y="1339"/>
                  </a:cubicBezTo>
                  <a:cubicBezTo>
                    <a:pt x="1429" y="1220"/>
                    <a:pt x="1727" y="1101"/>
                    <a:pt x="2798" y="1041"/>
                  </a:cubicBezTo>
                  <a:cubicBezTo>
                    <a:pt x="3119" y="1023"/>
                    <a:pt x="3418" y="1017"/>
                    <a:pt x="3693" y="1017"/>
                  </a:cubicBezTo>
                  <a:cubicBezTo>
                    <a:pt x="4437" y="1017"/>
                    <a:pt x="5005" y="1065"/>
                    <a:pt x="5334" y="1065"/>
                  </a:cubicBezTo>
                  <a:cubicBezTo>
                    <a:pt x="5530" y="1065"/>
                    <a:pt x="5641" y="1048"/>
                    <a:pt x="5656" y="994"/>
                  </a:cubicBezTo>
                  <a:cubicBezTo>
                    <a:pt x="5656" y="958"/>
                    <a:pt x="5656" y="886"/>
                    <a:pt x="5203" y="660"/>
                  </a:cubicBezTo>
                  <a:cubicBezTo>
                    <a:pt x="4676" y="406"/>
                    <a:pt x="3877" y="0"/>
                    <a:pt x="2838"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6" name="Google Shape;996;p16"/>
            <p:cNvSpPr/>
            <p:nvPr/>
          </p:nvSpPr>
          <p:spPr>
            <a:xfrm>
              <a:off x="4609200" y="3355900"/>
              <a:ext cx="53600" cy="157775"/>
            </a:xfrm>
            <a:custGeom>
              <a:avLst/>
              <a:gdLst/>
              <a:ahLst/>
              <a:cxnLst/>
              <a:rect l="l" t="t" r="r" b="b"/>
              <a:pathLst>
                <a:path w="2144" h="6311" extrusionOk="0">
                  <a:moveTo>
                    <a:pt x="1143" y="0"/>
                  </a:moveTo>
                  <a:lnTo>
                    <a:pt x="1143" y="0"/>
                  </a:lnTo>
                  <a:cubicBezTo>
                    <a:pt x="631" y="215"/>
                    <a:pt x="274" y="715"/>
                    <a:pt x="131" y="1263"/>
                  </a:cubicBezTo>
                  <a:cubicBezTo>
                    <a:pt x="0" y="1822"/>
                    <a:pt x="60" y="2382"/>
                    <a:pt x="191" y="2929"/>
                  </a:cubicBezTo>
                  <a:cubicBezTo>
                    <a:pt x="429" y="3930"/>
                    <a:pt x="881" y="4870"/>
                    <a:pt x="1500" y="5656"/>
                  </a:cubicBezTo>
                  <a:lnTo>
                    <a:pt x="1155" y="5382"/>
                  </a:lnTo>
                  <a:lnTo>
                    <a:pt x="1155" y="5382"/>
                  </a:lnTo>
                  <a:cubicBezTo>
                    <a:pt x="1429" y="5751"/>
                    <a:pt x="1751" y="6061"/>
                    <a:pt x="2143" y="6311"/>
                  </a:cubicBezTo>
                  <a:cubicBezTo>
                    <a:pt x="1429" y="5477"/>
                    <a:pt x="1060" y="4394"/>
                    <a:pt x="941" y="3287"/>
                  </a:cubicBezTo>
                  <a:cubicBezTo>
                    <a:pt x="822" y="2191"/>
                    <a:pt x="953" y="1084"/>
                    <a:pt x="1143"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7" name="Google Shape;997;p16"/>
            <p:cNvSpPr/>
            <p:nvPr/>
          </p:nvSpPr>
          <p:spPr>
            <a:xfrm>
              <a:off x="4536575" y="3494600"/>
              <a:ext cx="106875" cy="54800"/>
            </a:xfrm>
            <a:custGeom>
              <a:avLst/>
              <a:gdLst/>
              <a:ahLst/>
              <a:cxnLst/>
              <a:rect l="l" t="t" r="r" b="b"/>
              <a:pathLst>
                <a:path w="4275" h="2192" extrusionOk="0">
                  <a:moveTo>
                    <a:pt x="1548" y="1"/>
                  </a:moveTo>
                  <a:cubicBezTo>
                    <a:pt x="1298" y="1"/>
                    <a:pt x="1048" y="1"/>
                    <a:pt x="822" y="84"/>
                  </a:cubicBezTo>
                  <a:cubicBezTo>
                    <a:pt x="441" y="215"/>
                    <a:pt x="167" y="584"/>
                    <a:pt x="84" y="989"/>
                  </a:cubicBezTo>
                  <a:cubicBezTo>
                    <a:pt x="0" y="1394"/>
                    <a:pt x="84" y="1822"/>
                    <a:pt x="262" y="2192"/>
                  </a:cubicBezTo>
                  <a:cubicBezTo>
                    <a:pt x="465" y="1406"/>
                    <a:pt x="1119" y="798"/>
                    <a:pt x="1881" y="501"/>
                  </a:cubicBezTo>
                  <a:cubicBezTo>
                    <a:pt x="2392" y="301"/>
                    <a:pt x="2930" y="225"/>
                    <a:pt x="3473" y="225"/>
                  </a:cubicBezTo>
                  <a:cubicBezTo>
                    <a:pt x="3740" y="225"/>
                    <a:pt x="4008" y="243"/>
                    <a:pt x="4275" y="275"/>
                  </a:cubicBezTo>
                  <a:lnTo>
                    <a:pt x="4072" y="215"/>
                  </a:lnTo>
                  <a:cubicBezTo>
                    <a:pt x="3239" y="108"/>
                    <a:pt x="2405" y="37"/>
                    <a:pt x="1548" y="1"/>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8" name="Google Shape;998;p16"/>
            <p:cNvSpPr/>
            <p:nvPr/>
          </p:nvSpPr>
          <p:spPr>
            <a:xfrm>
              <a:off x="4532700" y="3459825"/>
              <a:ext cx="89325" cy="25875"/>
            </a:xfrm>
            <a:custGeom>
              <a:avLst/>
              <a:gdLst/>
              <a:ahLst/>
              <a:cxnLst/>
              <a:rect l="l" t="t" r="r" b="b"/>
              <a:pathLst>
                <a:path w="3573" h="1035" extrusionOk="0">
                  <a:moveTo>
                    <a:pt x="1339" y="0"/>
                  </a:moveTo>
                  <a:cubicBezTo>
                    <a:pt x="1242" y="0"/>
                    <a:pt x="1145" y="7"/>
                    <a:pt x="1048" y="23"/>
                  </a:cubicBezTo>
                  <a:cubicBezTo>
                    <a:pt x="512" y="106"/>
                    <a:pt x="12" y="499"/>
                    <a:pt x="0" y="1035"/>
                  </a:cubicBezTo>
                  <a:cubicBezTo>
                    <a:pt x="590" y="604"/>
                    <a:pt x="1322" y="384"/>
                    <a:pt x="2054" y="384"/>
                  </a:cubicBezTo>
                  <a:cubicBezTo>
                    <a:pt x="2577" y="384"/>
                    <a:pt x="3101" y="497"/>
                    <a:pt x="3572" y="725"/>
                  </a:cubicBezTo>
                  <a:lnTo>
                    <a:pt x="3215" y="463"/>
                  </a:lnTo>
                  <a:cubicBezTo>
                    <a:pt x="3001" y="404"/>
                    <a:pt x="2810" y="320"/>
                    <a:pt x="2596" y="261"/>
                  </a:cubicBezTo>
                  <a:cubicBezTo>
                    <a:pt x="2198" y="134"/>
                    <a:pt x="1768" y="0"/>
                    <a:pt x="1339"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999" name="Google Shape;999;p16"/>
            <p:cNvSpPr/>
            <p:nvPr/>
          </p:nvSpPr>
          <p:spPr>
            <a:xfrm>
              <a:off x="4582100" y="3380300"/>
              <a:ext cx="18775" cy="73850"/>
            </a:xfrm>
            <a:custGeom>
              <a:avLst/>
              <a:gdLst/>
              <a:ahLst/>
              <a:cxnLst/>
              <a:rect l="l" t="t" r="r" b="b"/>
              <a:pathLst>
                <a:path w="751" h="2954" extrusionOk="0">
                  <a:moveTo>
                    <a:pt x="691" y="1"/>
                  </a:moveTo>
                  <a:lnTo>
                    <a:pt x="691" y="1"/>
                  </a:lnTo>
                  <a:cubicBezTo>
                    <a:pt x="370" y="144"/>
                    <a:pt x="144" y="465"/>
                    <a:pt x="72" y="822"/>
                  </a:cubicBezTo>
                  <a:cubicBezTo>
                    <a:pt x="1" y="1168"/>
                    <a:pt x="37" y="1537"/>
                    <a:pt x="120" y="1882"/>
                  </a:cubicBezTo>
                  <a:cubicBezTo>
                    <a:pt x="179" y="2144"/>
                    <a:pt x="251" y="2406"/>
                    <a:pt x="334" y="2668"/>
                  </a:cubicBezTo>
                  <a:lnTo>
                    <a:pt x="751" y="2954"/>
                  </a:lnTo>
                  <a:cubicBezTo>
                    <a:pt x="620" y="2775"/>
                    <a:pt x="525" y="2549"/>
                    <a:pt x="453" y="2323"/>
                  </a:cubicBezTo>
                  <a:cubicBezTo>
                    <a:pt x="370" y="2001"/>
                    <a:pt x="394" y="1644"/>
                    <a:pt x="418" y="1299"/>
                  </a:cubicBezTo>
                  <a:cubicBezTo>
                    <a:pt x="429" y="1156"/>
                    <a:pt x="429" y="1001"/>
                    <a:pt x="453" y="858"/>
                  </a:cubicBezTo>
                  <a:cubicBezTo>
                    <a:pt x="501" y="560"/>
                    <a:pt x="572" y="275"/>
                    <a:pt x="691" y="1"/>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00" name="Google Shape;1000;p16"/>
            <p:cNvSpPr/>
            <p:nvPr/>
          </p:nvSpPr>
          <p:spPr>
            <a:xfrm>
              <a:off x="4533900" y="3432550"/>
              <a:ext cx="58650" cy="17950"/>
            </a:xfrm>
            <a:custGeom>
              <a:avLst/>
              <a:gdLst/>
              <a:ahLst/>
              <a:cxnLst/>
              <a:rect l="l" t="t" r="r" b="b"/>
              <a:pathLst>
                <a:path w="2346" h="718" extrusionOk="0">
                  <a:moveTo>
                    <a:pt x="1198" y="0"/>
                  </a:moveTo>
                  <a:cubicBezTo>
                    <a:pt x="782" y="0"/>
                    <a:pt x="367" y="237"/>
                    <a:pt x="83" y="554"/>
                  </a:cubicBezTo>
                  <a:cubicBezTo>
                    <a:pt x="36" y="578"/>
                    <a:pt x="0" y="637"/>
                    <a:pt x="36" y="685"/>
                  </a:cubicBezTo>
                  <a:cubicBezTo>
                    <a:pt x="54" y="709"/>
                    <a:pt x="80" y="718"/>
                    <a:pt x="109" y="718"/>
                  </a:cubicBezTo>
                  <a:cubicBezTo>
                    <a:pt x="137" y="718"/>
                    <a:pt x="167" y="709"/>
                    <a:pt x="191" y="697"/>
                  </a:cubicBezTo>
                  <a:cubicBezTo>
                    <a:pt x="624" y="545"/>
                    <a:pt x="1088" y="465"/>
                    <a:pt x="1552" y="465"/>
                  </a:cubicBezTo>
                  <a:cubicBezTo>
                    <a:pt x="1814" y="465"/>
                    <a:pt x="2076" y="491"/>
                    <a:pt x="2334" y="542"/>
                  </a:cubicBezTo>
                  <a:lnTo>
                    <a:pt x="2346" y="483"/>
                  </a:lnTo>
                  <a:cubicBezTo>
                    <a:pt x="2024" y="256"/>
                    <a:pt x="1691" y="30"/>
                    <a:pt x="1310" y="6"/>
                  </a:cubicBezTo>
                  <a:cubicBezTo>
                    <a:pt x="1272" y="2"/>
                    <a:pt x="1235" y="0"/>
                    <a:pt x="1198"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01" name="Google Shape;1001;p16"/>
            <p:cNvSpPr/>
            <p:nvPr/>
          </p:nvSpPr>
          <p:spPr>
            <a:xfrm>
              <a:off x="4552950" y="3400550"/>
              <a:ext cx="626875" cy="408100"/>
            </a:xfrm>
            <a:custGeom>
              <a:avLst/>
              <a:gdLst/>
              <a:ahLst/>
              <a:cxnLst/>
              <a:rect l="l" t="t" r="r" b="b"/>
              <a:pathLst>
                <a:path w="25075" h="16324" extrusionOk="0">
                  <a:moveTo>
                    <a:pt x="0" y="0"/>
                  </a:moveTo>
                  <a:cubicBezTo>
                    <a:pt x="1524" y="2024"/>
                    <a:pt x="3250" y="3906"/>
                    <a:pt x="5144" y="5644"/>
                  </a:cubicBezTo>
                  <a:cubicBezTo>
                    <a:pt x="6072" y="6501"/>
                    <a:pt x="7060" y="7323"/>
                    <a:pt x="8061" y="8097"/>
                  </a:cubicBezTo>
                  <a:cubicBezTo>
                    <a:pt x="8561" y="8478"/>
                    <a:pt x="9061" y="8871"/>
                    <a:pt x="9585" y="9228"/>
                  </a:cubicBezTo>
                  <a:cubicBezTo>
                    <a:pt x="9858" y="9406"/>
                    <a:pt x="10108" y="9597"/>
                    <a:pt x="10370" y="9775"/>
                  </a:cubicBezTo>
                  <a:lnTo>
                    <a:pt x="11168" y="10311"/>
                  </a:lnTo>
                  <a:cubicBezTo>
                    <a:pt x="13311" y="11680"/>
                    <a:pt x="15538" y="12907"/>
                    <a:pt x="17871" y="13919"/>
                  </a:cubicBezTo>
                  <a:cubicBezTo>
                    <a:pt x="20193" y="14931"/>
                    <a:pt x="22610" y="15752"/>
                    <a:pt x="25075" y="16324"/>
                  </a:cubicBezTo>
                  <a:cubicBezTo>
                    <a:pt x="22693" y="15455"/>
                    <a:pt x="20372" y="14478"/>
                    <a:pt x="18109" y="13383"/>
                  </a:cubicBezTo>
                  <a:cubicBezTo>
                    <a:pt x="17550" y="13109"/>
                    <a:pt x="17002" y="12812"/>
                    <a:pt x="16431" y="12538"/>
                  </a:cubicBezTo>
                  <a:cubicBezTo>
                    <a:pt x="16157" y="12383"/>
                    <a:pt x="15883" y="12240"/>
                    <a:pt x="15597" y="12085"/>
                  </a:cubicBezTo>
                  <a:lnTo>
                    <a:pt x="15180" y="11859"/>
                  </a:lnTo>
                  <a:lnTo>
                    <a:pt x="14788" y="11621"/>
                  </a:lnTo>
                  <a:cubicBezTo>
                    <a:pt x="13680" y="11014"/>
                    <a:pt x="12621" y="10359"/>
                    <a:pt x="11573" y="9680"/>
                  </a:cubicBezTo>
                  <a:lnTo>
                    <a:pt x="10775" y="9156"/>
                  </a:lnTo>
                  <a:cubicBezTo>
                    <a:pt x="10513" y="8978"/>
                    <a:pt x="10263" y="8799"/>
                    <a:pt x="10001" y="8621"/>
                  </a:cubicBezTo>
                  <a:cubicBezTo>
                    <a:pt x="9489" y="8263"/>
                    <a:pt x="8977" y="7894"/>
                    <a:pt x="8477" y="7513"/>
                  </a:cubicBezTo>
                  <a:cubicBezTo>
                    <a:pt x="7441" y="6775"/>
                    <a:pt x="6477" y="5977"/>
                    <a:pt x="5513" y="5180"/>
                  </a:cubicBezTo>
                  <a:cubicBezTo>
                    <a:pt x="3572" y="3560"/>
                    <a:pt x="1762" y="1834"/>
                    <a:pt x="0" y="0"/>
                  </a:cubicBezTo>
                  <a:close/>
                </a:path>
              </a:pathLst>
            </a:custGeom>
            <a:solidFill>
              <a:srgbClr val="A7A24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002" name="Google Shape;1002;p16"/>
          <p:cNvGrpSpPr/>
          <p:nvPr/>
        </p:nvGrpSpPr>
        <p:grpSpPr>
          <a:xfrm>
            <a:off x="-274197" y="-6258"/>
            <a:ext cx="1159289" cy="1091309"/>
            <a:chOff x="3611750" y="1496100"/>
            <a:chExt cx="821550" cy="773375"/>
          </a:xfrm>
        </p:grpSpPr>
        <p:sp>
          <p:nvSpPr>
            <p:cNvPr id="1003" name="Google Shape;1003;p16"/>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04" name="Google Shape;1004;p16"/>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05" name="Google Shape;1005;p16"/>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06" name="Google Shape;1006;p16"/>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07" name="Google Shape;1007;p16"/>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08" name="Google Shape;1008;p16"/>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09" name="Google Shape;1009;p16"/>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0" name="Google Shape;1010;p16"/>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1" name="Google Shape;1011;p16"/>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2" name="Google Shape;1012;p16"/>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3" name="Google Shape;1013;p16"/>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4" name="Google Shape;1014;p16"/>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5" name="Google Shape;1015;p16"/>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6" name="Google Shape;1016;p16"/>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7" name="Google Shape;1017;p16"/>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8" name="Google Shape;1018;p16"/>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19" name="Google Shape;1019;p16"/>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020" name="Google Shape;1020;p16"/>
          <p:cNvGrpSpPr/>
          <p:nvPr/>
        </p:nvGrpSpPr>
        <p:grpSpPr>
          <a:xfrm>
            <a:off x="8460272" y="3044335"/>
            <a:ext cx="947638" cy="1717592"/>
            <a:chOff x="5329525" y="1305350"/>
            <a:chExt cx="595325" cy="1079025"/>
          </a:xfrm>
        </p:grpSpPr>
        <p:sp>
          <p:nvSpPr>
            <p:cNvPr id="1021" name="Google Shape;1021;p16"/>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22" name="Google Shape;1022;p16"/>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23" name="Google Shape;1023;p16"/>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24" name="Google Shape;1024;p16"/>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25" name="Google Shape;1025;p16"/>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26" name="Google Shape;1026;p16"/>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27" name="Google Shape;1027;p16"/>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28" name="Google Shape;1028;p16"/>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29" name="Google Shape;1029;p16"/>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30" name="Google Shape;1030;p16"/>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267760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31"/>
        <p:cNvGrpSpPr/>
        <p:nvPr/>
      </p:nvGrpSpPr>
      <p:grpSpPr>
        <a:xfrm>
          <a:off x="0" y="0"/>
          <a:ext cx="0" cy="0"/>
          <a:chOff x="0" y="0"/>
          <a:chExt cx="0" cy="0"/>
        </a:xfrm>
      </p:grpSpPr>
      <p:sp>
        <p:nvSpPr>
          <p:cNvPr id="1032" name="Google Shape;1032;p17"/>
          <p:cNvSpPr txBox="1">
            <a:spLocks noGrp="1"/>
          </p:cNvSpPr>
          <p:nvPr>
            <p:ph type="title"/>
          </p:nvPr>
        </p:nvSpPr>
        <p:spPr>
          <a:xfrm>
            <a:off x="4789200" y="445025"/>
            <a:ext cx="36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3" name="Google Shape;1033;p17"/>
          <p:cNvSpPr txBox="1">
            <a:spLocks noGrp="1"/>
          </p:cNvSpPr>
          <p:nvPr>
            <p:ph type="subTitle" idx="1"/>
          </p:nvPr>
        </p:nvSpPr>
        <p:spPr>
          <a:xfrm>
            <a:off x="4789200" y="1119100"/>
            <a:ext cx="3641700" cy="34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1034" name="Google Shape;1034;p17"/>
          <p:cNvGrpSpPr/>
          <p:nvPr/>
        </p:nvGrpSpPr>
        <p:grpSpPr>
          <a:xfrm rot="-2390044">
            <a:off x="-244568" y="4130126"/>
            <a:ext cx="1100032" cy="1035527"/>
            <a:chOff x="3611750" y="1496100"/>
            <a:chExt cx="821550" cy="773375"/>
          </a:xfrm>
        </p:grpSpPr>
        <p:sp>
          <p:nvSpPr>
            <p:cNvPr id="1035" name="Google Shape;1035;p17"/>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36" name="Google Shape;1036;p17"/>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37" name="Google Shape;1037;p17"/>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38" name="Google Shape;1038;p17"/>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39" name="Google Shape;1039;p17"/>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0" name="Google Shape;1040;p17"/>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1" name="Google Shape;1041;p17"/>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2" name="Google Shape;1042;p17"/>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3" name="Google Shape;1043;p17"/>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4" name="Google Shape;1044;p17"/>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5" name="Google Shape;1045;p17"/>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6" name="Google Shape;1046;p17"/>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7" name="Google Shape;1047;p17"/>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8" name="Google Shape;1048;p17"/>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49" name="Google Shape;1049;p17"/>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50" name="Google Shape;1050;p17"/>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51" name="Google Shape;1051;p17"/>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052" name="Google Shape;1052;p17"/>
          <p:cNvGrpSpPr/>
          <p:nvPr/>
        </p:nvGrpSpPr>
        <p:grpSpPr>
          <a:xfrm>
            <a:off x="-223969" y="4633345"/>
            <a:ext cx="1159289" cy="1091309"/>
            <a:chOff x="3611750" y="1496100"/>
            <a:chExt cx="821550" cy="773375"/>
          </a:xfrm>
        </p:grpSpPr>
        <p:sp>
          <p:nvSpPr>
            <p:cNvPr id="1053" name="Google Shape;1053;p17"/>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54" name="Google Shape;1054;p17"/>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55" name="Google Shape;1055;p17"/>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56" name="Google Shape;1056;p17"/>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57" name="Google Shape;1057;p17"/>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58" name="Google Shape;1058;p17"/>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59" name="Google Shape;1059;p17"/>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0" name="Google Shape;1060;p17"/>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1" name="Google Shape;1061;p17"/>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2" name="Google Shape;1062;p17"/>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3" name="Google Shape;1063;p17"/>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4" name="Google Shape;1064;p17"/>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5" name="Google Shape;1065;p17"/>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6" name="Google Shape;1066;p17"/>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7" name="Google Shape;1067;p17"/>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8" name="Google Shape;1068;p17"/>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69" name="Google Shape;1069;p17"/>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070" name="Google Shape;1070;p17"/>
          <p:cNvGrpSpPr/>
          <p:nvPr/>
        </p:nvGrpSpPr>
        <p:grpSpPr>
          <a:xfrm rot="10381071">
            <a:off x="8524879" y="-222341"/>
            <a:ext cx="947641" cy="1717597"/>
            <a:chOff x="5329525" y="1305350"/>
            <a:chExt cx="595325" cy="1079025"/>
          </a:xfrm>
        </p:grpSpPr>
        <p:sp>
          <p:nvSpPr>
            <p:cNvPr id="1071" name="Google Shape;1071;p17"/>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72" name="Google Shape;1072;p17"/>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73" name="Google Shape;1073;p17"/>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74" name="Google Shape;1074;p17"/>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75" name="Google Shape;1075;p17"/>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76" name="Google Shape;1076;p17"/>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77" name="Google Shape;1077;p17"/>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78" name="Google Shape;1078;p17"/>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79" name="Google Shape;1079;p17"/>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80" name="Google Shape;1080;p17"/>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1998124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81"/>
        <p:cNvGrpSpPr/>
        <p:nvPr/>
      </p:nvGrpSpPr>
      <p:grpSpPr>
        <a:xfrm>
          <a:off x="0" y="0"/>
          <a:ext cx="0" cy="0"/>
          <a:chOff x="0" y="0"/>
          <a:chExt cx="0" cy="0"/>
        </a:xfrm>
      </p:grpSpPr>
      <p:sp>
        <p:nvSpPr>
          <p:cNvPr id="1082" name="Google Shape;1082;p18"/>
          <p:cNvSpPr txBox="1">
            <a:spLocks noGrp="1"/>
          </p:cNvSpPr>
          <p:nvPr>
            <p:ph type="body" idx="1"/>
          </p:nvPr>
        </p:nvSpPr>
        <p:spPr>
          <a:xfrm>
            <a:off x="1027100" y="1533450"/>
            <a:ext cx="3422400" cy="30987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Clr>
                <a:srgbClr val="434343"/>
              </a:buClr>
              <a:buSzPts val="1400"/>
              <a:buChar char="●"/>
              <a:defRPr>
                <a:solidFill>
                  <a:srgbClr val="434343"/>
                </a:solidFill>
              </a:defRPr>
            </a:lvl1pPr>
            <a:lvl2pPr marL="914378" lvl="1" indent="-317492" rtl="0">
              <a:lnSpc>
                <a:spcPct val="115000"/>
              </a:lnSpc>
              <a:spcBef>
                <a:spcPts val="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1083" name="Google Shape;1083;p18"/>
          <p:cNvSpPr txBox="1">
            <a:spLocks noGrp="1"/>
          </p:cNvSpPr>
          <p:nvPr>
            <p:ph type="body" idx="2"/>
          </p:nvPr>
        </p:nvSpPr>
        <p:spPr>
          <a:xfrm>
            <a:off x="4694500" y="1533450"/>
            <a:ext cx="3422400" cy="30987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Clr>
                <a:srgbClr val="434343"/>
              </a:buClr>
              <a:buSzPts val="1400"/>
              <a:buChar char="●"/>
              <a:defRPr>
                <a:solidFill>
                  <a:schemeClr val="dk1"/>
                </a:solidFill>
              </a:defRPr>
            </a:lvl1pPr>
            <a:lvl2pPr marL="914378" lvl="1" indent="-317492" rtl="0">
              <a:lnSpc>
                <a:spcPct val="115000"/>
              </a:lnSpc>
              <a:spcBef>
                <a:spcPts val="0"/>
              </a:spcBef>
              <a:spcAft>
                <a:spcPts val="0"/>
              </a:spcAft>
              <a:buClr>
                <a:srgbClr val="434343"/>
              </a:buClr>
              <a:buSzPts val="1400"/>
              <a:buChar char="○"/>
              <a:defRPr>
                <a:solidFill>
                  <a:srgbClr val="434343"/>
                </a:solidFill>
              </a:defRPr>
            </a:lvl2pPr>
            <a:lvl3pPr marL="1371566" lvl="2" indent="-317492" rtl="0">
              <a:lnSpc>
                <a:spcPct val="115000"/>
              </a:lnSpc>
              <a:spcBef>
                <a:spcPts val="1600"/>
              </a:spcBef>
              <a:spcAft>
                <a:spcPts val="0"/>
              </a:spcAft>
              <a:buClr>
                <a:srgbClr val="434343"/>
              </a:buClr>
              <a:buSzPts val="1400"/>
              <a:buChar char="■"/>
              <a:defRPr>
                <a:solidFill>
                  <a:srgbClr val="434343"/>
                </a:solidFill>
              </a:defRPr>
            </a:lvl3pPr>
            <a:lvl4pPr marL="1828754" lvl="3" indent="-317492" rtl="0">
              <a:lnSpc>
                <a:spcPct val="115000"/>
              </a:lnSpc>
              <a:spcBef>
                <a:spcPts val="1600"/>
              </a:spcBef>
              <a:spcAft>
                <a:spcPts val="0"/>
              </a:spcAft>
              <a:buClr>
                <a:srgbClr val="434343"/>
              </a:buClr>
              <a:buSzPts val="1400"/>
              <a:buChar char="●"/>
              <a:defRPr>
                <a:solidFill>
                  <a:srgbClr val="434343"/>
                </a:solidFill>
              </a:defRPr>
            </a:lvl4pPr>
            <a:lvl5pPr marL="2285943" lvl="4" indent="-317492" rtl="0">
              <a:lnSpc>
                <a:spcPct val="115000"/>
              </a:lnSpc>
              <a:spcBef>
                <a:spcPts val="1600"/>
              </a:spcBef>
              <a:spcAft>
                <a:spcPts val="0"/>
              </a:spcAft>
              <a:buClr>
                <a:srgbClr val="434343"/>
              </a:buClr>
              <a:buSzPts val="1400"/>
              <a:buChar char="○"/>
              <a:defRPr>
                <a:solidFill>
                  <a:srgbClr val="434343"/>
                </a:solidFill>
              </a:defRPr>
            </a:lvl5pPr>
            <a:lvl6pPr marL="2743132" lvl="5" indent="-317492" rtl="0">
              <a:lnSpc>
                <a:spcPct val="115000"/>
              </a:lnSpc>
              <a:spcBef>
                <a:spcPts val="1600"/>
              </a:spcBef>
              <a:spcAft>
                <a:spcPts val="0"/>
              </a:spcAft>
              <a:buClr>
                <a:srgbClr val="434343"/>
              </a:buClr>
              <a:buSzPts val="1400"/>
              <a:buChar char="■"/>
              <a:defRPr>
                <a:solidFill>
                  <a:srgbClr val="434343"/>
                </a:solidFill>
              </a:defRPr>
            </a:lvl6pPr>
            <a:lvl7pPr marL="3200320" lvl="6" indent="-317492" rtl="0">
              <a:lnSpc>
                <a:spcPct val="115000"/>
              </a:lnSpc>
              <a:spcBef>
                <a:spcPts val="1600"/>
              </a:spcBef>
              <a:spcAft>
                <a:spcPts val="0"/>
              </a:spcAft>
              <a:buClr>
                <a:srgbClr val="434343"/>
              </a:buClr>
              <a:buSzPts val="1400"/>
              <a:buChar char="●"/>
              <a:defRPr>
                <a:solidFill>
                  <a:srgbClr val="434343"/>
                </a:solidFill>
              </a:defRPr>
            </a:lvl7pPr>
            <a:lvl8pPr marL="3657509" lvl="7" indent="-317492" rtl="0">
              <a:lnSpc>
                <a:spcPct val="115000"/>
              </a:lnSpc>
              <a:spcBef>
                <a:spcPts val="1600"/>
              </a:spcBef>
              <a:spcAft>
                <a:spcPts val="0"/>
              </a:spcAft>
              <a:buClr>
                <a:srgbClr val="434343"/>
              </a:buClr>
              <a:buSzPts val="1400"/>
              <a:buChar char="○"/>
              <a:defRPr>
                <a:solidFill>
                  <a:srgbClr val="434343"/>
                </a:solidFill>
              </a:defRPr>
            </a:lvl8pPr>
            <a:lvl9pPr marL="4114697" lvl="8" indent="-317492"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1084" name="Google Shape;108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140000"/>
              </a:lnSpc>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70712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5"/>
        <p:cNvGrpSpPr/>
        <p:nvPr/>
      </p:nvGrpSpPr>
      <p:grpSpPr>
        <a:xfrm>
          <a:off x="0" y="0"/>
          <a:ext cx="0" cy="0"/>
          <a:chOff x="0" y="0"/>
          <a:chExt cx="0" cy="0"/>
        </a:xfrm>
      </p:grpSpPr>
      <p:sp>
        <p:nvSpPr>
          <p:cNvPr id="1086" name="Google Shape;1086;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7" name="Google Shape;1087;p19"/>
          <p:cNvSpPr txBox="1">
            <a:spLocks noGrp="1"/>
          </p:cNvSpPr>
          <p:nvPr>
            <p:ph type="title" idx="2"/>
          </p:nvPr>
        </p:nvSpPr>
        <p:spPr>
          <a:xfrm>
            <a:off x="829700" y="2613700"/>
            <a:ext cx="2391300" cy="3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8" name="Google Shape;1088;p19"/>
          <p:cNvSpPr txBox="1">
            <a:spLocks noGrp="1"/>
          </p:cNvSpPr>
          <p:nvPr>
            <p:ph type="subTitle" idx="1"/>
          </p:nvPr>
        </p:nvSpPr>
        <p:spPr>
          <a:xfrm>
            <a:off x="829725" y="2960200"/>
            <a:ext cx="2391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9" name="Google Shape;1089;p19"/>
          <p:cNvSpPr txBox="1">
            <a:spLocks noGrp="1"/>
          </p:cNvSpPr>
          <p:nvPr>
            <p:ph type="title" idx="3"/>
          </p:nvPr>
        </p:nvSpPr>
        <p:spPr>
          <a:xfrm>
            <a:off x="3376425" y="2613700"/>
            <a:ext cx="2391300" cy="3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90" name="Google Shape;1090;p19"/>
          <p:cNvSpPr txBox="1">
            <a:spLocks noGrp="1"/>
          </p:cNvSpPr>
          <p:nvPr>
            <p:ph type="subTitle" idx="4"/>
          </p:nvPr>
        </p:nvSpPr>
        <p:spPr>
          <a:xfrm>
            <a:off x="3376425" y="2960200"/>
            <a:ext cx="2391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1" name="Google Shape;1091;p19"/>
          <p:cNvSpPr txBox="1">
            <a:spLocks noGrp="1"/>
          </p:cNvSpPr>
          <p:nvPr>
            <p:ph type="title" idx="5"/>
          </p:nvPr>
        </p:nvSpPr>
        <p:spPr>
          <a:xfrm>
            <a:off x="5923150" y="2613700"/>
            <a:ext cx="2391300" cy="3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92" name="Google Shape;1092;p19"/>
          <p:cNvSpPr txBox="1">
            <a:spLocks noGrp="1"/>
          </p:cNvSpPr>
          <p:nvPr>
            <p:ph type="subTitle" idx="6"/>
          </p:nvPr>
        </p:nvSpPr>
        <p:spPr>
          <a:xfrm>
            <a:off x="5923150" y="2960200"/>
            <a:ext cx="2391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93" name="Google Shape;1093;p19"/>
          <p:cNvGrpSpPr/>
          <p:nvPr/>
        </p:nvGrpSpPr>
        <p:grpSpPr>
          <a:xfrm>
            <a:off x="-274197" y="-6258"/>
            <a:ext cx="1159289" cy="1091309"/>
            <a:chOff x="3611750" y="1496100"/>
            <a:chExt cx="821550" cy="773375"/>
          </a:xfrm>
        </p:grpSpPr>
        <p:sp>
          <p:nvSpPr>
            <p:cNvPr id="1094" name="Google Shape;1094;p19"/>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95" name="Google Shape;1095;p19"/>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96" name="Google Shape;1096;p19"/>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97" name="Google Shape;1097;p19"/>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98" name="Google Shape;1098;p19"/>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099" name="Google Shape;1099;p19"/>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0" name="Google Shape;1100;p19"/>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1" name="Google Shape;1101;p19"/>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2" name="Google Shape;1102;p19"/>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3" name="Google Shape;1103;p19"/>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4" name="Google Shape;1104;p19"/>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5" name="Google Shape;1105;p19"/>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6" name="Google Shape;1106;p19"/>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7" name="Google Shape;1107;p19"/>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8" name="Google Shape;1108;p19"/>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09" name="Google Shape;1109;p19"/>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10" name="Google Shape;1110;p19"/>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111" name="Google Shape;1111;p19"/>
          <p:cNvGrpSpPr/>
          <p:nvPr/>
        </p:nvGrpSpPr>
        <p:grpSpPr>
          <a:xfrm rot="-4503473">
            <a:off x="8572972" y="3778458"/>
            <a:ext cx="794011" cy="747451"/>
            <a:chOff x="3611750" y="1496100"/>
            <a:chExt cx="821550" cy="773375"/>
          </a:xfrm>
        </p:grpSpPr>
        <p:sp>
          <p:nvSpPr>
            <p:cNvPr id="1112" name="Google Shape;1112;p19"/>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13" name="Google Shape;1113;p19"/>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14" name="Google Shape;1114;p19"/>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15" name="Google Shape;1115;p19"/>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16" name="Google Shape;1116;p19"/>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17" name="Google Shape;1117;p19"/>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18" name="Google Shape;1118;p19"/>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19" name="Google Shape;1119;p19"/>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0" name="Google Shape;1120;p19"/>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1" name="Google Shape;1121;p19"/>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2" name="Google Shape;1122;p19"/>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3" name="Google Shape;1123;p19"/>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4" name="Google Shape;1124;p19"/>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5" name="Google Shape;1125;p19"/>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6" name="Google Shape;1126;p19"/>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7" name="Google Shape;1127;p19"/>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28" name="Google Shape;1128;p19"/>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129" name="Google Shape;1129;p19"/>
          <p:cNvGrpSpPr/>
          <p:nvPr/>
        </p:nvGrpSpPr>
        <p:grpSpPr>
          <a:xfrm rot="-4503338">
            <a:off x="8241308" y="4242553"/>
            <a:ext cx="1100046" cy="1035541"/>
            <a:chOff x="3611750" y="1496100"/>
            <a:chExt cx="821550" cy="773375"/>
          </a:xfrm>
        </p:grpSpPr>
        <p:sp>
          <p:nvSpPr>
            <p:cNvPr id="1130" name="Google Shape;1130;p19"/>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31" name="Google Shape;1131;p19"/>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32" name="Google Shape;1132;p19"/>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33" name="Google Shape;1133;p19"/>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34" name="Google Shape;1134;p19"/>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35" name="Google Shape;1135;p19"/>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36" name="Google Shape;1136;p19"/>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37" name="Google Shape;1137;p19"/>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38" name="Google Shape;1138;p19"/>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39" name="Google Shape;1139;p19"/>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40" name="Google Shape;1140;p19"/>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41" name="Google Shape;1141;p19"/>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42" name="Google Shape;1142;p19"/>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43" name="Google Shape;1143;p19"/>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44" name="Google Shape;1144;p19"/>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45" name="Google Shape;1145;p19"/>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46" name="Google Shape;1146;p19"/>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194653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47"/>
        <p:cNvGrpSpPr/>
        <p:nvPr/>
      </p:nvGrpSpPr>
      <p:grpSpPr>
        <a:xfrm>
          <a:off x="0" y="0"/>
          <a:ext cx="0" cy="0"/>
          <a:chOff x="0" y="0"/>
          <a:chExt cx="0" cy="0"/>
        </a:xfrm>
      </p:grpSpPr>
      <p:sp>
        <p:nvSpPr>
          <p:cNvPr id="1148" name="Google Shape;1148;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9" name="Google Shape;1149;p20"/>
          <p:cNvSpPr txBox="1">
            <a:spLocks noGrp="1"/>
          </p:cNvSpPr>
          <p:nvPr>
            <p:ph type="title" idx="2"/>
          </p:nvPr>
        </p:nvSpPr>
        <p:spPr>
          <a:xfrm>
            <a:off x="4129700" y="1650450"/>
            <a:ext cx="1978200" cy="4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0" name="Google Shape;1150;p20"/>
          <p:cNvSpPr txBox="1">
            <a:spLocks noGrp="1"/>
          </p:cNvSpPr>
          <p:nvPr>
            <p:ph type="subTitle" idx="1"/>
          </p:nvPr>
        </p:nvSpPr>
        <p:spPr>
          <a:xfrm>
            <a:off x="4129700" y="208282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1" name="Google Shape;1151;p20"/>
          <p:cNvSpPr txBox="1">
            <a:spLocks noGrp="1"/>
          </p:cNvSpPr>
          <p:nvPr>
            <p:ph type="title" idx="3"/>
          </p:nvPr>
        </p:nvSpPr>
        <p:spPr>
          <a:xfrm>
            <a:off x="6445804" y="1650450"/>
            <a:ext cx="1978200" cy="4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2" name="Google Shape;1152;p20"/>
          <p:cNvSpPr txBox="1">
            <a:spLocks noGrp="1"/>
          </p:cNvSpPr>
          <p:nvPr>
            <p:ph type="subTitle" idx="4"/>
          </p:nvPr>
        </p:nvSpPr>
        <p:spPr>
          <a:xfrm>
            <a:off x="6445804" y="208282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3" name="Google Shape;1153;p20"/>
          <p:cNvSpPr txBox="1">
            <a:spLocks noGrp="1"/>
          </p:cNvSpPr>
          <p:nvPr>
            <p:ph type="title" idx="5"/>
          </p:nvPr>
        </p:nvSpPr>
        <p:spPr>
          <a:xfrm>
            <a:off x="4129700" y="3083850"/>
            <a:ext cx="1978200" cy="4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4" name="Google Shape;1154;p20"/>
          <p:cNvSpPr txBox="1">
            <a:spLocks noGrp="1"/>
          </p:cNvSpPr>
          <p:nvPr>
            <p:ph type="subTitle" idx="6"/>
          </p:nvPr>
        </p:nvSpPr>
        <p:spPr>
          <a:xfrm>
            <a:off x="4129700" y="351622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5" name="Google Shape;1155;p20"/>
          <p:cNvSpPr txBox="1">
            <a:spLocks noGrp="1"/>
          </p:cNvSpPr>
          <p:nvPr>
            <p:ph type="title" idx="7"/>
          </p:nvPr>
        </p:nvSpPr>
        <p:spPr>
          <a:xfrm>
            <a:off x="6445804" y="3083850"/>
            <a:ext cx="1978200" cy="4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6" name="Google Shape;1156;p20"/>
          <p:cNvSpPr txBox="1">
            <a:spLocks noGrp="1"/>
          </p:cNvSpPr>
          <p:nvPr>
            <p:ph type="subTitle" idx="8"/>
          </p:nvPr>
        </p:nvSpPr>
        <p:spPr>
          <a:xfrm>
            <a:off x="6445804" y="351622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57" name="Google Shape;1157;p20"/>
          <p:cNvGrpSpPr/>
          <p:nvPr/>
        </p:nvGrpSpPr>
        <p:grpSpPr>
          <a:xfrm rot="-4503338">
            <a:off x="8241308" y="4242553"/>
            <a:ext cx="1100046" cy="1035541"/>
            <a:chOff x="3611750" y="1496100"/>
            <a:chExt cx="821550" cy="773375"/>
          </a:xfrm>
        </p:grpSpPr>
        <p:sp>
          <p:nvSpPr>
            <p:cNvPr id="1158" name="Google Shape;1158;p20"/>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59" name="Google Shape;1159;p20"/>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0" name="Google Shape;1160;p20"/>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1" name="Google Shape;1161;p20"/>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2" name="Google Shape;1162;p20"/>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3" name="Google Shape;1163;p20"/>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4" name="Google Shape;1164;p20"/>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5" name="Google Shape;1165;p20"/>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6" name="Google Shape;1166;p20"/>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7" name="Google Shape;1167;p20"/>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8" name="Google Shape;1168;p20"/>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69" name="Google Shape;1169;p20"/>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70" name="Google Shape;1170;p20"/>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71" name="Google Shape;1171;p20"/>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72" name="Google Shape;1172;p20"/>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73" name="Google Shape;1173;p20"/>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74" name="Google Shape;1174;p20"/>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175" name="Google Shape;1175;p20"/>
          <p:cNvGrpSpPr/>
          <p:nvPr/>
        </p:nvGrpSpPr>
        <p:grpSpPr>
          <a:xfrm>
            <a:off x="-274197" y="-6258"/>
            <a:ext cx="1159289" cy="1091309"/>
            <a:chOff x="3611750" y="1496100"/>
            <a:chExt cx="821550" cy="773375"/>
          </a:xfrm>
        </p:grpSpPr>
        <p:sp>
          <p:nvSpPr>
            <p:cNvPr id="1176" name="Google Shape;1176;p20"/>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77" name="Google Shape;1177;p20"/>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78" name="Google Shape;1178;p20"/>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79" name="Google Shape;1179;p20"/>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0" name="Google Shape;1180;p20"/>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1" name="Google Shape;1181;p20"/>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2" name="Google Shape;1182;p20"/>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3" name="Google Shape;1183;p20"/>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4" name="Google Shape;1184;p20"/>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5" name="Google Shape;1185;p20"/>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6" name="Google Shape;1186;p20"/>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7" name="Google Shape;1187;p20"/>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8" name="Google Shape;1188;p20"/>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89" name="Google Shape;1189;p20"/>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90" name="Google Shape;1190;p20"/>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91" name="Google Shape;1191;p20"/>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92" name="Google Shape;1192;p20"/>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193" name="Google Shape;1193;p20"/>
          <p:cNvGrpSpPr/>
          <p:nvPr/>
        </p:nvGrpSpPr>
        <p:grpSpPr>
          <a:xfrm rot="-4503473">
            <a:off x="8572972" y="3778458"/>
            <a:ext cx="794011" cy="747451"/>
            <a:chOff x="3611750" y="1496100"/>
            <a:chExt cx="821550" cy="773375"/>
          </a:xfrm>
        </p:grpSpPr>
        <p:sp>
          <p:nvSpPr>
            <p:cNvPr id="1194" name="Google Shape;1194;p20"/>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95" name="Google Shape;1195;p20"/>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96" name="Google Shape;1196;p20"/>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97" name="Google Shape;1197;p20"/>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98" name="Google Shape;1198;p20"/>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199" name="Google Shape;1199;p20"/>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0" name="Google Shape;1200;p20"/>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1" name="Google Shape;1201;p20"/>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2" name="Google Shape;1202;p20"/>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3" name="Google Shape;1203;p20"/>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4" name="Google Shape;1204;p20"/>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5" name="Google Shape;1205;p20"/>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6" name="Google Shape;1206;p20"/>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7" name="Google Shape;1207;p20"/>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8" name="Google Shape;1208;p20"/>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09" name="Google Shape;1209;p20"/>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10" name="Google Shape;1210;p20"/>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317845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11"/>
        <p:cNvGrpSpPr/>
        <p:nvPr/>
      </p:nvGrpSpPr>
      <p:grpSpPr>
        <a:xfrm>
          <a:off x="0" y="0"/>
          <a:ext cx="0" cy="0"/>
          <a:chOff x="0" y="0"/>
          <a:chExt cx="0" cy="0"/>
        </a:xfrm>
      </p:grpSpPr>
      <p:sp>
        <p:nvSpPr>
          <p:cNvPr id="1212" name="Google Shape;121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13" name="Google Shape;1213;p21"/>
          <p:cNvSpPr txBox="1">
            <a:spLocks noGrp="1"/>
          </p:cNvSpPr>
          <p:nvPr>
            <p:ph type="title" idx="2"/>
          </p:nvPr>
        </p:nvSpPr>
        <p:spPr>
          <a:xfrm>
            <a:off x="1101175" y="1938400"/>
            <a:ext cx="1986000" cy="37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4" name="Google Shape;1214;p21"/>
          <p:cNvSpPr txBox="1">
            <a:spLocks noGrp="1"/>
          </p:cNvSpPr>
          <p:nvPr>
            <p:ph type="subTitle" idx="1"/>
          </p:nvPr>
        </p:nvSpPr>
        <p:spPr>
          <a:xfrm>
            <a:off x="1101175" y="2339110"/>
            <a:ext cx="1986000" cy="47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5" name="Google Shape;1215;p21"/>
          <p:cNvSpPr txBox="1">
            <a:spLocks noGrp="1"/>
          </p:cNvSpPr>
          <p:nvPr>
            <p:ph type="title" idx="3"/>
          </p:nvPr>
        </p:nvSpPr>
        <p:spPr>
          <a:xfrm>
            <a:off x="3580410" y="1938400"/>
            <a:ext cx="1986000" cy="37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6" name="Google Shape;1216;p21"/>
          <p:cNvSpPr txBox="1">
            <a:spLocks noGrp="1"/>
          </p:cNvSpPr>
          <p:nvPr>
            <p:ph type="subTitle" idx="4"/>
          </p:nvPr>
        </p:nvSpPr>
        <p:spPr>
          <a:xfrm>
            <a:off x="3577510" y="2339110"/>
            <a:ext cx="1986000" cy="47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7" name="Google Shape;1217;p21"/>
          <p:cNvSpPr txBox="1">
            <a:spLocks noGrp="1"/>
          </p:cNvSpPr>
          <p:nvPr>
            <p:ph type="title" idx="5"/>
          </p:nvPr>
        </p:nvSpPr>
        <p:spPr>
          <a:xfrm>
            <a:off x="1101175" y="3721075"/>
            <a:ext cx="1986000" cy="37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8" name="Google Shape;1218;p21"/>
          <p:cNvSpPr txBox="1">
            <a:spLocks noGrp="1"/>
          </p:cNvSpPr>
          <p:nvPr>
            <p:ph type="subTitle" idx="6"/>
          </p:nvPr>
        </p:nvSpPr>
        <p:spPr>
          <a:xfrm>
            <a:off x="1101175" y="4123413"/>
            <a:ext cx="1986000" cy="47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9" name="Google Shape;1219;p21"/>
          <p:cNvSpPr txBox="1">
            <a:spLocks noGrp="1"/>
          </p:cNvSpPr>
          <p:nvPr>
            <p:ph type="title" idx="7"/>
          </p:nvPr>
        </p:nvSpPr>
        <p:spPr>
          <a:xfrm>
            <a:off x="3577485" y="3726213"/>
            <a:ext cx="1986000" cy="37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0" name="Google Shape;1220;p21"/>
          <p:cNvSpPr txBox="1">
            <a:spLocks noGrp="1"/>
          </p:cNvSpPr>
          <p:nvPr>
            <p:ph type="subTitle" idx="8"/>
          </p:nvPr>
        </p:nvSpPr>
        <p:spPr>
          <a:xfrm>
            <a:off x="3577535" y="4125891"/>
            <a:ext cx="19860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1" name="Google Shape;1221;p21"/>
          <p:cNvSpPr txBox="1">
            <a:spLocks noGrp="1"/>
          </p:cNvSpPr>
          <p:nvPr>
            <p:ph type="title" idx="9"/>
          </p:nvPr>
        </p:nvSpPr>
        <p:spPr>
          <a:xfrm>
            <a:off x="6056725" y="1938400"/>
            <a:ext cx="1986000" cy="37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2" name="Google Shape;1222;p21"/>
          <p:cNvSpPr txBox="1">
            <a:spLocks noGrp="1"/>
          </p:cNvSpPr>
          <p:nvPr>
            <p:ph type="subTitle" idx="13"/>
          </p:nvPr>
        </p:nvSpPr>
        <p:spPr>
          <a:xfrm>
            <a:off x="6056727" y="2339110"/>
            <a:ext cx="1986000" cy="47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3" name="Google Shape;1223;p21"/>
          <p:cNvSpPr txBox="1">
            <a:spLocks noGrp="1"/>
          </p:cNvSpPr>
          <p:nvPr>
            <p:ph type="title" idx="14"/>
          </p:nvPr>
        </p:nvSpPr>
        <p:spPr>
          <a:xfrm>
            <a:off x="6053875" y="3728213"/>
            <a:ext cx="1986000" cy="37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4" name="Google Shape;1224;p21"/>
          <p:cNvSpPr txBox="1">
            <a:spLocks noGrp="1"/>
          </p:cNvSpPr>
          <p:nvPr>
            <p:ph type="subTitle" idx="15"/>
          </p:nvPr>
        </p:nvSpPr>
        <p:spPr>
          <a:xfrm>
            <a:off x="6053877" y="41184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25" name="Google Shape;1225;p21"/>
          <p:cNvGrpSpPr/>
          <p:nvPr/>
        </p:nvGrpSpPr>
        <p:grpSpPr>
          <a:xfrm rot="-2390044">
            <a:off x="-244568" y="4130126"/>
            <a:ext cx="1100032" cy="1035527"/>
            <a:chOff x="3611750" y="1496100"/>
            <a:chExt cx="821550" cy="773375"/>
          </a:xfrm>
        </p:grpSpPr>
        <p:sp>
          <p:nvSpPr>
            <p:cNvPr id="1226" name="Google Shape;1226;p21"/>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27" name="Google Shape;1227;p21"/>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28" name="Google Shape;1228;p21"/>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29" name="Google Shape;1229;p21"/>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0" name="Google Shape;1230;p21"/>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1" name="Google Shape;1231;p21"/>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2" name="Google Shape;1232;p21"/>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3" name="Google Shape;1233;p21"/>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4" name="Google Shape;1234;p21"/>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5" name="Google Shape;1235;p21"/>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6" name="Google Shape;1236;p21"/>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7" name="Google Shape;1237;p21"/>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8" name="Google Shape;1238;p21"/>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39" name="Google Shape;1239;p21"/>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40" name="Google Shape;1240;p21"/>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41" name="Google Shape;1241;p21"/>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42" name="Google Shape;1242;p21"/>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243" name="Google Shape;1243;p21"/>
          <p:cNvGrpSpPr/>
          <p:nvPr/>
        </p:nvGrpSpPr>
        <p:grpSpPr>
          <a:xfrm>
            <a:off x="-223969" y="4633345"/>
            <a:ext cx="1159289" cy="1091309"/>
            <a:chOff x="3611750" y="1496100"/>
            <a:chExt cx="821550" cy="773375"/>
          </a:xfrm>
        </p:grpSpPr>
        <p:sp>
          <p:nvSpPr>
            <p:cNvPr id="1244" name="Google Shape;1244;p21"/>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45" name="Google Shape;1245;p21"/>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46" name="Google Shape;1246;p21"/>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47" name="Google Shape;1247;p21"/>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48" name="Google Shape;1248;p21"/>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49" name="Google Shape;1249;p21"/>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0" name="Google Shape;1250;p21"/>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1" name="Google Shape;1251;p21"/>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2" name="Google Shape;1252;p21"/>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3" name="Google Shape;1253;p21"/>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4" name="Google Shape;1254;p21"/>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5" name="Google Shape;1255;p21"/>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6" name="Google Shape;1256;p21"/>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7" name="Google Shape;1257;p21"/>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8" name="Google Shape;1258;p21"/>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59" name="Google Shape;1259;p21"/>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60" name="Google Shape;1260;p21"/>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261" name="Google Shape;1261;p21"/>
          <p:cNvGrpSpPr/>
          <p:nvPr/>
        </p:nvGrpSpPr>
        <p:grpSpPr>
          <a:xfrm rot="10381071">
            <a:off x="8524879" y="-222341"/>
            <a:ext cx="947641" cy="1717597"/>
            <a:chOff x="5329525" y="1305350"/>
            <a:chExt cx="595325" cy="1079025"/>
          </a:xfrm>
        </p:grpSpPr>
        <p:sp>
          <p:nvSpPr>
            <p:cNvPr id="1262" name="Google Shape;1262;p21"/>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63" name="Google Shape;1263;p21"/>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64" name="Google Shape;1264;p21"/>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65" name="Google Shape;1265;p21"/>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66" name="Google Shape;1266;p21"/>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67" name="Google Shape;1267;p21"/>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68" name="Google Shape;1268;p21"/>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69" name="Google Shape;1269;p21"/>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70" name="Google Shape;1270;p21"/>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71" name="Google Shape;1271;p21"/>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272" name="Google Shape;1272;p21"/>
          <p:cNvGrpSpPr/>
          <p:nvPr/>
        </p:nvGrpSpPr>
        <p:grpSpPr>
          <a:xfrm rot="9900035">
            <a:off x="-274078" y="-369995"/>
            <a:ext cx="1159271" cy="1091292"/>
            <a:chOff x="3611750" y="1496100"/>
            <a:chExt cx="821550" cy="773375"/>
          </a:xfrm>
        </p:grpSpPr>
        <p:sp>
          <p:nvSpPr>
            <p:cNvPr id="1273" name="Google Shape;1273;p21"/>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74" name="Google Shape;1274;p21"/>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75" name="Google Shape;1275;p21"/>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76" name="Google Shape;1276;p21"/>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77" name="Google Shape;1277;p21"/>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78" name="Google Shape;1278;p21"/>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79" name="Google Shape;1279;p21"/>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0" name="Google Shape;1280;p21"/>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1" name="Google Shape;1281;p21"/>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2" name="Google Shape;1282;p21"/>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3" name="Google Shape;1283;p21"/>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4" name="Google Shape;1284;p21"/>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5" name="Google Shape;1285;p21"/>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6" name="Google Shape;1286;p21"/>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7" name="Google Shape;1287;p21"/>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8" name="Google Shape;1288;p21"/>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89" name="Google Shape;1289;p21"/>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290" name="Google Shape;1290;p21"/>
          <p:cNvGrpSpPr/>
          <p:nvPr/>
        </p:nvGrpSpPr>
        <p:grpSpPr>
          <a:xfrm rot="-4503580">
            <a:off x="8286659" y="3243183"/>
            <a:ext cx="1291852" cy="1216099"/>
            <a:chOff x="3611750" y="1496100"/>
            <a:chExt cx="821550" cy="773375"/>
          </a:xfrm>
        </p:grpSpPr>
        <p:sp>
          <p:nvSpPr>
            <p:cNvPr id="1291" name="Google Shape;1291;p21"/>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92" name="Google Shape;1292;p21"/>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93" name="Google Shape;1293;p21"/>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94" name="Google Shape;1294;p21"/>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95" name="Google Shape;1295;p21"/>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96" name="Google Shape;1296;p21"/>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97" name="Google Shape;1297;p21"/>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98" name="Google Shape;1298;p21"/>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299" name="Google Shape;1299;p21"/>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00" name="Google Shape;1300;p21"/>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01" name="Google Shape;1301;p21"/>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02" name="Google Shape;1302;p21"/>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03" name="Google Shape;1303;p21"/>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04" name="Google Shape;1304;p21"/>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05" name="Google Shape;1305;p21"/>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06" name="Google Shape;1306;p21"/>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07" name="Google Shape;1307;p21"/>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308" name="Google Shape;1308;p21"/>
          <p:cNvGrpSpPr/>
          <p:nvPr/>
        </p:nvGrpSpPr>
        <p:grpSpPr>
          <a:xfrm rot="-4503338">
            <a:off x="8241308" y="4242553"/>
            <a:ext cx="1100046" cy="1035541"/>
            <a:chOff x="3611750" y="1496100"/>
            <a:chExt cx="821550" cy="773375"/>
          </a:xfrm>
        </p:grpSpPr>
        <p:sp>
          <p:nvSpPr>
            <p:cNvPr id="1309" name="Google Shape;1309;p21"/>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0" name="Google Shape;1310;p21"/>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1" name="Google Shape;1311;p21"/>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2" name="Google Shape;1312;p21"/>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3" name="Google Shape;1313;p21"/>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4" name="Google Shape;1314;p21"/>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5" name="Google Shape;1315;p21"/>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6" name="Google Shape;1316;p21"/>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7" name="Google Shape;1317;p21"/>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8" name="Google Shape;1318;p21"/>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19" name="Google Shape;1319;p21"/>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20" name="Google Shape;1320;p21"/>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21" name="Google Shape;1321;p21"/>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22" name="Google Shape;1322;p21"/>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23" name="Google Shape;1323;p21"/>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24" name="Google Shape;1324;p21"/>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25" name="Google Shape;1325;p21"/>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3008719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26"/>
        <p:cNvGrpSpPr/>
        <p:nvPr/>
      </p:nvGrpSpPr>
      <p:grpSpPr>
        <a:xfrm>
          <a:off x="0" y="0"/>
          <a:ext cx="0" cy="0"/>
          <a:chOff x="0" y="0"/>
          <a:chExt cx="0" cy="0"/>
        </a:xfrm>
      </p:grpSpPr>
      <p:sp>
        <p:nvSpPr>
          <p:cNvPr id="1327" name="Google Shape;1327;p22"/>
          <p:cNvSpPr txBox="1">
            <a:spLocks noGrp="1"/>
          </p:cNvSpPr>
          <p:nvPr>
            <p:ph type="title" hasCustomPrompt="1"/>
          </p:nvPr>
        </p:nvSpPr>
        <p:spPr>
          <a:xfrm>
            <a:off x="2223600"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28" name="Google Shape;1328;p22"/>
          <p:cNvSpPr txBox="1">
            <a:spLocks noGrp="1"/>
          </p:cNvSpPr>
          <p:nvPr>
            <p:ph type="subTitle" idx="1"/>
          </p:nvPr>
        </p:nvSpPr>
        <p:spPr>
          <a:xfrm>
            <a:off x="2223600" y="1439125"/>
            <a:ext cx="46968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329" name="Google Shape;1329;p22"/>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0" name="Google Shape;1330;p22"/>
          <p:cNvSpPr txBox="1">
            <a:spLocks noGrp="1"/>
          </p:cNvSpPr>
          <p:nvPr>
            <p:ph type="subTitle" idx="3"/>
          </p:nvPr>
        </p:nvSpPr>
        <p:spPr>
          <a:xfrm>
            <a:off x="2223600" y="2758948"/>
            <a:ext cx="46968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331" name="Google Shape;1331;p22"/>
          <p:cNvSpPr txBox="1">
            <a:spLocks noGrp="1"/>
          </p:cNvSpPr>
          <p:nvPr>
            <p:ph type="title" idx="4" hasCustomPrompt="1"/>
          </p:nvPr>
        </p:nvSpPr>
        <p:spPr>
          <a:xfrm>
            <a:off x="2223600"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2" name="Google Shape;1332;p22"/>
          <p:cNvSpPr txBox="1">
            <a:spLocks noGrp="1"/>
          </p:cNvSpPr>
          <p:nvPr>
            <p:ph type="subTitle" idx="5"/>
          </p:nvPr>
        </p:nvSpPr>
        <p:spPr>
          <a:xfrm>
            <a:off x="2223600" y="4078770"/>
            <a:ext cx="46968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333" name="Google Shape;1333;p22"/>
          <p:cNvGrpSpPr/>
          <p:nvPr/>
        </p:nvGrpSpPr>
        <p:grpSpPr>
          <a:xfrm rot="-430491" flipH="1">
            <a:off x="-493315" y="2096778"/>
            <a:ext cx="1859413" cy="3370180"/>
            <a:chOff x="5329525" y="1305350"/>
            <a:chExt cx="595325" cy="1079025"/>
          </a:xfrm>
        </p:grpSpPr>
        <p:sp>
          <p:nvSpPr>
            <p:cNvPr id="1334" name="Google Shape;1334;p22"/>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35" name="Google Shape;1335;p22"/>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36" name="Google Shape;1336;p22"/>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37" name="Google Shape;1337;p22"/>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38" name="Google Shape;1338;p22"/>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39" name="Google Shape;1339;p22"/>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40" name="Google Shape;1340;p22"/>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41" name="Google Shape;1341;p22"/>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42" name="Google Shape;1342;p22"/>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43" name="Google Shape;1343;p22"/>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344" name="Google Shape;1344;p22"/>
          <p:cNvGrpSpPr/>
          <p:nvPr/>
        </p:nvGrpSpPr>
        <p:grpSpPr>
          <a:xfrm rot="-2552483">
            <a:off x="297151" y="2322513"/>
            <a:ext cx="1232522" cy="2233943"/>
            <a:chOff x="5329525" y="1305350"/>
            <a:chExt cx="595325" cy="1079025"/>
          </a:xfrm>
        </p:grpSpPr>
        <p:sp>
          <p:nvSpPr>
            <p:cNvPr id="1345" name="Google Shape;1345;p22"/>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46" name="Google Shape;1346;p22"/>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47" name="Google Shape;1347;p22"/>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48" name="Google Shape;1348;p22"/>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49" name="Google Shape;1349;p22"/>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50" name="Google Shape;1350;p22"/>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51" name="Google Shape;1351;p22"/>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52" name="Google Shape;1352;p22"/>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53" name="Google Shape;1353;p22"/>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54" name="Google Shape;1354;p22"/>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355" name="Google Shape;1355;p22"/>
          <p:cNvGrpSpPr/>
          <p:nvPr/>
        </p:nvGrpSpPr>
        <p:grpSpPr>
          <a:xfrm rot="-362166" flipH="1">
            <a:off x="7546947" y="-173674"/>
            <a:ext cx="1232488" cy="2233882"/>
            <a:chOff x="5329525" y="1305350"/>
            <a:chExt cx="595325" cy="1079025"/>
          </a:xfrm>
        </p:grpSpPr>
        <p:sp>
          <p:nvSpPr>
            <p:cNvPr id="1356" name="Google Shape;1356;p22"/>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57" name="Google Shape;1357;p22"/>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58" name="Google Shape;1358;p22"/>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59" name="Google Shape;1359;p22"/>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60" name="Google Shape;1360;p22"/>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61" name="Google Shape;1361;p22"/>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62" name="Google Shape;1362;p22"/>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63" name="Google Shape;1363;p22"/>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64" name="Google Shape;1364;p22"/>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65" name="Google Shape;1365;p22"/>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366" name="Google Shape;1366;p22"/>
          <p:cNvGrpSpPr/>
          <p:nvPr/>
        </p:nvGrpSpPr>
        <p:grpSpPr>
          <a:xfrm rot="-2484274">
            <a:off x="7805065" y="-873896"/>
            <a:ext cx="1859413" cy="3370180"/>
            <a:chOff x="5329525" y="1305350"/>
            <a:chExt cx="595325" cy="1079025"/>
          </a:xfrm>
        </p:grpSpPr>
        <p:sp>
          <p:nvSpPr>
            <p:cNvPr id="1367" name="Google Shape;1367;p22"/>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68" name="Google Shape;1368;p22"/>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69" name="Google Shape;1369;p22"/>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70" name="Google Shape;1370;p22"/>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71" name="Google Shape;1371;p22"/>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72" name="Google Shape;1372;p22"/>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73" name="Google Shape;1373;p22"/>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74" name="Google Shape;1374;p22"/>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75" name="Google Shape;1375;p22"/>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76" name="Google Shape;1376;p22"/>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3809056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377"/>
        <p:cNvGrpSpPr/>
        <p:nvPr/>
      </p:nvGrpSpPr>
      <p:grpSpPr>
        <a:xfrm>
          <a:off x="0" y="0"/>
          <a:ext cx="0" cy="0"/>
          <a:chOff x="0" y="0"/>
          <a:chExt cx="0" cy="0"/>
        </a:xfrm>
      </p:grpSpPr>
      <p:sp>
        <p:nvSpPr>
          <p:cNvPr id="1378" name="Google Shape;1378;p23"/>
          <p:cNvSpPr txBox="1">
            <a:spLocks noGrp="1"/>
          </p:cNvSpPr>
          <p:nvPr>
            <p:ph type="title"/>
          </p:nvPr>
        </p:nvSpPr>
        <p:spPr>
          <a:xfrm>
            <a:off x="1094475" y="784663"/>
            <a:ext cx="34347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9" name="Google Shape;1379;p23"/>
          <p:cNvSpPr txBox="1">
            <a:spLocks noGrp="1"/>
          </p:cNvSpPr>
          <p:nvPr>
            <p:ph type="subTitle" idx="1"/>
          </p:nvPr>
        </p:nvSpPr>
        <p:spPr>
          <a:xfrm>
            <a:off x="1087575" y="1767338"/>
            <a:ext cx="3434700" cy="14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0" name="Google Shape;1380;p23"/>
          <p:cNvSpPr txBox="1"/>
          <p:nvPr/>
        </p:nvSpPr>
        <p:spPr>
          <a:xfrm>
            <a:off x="1094475" y="3251188"/>
            <a:ext cx="3000000" cy="615600"/>
          </a:xfrm>
          <a:prstGeom prst="rect">
            <a:avLst/>
          </a:prstGeom>
          <a:noFill/>
          <a:ln>
            <a:noFill/>
          </a:ln>
        </p:spPr>
        <p:txBody>
          <a:bodyPr spcFirstLastPara="1" wrap="square" lIns="91425" tIns="91425" rIns="91425" bIns="91425" anchor="b" anchorCtr="0">
            <a:no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786C5D"/>
                </a:solidFill>
                <a:effectLst/>
                <a:uLnTx/>
                <a:uFillTx/>
                <a:latin typeface="Open Sans"/>
                <a:ea typeface="Open Sans"/>
                <a:cs typeface="Open Sans"/>
                <a:sym typeface="Open Sans"/>
              </a:rPr>
              <a:t>CREDITS: This presentation template was created by </a:t>
            </a:r>
            <a:r>
              <a:rPr kumimoji="0" lang="en" sz="1000" b="1" i="0" u="none" strike="noStrike" kern="1200" cap="none" spc="0" normalizeH="0" baseline="0" noProof="0">
                <a:ln>
                  <a:noFill/>
                </a:ln>
                <a:solidFill>
                  <a:srgbClr val="786C5D"/>
                </a:solidFill>
                <a:effectLst/>
                <a:uLnTx/>
                <a:uFill>
                  <a:noFill/>
                </a:uFill>
                <a:latin typeface="Open Sans"/>
                <a:ea typeface="Open Sans"/>
                <a:cs typeface="Open Sans"/>
                <a:sym typeface="Open Sans"/>
                <a:hlinkClick r:id="rId2">
                  <a:extLst>
                    <a:ext uri="{A12FA001-AC4F-418D-AE19-62706E023703}">
                      <ahyp:hlinkClr xmlns:ahyp="http://schemas.microsoft.com/office/drawing/2018/hyperlinkcolor" xmlns="" val="tx"/>
                    </a:ext>
                  </a:extLst>
                </a:hlinkClick>
              </a:rPr>
              <a:t>Slidesgo</a:t>
            </a:r>
            <a:r>
              <a:rPr kumimoji="0" lang="en" sz="1000" b="0" i="0" u="none" strike="noStrike" kern="1200" cap="none" spc="0" normalizeH="0" baseline="0" noProof="0">
                <a:ln>
                  <a:noFill/>
                </a:ln>
                <a:solidFill>
                  <a:srgbClr val="786C5D"/>
                </a:solidFill>
                <a:effectLst/>
                <a:uLnTx/>
                <a:uFillTx/>
                <a:latin typeface="Open Sans"/>
                <a:ea typeface="Open Sans"/>
                <a:cs typeface="Open Sans"/>
                <a:sym typeface="Open Sans"/>
              </a:rPr>
              <a:t>, including icons by </a:t>
            </a:r>
            <a:r>
              <a:rPr kumimoji="0" lang="en" sz="1000" b="1" i="0" u="none" strike="noStrike" kern="1200" cap="none" spc="0" normalizeH="0" baseline="0" noProof="0">
                <a:ln>
                  <a:noFill/>
                </a:ln>
                <a:solidFill>
                  <a:srgbClr val="786C5D"/>
                </a:solidFill>
                <a:effectLst/>
                <a:uLnTx/>
                <a:uFill>
                  <a:noFill/>
                </a:uFill>
                <a:latin typeface="Open Sans"/>
                <a:ea typeface="Open Sans"/>
                <a:cs typeface="Open Sans"/>
                <a:sym typeface="Open Sans"/>
                <a:hlinkClick r:id="rId3">
                  <a:extLst>
                    <a:ext uri="{A12FA001-AC4F-418D-AE19-62706E023703}">
                      <ahyp:hlinkClr xmlns:ahyp="http://schemas.microsoft.com/office/drawing/2018/hyperlinkcolor" xmlns="" val="tx"/>
                    </a:ext>
                  </a:extLst>
                </a:hlinkClick>
              </a:rPr>
              <a:t>Flaticon</a:t>
            </a:r>
            <a:r>
              <a:rPr kumimoji="0" lang="en" sz="1000" b="1" i="0" u="none" strike="noStrike" kern="1200" cap="none" spc="0" normalizeH="0" baseline="0" noProof="0">
                <a:ln>
                  <a:noFill/>
                </a:ln>
                <a:solidFill>
                  <a:srgbClr val="786C5D"/>
                </a:solidFill>
                <a:effectLst/>
                <a:uLnTx/>
                <a:uFillTx/>
                <a:latin typeface="Open Sans"/>
                <a:ea typeface="Open Sans"/>
                <a:cs typeface="Open Sans"/>
                <a:sym typeface="Open Sans"/>
              </a:rPr>
              <a:t> </a:t>
            </a:r>
            <a:r>
              <a:rPr kumimoji="0" lang="en" sz="1000" b="0" i="0" u="none" strike="noStrike" kern="1200" cap="none" spc="0" normalizeH="0" baseline="0" noProof="0">
                <a:ln>
                  <a:noFill/>
                </a:ln>
                <a:solidFill>
                  <a:srgbClr val="786C5D"/>
                </a:solidFill>
                <a:effectLst/>
                <a:uLnTx/>
                <a:uFillTx/>
                <a:latin typeface="Open Sans"/>
                <a:ea typeface="Open Sans"/>
                <a:cs typeface="Open Sans"/>
                <a:sym typeface="Open Sans"/>
              </a:rPr>
              <a:t>and infographics &amp; images by </a:t>
            </a:r>
            <a:r>
              <a:rPr kumimoji="0" lang="en" sz="1000" b="1" i="0" u="none" strike="noStrike" kern="1200" cap="none" spc="0" normalizeH="0" baseline="0" noProof="0">
                <a:ln>
                  <a:noFill/>
                </a:ln>
                <a:solidFill>
                  <a:srgbClr val="786C5D"/>
                </a:solidFill>
                <a:effectLst/>
                <a:uLnTx/>
                <a:uFill>
                  <a:noFill/>
                </a:uFill>
                <a:latin typeface="Open Sans"/>
                <a:ea typeface="Open Sans"/>
                <a:cs typeface="Open Sans"/>
                <a:sym typeface="Open Sans"/>
                <a:hlinkClick r:id="rId4">
                  <a:extLst>
                    <a:ext uri="{A12FA001-AC4F-418D-AE19-62706E023703}">
                      <ahyp:hlinkClr xmlns:ahyp="http://schemas.microsoft.com/office/drawing/2018/hyperlinkcolor" xmlns="" val="tx"/>
                    </a:ext>
                  </a:extLst>
                </a:hlinkClick>
              </a:rPr>
              <a:t>Freepik</a:t>
            </a:r>
            <a:endParaRPr kumimoji="0" sz="1000" b="1" i="0" u="none" strike="noStrike" kern="1200" cap="none" spc="0" normalizeH="0" baseline="0" noProof="0">
              <a:ln>
                <a:noFill/>
              </a:ln>
              <a:solidFill>
                <a:srgbClr val="786C5D"/>
              </a:solidFill>
              <a:effectLst/>
              <a:uLnTx/>
              <a:uFillTx/>
              <a:latin typeface="Open Sans"/>
              <a:ea typeface="Open Sans"/>
              <a:cs typeface="Open Sans"/>
              <a:sym typeface="Open Sans"/>
            </a:endParaRPr>
          </a:p>
        </p:txBody>
      </p:sp>
      <p:grpSp>
        <p:nvGrpSpPr>
          <p:cNvPr id="1381" name="Google Shape;1381;p23"/>
          <p:cNvGrpSpPr/>
          <p:nvPr/>
        </p:nvGrpSpPr>
        <p:grpSpPr>
          <a:xfrm rot="-2390044">
            <a:off x="-244568" y="4130126"/>
            <a:ext cx="1100032" cy="1035527"/>
            <a:chOff x="3611750" y="1496100"/>
            <a:chExt cx="821550" cy="773375"/>
          </a:xfrm>
        </p:grpSpPr>
        <p:sp>
          <p:nvSpPr>
            <p:cNvPr id="1382" name="Google Shape;1382;p2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83" name="Google Shape;1383;p2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84" name="Google Shape;1384;p2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85" name="Google Shape;1385;p2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86" name="Google Shape;1386;p2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87" name="Google Shape;1387;p2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88" name="Google Shape;1388;p2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89" name="Google Shape;1389;p2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0" name="Google Shape;1390;p2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1" name="Google Shape;1391;p2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2" name="Google Shape;1392;p2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3" name="Google Shape;1393;p2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4" name="Google Shape;1394;p2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5" name="Google Shape;1395;p2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6" name="Google Shape;1396;p2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7" name="Google Shape;1397;p2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398" name="Google Shape;1398;p2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399" name="Google Shape;1399;p23"/>
          <p:cNvGrpSpPr/>
          <p:nvPr/>
        </p:nvGrpSpPr>
        <p:grpSpPr>
          <a:xfrm>
            <a:off x="-223969" y="4633345"/>
            <a:ext cx="1159289" cy="1091309"/>
            <a:chOff x="3611750" y="1496100"/>
            <a:chExt cx="821550" cy="773375"/>
          </a:xfrm>
        </p:grpSpPr>
        <p:sp>
          <p:nvSpPr>
            <p:cNvPr id="1400" name="Google Shape;1400;p2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1" name="Google Shape;1401;p2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2" name="Google Shape;1402;p2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3" name="Google Shape;1403;p2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4" name="Google Shape;1404;p2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5" name="Google Shape;1405;p2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6" name="Google Shape;1406;p2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7" name="Google Shape;1407;p2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8" name="Google Shape;1408;p2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09" name="Google Shape;1409;p2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10" name="Google Shape;1410;p2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11" name="Google Shape;1411;p2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12" name="Google Shape;1412;p2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13" name="Google Shape;1413;p2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14" name="Google Shape;1414;p2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15" name="Google Shape;1415;p2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16" name="Google Shape;1416;p2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417" name="Google Shape;1417;p23"/>
          <p:cNvGrpSpPr/>
          <p:nvPr/>
        </p:nvGrpSpPr>
        <p:grpSpPr>
          <a:xfrm rot="10381071">
            <a:off x="8524879" y="-222341"/>
            <a:ext cx="947641" cy="1717597"/>
            <a:chOff x="5329525" y="1305350"/>
            <a:chExt cx="595325" cy="1079025"/>
          </a:xfrm>
        </p:grpSpPr>
        <p:sp>
          <p:nvSpPr>
            <p:cNvPr id="1418" name="Google Shape;1418;p2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19" name="Google Shape;1419;p2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20" name="Google Shape;1420;p2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21" name="Google Shape;1421;p2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22" name="Google Shape;1422;p2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23" name="Google Shape;1423;p2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24" name="Google Shape;1424;p2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25" name="Google Shape;1425;p2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26" name="Google Shape;1426;p2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27" name="Google Shape;1427;p2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428" name="Google Shape;1428;p23"/>
          <p:cNvGrpSpPr/>
          <p:nvPr/>
        </p:nvGrpSpPr>
        <p:grpSpPr>
          <a:xfrm rot="9900035">
            <a:off x="-274078" y="-369995"/>
            <a:ext cx="1159271" cy="1091292"/>
            <a:chOff x="3611750" y="1496100"/>
            <a:chExt cx="821550" cy="773375"/>
          </a:xfrm>
        </p:grpSpPr>
        <p:sp>
          <p:nvSpPr>
            <p:cNvPr id="1429" name="Google Shape;1429;p2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0" name="Google Shape;1430;p2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1" name="Google Shape;1431;p2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2" name="Google Shape;1432;p2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3" name="Google Shape;1433;p2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4" name="Google Shape;1434;p2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5" name="Google Shape;1435;p2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6" name="Google Shape;1436;p2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7" name="Google Shape;1437;p2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8" name="Google Shape;1438;p2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39" name="Google Shape;1439;p2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40" name="Google Shape;1440;p2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41" name="Google Shape;1441;p2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42" name="Google Shape;1442;p2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43" name="Google Shape;1443;p2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44" name="Google Shape;1444;p2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45" name="Google Shape;1445;p2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446" name="Google Shape;1446;p23"/>
          <p:cNvGrpSpPr/>
          <p:nvPr/>
        </p:nvGrpSpPr>
        <p:grpSpPr>
          <a:xfrm rot="-4503580">
            <a:off x="8286659" y="3243183"/>
            <a:ext cx="1291852" cy="1216099"/>
            <a:chOff x="3611750" y="1496100"/>
            <a:chExt cx="821550" cy="773375"/>
          </a:xfrm>
        </p:grpSpPr>
        <p:sp>
          <p:nvSpPr>
            <p:cNvPr id="1447" name="Google Shape;1447;p2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48" name="Google Shape;1448;p2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49" name="Google Shape;1449;p2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0" name="Google Shape;1450;p2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1" name="Google Shape;1451;p2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2" name="Google Shape;1452;p2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3" name="Google Shape;1453;p2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4" name="Google Shape;1454;p2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5" name="Google Shape;1455;p2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6" name="Google Shape;1456;p2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7" name="Google Shape;1457;p2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8" name="Google Shape;1458;p2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59" name="Google Shape;1459;p2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60" name="Google Shape;1460;p2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61" name="Google Shape;1461;p2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62" name="Google Shape;1462;p2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63" name="Google Shape;1463;p2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464" name="Google Shape;1464;p23"/>
          <p:cNvGrpSpPr/>
          <p:nvPr/>
        </p:nvGrpSpPr>
        <p:grpSpPr>
          <a:xfrm rot="-4503338">
            <a:off x="8241308" y="4242553"/>
            <a:ext cx="1100046" cy="1035541"/>
            <a:chOff x="3611750" y="1496100"/>
            <a:chExt cx="821550" cy="773375"/>
          </a:xfrm>
        </p:grpSpPr>
        <p:sp>
          <p:nvSpPr>
            <p:cNvPr id="1465" name="Google Shape;1465;p2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66" name="Google Shape;1466;p2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67" name="Google Shape;1467;p2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68" name="Google Shape;1468;p2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69" name="Google Shape;1469;p2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0" name="Google Shape;1470;p2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1" name="Google Shape;1471;p2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2" name="Google Shape;1472;p2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3" name="Google Shape;1473;p2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4" name="Google Shape;1474;p2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5" name="Google Shape;1475;p2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6" name="Google Shape;1476;p2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7" name="Google Shape;1477;p2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8" name="Google Shape;1478;p2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79" name="Google Shape;1479;p2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80" name="Google Shape;1480;p2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81" name="Google Shape;1481;p2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1073093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82"/>
        <p:cNvGrpSpPr/>
        <p:nvPr/>
      </p:nvGrpSpPr>
      <p:grpSpPr>
        <a:xfrm>
          <a:off x="0" y="0"/>
          <a:ext cx="0" cy="0"/>
          <a:chOff x="0" y="0"/>
          <a:chExt cx="0" cy="0"/>
        </a:xfrm>
      </p:grpSpPr>
    </p:spTree>
    <p:extLst>
      <p:ext uri="{BB962C8B-B14F-4D97-AF65-F5344CB8AC3E}">
        <p14:creationId xmlns:p14="http://schemas.microsoft.com/office/powerpoint/2010/main" val="167223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483"/>
        <p:cNvGrpSpPr/>
        <p:nvPr/>
      </p:nvGrpSpPr>
      <p:grpSpPr>
        <a:xfrm>
          <a:off x="0" y="0"/>
          <a:ext cx="0" cy="0"/>
          <a:chOff x="0" y="0"/>
          <a:chExt cx="0" cy="0"/>
        </a:xfrm>
      </p:grpSpPr>
      <p:grpSp>
        <p:nvGrpSpPr>
          <p:cNvPr id="1484" name="Google Shape;1484;p25"/>
          <p:cNvGrpSpPr/>
          <p:nvPr/>
        </p:nvGrpSpPr>
        <p:grpSpPr>
          <a:xfrm rot="-430491" flipH="1">
            <a:off x="-493315" y="2096778"/>
            <a:ext cx="1859413" cy="3370180"/>
            <a:chOff x="5329525" y="1305350"/>
            <a:chExt cx="595325" cy="1079025"/>
          </a:xfrm>
        </p:grpSpPr>
        <p:sp>
          <p:nvSpPr>
            <p:cNvPr id="1485" name="Google Shape;1485;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86" name="Google Shape;1486;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87" name="Google Shape;1487;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88" name="Google Shape;1488;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89" name="Google Shape;1489;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90" name="Google Shape;1490;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91" name="Google Shape;1491;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92" name="Google Shape;1492;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93" name="Google Shape;1493;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94" name="Google Shape;1494;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495" name="Google Shape;1495;p25"/>
          <p:cNvGrpSpPr/>
          <p:nvPr/>
        </p:nvGrpSpPr>
        <p:grpSpPr>
          <a:xfrm rot="-2552483">
            <a:off x="297151" y="2322513"/>
            <a:ext cx="1232522" cy="2233943"/>
            <a:chOff x="5329525" y="1305350"/>
            <a:chExt cx="595325" cy="1079025"/>
          </a:xfrm>
        </p:grpSpPr>
        <p:sp>
          <p:nvSpPr>
            <p:cNvPr id="1496" name="Google Shape;1496;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97" name="Google Shape;1497;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98" name="Google Shape;1498;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499" name="Google Shape;1499;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00" name="Google Shape;1500;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01" name="Google Shape;1501;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02" name="Google Shape;1502;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03" name="Google Shape;1503;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04" name="Google Shape;1504;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05" name="Google Shape;1505;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506" name="Google Shape;1506;p25"/>
          <p:cNvGrpSpPr/>
          <p:nvPr/>
        </p:nvGrpSpPr>
        <p:grpSpPr>
          <a:xfrm rot="-362166" flipH="1">
            <a:off x="7546947" y="-173674"/>
            <a:ext cx="1232488" cy="2233882"/>
            <a:chOff x="5329525" y="1305350"/>
            <a:chExt cx="595325" cy="1079025"/>
          </a:xfrm>
        </p:grpSpPr>
        <p:sp>
          <p:nvSpPr>
            <p:cNvPr id="1507" name="Google Shape;1507;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08" name="Google Shape;1508;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09" name="Google Shape;1509;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10" name="Google Shape;1510;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11" name="Google Shape;1511;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12" name="Google Shape;1512;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13" name="Google Shape;1513;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14" name="Google Shape;1514;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15" name="Google Shape;1515;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16" name="Google Shape;1516;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grpSp>
        <p:nvGrpSpPr>
          <p:cNvPr id="1517" name="Google Shape;1517;p25"/>
          <p:cNvGrpSpPr/>
          <p:nvPr/>
        </p:nvGrpSpPr>
        <p:grpSpPr>
          <a:xfrm rot="-2484274">
            <a:off x="7805065" y="-873896"/>
            <a:ext cx="1859413" cy="3370180"/>
            <a:chOff x="5329525" y="1305350"/>
            <a:chExt cx="595325" cy="1079025"/>
          </a:xfrm>
        </p:grpSpPr>
        <p:sp>
          <p:nvSpPr>
            <p:cNvPr id="1518" name="Google Shape;1518;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19" name="Google Shape;1519;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20" name="Google Shape;1520;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21" name="Google Shape;1521;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22" name="Google Shape;1522;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23" name="Google Shape;1523;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24" name="Google Shape;1524;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25" name="Google Shape;1525;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26" name="Google Shape;1526;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sp>
          <p:nvSpPr>
            <p:cNvPr id="1527" name="Google Shape;1527;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FC99B"/>
                </a:solidFill>
                <a:effectLst/>
                <a:uLnTx/>
                <a:uFillTx/>
                <a:latin typeface="Arial"/>
                <a:ea typeface="+mn-ea"/>
                <a:cs typeface="+mn-cs"/>
              </a:endParaRPr>
            </a:p>
          </p:txBody>
        </p:sp>
      </p:grpSp>
    </p:spTree>
    <p:extLst>
      <p:ext uri="{BB962C8B-B14F-4D97-AF65-F5344CB8AC3E}">
        <p14:creationId xmlns:p14="http://schemas.microsoft.com/office/powerpoint/2010/main" val="2502341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EF2A8C9-72B9-4F3D-AADD-C97A985D2FAD}"/>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0B25D149-8B0A-40C5-BDE4-4EB234AD01F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446692D4-7176-4664-8010-2C0C508EC9D8}"/>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xmlns="" id="{0ABF50DB-2CBB-428B-AA03-6920C0180274}"/>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xmlns="" id="{74774524-E8A8-43AF-A1B9-4A40E61ECAE9}"/>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478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941DB83-4F86-41CC-8072-2D8F2405B88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B7A64A99-66B0-4662-A6C7-AF0730CD4D9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308F8805-B2E9-48EF-A955-B419EC6B424F}"/>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xmlns="" id="{CB8259A7-088B-4F8C-B5EE-5FCF128929DC}"/>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xmlns="" id="{DADB54B7-0B06-4303-A82E-750101389B21}"/>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4143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1B48843-ED94-48B7-8DF0-69C2D49BCF73}"/>
              </a:ext>
            </a:extLst>
          </p:cNvPr>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49A7BFBE-0D7C-46DB-AFA2-00E76A78538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62DCEF5E-0BF6-4E54-BE05-B7E4C34E3E67}"/>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xmlns="" id="{DC204E7C-51C3-449B-8E9F-CF6728F5A9EF}"/>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xmlns="" id="{98DED08A-FA20-460D-9809-7347BCEE2A29}"/>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960968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46EEC57-0788-4BB1-9676-A102AD7F308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96D58FC3-471E-4072-8FB0-030F49045348}"/>
              </a:ext>
            </a:extLst>
          </p:cNvPr>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6525477A-A1EB-4FE2-AFDC-0F1581D51ED8}"/>
              </a:ext>
            </a:extLst>
          </p:cNvPr>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6159E21B-AB0E-4208-ACC2-C2289C120062}"/>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xmlns="" id="{831D05D2-A634-46AD-92CD-EE997729663B}"/>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xmlns="" id="{8B64939F-73DD-45EE-A59B-03290D19B2F8}"/>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8522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33" name="Google Shape;3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txBox="1">
            <a:spLocks noGrp="1"/>
          </p:cNvSpPr>
          <p:nvPr>
            <p:ph type="subTitle" idx="1"/>
          </p:nvPr>
        </p:nvSpPr>
        <p:spPr>
          <a:xfrm>
            <a:off x="3691800" y="1770550"/>
            <a:ext cx="42948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97CE484-C994-4DEC-860C-879F2B8D4744}"/>
              </a:ext>
            </a:extLst>
          </p:cNvPr>
          <p:cNvSpPr>
            <a:spLocks noGrp="1"/>
          </p:cNvSpPr>
          <p:nvPr>
            <p:ph type="title"/>
          </p:nvPr>
        </p:nvSpPr>
        <p:spPr>
          <a:xfrm>
            <a:off x="629841" y="273844"/>
            <a:ext cx="7886700" cy="994172"/>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C76D4C78-641D-4298-8574-C22CD8304FB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851D5D6C-64D3-4000-91BB-9D9A84C4D3C0}"/>
              </a:ext>
            </a:extLst>
          </p:cNvPr>
          <p:cNvSpPr>
            <a:spLocks noGrp="1"/>
          </p:cNvSpPr>
          <p:nvPr>
            <p:ph sz="half" idx="2"/>
          </p:nvPr>
        </p:nvSpPr>
        <p:spPr>
          <a:xfrm>
            <a:off x="629842" y="1878806"/>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E849282C-2D4F-41C6-B2A0-827A3B3B82F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FBE2E4A7-4DB5-4F80-8119-8C394C28EA88}"/>
              </a:ext>
            </a:extLst>
          </p:cNvPr>
          <p:cNvSpPr>
            <a:spLocks noGrp="1"/>
          </p:cNvSpPr>
          <p:nvPr>
            <p:ph sz="quarter" idx="4"/>
          </p:nvPr>
        </p:nvSpPr>
        <p:spPr>
          <a:xfrm>
            <a:off x="4629150" y="1878806"/>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B13C947B-C8B9-49F7-99B0-447D28DD5BFD}"/>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xmlns="" id="{341D37AE-FD81-4B9C-82F2-81048E6C5C34}"/>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xmlns="" id="{CB0C51C5-63B2-4C7B-93E0-81C108F6A9B8}"/>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160971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0DFCA5-598D-40BC-BC04-FF97A4C8ECB5}"/>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5ED99665-8E7F-4C3F-B101-DD8CCCCCDB23}"/>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xmlns="" id="{1E876B4E-39A5-470E-9D4B-F9B0FB061DAB}"/>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xmlns="" id="{8A3B97FD-4732-46C5-B5C7-921F88AC53BB}"/>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9636729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A010B73E-73B6-4CFF-9BC9-74D65D0BE6F2}"/>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xmlns="" id="{49A90249-4CAE-4A79-B15D-683A68825F0D}"/>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xmlns="" id="{488557EA-AB48-428A-8BEC-3917367E2A01}"/>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24372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18D7751-9EF0-42BA-898A-0D7368C8C0CD}"/>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54A5D21D-B3E3-48BD-8690-60246E940BE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7AC2D266-4489-4965-B9C6-86028792BD7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1424944C-56D4-46B6-A499-F4D337867EE6}"/>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xmlns="" id="{A9708C1D-AE3C-408B-99B6-F1E7A5A19680}"/>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xmlns="" id="{0825AA94-E681-4FFA-BFD2-40A208F1F595}"/>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19113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DCCEC0A-F2CB-4C78-A34A-43CBE44EF07F}"/>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AF537874-C135-48B3-AE22-F43586DCD88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xmlns="" id="{D280A9B7-4148-4742-B7AA-83D57D01BFF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5F9145D1-8808-4F95-8220-1EC469F6179C}"/>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xmlns="" id="{9D9A6D67-9EAE-4261-991D-65DF099AFD8F}"/>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xmlns="" id="{FB91EEC7-153E-4330-878B-D7D93A58F2AC}"/>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22126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6857623-F46E-4F6F-A7B1-895FFF15177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F3BE09AD-228B-4E54-B259-4FA6CAA320E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33AAF937-8D68-4E1F-AB3F-3E908FD37B03}"/>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xmlns="" id="{CFAFECA4-AC7F-4B30-8F30-0D444B7AE19E}"/>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xmlns="" id="{E65F5023-F85E-45CA-A863-B60B1B1EF54E}"/>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689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6C92691D-BB39-40E4-A437-8EED9738E9F2}"/>
              </a:ext>
            </a:extLst>
          </p:cNvPr>
          <p:cNvSpPr>
            <a:spLocks noGrp="1"/>
          </p:cNvSpPr>
          <p:nvPr>
            <p:ph type="title" orient="vert"/>
          </p:nvPr>
        </p:nvSpPr>
        <p:spPr>
          <a:xfrm>
            <a:off x="6543675" y="273844"/>
            <a:ext cx="1971675" cy="435887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FD82F380-8946-4E7F-BE9D-F37FCDDF8B22}"/>
              </a:ext>
            </a:extLst>
          </p:cNvPr>
          <p:cNvSpPr>
            <a:spLocks noGrp="1"/>
          </p:cNvSpPr>
          <p:nvPr>
            <p:ph type="body" orient="vert" idx="1"/>
          </p:nvPr>
        </p:nvSpPr>
        <p:spPr>
          <a:xfrm>
            <a:off x="628650" y="273844"/>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9492458A-47A1-48D9-9C7D-D174F309AD59}"/>
              </a:ext>
            </a:extLst>
          </p:cNvPr>
          <p:cNvSpPr>
            <a:spLocks noGrp="1"/>
          </p:cNvSpPr>
          <p:nvPr>
            <p:ph type="dt" sz="half" idx="10"/>
          </p:nvPr>
        </p:nvSpPr>
        <p:spPr/>
        <p:txBody>
          <a:body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xmlns="" id="{6A43478A-98D7-4AF3-AD0A-3279B33F3494}"/>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xmlns="" id="{D27B7F45-750B-4A14-A974-ED1F19ACB84B}"/>
              </a:ext>
            </a:extLst>
          </p:cNvPr>
          <p:cNvSpPr>
            <a:spLocks noGrp="1"/>
          </p:cNvSpPr>
          <p:nvPr>
            <p:ph type="sldNum" sz="quarter" idx="12"/>
          </p:nvPr>
        </p:nvSpPr>
        <p:spPr/>
        <p:txBody>
          <a:body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8905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bg>
      <p:bgPr>
        <a:blipFill>
          <a:blip r:embed="rId2">
            <a:alphaModFix/>
          </a:blip>
          <a:stretch>
            <a:fillRect/>
          </a:stretch>
        </a:blipFill>
        <a:effectLst/>
      </p:bgPr>
    </p:bg>
    <p:spTree>
      <p:nvGrpSpPr>
        <p:cNvPr id="1" name="Shape 87"/>
        <p:cNvGrpSpPr/>
        <p:nvPr/>
      </p:nvGrpSpPr>
      <p:grpSpPr>
        <a:xfrm>
          <a:off x="0" y="0"/>
          <a:ext cx="0" cy="0"/>
          <a:chOff x="0" y="0"/>
          <a:chExt cx="0" cy="0"/>
        </a:xfrm>
      </p:grpSpPr>
      <p:pic>
        <p:nvPicPr>
          <p:cNvPr id="88" name="Google Shape;88;p18"/>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89" name="Google Shape;89;p18"/>
          <p:cNvSpPr txBox="1">
            <a:spLocks noGrp="1"/>
          </p:cNvSpPr>
          <p:nvPr>
            <p:ph type="title"/>
          </p:nvPr>
        </p:nvSpPr>
        <p:spPr>
          <a:xfrm>
            <a:off x="1655950" y="1518525"/>
            <a:ext cx="5832000" cy="130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8"/>
          <p:cNvSpPr txBox="1">
            <a:spLocks noGrp="1"/>
          </p:cNvSpPr>
          <p:nvPr>
            <p:ph type="subTitle" idx="1"/>
          </p:nvPr>
        </p:nvSpPr>
        <p:spPr>
          <a:xfrm>
            <a:off x="2158550" y="2754925"/>
            <a:ext cx="4872900" cy="68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blipFill>
          <a:blip r:embed="rId2">
            <a:alphaModFix/>
          </a:blip>
          <a:stretch>
            <a:fillRect/>
          </a:stretch>
        </a:blipFill>
        <a:effectLst/>
      </p:bgPr>
    </p:bg>
    <p:spTree>
      <p:nvGrpSpPr>
        <p:cNvPr id="1" name="Shape 103"/>
        <p:cNvGrpSpPr/>
        <p:nvPr/>
      </p:nvGrpSpPr>
      <p:grpSpPr>
        <a:xfrm>
          <a:off x="0" y="0"/>
          <a:ext cx="0" cy="0"/>
          <a:chOff x="0" y="0"/>
          <a:chExt cx="0" cy="0"/>
        </a:xfrm>
      </p:grpSpPr>
      <p:pic>
        <p:nvPicPr>
          <p:cNvPr id="104" name="Google Shape;104;p22"/>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05" name="Google Shape;10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22"/>
          <p:cNvSpPr txBox="1">
            <a:spLocks noGrp="1"/>
          </p:cNvSpPr>
          <p:nvPr>
            <p:ph type="title" idx="2"/>
          </p:nvPr>
        </p:nvSpPr>
        <p:spPr>
          <a:xfrm>
            <a:off x="800800" y="2610925"/>
            <a:ext cx="25056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1">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7" name="Google Shape;107;p22"/>
          <p:cNvSpPr txBox="1">
            <a:spLocks noGrp="1"/>
          </p:cNvSpPr>
          <p:nvPr>
            <p:ph type="title" idx="3"/>
          </p:nvPr>
        </p:nvSpPr>
        <p:spPr>
          <a:xfrm>
            <a:off x="5761450" y="2610925"/>
            <a:ext cx="25056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1">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22"/>
          <p:cNvSpPr txBox="1">
            <a:spLocks noGrp="1"/>
          </p:cNvSpPr>
          <p:nvPr>
            <p:ph type="subTitle" idx="1"/>
          </p:nvPr>
        </p:nvSpPr>
        <p:spPr>
          <a:xfrm>
            <a:off x="5761447" y="309854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9" name="Google Shape;109;p22"/>
          <p:cNvSpPr txBox="1">
            <a:spLocks noGrp="1"/>
          </p:cNvSpPr>
          <p:nvPr>
            <p:ph type="subTitle" idx="4"/>
          </p:nvPr>
        </p:nvSpPr>
        <p:spPr>
          <a:xfrm>
            <a:off x="800975" y="309854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136" name="Google Shape;136;p26"/>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37" name="Google Shape;137;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 name="Google Shape;138;p26"/>
          <p:cNvSpPr txBox="1">
            <a:spLocks noGrp="1"/>
          </p:cNvSpPr>
          <p:nvPr>
            <p:ph type="title" idx="2"/>
          </p:nvPr>
        </p:nvSpPr>
        <p:spPr>
          <a:xfrm>
            <a:off x="949812" y="1389775"/>
            <a:ext cx="2194500" cy="35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9" name="Google Shape;139;p26"/>
          <p:cNvSpPr txBox="1">
            <a:spLocks noGrp="1"/>
          </p:cNvSpPr>
          <p:nvPr>
            <p:ph type="subTitle" idx="1"/>
          </p:nvPr>
        </p:nvSpPr>
        <p:spPr>
          <a:xfrm>
            <a:off x="949812" y="1735975"/>
            <a:ext cx="219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 name="Google Shape;140;p26"/>
          <p:cNvSpPr txBox="1">
            <a:spLocks noGrp="1"/>
          </p:cNvSpPr>
          <p:nvPr>
            <p:ph type="title" idx="3"/>
          </p:nvPr>
        </p:nvSpPr>
        <p:spPr>
          <a:xfrm>
            <a:off x="949812" y="2525550"/>
            <a:ext cx="2194500" cy="35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1" name="Google Shape;141;p26"/>
          <p:cNvSpPr txBox="1">
            <a:spLocks noGrp="1"/>
          </p:cNvSpPr>
          <p:nvPr>
            <p:ph type="subTitle" idx="4"/>
          </p:nvPr>
        </p:nvSpPr>
        <p:spPr>
          <a:xfrm>
            <a:off x="949812" y="2871775"/>
            <a:ext cx="219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 name="Google Shape;142;p26"/>
          <p:cNvSpPr txBox="1">
            <a:spLocks noGrp="1"/>
          </p:cNvSpPr>
          <p:nvPr>
            <p:ph type="title" idx="5"/>
          </p:nvPr>
        </p:nvSpPr>
        <p:spPr>
          <a:xfrm>
            <a:off x="949812" y="3661350"/>
            <a:ext cx="2194500" cy="35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 name="Google Shape;143;p26"/>
          <p:cNvSpPr txBox="1">
            <a:spLocks noGrp="1"/>
          </p:cNvSpPr>
          <p:nvPr>
            <p:ph type="subTitle" idx="6"/>
          </p:nvPr>
        </p:nvSpPr>
        <p:spPr>
          <a:xfrm>
            <a:off x="949812" y="4007575"/>
            <a:ext cx="219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 name="Google Shape;144;p26"/>
          <p:cNvSpPr txBox="1">
            <a:spLocks noGrp="1"/>
          </p:cNvSpPr>
          <p:nvPr>
            <p:ph type="title" idx="7"/>
          </p:nvPr>
        </p:nvSpPr>
        <p:spPr>
          <a:xfrm>
            <a:off x="5999700" y="2525550"/>
            <a:ext cx="2195700" cy="351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 name="Google Shape;145;p26"/>
          <p:cNvSpPr txBox="1">
            <a:spLocks noGrp="1"/>
          </p:cNvSpPr>
          <p:nvPr>
            <p:ph type="subTitle" idx="8"/>
          </p:nvPr>
        </p:nvSpPr>
        <p:spPr>
          <a:xfrm>
            <a:off x="5999700" y="2871775"/>
            <a:ext cx="21957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26"/>
          <p:cNvSpPr txBox="1">
            <a:spLocks noGrp="1"/>
          </p:cNvSpPr>
          <p:nvPr>
            <p:ph type="title" idx="9"/>
          </p:nvPr>
        </p:nvSpPr>
        <p:spPr>
          <a:xfrm>
            <a:off x="5999700" y="1389775"/>
            <a:ext cx="2195700" cy="351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7" name="Google Shape;147;p26"/>
          <p:cNvSpPr txBox="1">
            <a:spLocks noGrp="1"/>
          </p:cNvSpPr>
          <p:nvPr>
            <p:ph type="subTitle" idx="13"/>
          </p:nvPr>
        </p:nvSpPr>
        <p:spPr>
          <a:xfrm>
            <a:off x="5999700" y="1735975"/>
            <a:ext cx="21957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26"/>
          <p:cNvSpPr txBox="1">
            <a:spLocks noGrp="1"/>
          </p:cNvSpPr>
          <p:nvPr>
            <p:ph type="title" idx="14"/>
          </p:nvPr>
        </p:nvSpPr>
        <p:spPr>
          <a:xfrm>
            <a:off x="5999700" y="3661350"/>
            <a:ext cx="2195700" cy="351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 name="Google Shape;149;p26"/>
          <p:cNvSpPr txBox="1">
            <a:spLocks noGrp="1"/>
          </p:cNvSpPr>
          <p:nvPr>
            <p:ph type="subTitle" idx="15"/>
          </p:nvPr>
        </p:nvSpPr>
        <p:spPr>
          <a:xfrm>
            <a:off x="5999700" y="4007575"/>
            <a:ext cx="21957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_1">
    <p:bg>
      <p:bgPr>
        <a:blipFill>
          <a:blip r:embed="rId2">
            <a:alphaModFix/>
          </a:blip>
          <a:stretch>
            <a:fillRect/>
          </a:stretch>
        </a:blipFill>
        <a:effectLst/>
      </p:bgPr>
    </p:bg>
    <p:spTree>
      <p:nvGrpSpPr>
        <p:cNvPr id="1" name="Shape 16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slideLayout" Target="../slideLayouts/slideLayout35.xml"/><Relationship Id="rId25" Type="http://schemas.openxmlformats.org/officeDocument/2006/relationships/theme" Target="../theme/theme2.xml"/><Relationship Id="rId26" Type="http://schemas.openxmlformats.org/officeDocument/2006/relationships/image" Target="../media/image6.jp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3.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rtifika"/>
              <a:buNone/>
              <a:defRPr sz="3500">
                <a:solidFill>
                  <a:schemeClr val="dk2"/>
                </a:solidFill>
                <a:latin typeface="Artifika"/>
                <a:ea typeface="Artifika"/>
                <a:cs typeface="Artifika"/>
                <a:sym typeface="Artifik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1600"/>
              </a:spcBef>
              <a:spcAft>
                <a:spcPts val="160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64" r:id="rId6"/>
    <p:sldLayoutId id="2147483668" r:id="rId7"/>
    <p:sldLayoutId id="2147483672" r:id="rId8"/>
    <p:sldLayoutId id="2147483676" r:id="rId9"/>
    <p:sldLayoutId id="2147483677" r:id="rId10"/>
    <p:sldLayoutId id="214748367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Quintessential"/>
              <a:buNone/>
              <a:defRPr sz="2800" b="1">
                <a:solidFill>
                  <a:schemeClr val="lt2"/>
                </a:solidFill>
                <a:latin typeface="Quintessential"/>
                <a:ea typeface="Quintessential"/>
                <a:cs typeface="Quintessential"/>
                <a:sym typeface="Quintessential"/>
              </a:defRPr>
            </a:lvl1pPr>
            <a:lvl2pPr lvl="1"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2pPr>
            <a:lvl3pPr lvl="2"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3pPr>
            <a:lvl4pPr lvl="3"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4pPr>
            <a:lvl5pPr lvl="4"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5pPr>
            <a:lvl6pPr lvl="5"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6pPr>
            <a:lvl7pPr lvl="6"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7pPr>
            <a:lvl8pPr lvl="7"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8pPr>
            <a:lvl9pPr lvl="8"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854700424"/>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A9D03775-986C-460A-8F4D-3AA5D609778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C488BF51-CB4D-4273-A189-A5821A21E1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DB92155B-1787-485F-8C17-6F1446D70FC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02AC24A9-CCB6-4F8D-B8DB-C2F3692CFA5A}" type="datetimeFigureOut">
              <a:rPr lang="en-US" kern="1200" smtClean="0">
                <a:solidFill>
                  <a:prstClr val="black">
                    <a:tint val="75000"/>
                  </a:prstClr>
                </a:solidFill>
                <a:latin typeface="Calibri" panose="020F0502020204030204"/>
                <a:ea typeface="+mn-ea"/>
                <a:cs typeface="+mn-cs"/>
              </a:rPr>
              <a:pPr defTabSz="685800">
                <a:buClrTx/>
              </a:pPr>
              <a:t>15/02/23</a:t>
            </a:fld>
            <a:endParaRPr lang="en-US" kern="1200">
              <a:solidFill>
                <a:prstClr val="black">
                  <a:tint val="75000"/>
                </a:prstClr>
              </a:solidFill>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xmlns="" id="{F0CE30A3-B32F-48C9-9ADE-CA5FF4B1F80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xmlns="" id="{01D73CC8-5799-4DB9-A3CE-738747A446D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B2DC25EE-239B-4C5F-AAD1-255A7D5F1EE2}"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9992480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gif"/></Relationships>
</file>

<file path=ppt/slides/_rels/slide12.xml.rels><?xml version="1.0" encoding="UTF-8" standalone="yes"?>
<Relationships xmlns="http://schemas.openxmlformats.org/package/2006/relationships"><Relationship Id="rId11" Type="http://schemas.openxmlformats.org/officeDocument/2006/relationships/image" Target="../media/image25.gif"/><Relationship Id="rId12" Type="http://schemas.openxmlformats.org/officeDocument/2006/relationships/image" Target="../media/image26.gif"/><Relationship Id="rId13" Type="http://schemas.openxmlformats.org/officeDocument/2006/relationships/image" Target="../media/image27.gif"/><Relationship Id="rId14" Type="http://schemas.openxmlformats.org/officeDocument/2006/relationships/image" Target="../media/image28.gif"/><Relationship Id="rId15" Type="http://schemas.openxmlformats.org/officeDocument/2006/relationships/image" Target="../media/image29.gif"/><Relationship Id="rId16" Type="http://schemas.openxmlformats.org/officeDocument/2006/relationships/image" Target="../media/image30.gif"/><Relationship Id="rId17" Type="http://schemas.openxmlformats.org/officeDocument/2006/relationships/image" Target="../media/image31.gif"/><Relationship Id="rId18" Type="http://schemas.openxmlformats.org/officeDocument/2006/relationships/image" Target="../media/image32.png"/><Relationship Id="rId19" Type="http://schemas.openxmlformats.org/officeDocument/2006/relationships/audio" Target="NULL"/><Relationship Id="rId1" Type="http://schemas.microsoft.com/office/2007/relationships/media" Target="../media/media1.mp3"/><Relationship Id="rId2" Type="http://schemas.openxmlformats.org/officeDocument/2006/relationships/audio" Target="../media/media1.mp3"/><Relationship Id="rId3" Type="http://schemas.microsoft.com/office/2007/relationships/media" Target="../media/media2.m4a"/><Relationship Id="rId4" Type="http://schemas.openxmlformats.org/officeDocument/2006/relationships/audio" Target="../media/media2.m4a"/><Relationship Id="rId5" Type="http://schemas.microsoft.com/office/2007/relationships/media" Target="../media/media3.m4a"/><Relationship Id="rId6" Type="http://schemas.openxmlformats.org/officeDocument/2006/relationships/audio" Target="../media/media3.m4a"/><Relationship Id="rId7" Type="http://schemas.openxmlformats.org/officeDocument/2006/relationships/slideLayout" Target="../slideLayouts/slideLayout37.xml"/><Relationship Id="rId8" Type="http://schemas.openxmlformats.org/officeDocument/2006/relationships/audio" Target="../media/audio1.wav"/><Relationship Id="rId9" Type="http://schemas.openxmlformats.org/officeDocument/2006/relationships/image" Target="../media/image23.png"/><Relationship Id="rId10" Type="http://schemas.openxmlformats.org/officeDocument/2006/relationships/image" Target="../media/image24.png"/></Relationships>
</file>

<file path=ppt/slides/_rels/slide13.xml.rels><?xml version="1.0" encoding="UTF-8" standalone="yes"?>
<Relationships xmlns="http://schemas.openxmlformats.org/package/2006/relationships"><Relationship Id="rId11" Type="http://schemas.openxmlformats.org/officeDocument/2006/relationships/image" Target="../media/image27.gif"/><Relationship Id="rId12" Type="http://schemas.openxmlformats.org/officeDocument/2006/relationships/image" Target="../media/image28.gif"/><Relationship Id="rId13" Type="http://schemas.openxmlformats.org/officeDocument/2006/relationships/image" Target="../media/image29.gif"/><Relationship Id="rId14" Type="http://schemas.openxmlformats.org/officeDocument/2006/relationships/image" Target="../media/image30.gif"/><Relationship Id="rId15" Type="http://schemas.openxmlformats.org/officeDocument/2006/relationships/image" Target="../media/image31.gif"/><Relationship Id="rId16" Type="http://schemas.openxmlformats.org/officeDocument/2006/relationships/image" Target="../media/image32.png"/><Relationship Id="rId17" Type="http://schemas.openxmlformats.org/officeDocument/2006/relationships/audio" Target="../media/audio1.wav"/><Relationship Id="rId1" Type="http://schemas.microsoft.com/office/2007/relationships/media" Target="../media/media1.mp3"/><Relationship Id="rId2" Type="http://schemas.openxmlformats.org/officeDocument/2006/relationships/audio" Target="../media/media1.mp3"/><Relationship Id="rId3" Type="http://schemas.microsoft.com/office/2007/relationships/media" Target="../media/media2.m4a"/><Relationship Id="rId4" Type="http://schemas.openxmlformats.org/officeDocument/2006/relationships/audio" Target="../media/media2.m4a"/><Relationship Id="rId5" Type="http://schemas.openxmlformats.org/officeDocument/2006/relationships/slideLayout" Target="../slideLayouts/slideLayout37.xml"/><Relationship Id="rId6" Type="http://schemas.openxmlformats.org/officeDocument/2006/relationships/audio" Target="../media/audio1.wav"/><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gif"/><Relationship Id="rId10" Type="http://schemas.openxmlformats.org/officeDocument/2006/relationships/image" Target="../media/image26.gif"/></Relationships>
</file>

<file path=ppt/slides/_rels/slide14.xml.rels><?xml version="1.0" encoding="UTF-8" standalone="yes"?>
<Relationships xmlns="http://schemas.openxmlformats.org/package/2006/relationships"><Relationship Id="rId11" Type="http://schemas.openxmlformats.org/officeDocument/2006/relationships/image" Target="../media/image27.gif"/><Relationship Id="rId12" Type="http://schemas.openxmlformats.org/officeDocument/2006/relationships/image" Target="../media/image28.gif"/><Relationship Id="rId13" Type="http://schemas.openxmlformats.org/officeDocument/2006/relationships/image" Target="../media/image29.gif"/><Relationship Id="rId14" Type="http://schemas.openxmlformats.org/officeDocument/2006/relationships/image" Target="../media/image30.gif"/><Relationship Id="rId15" Type="http://schemas.openxmlformats.org/officeDocument/2006/relationships/image" Target="../media/image31.gif"/><Relationship Id="rId16" Type="http://schemas.openxmlformats.org/officeDocument/2006/relationships/image" Target="../media/image32.png"/><Relationship Id="rId17" Type="http://schemas.openxmlformats.org/officeDocument/2006/relationships/audio" Target="NULL"/><Relationship Id="rId1" Type="http://schemas.microsoft.com/office/2007/relationships/media" Target="../media/media1.mp3"/><Relationship Id="rId2" Type="http://schemas.openxmlformats.org/officeDocument/2006/relationships/audio" Target="../media/media1.mp3"/><Relationship Id="rId3" Type="http://schemas.microsoft.com/office/2007/relationships/media" Target="../media/media2.m4a"/><Relationship Id="rId4" Type="http://schemas.openxmlformats.org/officeDocument/2006/relationships/audio" Target="../media/media2.m4a"/><Relationship Id="rId5" Type="http://schemas.openxmlformats.org/officeDocument/2006/relationships/slideLayout" Target="../slideLayouts/slideLayout37.xml"/><Relationship Id="rId6" Type="http://schemas.openxmlformats.org/officeDocument/2006/relationships/audio" Target="../media/audio1.wav"/><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gif"/><Relationship Id="rId10" Type="http://schemas.openxmlformats.org/officeDocument/2006/relationships/image" Target="../media/image26.gif"/></Relationships>
</file>

<file path=ppt/slides/_rels/slide15.xml.rels><?xml version="1.0" encoding="UTF-8" standalone="yes"?>
<Relationships xmlns="http://schemas.openxmlformats.org/package/2006/relationships"><Relationship Id="rId11" Type="http://schemas.openxmlformats.org/officeDocument/2006/relationships/image" Target="../media/image27.gif"/><Relationship Id="rId12" Type="http://schemas.openxmlformats.org/officeDocument/2006/relationships/image" Target="../media/image28.gif"/><Relationship Id="rId13" Type="http://schemas.openxmlformats.org/officeDocument/2006/relationships/image" Target="../media/image29.gif"/><Relationship Id="rId14" Type="http://schemas.openxmlformats.org/officeDocument/2006/relationships/image" Target="../media/image30.gif"/><Relationship Id="rId15" Type="http://schemas.openxmlformats.org/officeDocument/2006/relationships/image" Target="../media/image31.gif"/><Relationship Id="rId16" Type="http://schemas.openxmlformats.org/officeDocument/2006/relationships/image" Target="../media/image32.png"/><Relationship Id="rId17" Type="http://schemas.openxmlformats.org/officeDocument/2006/relationships/audio" Target="../media/audio1.wav"/><Relationship Id="rId1" Type="http://schemas.microsoft.com/office/2007/relationships/media" Target="../media/media1.mp3"/><Relationship Id="rId2" Type="http://schemas.openxmlformats.org/officeDocument/2006/relationships/audio" Target="../media/media1.mp3"/><Relationship Id="rId3" Type="http://schemas.microsoft.com/office/2007/relationships/media" Target="../media/media2.m4a"/><Relationship Id="rId4" Type="http://schemas.openxmlformats.org/officeDocument/2006/relationships/audio" Target="../media/media2.m4a"/><Relationship Id="rId5" Type="http://schemas.openxmlformats.org/officeDocument/2006/relationships/slideLayout" Target="../slideLayouts/slideLayout37.xml"/><Relationship Id="rId6" Type="http://schemas.openxmlformats.org/officeDocument/2006/relationships/audio" Target="../media/audio1.wav"/><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gif"/><Relationship Id="rId10"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image" Target="../media/image33.png"/><Relationship Id="rId1" Type="http://schemas.microsoft.com/office/2007/relationships/media" Target="../media/media4.mp4"/><Relationship Id="rId2" Type="http://schemas.openxmlformats.org/officeDocument/2006/relationships/video" Target="../media/media4.mp4"/></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6.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p:nvPr/>
        </p:nvSpPr>
        <p:spPr>
          <a:xfrm>
            <a:off x="647900" y="748275"/>
            <a:ext cx="2409000" cy="2711400"/>
          </a:xfrm>
          <a:prstGeom prst="ellipse">
            <a:avLst/>
          </a:prstGeom>
          <a:solidFill>
            <a:srgbClr val="89473A"/>
          </a:solidFill>
          <a:ln w="38100" cap="flat" cmpd="sng">
            <a:solidFill>
              <a:srgbClr val="FCDCB5"/>
            </a:solidFill>
            <a:prstDash val="solid"/>
            <a:round/>
            <a:headEnd type="none" w="sm" len="sm"/>
            <a:tailEnd type="none" w="sm" len="sm"/>
          </a:ln>
          <a:effectLst>
            <a:outerShdw dist="95250" dir="7380000" algn="bl" rotWithShape="0">
              <a:schemeClr val="dk2">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502" r="18329"/>
          <a:stretch/>
        </p:blipFill>
        <p:spPr>
          <a:xfrm>
            <a:off x="0" y="745143"/>
            <a:ext cx="3464261" cy="2717664"/>
          </a:xfrm>
          <a:prstGeom prst="rect">
            <a:avLst/>
          </a:prstGeom>
        </p:spPr>
      </p:pic>
      <p:sp>
        <p:nvSpPr>
          <p:cNvPr id="179" name="Google Shape;179;p36"/>
          <p:cNvSpPr/>
          <p:nvPr/>
        </p:nvSpPr>
        <p:spPr>
          <a:xfrm>
            <a:off x="790187" y="873224"/>
            <a:ext cx="2124600" cy="2465400"/>
          </a:xfrm>
          <a:prstGeom prst="ellipse">
            <a:avLst/>
          </a:prstGeom>
          <a:noFill/>
          <a:ln w="19050" cap="flat" cmpd="sng">
            <a:solidFill>
              <a:srgbClr val="FCDCB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6"/>
          <p:cNvSpPr txBox="1">
            <a:spLocks noGrp="1"/>
          </p:cNvSpPr>
          <p:nvPr>
            <p:ph type="ctrTitle"/>
          </p:nvPr>
        </p:nvSpPr>
        <p:spPr>
          <a:xfrm>
            <a:off x="3084252" y="1714000"/>
            <a:ext cx="6065219" cy="144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solidFill>
                  <a:schemeClr val="dk2"/>
                </a:solidFill>
              </a:rPr>
              <a:t>VƯƠNG QUỐC CAM-PU-CHIA</a:t>
            </a:r>
            <a:endParaRPr sz="4400" b="1" dirty="0">
              <a:solidFill>
                <a:schemeClr val="lt2"/>
              </a:solidFill>
            </a:endParaRPr>
          </a:p>
        </p:txBody>
      </p:sp>
      <p:pic>
        <p:nvPicPr>
          <p:cNvPr id="182" name="Google Shape;182;p36"/>
          <p:cNvPicPr preferRelativeResize="0"/>
          <p:nvPr/>
        </p:nvPicPr>
        <p:blipFill rotWithShape="1">
          <a:blip r:embed="rId4">
            <a:alphaModFix/>
          </a:blip>
          <a:srcRect l="52019" b="22094"/>
          <a:stretch/>
        </p:blipFill>
        <p:spPr>
          <a:xfrm flipH="1">
            <a:off x="7086550" y="3237675"/>
            <a:ext cx="2057451" cy="1920624"/>
          </a:xfrm>
          <a:prstGeom prst="rect">
            <a:avLst/>
          </a:prstGeom>
          <a:noFill/>
          <a:ln>
            <a:noFill/>
          </a:ln>
          <a:effectLst>
            <a:outerShdw dist="85725" dir="9120000" algn="bl" rotWithShape="0">
              <a:srgbClr val="89473A">
                <a:alpha val="35000"/>
              </a:srgbClr>
            </a:outerShdw>
          </a:effectLst>
        </p:spPr>
      </p:pic>
      <p:pic>
        <p:nvPicPr>
          <p:cNvPr id="183" name="Google Shape;183;p36"/>
          <p:cNvPicPr preferRelativeResize="0"/>
          <p:nvPr/>
        </p:nvPicPr>
        <p:blipFill>
          <a:blip r:embed="rId5">
            <a:alphaModFix/>
          </a:blip>
          <a:stretch>
            <a:fillRect/>
          </a:stretch>
        </p:blipFill>
        <p:spPr>
          <a:xfrm>
            <a:off x="0" y="2803337"/>
            <a:ext cx="1781350" cy="2340163"/>
          </a:xfrm>
          <a:prstGeom prst="rect">
            <a:avLst/>
          </a:prstGeom>
          <a:noFill/>
          <a:ln>
            <a:noFill/>
          </a:ln>
        </p:spPr>
      </p:pic>
      <p:sp>
        <p:nvSpPr>
          <p:cNvPr id="4" name="Rectangle 3"/>
          <p:cNvSpPr/>
          <p:nvPr/>
        </p:nvSpPr>
        <p:spPr>
          <a:xfrm>
            <a:off x="5112318" y="638534"/>
            <a:ext cx="1954382"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reflection blurRad="6350" stA="53000" endA="300" endPos="35500" dir="5400000" sy="-90000" algn="bl" rotWithShape="0"/>
                </a:effectLst>
              </a:rPr>
              <a:t>BÀI 8</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randombar(horizontal)">
                                      <p:cBhvr>
                                        <p:cTn id="7" dur="500"/>
                                        <p:tgtEl>
                                          <p:spTgt spid="18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8ds6LzFTKXs/VnhG4mYSk6I/AAAAAAAAAQs/tUIMxhBInDA/s1600/B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est Ba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4663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77544" y="4681835"/>
            <a:ext cx="3583032" cy="461665"/>
          </a:xfrm>
          <a:prstGeom prst="rect">
            <a:avLst/>
          </a:prstGeom>
        </p:spPr>
        <p:txBody>
          <a:bodyPr wrap="none">
            <a:spAutoFit/>
          </a:bodyPr>
          <a:lstStyle/>
          <a:p>
            <a:pPr algn="ct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Ba ray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502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wheel(1)">
                                      <p:cBhvr>
                                        <p:cTn id="10" dur="2000"/>
                                        <p:tgtEl>
                                          <p:spTgt spid="307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ADF2235-57E8-47C2-8B10-FE078EED4E70}"/>
              </a:ext>
            </a:extLst>
          </p:cNvPr>
          <p:cNvSpPr/>
          <p:nvPr/>
        </p:nvSpPr>
        <p:spPr>
          <a:xfrm>
            <a:off x="646517" y="1431507"/>
            <a:ext cx="7304436" cy="1600438"/>
          </a:xfrm>
          <a:prstGeom prst="rect">
            <a:avLst/>
          </a:prstGeom>
          <a:noFill/>
        </p:spPr>
        <p:txBody>
          <a:bodyPr wrap="none" lIns="121920" tIns="60960" rIns="121920" bIns="60960">
            <a:spAutoFit/>
          </a:bodyPr>
          <a:lstStyle/>
          <a:p>
            <a:pPr algn="ctr">
              <a:buClrTx/>
              <a:buFontTx/>
              <a:buNone/>
              <a:defRPr/>
            </a:pPr>
            <a:r>
              <a:rPr lang="en-US" sz="9600" b="1" kern="1200" dirty="0">
                <a:ln w="0"/>
                <a:solidFill>
                  <a:srgbClr val="C0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7835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2.91667E-6 -1.11111E-6 L -2.91667E-6 -0.07222 " pathEditMode="relative" rAng="0" ptsTypes="AA">
                                      <p:cBhvr>
                                        <p:cTn id="6" dur="250" accel="50000" decel="50000" autoRev="1" fill="hold">
                                          <p:stCondLst>
                                            <p:cond delay="0"/>
                                          </p:stCondLst>
                                        </p:cTn>
                                        <p:tgtEl>
                                          <p:spTgt spid="5"/>
                                        </p:tgtEl>
                                        <p:attrNameLst>
                                          <p:attrName>ppt_x</p:attrName>
                                          <p:attrName>ppt_y</p:attrName>
                                        </p:attrNameLst>
                                      </p:cBhvr>
                                      <p:rCtr x="0" y="-3611"/>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ình ảnh 14">
            <a:extLst>
              <a:ext uri="{FF2B5EF4-FFF2-40B4-BE49-F238E27FC236}">
                <a16:creationId xmlns:a16="http://schemas.microsoft.com/office/drawing/2014/main" xmlns="" id="{07927DCC-75FF-4B31-B2CC-83EB1563F721}"/>
              </a:ext>
            </a:extLst>
          </p:cNvPr>
          <p:cNvPicPr>
            <a:picLocks noChangeAspect="1"/>
          </p:cNvPicPr>
          <p:nvPr/>
        </p:nvPicPr>
        <p:blipFill>
          <a:blip r:embed="rId9"/>
          <a:stretch>
            <a:fillRect/>
          </a:stretch>
        </p:blipFill>
        <p:spPr>
          <a:xfrm>
            <a:off x="0" y="0"/>
            <a:ext cx="9144000" cy="5143500"/>
          </a:xfrm>
          <a:prstGeom prst="rect">
            <a:avLst/>
          </a:prstGeom>
        </p:spPr>
      </p:pic>
      <p:sp>
        <p:nvSpPr>
          <p:cNvPr id="9" name="Hình chữ nhật: Góc Tròn 8">
            <a:extLst>
              <a:ext uri="{FF2B5EF4-FFF2-40B4-BE49-F238E27FC236}">
                <a16:creationId xmlns:a16="http://schemas.microsoft.com/office/drawing/2014/main" xmlns="" id="{190E25CD-C826-413D-9012-D70C415D750D}"/>
              </a:ext>
            </a:extLst>
          </p:cNvPr>
          <p:cNvSpPr/>
          <p:nvPr/>
        </p:nvSpPr>
        <p:spPr>
          <a:xfrm>
            <a:off x="419100" y="142875"/>
            <a:ext cx="8181975" cy="1714500"/>
          </a:xfrm>
          <a:prstGeom prst="roundRect">
            <a:avLst/>
          </a:prstGeom>
          <a:solidFill>
            <a:srgbClr val="FFFFFF">
              <a:alpha val="69804"/>
            </a:srgbClr>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685800">
              <a:buClrTx/>
            </a:pPr>
            <a:endParaRPr lang="en-US" sz="1350" kern="1200" dirty="0">
              <a:solidFill>
                <a:prstClr val="black"/>
              </a:solidFill>
              <a:latin typeface="Calibri" panose="020F0502020204030204"/>
            </a:endParaRPr>
          </a:p>
        </p:txBody>
      </p:sp>
      <p:sp>
        <p:nvSpPr>
          <p:cNvPr id="10" name="Hình chữ nhật 9">
            <a:extLst>
              <a:ext uri="{FF2B5EF4-FFF2-40B4-BE49-F238E27FC236}">
                <a16:creationId xmlns:a16="http://schemas.microsoft.com/office/drawing/2014/main" xmlns="" id="{0DDACFA2-BEDD-43D4-95C4-758F261091EB}"/>
              </a:ext>
            </a:extLst>
          </p:cNvPr>
          <p:cNvSpPr/>
          <p:nvPr/>
        </p:nvSpPr>
        <p:spPr>
          <a:xfrm>
            <a:off x="1376363" y="180975"/>
            <a:ext cx="1990725" cy="2476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Hình chữ nhật 10">
            <a:extLst>
              <a:ext uri="{FF2B5EF4-FFF2-40B4-BE49-F238E27FC236}">
                <a16:creationId xmlns:a16="http://schemas.microsoft.com/office/drawing/2014/main" xmlns="" id="{C6DC6D7C-FC2B-4832-AC8A-B8D2389CA770}"/>
              </a:ext>
            </a:extLst>
          </p:cNvPr>
          <p:cNvSpPr/>
          <p:nvPr/>
        </p:nvSpPr>
        <p:spPr>
          <a:xfrm>
            <a:off x="6510338" y="171450"/>
            <a:ext cx="2028825" cy="2476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Hộp Văn bản 11">
            <a:extLst>
              <a:ext uri="{FF2B5EF4-FFF2-40B4-BE49-F238E27FC236}">
                <a16:creationId xmlns:a16="http://schemas.microsoft.com/office/drawing/2014/main" xmlns="" id="{55029AA5-1CAF-45EC-B793-39B2CCFB2865}"/>
              </a:ext>
            </a:extLst>
          </p:cNvPr>
          <p:cNvSpPr txBox="1"/>
          <p:nvPr/>
        </p:nvSpPr>
        <p:spPr>
          <a:xfrm>
            <a:off x="604838" y="95250"/>
            <a:ext cx="779316" cy="415498"/>
          </a:xfrm>
          <a:prstGeom prst="rect">
            <a:avLst/>
          </a:prstGeom>
          <a:noFill/>
        </p:spPr>
        <p:txBody>
          <a:bodyPr wrap="none" rtlCol="0">
            <a:spAutoFit/>
          </a:bodyPr>
          <a:lstStyle/>
          <a:p>
            <a:pPr defTabSz="685800">
              <a:buClrTx/>
            </a:pPr>
            <a:r>
              <a:rPr lang="en-US" sz="2100" b="1" kern="1200" dirty="0">
                <a:solidFill>
                  <a:srgbClr val="00B0F0"/>
                </a:solidFill>
                <a:latin typeface="Times New Roman" panose="02020603050405020304" pitchFamily="18" charset="0"/>
                <a:ea typeface="+mn-ea"/>
                <a:cs typeface="Times New Roman" panose="02020603050405020304" pitchFamily="18" charset="0"/>
              </a:rPr>
              <a:t>Time</a:t>
            </a:r>
          </a:p>
        </p:txBody>
      </p:sp>
      <p:sp>
        <p:nvSpPr>
          <p:cNvPr id="13" name="Hộp Văn bản 12">
            <a:extLst>
              <a:ext uri="{FF2B5EF4-FFF2-40B4-BE49-F238E27FC236}">
                <a16:creationId xmlns:a16="http://schemas.microsoft.com/office/drawing/2014/main" xmlns="" id="{A4276B4F-E049-46C4-AE1F-9F5BE98B1B6D}"/>
              </a:ext>
            </a:extLst>
          </p:cNvPr>
          <p:cNvSpPr txBox="1"/>
          <p:nvPr/>
        </p:nvSpPr>
        <p:spPr>
          <a:xfrm>
            <a:off x="5719763" y="95250"/>
            <a:ext cx="633507" cy="415498"/>
          </a:xfrm>
          <a:prstGeom prst="rect">
            <a:avLst/>
          </a:prstGeom>
          <a:noFill/>
        </p:spPr>
        <p:txBody>
          <a:bodyPr wrap="none" rtlCol="0">
            <a:spAutoFit/>
          </a:bodyPr>
          <a:lstStyle/>
          <a:p>
            <a:pPr defTabSz="685800">
              <a:buClrTx/>
            </a:pPr>
            <a:r>
              <a:rPr lang="en-US" sz="2100" b="1" kern="1200" dirty="0">
                <a:solidFill>
                  <a:srgbClr val="00B0F0"/>
                </a:solidFill>
                <a:latin typeface="Times New Roman" panose="02020603050405020304" pitchFamily="18" charset="0"/>
                <a:ea typeface="+mn-ea"/>
                <a:cs typeface="Times New Roman" panose="02020603050405020304" pitchFamily="18" charset="0"/>
              </a:rPr>
              <a:t>Egg</a:t>
            </a:r>
          </a:p>
        </p:txBody>
      </p:sp>
      <p:sp>
        <p:nvSpPr>
          <p:cNvPr id="18" name="Hộp Văn bản 17">
            <a:extLst>
              <a:ext uri="{FF2B5EF4-FFF2-40B4-BE49-F238E27FC236}">
                <a16:creationId xmlns:a16="http://schemas.microsoft.com/office/drawing/2014/main" xmlns="" id="{5224142F-E09C-4DC3-AD8A-37AD5191DD5D}"/>
              </a:ext>
            </a:extLst>
          </p:cNvPr>
          <p:cNvSpPr txBox="1"/>
          <p:nvPr/>
        </p:nvSpPr>
        <p:spPr>
          <a:xfrm>
            <a:off x="419100" y="644932"/>
            <a:ext cx="8374838" cy="1077218"/>
          </a:xfrm>
          <a:prstGeom prst="rect">
            <a:avLst/>
          </a:prstGeom>
          <a:noFill/>
        </p:spPr>
        <p:txBody>
          <a:bodyPr wrap="square" rtlCol="0">
            <a:spAutoFit/>
          </a:bodyPr>
          <a:lstStyle/>
          <a:p>
            <a:pPr algn="ctr" defTabSz="685800">
              <a:buClrTx/>
            </a:pPr>
            <a:r>
              <a:rPr lang="en-US" sz="3200" b="1" kern="1200" dirty="0">
                <a:solidFill>
                  <a:srgbClr val="C00000"/>
                </a:solidFill>
                <a:latin typeface="Times New Roman" panose="02020603050405020304" pitchFamily="18" charset="0"/>
                <a:ea typeface="+mn-ea"/>
                <a:cs typeface="Times New Roman" panose="02020603050405020304" pitchFamily="18" charset="0"/>
              </a:rPr>
              <a:t>Câu 1:  </a:t>
            </a:r>
            <a:r>
              <a:rPr lang="en-US" sz="3200" b="1" kern="1200" dirty="0" err="1">
                <a:solidFill>
                  <a:srgbClr val="C00000"/>
                </a:solidFill>
                <a:latin typeface="Times New Roman" panose="02020603050405020304" pitchFamily="18" charset="0"/>
                <a:ea typeface="+mn-ea"/>
                <a:cs typeface="Times New Roman" panose="02020603050405020304" pitchFamily="18" charset="0"/>
              </a:rPr>
              <a:t>Giay</a:t>
            </a:r>
            <a:r>
              <a:rPr lang="en-US" sz="3200" b="1" kern="1200" dirty="0">
                <a:solidFill>
                  <a:srgbClr val="C00000"/>
                </a:solidFill>
                <a:latin typeface="Times New Roman" panose="02020603050405020304" pitchFamily="18" charset="0"/>
                <a:ea typeface="+mn-ea"/>
                <a:cs typeface="Times New Roman" panose="02020603050405020304" pitchFamily="18" charset="0"/>
              </a:rPr>
              <a:t>-a-</a:t>
            </a:r>
            <a:r>
              <a:rPr lang="en-US" sz="3200" b="1" kern="1200" dirty="0" err="1">
                <a:solidFill>
                  <a:srgbClr val="C00000"/>
                </a:solidFill>
                <a:latin typeface="Times New Roman" panose="02020603050405020304" pitchFamily="18" charset="0"/>
                <a:ea typeface="+mn-ea"/>
                <a:cs typeface="Times New Roman" panose="02020603050405020304" pitchFamily="18" charset="0"/>
              </a:rPr>
              <a:t>vác</a:t>
            </a:r>
            <a:r>
              <a:rPr lang="en-US" sz="3200" b="1" kern="1200" dirty="0">
                <a:solidFill>
                  <a:srgbClr val="C00000"/>
                </a:solidFill>
                <a:latin typeface="Times New Roman" panose="02020603050405020304" pitchFamily="18" charset="0"/>
                <a:ea typeface="+mn-ea"/>
                <a:cs typeface="Times New Roman" panose="02020603050405020304" pitchFamily="18" charset="0"/>
              </a:rPr>
              <a:t>-man II </a:t>
            </a:r>
            <a:r>
              <a:rPr lang="en-US" sz="3200" b="1" kern="1200" dirty="0" err="1">
                <a:solidFill>
                  <a:srgbClr val="C00000"/>
                </a:solidFill>
                <a:latin typeface="Times New Roman" panose="02020603050405020304" pitchFamily="18" charset="0"/>
                <a:ea typeface="+mn-ea"/>
                <a:cs typeface="Times New Roman" panose="02020603050405020304" pitchFamily="18" charset="0"/>
              </a:rPr>
              <a:t>thống</a:t>
            </a:r>
            <a:r>
              <a:rPr lang="en-US" sz="3200" b="1" kern="1200" dirty="0">
                <a:solidFill>
                  <a:srgbClr val="C00000"/>
                </a:solidFill>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latin typeface="Times New Roman" panose="02020603050405020304" pitchFamily="18" charset="0"/>
                <a:ea typeface="+mn-ea"/>
                <a:cs typeface="Times New Roman" panose="02020603050405020304" pitchFamily="18" charset="0"/>
              </a:rPr>
              <a:t>nhất</a:t>
            </a:r>
            <a:r>
              <a:rPr lang="en-US" sz="3200" b="1" kern="1200" dirty="0">
                <a:solidFill>
                  <a:srgbClr val="C00000"/>
                </a:solidFill>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latin typeface="Times New Roman" panose="02020603050405020304" pitchFamily="18" charset="0"/>
                <a:ea typeface="+mn-ea"/>
                <a:cs typeface="Times New Roman" panose="02020603050405020304" pitchFamily="18" charset="0"/>
              </a:rPr>
              <a:t>lãnh</a:t>
            </a:r>
            <a:r>
              <a:rPr lang="en-US" sz="3200" b="1" kern="1200" dirty="0">
                <a:solidFill>
                  <a:srgbClr val="C00000"/>
                </a:solidFill>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latin typeface="Times New Roman" panose="02020603050405020304" pitchFamily="18" charset="0"/>
                <a:ea typeface="+mn-ea"/>
                <a:cs typeface="Times New Roman" panose="02020603050405020304" pitchFamily="18" charset="0"/>
              </a:rPr>
              <a:t>thổ</a:t>
            </a:r>
            <a:r>
              <a:rPr lang="en-US" sz="3200" b="1" kern="1200" dirty="0">
                <a:solidFill>
                  <a:srgbClr val="C00000"/>
                </a:solidFill>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latin typeface="Times New Roman" panose="02020603050405020304" pitchFamily="18" charset="0"/>
                <a:ea typeface="+mn-ea"/>
                <a:cs typeface="Times New Roman" panose="02020603050405020304" pitchFamily="18" charset="0"/>
              </a:rPr>
              <a:t>vào</a:t>
            </a:r>
            <a:r>
              <a:rPr lang="en-US" sz="3200" b="1" kern="1200" dirty="0">
                <a:solidFill>
                  <a:srgbClr val="C00000"/>
                </a:solidFill>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latin typeface="Times New Roman" panose="02020603050405020304" pitchFamily="18" charset="0"/>
                <a:ea typeface="+mn-ea"/>
                <a:cs typeface="Times New Roman" panose="02020603050405020304" pitchFamily="18" charset="0"/>
              </a:rPr>
              <a:t>thời</a:t>
            </a:r>
            <a:r>
              <a:rPr lang="en-US" sz="3200" b="1" kern="1200" dirty="0">
                <a:solidFill>
                  <a:srgbClr val="C00000"/>
                </a:solidFill>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latin typeface="Times New Roman" panose="02020603050405020304" pitchFamily="18" charset="0"/>
                <a:ea typeface="+mn-ea"/>
                <a:cs typeface="Times New Roman" panose="02020603050405020304" pitchFamily="18" charset="0"/>
              </a:rPr>
              <a:t>gian</a:t>
            </a:r>
            <a:r>
              <a:rPr lang="en-US" sz="3200" b="1" kern="1200" dirty="0">
                <a:solidFill>
                  <a:srgbClr val="C00000"/>
                </a:solidFill>
                <a:latin typeface="Times New Roman" panose="02020603050405020304" pitchFamily="18" charset="0"/>
                <a:ea typeface="+mn-ea"/>
                <a:cs typeface="Times New Roman" panose="02020603050405020304" pitchFamily="18" charset="0"/>
              </a:rPr>
              <a:t> </a:t>
            </a:r>
            <a:r>
              <a:rPr lang="en-US" sz="3200" b="1" kern="1200" dirty="0" err="1">
                <a:solidFill>
                  <a:srgbClr val="C00000"/>
                </a:solidFill>
                <a:latin typeface="Times New Roman" panose="02020603050405020304" pitchFamily="18" charset="0"/>
                <a:ea typeface="+mn-ea"/>
                <a:cs typeface="Times New Roman" panose="02020603050405020304" pitchFamily="18" charset="0"/>
              </a:rPr>
              <a:t>nào</a:t>
            </a:r>
            <a:r>
              <a:rPr lang="en-US" sz="3200" b="1" kern="1200" dirty="0">
                <a:solidFill>
                  <a:srgbClr val="C00000"/>
                </a:solidFill>
                <a:latin typeface="Times New Roman" panose="02020603050405020304" pitchFamily="18" charset="0"/>
                <a:ea typeface="+mn-ea"/>
                <a:cs typeface="Times New Roman" panose="02020603050405020304" pitchFamily="18" charset="0"/>
              </a:rPr>
              <a:t>?</a:t>
            </a:r>
          </a:p>
        </p:txBody>
      </p:sp>
      <p:sp>
        <p:nvSpPr>
          <p:cNvPr id="20" name="Bong bóng Lời nói: Hình bầu dục 19">
            <a:extLst>
              <a:ext uri="{FF2B5EF4-FFF2-40B4-BE49-F238E27FC236}">
                <a16:creationId xmlns:a16="http://schemas.microsoft.com/office/drawing/2014/main" xmlns="" id="{B25F2073-E518-4363-8E51-4EA818082314}"/>
              </a:ext>
            </a:extLst>
          </p:cNvPr>
          <p:cNvSpPr/>
          <p:nvPr/>
        </p:nvSpPr>
        <p:spPr>
          <a:xfrm>
            <a:off x="1376363" y="2895600"/>
            <a:ext cx="949523" cy="657225"/>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b="1" kern="1200" dirty="0">
                <a:solidFill>
                  <a:prstClr val="white"/>
                </a:solidFill>
                <a:latin typeface="Times New Roman" panose="02020603050405020304" pitchFamily="18" charset="0"/>
                <a:cs typeface="Times New Roman" panose="02020603050405020304" pitchFamily="18" charset="0"/>
              </a:rPr>
              <a:t>602</a:t>
            </a:r>
          </a:p>
        </p:txBody>
      </p:sp>
      <p:sp>
        <p:nvSpPr>
          <p:cNvPr id="21" name="Bong bóng Lời nói: Hình bầu dục 20">
            <a:extLst>
              <a:ext uri="{FF2B5EF4-FFF2-40B4-BE49-F238E27FC236}">
                <a16:creationId xmlns:a16="http://schemas.microsoft.com/office/drawing/2014/main" xmlns="" id="{DE9298EA-78B7-40B9-BA1D-FF1AC963873D}"/>
              </a:ext>
            </a:extLst>
          </p:cNvPr>
          <p:cNvSpPr/>
          <p:nvPr/>
        </p:nvSpPr>
        <p:spPr>
          <a:xfrm>
            <a:off x="4986735" y="2895600"/>
            <a:ext cx="949523" cy="657225"/>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b="1" kern="1200" dirty="0">
                <a:solidFill>
                  <a:prstClr val="white"/>
                </a:solidFill>
                <a:latin typeface="Times New Roman" panose="02020603050405020304" pitchFamily="18" charset="0"/>
                <a:cs typeface="Times New Roman" panose="02020603050405020304" pitchFamily="18" charset="0"/>
              </a:rPr>
              <a:t>802</a:t>
            </a:r>
          </a:p>
        </p:txBody>
      </p:sp>
      <p:sp>
        <p:nvSpPr>
          <p:cNvPr id="25" name="Hình Bầu dục 24">
            <a:extLst>
              <a:ext uri="{FF2B5EF4-FFF2-40B4-BE49-F238E27FC236}">
                <a16:creationId xmlns:a16="http://schemas.microsoft.com/office/drawing/2014/main" xmlns="" id="{46A582CB-F535-457D-95F7-5BC093F21510}"/>
              </a:ext>
            </a:extLst>
          </p:cNvPr>
          <p:cNvSpPr/>
          <p:nvPr/>
        </p:nvSpPr>
        <p:spPr>
          <a:xfrm>
            <a:off x="6656387"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Hình Bầu dục 26">
            <a:extLst>
              <a:ext uri="{FF2B5EF4-FFF2-40B4-BE49-F238E27FC236}">
                <a16:creationId xmlns:a16="http://schemas.microsoft.com/office/drawing/2014/main" xmlns="" id="{E4A4C10B-61CB-41EB-9245-61F867436891}"/>
              </a:ext>
            </a:extLst>
          </p:cNvPr>
          <p:cNvSpPr/>
          <p:nvPr/>
        </p:nvSpPr>
        <p:spPr>
          <a:xfrm>
            <a:off x="7071518"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8" name="Hình Bầu dục 27">
            <a:extLst>
              <a:ext uri="{FF2B5EF4-FFF2-40B4-BE49-F238E27FC236}">
                <a16:creationId xmlns:a16="http://schemas.microsoft.com/office/drawing/2014/main" xmlns="" id="{8B4C09A6-8570-4F26-90A2-038DA6154B7F}"/>
              </a:ext>
            </a:extLst>
          </p:cNvPr>
          <p:cNvSpPr/>
          <p:nvPr/>
        </p:nvSpPr>
        <p:spPr>
          <a:xfrm>
            <a:off x="7901780"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Hình Bầu dục 28">
            <a:extLst>
              <a:ext uri="{FF2B5EF4-FFF2-40B4-BE49-F238E27FC236}">
                <a16:creationId xmlns:a16="http://schemas.microsoft.com/office/drawing/2014/main" xmlns="" id="{92432E4A-DB15-4DFB-B3CF-B4B5078E0AB3}"/>
              </a:ext>
            </a:extLst>
          </p:cNvPr>
          <p:cNvSpPr/>
          <p:nvPr/>
        </p:nvSpPr>
        <p:spPr>
          <a:xfrm>
            <a:off x="8316912"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0" name="Hình Bầu dục 29">
            <a:extLst>
              <a:ext uri="{FF2B5EF4-FFF2-40B4-BE49-F238E27FC236}">
                <a16:creationId xmlns:a16="http://schemas.microsoft.com/office/drawing/2014/main" xmlns="" id="{81C9F1AD-A787-4195-A33A-10AE13AA1D7A}"/>
              </a:ext>
            </a:extLst>
          </p:cNvPr>
          <p:cNvSpPr/>
          <p:nvPr/>
        </p:nvSpPr>
        <p:spPr>
          <a:xfrm>
            <a:off x="7486649"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3" name="Hình ảnh 22">
            <a:extLst>
              <a:ext uri="{FF2B5EF4-FFF2-40B4-BE49-F238E27FC236}">
                <a16:creationId xmlns:a16="http://schemas.microsoft.com/office/drawing/2014/main" xmlns="" id="{02AFB545-11A8-4DD1-A1C7-DA0C50298F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8220" y="179388"/>
            <a:ext cx="173581" cy="229402"/>
          </a:xfrm>
          <a:prstGeom prst="rect">
            <a:avLst/>
          </a:prstGeom>
        </p:spPr>
      </p:pic>
      <p:pic>
        <p:nvPicPr>
          <p:cNvPr id="31" name="Hình ảnh 30">
            <a:extLst>
              <a:ext uri="{FF2B5EF4-FFF2-40B4-BE49-F238E27FC236}">
                <a16:creationId xmlns:a16="http://schemas.microsoft.com/office/drawing/2014/main" xmlns="" id="{9DB7F5AA-17E7-49B5-A900-6A1E989F53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1764" y="179388"/>
            <a:ext cx="173581" cy="229402"/>
          </a:xfrm>
          <a:prstGeom prst="rect">
            <a:avLst/>
          </a:prstGeom>
        </p:spPr>
      </p:pic>
      <p:pic>
        <p:nvPicPr>
          <p:cNvPr id="32" name="Hình ảnh 31">
            <a:extLst>
              <a:ext uri="{FF2B5EF4-FFF2-40B4-BE49-F238E27FC236}">
                <a16:creationId xmlns:a16="http://schemas.microsoft.com/office/drawing/2014/main" xmlns="" id="{8E1E261D-1005-43F0-9565-A735953581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5308" y="179388"/>
            <a:ext cx="173581" cy="229402"/>
          </a:xfrm>
          <a:prstGeom prst="rect">
            <a:avLst/>
          </a:prstGeom>
        </p:spPr>
      </p:pic>
      <p:pic>
        <p:nvPicPr>
          <p:cNvPr id="33" name="Hình ảnh 32">
            <a:extLst>
              <a:ext uri="{FF2B5EF4-FFF2-40B4-BE49-F238E27FC236}">
                <a16:creationId xmlns:a16="http://schemas.microsoft.com/office/drawing/2014/main" xmlns="" id="{54800CD1-017B-48A9-A351-A73510F558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8852" y="179388"/>
            <a:ext cx="173581" cy="229402"/>
          </a:xfrm>
          <a:prstGeom prst="rect">
            <a:avLst/>
          </a:prstGeom>
        </p:spPr>
      </p:pic>
      <p:pic>
        <p:nvPicPr>
          <p:cNvPr id="34" name="Hình ảnh 33">
            <a:extLst>
              <a:ext uri="{FF2B5EF4-FFF2-40B4-BE49-F238E27FC236}">
                <a16:creationId xmlns:a16="http://schemas.microsoft.com/office/drawing/2014/main" xmlns="" id="{F6858FCB-2C25-4A0A-A0B7-159223CB81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2394" y="179388"/>
            <a:ext cx="173581" cy="229402"/>
          </a:xfrm>
          <a:prstGeom prst="rect">
            <a:avLst/>
          </a:prstGeom>
        </p:spPr>
      </p:pic>
      <p:pic>
        <p:nvPicPr>
          <p:cNvPr id="61" name="Hình ảnh 60" descr="Ảnh có chứa văn bản&#10;&#10;Mô tả được tạo tự động">
            <a:extLst>
              <a:ext uri="{FF2B5EF4-FFF2-40B4-BE49-F238E27FC236}">
                <a16:creationId xmlns:a16="http://schemas.microsoft.com/office/drawing/2014/main" xmlns="" id="{9026BA01-EE7D-4E04-951D-C4FAD5D60F43}"/>
              </a:ext>
            </a:extLst>
          </p:cNvPr>
          <p:cNvPicPr>
            <a:picLocks noChangeAspect="1"/>
          </p:cNvPicPr>
          <p:nvPr/>
        </p:nvPicPr>
        <p:blipFill rotWithShape="1">
          <a:blip r:embed="rId11">
            <a:extLst>
              <a:ext uri="{28A0092B-C50C-407E-A947-70E740481C1C}">
                <a14:useLocalDpi xmlns:a14="http://schemas.microsoft.com/office/drawing/2010/main" val="0"/>
              </a:ext>
            </a:extLst>
          </a:blip>
          <a:srcRect t="1" r="58286" b="-2437"/>
          <a:stretch/>
        </p:blipFill>
        <p:spPr>
          <a:xfrm>
            <a:off x="1268016" y="3608454"/>
            <a:ext cx="1110853" cy="1535047"/>
          </a:xfrm>
          <a:prstGeom prst="rect">
            <a:avLst/>
          </a:prstGeom>
        </p:spPr>
      </p:pic>
      <p:pic>
        <p:nvPicPr>
          <p:cNvPr id="63" name="Hình ảnh 62" descr="Ảnh có chứa văn bản&#10;&#10;Mô tả được tạo tự động">
            <a:extLst>
              <a:ext uri="{FF2B5EF4-FFF2-40B4-BE49-F238E27FC236}">
                <a16:creationId xmlns:a16="http://schemas.microsoft.com/office/drawing/2014/main" xmlns="" id="{93409C50-4901-4881-9E0F-5FB219EB25CD}"/>
              </a:ext>
            </a:extLst>
          </p:cNvPr>
          <p:cNvPicPr>
            <a:picLocks noChangeAspect="1"/>
          </p:cNvPicPr>
          <p:nvPr/>
        </p:nvPicPr>
        <p:blipFill rotWithShape="1">
          <a:blip r:embed="rId12">
            <a:extLst>
              <a:ext uri="{28A0092B-C50C-407E-A947-70E740481C1C}">
                <a14:useLocalDpi xmlns:a14="http://schemas.microsoft.com/office/drawing/2010/main" val="0"/>
              </a:ext>
            </a:extLst>
          </a:blip>
          <a:srcRect r="57581" b="-1554"/>
          <a:stretch/>
        </p:blipFill>
        <p:spPr>
          <a:xfrm>
            <a:off x="3078381" y="3629025"/>
            <a:ext cx="1124179" cy="1514475"/>
          </a:xfrm>
          <a:prstGeom prst="rect">
            <a:avLst/>
          </a:prstGeom>
        </p:spPr>
      </p:pic>
      <p:pic>
        <p:nvPicPr>
          <p:cNvPr id="1025" name="Hình ảnh 1024" descr="Ảnh có chứa văn bản&#10;&#10;Mô tả được tạo tự động">
            <a:extLst>
              <a:ext uri="{FF2B5EF4-FFF2-40B4-BE49-F238E27FC236}">
                <a16:creationId xmlns:a16="http://schemas.microsoft.com/office/drawing/2014/main" xmlns="" id="{953CAD3D-7A4B-4EC6-9424-42F7AC16ECF8}"/>
              </a:ext>
            </a:extLst>
          </p:cNvPr>
          <p:cNvPicPr>
            <a:picLocks noChangeAspect="1"/>
          </p:cNvPicPr>
          <p:nvPr/>
        </p:nvPicPr>
        <p:blipFill rotWithShape="1">
          <a:blip r:embed="rId13">
            <a:extLst>
              <a:ext uri="{28A0092B-C50C-407E-A947-70E740481C1C}">
                <a14:useLocalDpi xmlns:a14="http://schemas.microsoft.com/office/drawing/2010/main" val="0"/>
              </a:ext>
            </a:extLst>
          </a:blip>
          <a:srcRect r="58673" b="-4793"/>
          <a:stretch/>
        </p:blipFill>
        <p:spPr>
          <a:xfrm>
            <a:off x="4902072" y="3636169"/>
            <a:ext cx="1056362" cy="1507331"/>
          </a:xfrm>
          <a:prstGeom prst="rect">
            <a:avLst/>
          </a:prstGeom>
        </p:spPr>
      </p:pic>
      <p:pic>
        <p:nvPicPr>
          <p:cNvPr id="1028" name="Hình ảnh 1027" descr="Ảnh có chứa văn bản&#10;&#10;Mô tả được tạo tự động">
            <a:extLst>
              <a:ext uri="{FF2B5EF4-FFF2-40B4-BE49-F238E27FC236}">
                <a16:creationId xmlns:a16="http://schemas.microsoft.com/office/drawing/2014/main" xmlns="" id="{CE78F609-F09F-4264-B1B2-ED070390B5CD}"/>
              </a:ext>
            </a:extLst>
          </p:cNvPr>
          <p:cNvPicPr>
            <a:picLocks noChangeAspect="1"/>
          </p:cNvPicPr>
          <p:nvPr/>
        </p:nvPicPr>
        <p:blipFill rotWithShape="1">
          <a:blip r:embed="rId14">
            <a:extLst>
              <a:ext uri="{28A0092B-C50C-407E-A947-70E740481C1C}">
                <a14:useLocalDpi xmlns:a14="http://schemas.microsoft.com/office/drawing/2010/main" val="0"/>
              </a:ext>
            </a:extLst>
          </a:blip>
          <a:srcRect t="6486" r="58891"/>
          <a:stretch/>
        </p:blipFill>
        <p:spPr>
          <a:xfrm>
            <a:off x="6657947" y="3707769"/>
            <a:ext cx="1121597" cy="1435731"/>
          </a:xfrm>
          <a:prstGeom prst="rect">
            <a:avLst/>
          </a:prstGeom>
        </p:spPr>
      </p:pic>
      <p:sp>
        <p:nvSpPr>
          <p:cNvPr id="72" name="Bong bóng Lời nói: Hình bầu dục 71">
            <a:extLst>
              <a:ext uri="{FF2B5EF4-FFF2-40B4-BE49-F238E27FC236}">
                <a16:creationId xmlns:a16="http://schemas.microsoft.com/office/drawing/2014/main" xmlns="" id="{B4A26728-58A0-4071-95BE-85E1D91A3116}"/>
              </a:ext>
            </a:extLst>
          </p:cNvPr>
          <p:cNvSpPr/>
          <p:nvPr/>
        </p:nvSpPr>
        <p:spPr>
          <a:xfrm>
            <a:off x="3181549" y="2895600"/>
            <a:ext cx="949523" cy="657225"/>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b="1" kern="1200" dirty="0">
                <a:solidFill>
                  <a:prstClr val="white"/>
                </a:solidFill>
                <a:latin typeface="Times New Roman" panose="02020603050405020304" pitchFamily="18" charset="0"/>
                <a:cs typeface="Times New Roman" panose="02020603050405020304" pitchFamily="18" charset="0"/>
              </a:rPr>
              <a:t>702</a:t>
            </a:r>
          </a:p>
        </p:txBody>
      </p:sp>
      <p:sp>
        <p:nvSpPr>
          <p:cNvPr id="73" name="Bong bóng Lời nói: Hình bầu dục 72">
            <a:extLst>
              <a:ext uri="{FF2B5EF4-FFF2-40B4-BE49-F238E27FC236}">
                <a16:creationId xmlns:a16="http://schemas.microsoft.com/office/drawing/2014/main" xmlns="" id="{3110669B-3855-4556-93D6-48C7A4F0CE1A}"/>
              </a:ext>
            </a:extLst>
          </p:cNvPr>
          <p:cNvSpPr/>
          <p:nvPr/>
        </p:nvSpPr>
        <p:spPr>
          <a:xfrm>
            <a:off x="6791921" y="2895600"/>
            <a:ext cx="949523" cy="657225"/>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b="1" kern="1200" dirty="0">
                <a:solidFill>
                  <a:prstClr val="white"/>
                </a:solidFill>
                <a:latin typeface="Times New Roman" panose="02020603050405020304" pitchFamily="18" charset="0"/>
                <a:cs typeface="Times New Roman" panose="02020603050405020304" pitchFamily="18" charset="0"/>
              </a:rPr>
              <a:t>902</a:t>
            </a:r>
          </a:p>
        </p:txBody>
      </p:sp>
      <p:grpSp>
        <p:nvGrpSpPr>
          <p:cNvPr id="76" name="Nhóm 75">
            <a:extLst>
              <a:ext uri="{FF2B5EF4-FFF2-40B4-BE49-F238E27FC236}">
                <a16:creationId xmlns:a16="http://schemas.microsoft.com/office/drawing/2014/main" xmlns="" id="{80381425-DDC1-4502-BE2F-2E527008B1E6}"/>
              </a:ext>
            </a:extLst>
          </p:cNvPr>
          <p:cNvGrpSpPr/>
          <p:nvPr/>
        </p:nvGrpSpPr>
        <p:grpSpPr>
          <a:xfrm>
            <a:off x="1288178" y="4261337"/>
            <a:ext cx="1119266" cy="624390"/>
            <a:chOff x="2727221" y="2422689"/>
            <a:chExt cx="4673704" cy="2607256"/>
          </a:xfrm>
        </p:grpSpPr>
        <p:sp>
          <p:nvSpPr>
            <p:cNvPr id="77" name="Hình Bầu dục 76">
              <a:extLst>
                <a:ext uri="{FF2B5EF4-FFF2-40B4-BE49-F238E27FC236}">
                  <a16:creationId xmlns:a16="http://schemas.microsoft.com/office/drawing/2014/main" xmlns="" id="{ADDC8515-A7A6-4BFB-9E0C-1DD052D146D3}"/>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78" name="Hình tự do: Hình 77">
              <a:extLst>
                <a:ext uri="{FF2B5EF4-FFF2-40B4-BE49-F238E27FC236}">
                  <a16:creationId xmlns:a16="http://schemas.microsoft.com/office/drawing/2014/main" xmlns="" id="{FDC3FC09-44A3-4C0B-B77D-3BEED19501DA}"/>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9" name="Hình tự do: Hình 78">
              <a:extLst>
                <a:ext uri="{FF2B5EF4-FFF2-40B4-BE49-F238E27FC236}">
                  <a16:creationId xmlns:a16="http://schemas.microsoft.com/office/drawing/2014/main" xmlns="" id="{EBFCE1B4-35F3-4790-AC21-B50002198C0F}"/>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0" name="Hình tự do: Hình 79">
              <a:extLst>
                <a:ext uri="{FF2B5EF4-FFF2-40B4-BE49-F238E27FC236}">
                  <a16:creationId xmlns:a16="http://schemas.microsoft.com/office/drawing/2014/main" xmlns="" id="{5E3CDF4E-C00B-4FF3-9FD4-12428DDD0409}"/>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81" name="Hình tự do: Hình 80">
              <a:extLst>
                <a:ext uri="{FF2B5EF4-FFF2-40B4-BE49-F238E27FC236}">
                  <a16:creationId xmlns:a16="http://schemas.microsoft.com/office/drawing/2014/main" xmlns="" id="{CCD48E3C-FB7F-46A8-8F6B-A1A46C24F840}"/>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2" name="Hình tự do: Hình 81">
              <a:extLst>
                <a:ext uri="{FF2B5EF4-FFF2-40B4-BE49-F238E27FC236}">
                  <a16:creationId xmlns:a16="http://schemas.microsoft.com/office/drawing/2014/main" xmlns="" id="{E5AC7BF3-AC5D-4F62-9A20-82CC513D4DF6}"/>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1032" name="Hình ảnh 1031">
            <a:extLst>
              <a:ext uri="{FF2B5EF4-FFF2-40B4-BE49-F238E27FC236}">
                <a16:creationId xmlns:a16="http://schemas.microsoft.com/office/drawing/2014/main" xmlns="" id="{48662F6C-4657-4ABA-9EB9-F3ECFE7D4E43}"/>
              </a:ext>
            </a:extLst>
          </p:cNvPr>
          <p:cNvPicPr>
            <a:picLocks noChangeAspect="1"/>
          </p:cNvPicPr>
          <p:nvPr/>
        </p:nvPicPr>
        <p:blipFill rotWithShape="1">
          <a:blip r:embed="rId15">
            <a:extLst>
              <a:ext uri="{28A0092B-C50C-407E-A947-70E740481C1C}">
                <a14:useLocalDpi xmlns:a14="http://schemas.microsoft.com/office/drawing/2010/main" val="0"/>
              </a:ext>
            </a:extLst>
          </a:blip>
          <a:srcRect l="16470" t="17916" r="33119" b="22917"/>
          <a:stretch/>
        </p:blipFill>
        <p:spPr>
          <a:xfrm>
            <a:off x="1078928" y="3976215"/>
            <a:ext cx="1507331" cy="995540"/>
          </a:xfrm>
          <a:prstGeom prst="rect">
            <a:avLst/>
          </a:prstGeom>
        </p:spPr>
      </p:pic>
      <p:pic>
        <p:nvPicPr>
          <p:cNvPr id="85" name="Hình ảnh 84">
            <a:extLst>
              <a:ext uri="{FF2B5EF4-FFF2-40B4-BE49-F238E27FC236}">
                <a16:creationId xmlns:a16="http://schemas.microsoft.com/office/drawing/2014/main" xmlns="" id="{5A89A515-4202-4760-9B12-076A6DFD4F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7701" y="-296863"/>
            <a:ext cx="224627" cy="296863"/>
          </a:xfrm>
          <a:prstGeom prst="rect">
            <a:avLst/>
          </a:prstGeom>
        </p:spPr>
      </p:pic>
      <p:grpSp>
        <p:nvGrpSpPr>
          <p:cNvPr id="46" name="Nhóm 45">
            <a:extLst>
              <a:ext uri="{FF2B5EF4-FFF2-40B4-BE49-F238E27FC236}">
                <a16:creationId xmlns:a16="http://schemas.microsoft.com/office/drawing/2014/main" xmlns="" id="{BB1075B1-D75C-4397-8386-58005A0F3F9F}"/>
              </a:ext>
            </a:extLst>
          </p:cNvPr>
          <p:cNvGrpSpPr/>
          <p:nvPr/>
        </p:nvGrpSpPr>
        <p:grpSpPr>
          <a:xfrm>
            <a:off x="3099318" y="4283723"/>
            <a:ext cx="1119266" cy="624390"/>
            <a:chOff x="2727221" y="2422689"/>
            <a:chExt cx="4673704" cy="2607256"/>
          </a:xfrm>
        </p:grpSpPr>
        <p:sp>
          <p:nvSpPr>
            <p:cNvPr id="47" name="Hình Bầu dục 46">
              <a:extLst>
                <a:ext uri="{FF2B5EF4-FFF2-40B4-BE49-F238E27FC236}">
                  <a16:creationId xmlns:a16="http://schemas.microsoft.com/office/drawing/2014/main" xmlns="" id="{DACA63BB-8110-4279-A505-474D218D16CD}"/>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48" name="Hình tự do: Hình 47">
              <a:extLst>
                <a:ext uri="{FF2B5EF4-FFF2-40B4-BE49-F238E27FC236}">
                  <a16:creationId xmlns:a16="http://schemas.microsoft.com/office/drawing/2014/main" xmlns="" id="{ADF26A2E-AB12-4124-9420-909218D25735}"/>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9" name="Hình tự do: Hình 48">
              <a:extLst>
                <a:ext uri="{FF2B5EF4-FFF2-40B4-BE49-F238E27FC236}">
                  <a16:creationId xmlns:a16="http://schemas.microsoft.com/office/drawing/2014/main" xmlns="" id="{EF940A58-FA4C-4343-B2BC-7CAD2A9223C8}"/>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0" name="Hình tự do: Hình 49">
              <a:extLst>
                <a:ext uri="{FF2B5EF4-FFF2-40B4-BE49-F238E27FC236}">
                  <a16:creationId xmlns:a16="http://schemas.microsoft.com/office/drawing/2014/main" xmlns="" id="{F620663F-5B08-45D0-8120-9E2E92D8AC15}"/>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51" name="Hình tự do: Hình 50">
              <a:extLst>
                <a:ext uri="{FF2B5EF4-FFF2-40B4-BE49-F238E27FC236}">
                  <a16:creationId xmlns:a16="http://schemas.microsoft.com/office/drawing/2014/main" xmlns="" id="{4986739F-4F0F-49FB-BA1E-78833FDD784B}"/>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2" name="Hình tự do: Hình 51">
              <a:extLst>
                <a:ext uri="{FF2B5EF4-FFF2-40B4-BE49-F238E27FC236}">
                  <a16:creationId xmlns:a16="http://schemas.microsoft.com/office/drawing/2014/main" xmlns="" id="{CDA07E54-AD10-43CC-BC55-66A0662F8500}"/>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53" name="Hình ảnh 52">
            <a:extLst>
              <a:ext uri="{FF2B5EF4-FFF2-40B4-BE49-F238E27FC236}">
                <a16:creationId xmlns:a16="http://schemas.microsoft.com/office/drawing/2014/main" xmlns="" id="{FE84DD42-2C0C-485A-AF15-06F3B6D95869}"/>
              </a:ext>
            </a:extLst>
          </p:cNvPr>
          <p:cNvPicPr>
            <a:picLocks noChangeAspect="1"/>
          </p:cNvPicPr>
          <p:nvPr/>
        </p:nvPicPr>
        <p:blipFill rotWithShape="1">
          <a:blip r:embed="rId15">
            <a:extLst>
              <a:ext uri="{28A0092B-C50C-407E-A947-70E740481C1C}">
                <a14:useLocalDpi xmlns:a14="http://schemas.microsoft.com/office/drawing/2010/main" val="0"/>
              </a:ext>
            </a:extLst>
          </a:blip>
          <a:srcRect l="16470" t="17916" r="33119" b="22917"/>
          <a:stretch/>
        </p:blipFill>
        <p:spPr>
          <a:xfrm>
            <a:off x="2911279" y="3991532"/>
            <a:ext cx="1507331" cy="995540"/>
          </a:xfrm>
          <a:prstGeom prst="rect">
            <a:avLst/>
          </a:prstGeom>
        </p:spPr>
      </p:pic>
      <p:pic>
        <p:nvPicPr>
          <p:cNvPr id="54" name="Hình ảnh 53">
            <a:extLst>
              <a:ext uri="{FF2B5EF4-FFF2-40B4-BE49-F238E27FC236}">
                <a16:creationId xmlns:a16="http://schemas.microsoft.com/office/drawing/2014/main" xmlns="" id="{CA8E6BE3-CAEB-4E66-BD3E-8023F4E6EA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61770" y="-295687"/>
            <a:ext cx="224627" cy="296863"/>
          </a:xfrm>
          <a:prstGeom prst="rect">
            <a:avLst/>
          </a:prstGeom>
        </p:spPr>
      </p:pic>
      <p:grpSp>
        <p:nvGrpSpPr>
          <p:cNvPr id="55" name="Nhóm 54">
            <a:extLst>
              <a:ext uri="{FF2B5EF4-FFF2-40B4-BE49-F238E27FC236}">
                <a16:creationId xmlns:a16="http://schemas.microsoft.com/office/drawing/2014/main" xmlns="" id="{62935B4A-C44E-4E40-BD30-D953B99A40F0}"/>
              </a:ext>
            </a:extLst>
          </p:cNvPr>
          <p:cNvGrpSpPr/>
          <p:nvPr/>
        </p:nvGrpSpPr>
        <p:grpSpPr>
          <a:xfrm>
            <a:off x="6699203" y="4277829"/>
            <a:ext cx="1119266" cy="624390"/>
            <a:chOff x="2727221" y="2422689"/>
            <a:chExt cx="4673704" cy="2607256"/>
          </a:xfrm>
        </p:grpSpPr>
        <p:sp>
          <p:nvSpPr>
            <p:cNvPr id="56" name="Hình Bầu dục 55">
              <a:extLst>
                <a:ext uri="{FF2B5EF4-FFF2-40B4-BE49-F238E27FC236}">
                  <a16:creationId xmlns:a16="http://schemas.microsoft.com/office/drawing/2014/main" xmlns="" id="{0BD6F720-711D-4160-89A6-29262C52F63A}"/>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57" name="Hình tự do: Hình 56">
              <a:extLst>
                <a:ext uri="{FF2B5EF4-FFF2-40B4-BE49-F238E27FC236}">
                  <a16:creationId xmlns:a16="http://schemas.microsoft.com/office/drawing/2014/main" xmlns="" id="{0BDD4FDC-4502-4853-B5CC-8137F1A761B3}"/>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8" name="Hình tự do: Hình 57">
              <a:extLst>
                <a:ext uri="{FF2B5EF4-FFF2-40B4-BE49-F238E27FC236}">
                  <a16:creationId xmlns:a16="http://schemas.microsoft.com/office/drawing/2014/main" xmlns="" id="{B8ECDE63-5CC7-470E-AAC9-C7100A1A2019}"/>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9" name="Hình tự do: Hình 58">
              <a:extLst>
                <a:ext uri="{FF2B5EF4-FFF2-40B4-BE49-F238E27FC236}">
                  <a16:creationId xmlns:a16="http://schemas.microsoft.com/office/drawing/2014/main" xmlns="" id="{16EE99B0-0560-47CD-A1AE-D73856CBCC64}"/>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60" name="Hình tự do: Hình 59">
              <a:extLst>
                <a:ext uri="{FF2B5EF4-FFF2-40B4-BE49-F238E27FC236}">
                  <a16:creationId xmlns:a16="http://schemas.microsoft.com/office/drawing/2014/main" xmlns="" id="{424FD49A-D377-45C4-B468-7E73F75AEDC3}"/>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2" name="Hình tự do: Hình 61">
              <a:extLst>
                <a:ext uri="{FF2B5EF4-FFF2-40B4-BE49-F238E27FC236}">
                  <a16:creationId xmlns:a16="http://schemas.microsoft.com/office/drawing/2014/main" xmlns="" id="{FF4B0EDB-4645-45C2-A981-453840C39528}"/>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64" name="Hình ảnh 63">
            <a:extLst>
              <a:ext uri="{FF2B5EF4-FFF2-40B4-BE49-F238E27FC236}">
                <a16:creationId xmlns:a16="http://schemas.microsoft.com/office/drawing/2014/main" xmlns="" id="{4783830A-A582-45DF-BD13-43A65CFDC134}"/>
              </a:ext>
            </a:extLst>
          </p:cNvPr>
          <p:cNvPicPr>
            <a:picLocks noChangeAspect="1"/>
          </p:cNvPicPr>
          <p:nvPr/>
        </p:nvPicPr>
        <p:blipFill rotWithShape="1">
          <a:blip r:embed="rId15">
            <a:extLst>
              <a:ext uri="{28A0092B-C50C-407E-A947-70E740481C1C}">
                <a14:useLocalDpi xmlns:a14="http://schemas.microsoft.com/office/drawing/2010/main" val="0"/>
              </a:ext>
            </a:extLst>
          </a:blip>
          <a:srcRect l="16470" t="17916" r="33119" b="22917"/>
          <a:stretch/>
        </p:blipFill>
        <p:spPr>
          <a:xfrm>
            <a:off x="6518234" y="3978568"/>
            <a:ext cx="1507331" cy="995540"/>
          </a:xfrm>
          <a:prstGeom prst="rect">
            <a:avLst/>
          </a:prstGeom>
        </p:spPr>
      </p:pic>
      <p:pic>
        <p:nvPicPr>
          <p:cNvPr id="65" name="Hình ảnh 64">
            <a:extLst>
              <a:ext uri="{FF2B5EF4-FFF2-40B4-BE49-F238E27FC236}">
                <a16:creationId xmlns:a16="http://schemas.microsoft.com/office/drawing/2014/main" xmlns="" id="{B309300C-3DB3-41C1-BB0B-118D37B2F0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1655" y="-294511"/>
            <a:ext cx="224627" cy="296863"/>
          </a:xfrm>
          <a:prstGeom prst="rect">
            <a:avLst/>
          </a:prstGeom>
        </p:spPr>
      </p:pic>
      <p:pic>
        <p:nvPicPr>
          <p:cNvPr id="66" name="Hình ảnh 65">
            <a:extLst>
              <a:ext uri="{FF2B5EF4-FFF2-40B4-BE49-F238E27FC236}">
                <a16:creationId xmlns:a16="http://schemas.microsoft.com/office/drawing/2014/main" xmlns="" id="{A6672863-4DFC-4A3B-B2FC-C5EA30626850}"/>
              </a:ext>
            </a:extLst>
          </p:cNvPr>
          <p:cNvPicPr>
            <a:picLocks noChangeAspect="1"/>
          </p:cNvPicPr>
          <p:nvPr/>
        </p:nvPicPr>
        <p:blipFill rotWithShape="1">
          <a:blip r:embed="rId16">
            <a:extLst>
              <a:ext uri="{28A0092B-C50C-407E-A947-70E740481C1C}">
                <a14:useLocalDpi xmlns:a14="http://schemas.microsoft.com/office/drawing/2010/main" val="0"/>
              </a:ext>
            </a:extLst>
          </a:blip>
          <a:srcRect l="22424" t="9020" r="61100" b="13659"/>
          <a:stretch/>
        </p:blipFill>
        <p:spPr>
          <a:xfrm>
            <a:off x="5168755" y="3632489"/>
            <a:ext cx="543889" cy="1436326"/>
          </a:xfrm>
          <a:prstGeom prst="rect">
            <a:avLst/>
          </a:prstGeom>
        </p:spPr>
      </p:pic>
      <p:pic>
        <p:nvPicPr>
          <p:cNvPr id="67" name="Hình ảnh 66">
            <a:extLst>
              <a:ext uri="{FF2B5EF4-FFF2-40B4-BE49-F238E27FC236}">
                <a16:creationId xmlns:a16="http://schemas.microsoft.com/office/drawing/2014/main" xmlns="" id="{17EBCE9F-1CBD-4960-9216-738A324965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72896" y="-296863"/>
            <a:ext cx="224627" cy="296863"/>
          </a:xfrm>
          <a:prstGeom prst="rect">
            <a:avLst/>
          </a:prstGeom>
        </p:spPr>
      </p:pic>
      <p:pic>
        <p:nvPicPr>
          <p:cNvPr id="36" name="Hình ảnh 35" descr="Ảnh có chứa văn bản&#10;&#10;Mô tả được tạo tự động">
            <a:extLst>
              <a:ext uri="{FF2B5EF4-FFF2-40B4-BE49-F238E27FC236}">
                <a16:creationId xmlns:a16="http://schemas.microsoft.com/office/drawing/2014/main" xmlns="" id="{1C260672-19ED-4AF5-AD8E-3C14F50D86CD}"/>
              </a:ext>
            </a:extLst>
          </p:cNvPr>
          <p:cNvPicPr>
            <a:picLocks noChangeAspect="1"/>
          </p:cNvPicPr>
          <p:nvPr/>
        </p:nvPicPr>
        <p:blipFill rotWithShape="1">
          <a:blip r:embed="rId17">
            <a:extLst>
              <a:ext uri="{28A0092B-C50C-407E-A947-70E740481C1C}">
                <a14:useLocalDpi xmlns:a14="http://schemas.microsoft.com/office/drawing/2010/main" val="0"/>
              </a:ext>
            </a:extLst>
          </a:blip>
          <a:srcRect l="12679" t="-52" r="49613" b="3350"/>
          <a:stretch/>
        </p:blipFill>
        <p:spPr>
          <a:xfrm>
            <a:off x="5132895" y="3673019"/>
            <a:ext cx="933254" cy="1346756"/>
          </a:xfrm>
          <a:prstGeom prst="rect">
            <a:avLst/>
          </a:prstGeom>
        </p:spPr>
      </p:pic>
      <p:pic>
        <p:nvPicPr>
          <p:cNvPr id="3" name="Am-thanh-that-vong-phim-hoat-hinh-de-thuong-www_tiengdong_com">
            <a:hlinkClick r:id="" action="ppaction://media"/>
            <a:extLst>
              <a:ext uri="{FF2B5EF4-FFF2-40B4-BE49-F238E27FC236}">
                <a16:creationId xmlns:a16="http://schemas.microsoft.com/office/drawing/2014/main" xmlns="" id="{CEB155E3-0800-4B16-90B2-485310FA1342}"/>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267825" y="1552575"/>
            <a:ext cx="304800" cy="304800"/>
          </a:xfrm>
          <a:prstGeom prst="rect">
            <a:avLst/>
          </a:prstGeom>
        </p:spPr>
      </p:pic>
      <p:pic>
        <p:nvPicPr>
          <p:cNvPr id="70" name="Am-thanh-that-vong-phim-hoat-hinh-de-thuong-www_tiengdong_com">
            <a:hlinkClick r:id="" action="ppaction://media"/>
            <a:extLst>
              <a:ext uri="{FF2B5EF4-FFF2-40B4-BE49-F238E27FC236}">
                <a16:creationId xmlns:a16="http://schemas.microsoft.com/office/drawing/2014/main" xmlns="" id="{B5867151-E56D-47F3-AE9B-828D4C4E664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324975" y="1809750"/>
            <a:ext cx="304800" cy="304800"/>
          </a:xfrm>
          <a:prstGeom prst="rect">
            <a:avLst/>
          </a:prstGeom>
        </p:spPr>
      </p:pic>
      <p:pic>
        <p:nvPicPr>
          <p:cNvPr id="71" name="Am-thanh-that-vong-phim-hoat-hinh-de-thuong-www_tiengdong_com">
            <a:hlinkClick r:id="" action="ppaction://media"/>
            <a:extLst>
              <a:ext uri="{FF2B5EF4-FFF2-40B4-BE49-F238E27FC236}">
                <a16:creationId xmlns:a16="http://schemas.microsoft.com/office/drawing/2014/main" xmlns="" id="{E9584439-05C5-482F-A3E6-3D7D65830E1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486900" y="2266950"/>
            <a:ext cx="304800" cy="304800"/>
          </a:xfrm>
          <a:prstGeom prst="rect">
            <a:avLst/>
          </a:prstGeom>
        </p:spPr>
      </p:pic>
      <p:pic>
        <p:nvPicPr>
          <p:cNvPr id="4" name="super chiken">
            <a:hlinkClick r:id="" action="ppaction://media"/>
            <a:extLst>
              <a:ext uri="{FF2B5EF4-FFF2-40B4-BE49-F238E27FC236}">
                <a16:creationId xmlns:a16="http://schemas.microsoft.com/office/drawing/2014/main" xmlns="" id="{605C56B8-6581-4590-846E-29F9A6DA29FE}"/>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657225" y="2495550"/>
            <a:ext cx="304800" cy="304800"/>
          </a:xfrm>
          <a:prstGeom prst="rect">
            <a:avLst/>
          </a:prstGeom>
        </p:spPr>
      </p:pic>
      <p:pic>
        <p:nvPicPr>
          <p:cNvPr id="68" name="cao boi">
            <a:hlinkClick r:id="" action="ppaction://media"/>
            <a:extLst>
              <a:ext uri="{FF2B5EF4-FFF2-40B4-BE49-F238E27FC236}">
                <a16:creationId xmlns:a16="http://schemas.microsoft.com/office/drawing/2014/main" xmlns="" id="{CCD65CC9-969F-47EF-A270-3BA4B2B19208}"/>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9391650" y="2409825"/>
            <a:ext cx="304800" cy="304800"/>
          </a:xfrm>
          <a:prstGeom prst="rect">
            <a:avLst/>
          </a:prstGeom>
        </p:spPr>
      </p:pic>
    </p:spTree>
    <p:extLst>
      <p:ext uri="{BB962C8B-B14F-4D97-AF65-F5344CB8AC3E}">
        <p14:creationId xmlns:p14="http://schemas.microsoft.com/office/powerpoint/2010/main" val="3173576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71" fill="hold"/>
                                            <p:tgtEl>
                                              <p:spTgt spid="68"/>
                                            </p:tgtEl>
                                          </p:cBhvr>
                                        </p:cmd>
                                      </p:childTnLst>
                                    </p:cTn>
                                  </p:par>
                                  <p:par>
                                    <p:cTn id="7" presetID="2" presetClass="entr" presetSubtype="1" fill="hold" grpId="0" nodeType="withEffect" p14:presetBounceEnd="80000">
                                      <p:stCondLst>
                                        <p:cond delay="500"/>
                                      </p:stCondLst>
                                      <p:childTnLst>
                                        <p:set>
                                          <p:cBhvr>
                                            <p:cTn id="8" dur="1" fill="hold">
                                              <p:stCondLst>
                                                <p:cond delay="0"/>
                                              </p:stCondLst>
                                            </p:cTn>
                                            <p:tgtEl>
                                              <p:spTgt spid="9"/>
                                            </p:tgtEl>
                                            <p:attrNameLst>
                                              <p:attrName>style.visibility</p:attrName>
                                            </p:attrNameLst>
                                          </p:cBhvr>
                                          <p:to>
                                            <p:strVal val="visible"/>
                                          </p:to>
                                        </p:set>
                                        <p:anim calcmode="lin" valueType="num" p14:bounceEnd="80000">
                                          <p:cBhvr additive="base">
                                            <p:cTn id="9" dur="20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10" dur="2000" fill="hold"/>
                                            <p:tgtEl>
                                              <p:spTgt spid="9"/>
                                            </p:tgtEl>
                                            <p:attrNameLst>
                                              <p:attrName>ppt_y</p:attrName>
                                            </p:attrNameLst>
                                          </p:cBhvr>
                                          <p:tavLst>
                                            <p:tav tm="0">
                                              <p:val>
                                                <p:strVal val="0-#ppt_h/2"/>
                                              </p:val>
                                            </p:tav>
                                            <p:tav tm="100000">
                                              <p:val>
                                                <p:strVal val="#ppt_y"/>
                                              </p:val>
                                            </p:tav>
                                          </p:tavLst>
                                        </p:anim>
                                      </p:childTnLst>
                                    </p:cTn>
                                  </p:par>
                                  <p:par>
                                    <p:cTn id="11" presetID="42" presetClass="entr" presetSubtype="0" fill="hold"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anim calcmode="lin" valueType="num">
                                          <p:cBhvr>
                                            <p:cTn id="19" dur="500" fill="hold"/>
                                            <p:tgtEl>
                                              <p:spTgt spid="63"/>
                                            </p:tgtEl>
                                            <p:attrNameLst>
                                              <p:attrName>ppt_x</p:attrName>
                                            </p:attrNameLst>
                                          </p:cBhvr>
                                          <p:tavLst>
                                            <p:tav tm="0">
                                              <p:val>
                                                <p:strVal val="#ppt_x"/>
                                              </p:val>
                                            </p:tav>
                                            <p:tav tm="100000">
                                              <p:val>
                                                <p:strVal val="#ppt_x"/>
                                              </p:val>
                                            </p:tav>
                                          </p:tavLst>
                                        </p:anim>
                                        <p:anim calcmode="lin" valueType="num">
                                          <p:cBhvr>
                                            <p:cTn id="20" dur="500" fill="hold"/>
                                            <p:tgtEl>
                                              <p:spTgt spid="6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anim calcmode="lin" valueType="num">
                                          <p:cBhvr>
                                            <p:cTn id="24" dur="500" fill="hold"/>
                                            <p:tgtEl>
                                              <p:spTgt spid="1028"/>
                                            </p:tgtEl>
                                            <p:attrNameLst>
                                              <p:attrName>ppt_x</p:attrName>
                                            </p:attrNameLst>
                                          </p:cBhvr>
                                          <p:tavLst>
                                            <p:tav tm="0">
                                              <p:val>
                                                <p:strVal val="#ppt_x"/>
                                              </p:val>
                                            </p:tav>
                                            <p:tav tm="100000">
                                              <p:val>
                                                <p:strVal val="#ppt_x"/>
                                              </p:val>
                                            </p:tav>
                                          </p:tavLst>
                                        </p:anim>
                                        <p:anim calcmode="lin" valueType="num">
                                          <p:cBhvr>
                                            <p:cTn id="25" dur="500" fill="hold"/>
                                            <p:tgtEl>
                                              <p:spTgt spid="102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1025"/>
                                            </p:tgtEl>
                                            <p:attrNameLst>
                                              <p:attrName>style.visibility</p:attrName>
                                            </p:attrNameLst>
                                          </p:cBhvr>
                                          <p:to>
                                            <p:strVal val="visible"/>
                                          </p:to>
                                        </p:set>
                                        <p:animEffect transition="in" filter="fade">
                                          <p:cBhvr>
                                            <p:cTn id="28" dur="500"/>
                                            <p:tgtEl>
                                              <p:spTgt spid="1025"/>
                                            </p:tgtEl>
                                          </p:cBhvr>
                                        </p:animEffect>
                                        <p:anim calcmode="lin" valueType="num">
                                          <p:cBhvr>
                                            <p:cTn id="29" dur="500" fill="hold"/>
                                            <p:tgtEl>
                                              <p:spTgt spid="1025"/>
                                            </p:tgtEl>
                                            <p:attrNameLst>
                                              <p:attrName>ppt_x</p:attrName>
                                            </p:attrNameLst>
                                          </p:cBhvr>
                                          <p:tavLst>
                                            <p:tav tm="0">
                                              <p:val>
                                                <p:strVal val="#ppt_x"/>
                                              </p:val>
                                            </p:tav>
                                            <p:tav tm="100000">
                                              <p:val>
                                                <p:strVal val="#ppt_x"/>
                                              </p:val>
                                            </p:tav>
                                          </p:tavLst>
                                        </p:anim>
                                        <p:anim calcmode="lin" valueType="num">
                                          <p:cBhvr>
                                            <p:cTn id="30" dur="500" fill="hold"/>
                                            <p:tgtEl>
                                              <p:spTgt spid="1025"/>
                                            </p:tgtEl>
                                            <p:attrNameLst>
                                              <p:attrName>ppt_y</p:attrName>
                                            </p:attrNameLst>
                                          </p:cBhvr>
                                          <p:tavLst>
                                            <p:tav tm="0">
                                              <p:val>
                                                <p:strVal val="#ppt_y+.1"/>
                                              </p:val>
                                            </p:tav>
                                            <p:tav tm="100000">
                                              <p:val>
                                                <p:strVal val="#ppt_y"/>
                                              </p:val>
                                            </p:tav>
                                          </p:tavLst>
                                        </p:anim>
                                      </p:childTnLst>
                                    </p:cTn>
                                  </p:par>
                                  <p:par>
                                    <p:cTn id="31" presetID="17" presetClass="entr" presetSubtype="10" fill="hold" grpId="0" nodeType="withEffect">
                                      <p:stCondLst>
                                        <p:cond delay="200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strVal val="#ppt_h"/>
                                              </p:val>
                                            </p:tav>
                                            <p:tav tm="100000">
                                              <p:val>
                                                <p:strVal val="#ppt_h"/>
                                              </p:val>
                                            </p:tav>
                                          </p:tavLst>
                                        </p:anim>
                                      </p:childTnLst>
                                    </p:cTn>
                                  </p:par>
                                  <p:par>
                                    <p:cTn id="35" presetID="42" presetClass="entr" presetSubtype="0" fill="hold" grpId="0" nodeType="withEffect">
                                      <p:stCondLst>
                                        <p:cond delay="27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ppt_x</p:attrName>
                                            </p:attrNameLst>
                                          </p:cBhvr>
                                          <p:tavLst>
                                            <p:tav tm="0">
                                              <p:val>
                                                <p:strVal val="#ppt_x"/>
                                              </p:val>
                                            </p:tav>
                                            <p:tav tm="100000">
                                              <p:val>
                                                <p:strVal val="#ppt_x"/>
                                              </p:val>
                                            </p:tav>
                                          </p:tavLst>
                                        </p:anim>
                                        <p:anim calcmode="lin" valueType="num">
                                          <p:cBhvr>
                                            <p:cTn id="39" dur="5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75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strVal val="#ppt_x"/>
                                              </p:val>
                                            </p:tav>
                                            <p:tav tm="100000">
                                              <p:val>
                                                <p:strVal val="#ppt_x"/>
                                              </p:val>
                                            </p:tav>
                                          </p:tavLst>
                                        </p:anim>
                                        <p:anim calcmode="lin" valueType="num">
                                          <p:cBhvr>
                                            <p:cTn id="44" dur="500" fill="hold"/>
                                            <p:tgtEl>
                                              <p:spTgt spid="7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75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75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anim calcmode="lin" valueType="num">
                                          <p:cBhvr>
                                            <p:cTn id="53" dur="500" fill="hold"/>
                                            <p:tgtEl>
                                              <p:spTgt spid="73"/>
                                            </p:tgtEl>
                                            <p:attrNameLst>
                                              <p:attrName>ppt_x</p:attrName>
                                            </p:attrNameLst>
                                          </p:cBhvr>
                                          <p:tavLst>
                                            <p:tav tm="0">
                                              <p:val>
                                                <p:strVal val="#ppt_x"/>
                                              </p:val>
                                            </p:tav>
                                            <p:tav tm="100000">
                                              <p:val>
                                                <p:strVal val="#ppt_x"/>
                                              </p:val>
                                            </p:tav>
                                          </p:tavLst>
                                        </p:anim>
                                        <p:anim calcmode="lin" valueType="num">
                                          <p:cBhvr>
                                            <p:cTn id="54"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8"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8"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8" name="cashreg.wav"/>
                                            </p:tgtEl>
                                          </p:cMediaNode>
                                        </p:audio>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8" name="cashreg.wav"/>
                                            </p:tgtEl>
                                          </p:cMediaNode>
                                        </p:audio>
                                      </p:sub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cashreg.wav"/>
                                            </p:tgtEl>
                                          </p:cMediaNode>
                                        </p:audio>
                                      </p:subTnLst>
                                    </p:cTn>
                                  </p:par>
                                </p:childTnLst>
                              </p:cTn>
                            </p:par>
                          </p:childTnLst>
                        </p:cTn>
                      </p:par>
                    </p:childTnLst>
                  </p:cTn>
                  <p:nextCondLst>
                    <p:cond evt="onClick" delay="0">
                      <p:tgtEl>
                        <p:spTgt spid="13"/>
                      </p:tgtEl>
                    </p:cond>
                  </p:nextCondLst>
                </p:seq>
                <p:seq concurrent="1" nextAc="seek">
                  <p:cTn id="76" restart="whenNotActive" fill="hold" evtFilter="cancelBubble" nodeType="interactiveSeq">
                    <p:stCondLst>
                      <p:cond evt="onClick" delay="0">
                        <p:tgtEl>
                          <p:spTgt spid="12"/>
                        </p:tgtEl>
                      </p:cond>
                    </p:stCondLst>
                    <p:endSync evt="end" delay="0">
                      <p:rtn val="all"/>
                    </p:endSync>
                    <p:childTnLst>
                      <p:par>
                        <p:cTn id="77" fill="hold">
                          <p:stCondLst>
                            <p:cond delay="0"/>
                          </p:stCondLst>
                          <p:childTnLst>
                            <p:par>
                              <p:cTn id="78" fill="hold">
                                <p:stCondLst>
                                  <p:cond delay="0"/>
                                </p:stCondLst>
                                <p:childTnLst>
                                  <p:par>
                                    <p:cTn id="79" presetID="22" presetClass="exit" presetSubtype="2" fill="hold" grpId="0" nodeType="clickEffect">
                                      <p:stCondLst>
                                        <p:cond delay="0"/>
                                      </p:stCondLst>
                                      <p:childTnLst>
                                        <p:animEffect transition="out" filter="wipe(right)">
                                          <p:cBhvr>
                                            <p:cTn id="80" dur="59000"/>
                                            <p:tgtEl>
                                              <p:spTgt spid="10"/>
                                            </p:tgtEl>
                                          </p:cBhvr>
                                        </p:animEffect>
                                        <p:set>
                                          <p:cBhvr>
                                            <p:cTn id="81" dur="1" fill="hold">
                                              <p:stCondLst>
                                                <p:cond delay="58999"/>
                                              </p:stCondLst>
                                            </p:cTn>
                                            <p:tgtEl>
                                              <p:spTgt spid="10"/>
                                            </p:tgtEl>
                                            <p:attrNameLst>
                                              <p:attrName>style.visibility</p:attrName>
                                            </p:attrNameLst>
                                          </p:cBhvr>
                                          <p:to>
                                            <p:strVal val="hidden"/>
                                          </p:to>
                                        </p:set>
                                      </p:childTnLst>
                                    </p:cTn>
                                  </p:par>
                                  <p:par>
                                    <p:cTn id="82" presetID="19" presetClass="emph" presetSubtype="0" fill="hold" grpId="1" nodeType="withEffect">
                                      <p:stCondLst>
                                        <p:cond delay="0"/>
                                      </p:stCondLst>
                                      <p:childTnLst>
                                        <p:animClr clrSpc="rgb" dir="cw">
                                          <p:cBhvr override="childStyle">
                                            <p:cTn id="83" dur="59000" fill="hold"/>
                                            <p:tgtEl>
                                              <p:spTgt spid="10"/>
                                            </p:tgtEl>
                                            <p:attrNameLst>
                                              <p:attrName>style.color</p:attrName>
                                            </p:attrNameLst>
                                          </p:cBhvr>
                                          <p:to>
                                            <a:srgbClr val="FF0000"/>
                                          </p:to>
                                        </p:animClr>
                                        <p:animClr clrSpc="rgb" dir="cw">
                                          <p:cBhvr>
                                            <p:cTn id="84" dur="59000" fill="hold"/>
                                            <p:tgtEl>
                                              <p:spTgt spid="10"/>
                                            </p:tgtEl>
                                            <p:attrNameLst>
                                              <p:attrName>fillcolor</p:attrName>
                                            </p:attrNameLst>
                                          </p:cBhvr>
                                          <p:to>
                                            <a:srgbClr val="FF0000"/>
                                          </p:to>
                                        </p:animClr>
                                        <p:set>
                                          <p:cBhvr>
                                            <p:cTn id="85" dur="59000" fill="hold"/>
                                            <p:tgtEl>
                                              <p:spTgt spid="10"/>
                                            </p:tgtEl>
                                            <p:attrNameLst>
                                              <p:attrName>fill.type</p:attrName>
                                            </p:attrNameLst>
                                          </p:cBhvr>
                                          <p:to>
                                            <p:strVal val="solid"/>
                                          </p:to>
                                        </p:set>
                                        <p:set>
                                          <p:cBhvr>
                                            <p:cTn id="86" dur="590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87" restart="whenNotActive" fill="hold" evtFilter="cancelBubble" nodeType="interactiveSeq">
                    <p:stCondLst>
                      <p:cond evt="onClick" delay="0">
                        <p:tgtEl>
                          <p:spTgt spid="61"/>
                        </p:tgtEl>
                      </p:cond>
                    </p:stCondLst>
                    <p:endSync evt="end" delay="0">
                      <p:rtn val="all"/>
                    </p:endSync>
                    <p:childTnLst>
                      <p:par>
                        <p:cTn id="88" fill="hold">
                          <p:stCondLst>
                            <p:cond delay="0"/>
                          </p:stCondLst>
                          <p:childTnLst>
                            <p:par>
                              <p:cTn id="89" fill="hold">
                                <p:stCondLst>
                                  <p:cond delay="0"/>
                                </p:stCondLst>
                                <p:childTnLst>
                                  <p:par>
                                    <p:cTn id="90" presetID="42" presetClass="path" presetSubtype="0" fill="hold" nodeType="clickEffect" p14:presetBounceEnd="9000">
                                      <p:stCondLst>
                                        <p:cond delay="0"/>
                                      </p:stCondLst>
                                      <p:childTnLst>
                                        <p:animMotion origin="layout" path="M 2.91667E-6 3.7037E-6 L 0.00078 0.72685 " pathEditMode="relative" rAng="0" ptsTypes="AA" p14:bounceEnd="9000">
                                          <p:cBhvr>
                                            <p:cTn id="91" dur="750" fill="hold"/>
                                            <p:tgtEl>
                                              <p:spTgt spid="85"/>
                                            </p:tgtEl>
                                            <p:attrNameLst>
                                              <p:attrName>ppt_x</p:attrName>
                                              <p:attrName>ppt_y</p:attrName>
                                            </p:attrNameLst>
                                          </p:cBhvr>
                                          <p:rCtr x="39" y="36343"/>
                                        </p:animMotion>
                                      </p:childTnLst>
                                    </p:cTn>
                                  </p:par>
                                </p:childTnLst>
                              </p:cTn>
                            </p:par>
                            <p:par>
                              <p:cTn id="92" fill="hold">
                                <p:stCondLst>
                                  <p:cond delay="750"/>
                                </p:stCondLst>
                                <p:childTnLst>
                                  <p:par>
                                    <p:cTn id="93" presetID="0" presetClass="path" presetSubtype="0" fill="hold" nodeType="afterEffect" p14:presetBounceEnd="76000">
                                      <p:stCondLst>
                                        <p:cond delay="0"/>
                                      </p:stCondLst>
                                      <p:childTnLst>
                                        <p:animMotion origin="layout" path="M 0.00065 0.73426 L 0.00065 0.73449 C 0.00208 0.72685 0.00508 0.71967 0.00481 0.71203 C 0.00481 0.71041 -0.00287 0.68703 -0.00456 0.68426 C -0.0056 0.68217 -0.00729 0.68171 -0.00873 0.68055 C -0.01498 0.68171 -0.02123 0.68194 -0.02748 0.68426 C -0.03047 0.68518 -0.0375 0.69421 -0.03998 0.69722 C -0.04128 0.70092 -0.04232 0.70509 -0.04401 0.70833 C -0.04714 0.71389 -0.05091 0.71851 -0.05339 0.725 L -0.0638 0.75092 C -0.06693 0.76689 -0.06185 0.74166 -0.06797 0.76574 C -0.06888 0.76921 -0.0694 0.77314 -0.07005 0.77685 C -0.0724 0.78773 -0.07396 0.79328 -0.07526 0.80463 C -0.08112 0.85254 -0.07657 0.81666 -0.07943 0.85277 C -0.08034 0.86389 -0.08151 0.875 -0.08255 0.88611 C -0.08386 0.92291 -0.0836 0.90694 -0.0836 0.93426 L -0.0836 0.93449 " pathEditMode="relative" rAng="0" ptsTypes="AAAAAAAAAAAAAAAAA" p14:bounceEnd="76000">
                                          <p:cBhvr>
                                            <p:cTn id="94" dur="500" fill="hold"/>
                                            <p:tgtEl>
                                              <p:spTgt spid="85"/>
                                            </p:tgtEl>
                                            <p:attrNameLst>
                                              <p:attrName>ppt_x</p:attrName>
                                              <p:attrName>ppt_y</p:attrName>
                                            </p:attrNameLst>
                                          </p:cBhvr>
                                          <p:rCtr x="-4010" y="7315"/>
                                        </p:animMotion>
                                      </p:childTnLst>
                                    </p:cTn>
                                  </p:par>
                                  <p:par>
                                    <p:cTn id="95" presetID="1" presetClass="exit" presetSubtype="0" fill="hold" nodeType="withEffect">
                                      <p:stCondLst>
                                        <p:cond delay="0"/>
                                      </p:stCondLst>
                                      <p:childTnLst>
                                        <p:set>
                                          <p:cBhvr>
                                            <p:cTn id="96" dur="1" fill="hold">
                                              <p:stCondLst>
                                                <p:cond delay="0"/>
                                              </p:stCondLst>
                                            </p:cTn>
                                            <p:tgtEl>
                                              <p:spTgt spid="61"/>
                                            </p:tgtEl>
                                            <p:attrNameLst>
                                              <p:attrName>style.visibility</p:attrName>
                                            </p:attrNameLst>
                                          </p:cBhvr>
                                          <p:to>
                                            <p:strVal val="hidden"/>
                                          </p:to>
                                        </p:set>
                                      </p:childTnLst>
                                    </p:cTn>
                                  </p:par>
                                  <p:par>
                                    <p:cTn id="97" presetID="1" presetClass="mediacall" presetSubtype="0" fill="hold" nodeType="withEffect">
                                      <p:stCondLst>
                                        <p:cond delay="0"/>
                                      </p:stCondLst>
                                      <p:childTnLst>
                                        <p:cmd type="call" cmd="playFrom(0.0)">
                                          <p:cBhvr>
                                            <p:cTn id="98" dur="504" fill="hold"/>
                                            <p:tgtEl>
                                              <p:spTgt spid="3"/>
                                            </p:tgtEl>
                                          </p:cBhvr>
                                        </p:cmd>
                                      </p:childTnLst>
                                    </p:cTn>
                                  </p:par>
                                  <p:par>
                                    <p:cTn id="99" presetID="9" presetClass="exit" presetSubtype="0" fill="hold" grpId="1" nodeType="withEffect">
                                      <p:stCondLst>
                                        <p:cond delay="0"/>
                                      </p:stCondLst>
                                      <p:childTnLst>
                                        <p:animEffect transition="out" filter="dissolve">
                                          <p:cBhvr>
                                            <p:cTn id="100" dur="500"/>
                                            <p:tgtEl>
                                              <p:spTgt spid="20"/>
                                            </p:tgtEl>
                                          </p:cBhvr>
                                        </p:animEffect>
                                        <p:set>
                                          <p:cBhvr>
                                            <p:cTn id="101" dur="1" fill="hold">
                                              <p:stCondLst>
                                                <p:cond delay="499"/>
                                              </p:stCondLst>
                                            </p:cTn>
                                            <p:tgtEl>
                                              <p:spTgt spid="20"/>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1032"/>
                                            </p:tgtEl>
                                            <p:attrNameLst>
                                              <p:attrName>style.visibility</p:attrName>
                                            </p:attrNameLst>
                                          </p:cBhvr>
                                          <p:to>
                                            <p:strVal val="visible"/>
                                          </p:to>
                                        </p:set>
                                      </p:childTnLst>
                                    </p:cTn>
                                  </p:par>
                                  <p:par>
                                    <p:cTn id="104" presetID="1" presetClass="exit" presetSubtype="0" fill="hold" nodeType="withEffect">
                                      <p:stCondLst>
                                        <p:cond delay="800"/>
                                      </p:stCondLst>
                                      <p:childTnLst>
                                        <p:set>
                                          <p:cBhvr>
                                            <p:cTn id="105" dur="1" fill="hold">
                                              <p:stCondLst>
                                                <p:cond delay="0"/>
                                              </p:stCondLst>
                                            </p:cTn>
                                            <p:tgtEl>
                                              <p:spTgt spid="1032"/>
                                            </p:tgtEl>
                                            <p:attrNameLst>
                                              <p:attrName>style.visibility</p:attrName>
                                            </p:attrNameLst>
                                          </p:cBhvr>
                                          <p:to>
                                            <p:strVal val="hidden"/>
                                          </p:to>
                                        </p:set>
                                      </p:childTnLst>
                                    </p:cTn>
                                  </p:par>
                                  <p:par>
                                    <p:cTn id="106" presetID="1" presetClass="entr" presetSubtype="0" fill="hold" nodeType="withEffect">
                                      <p:stCondLst>
                                        <p:cond delay="800"/>
                                      </p:stCondLst>
                                      <p:childTnLst>
                                        <p:set>
                                          <p:cBhvr>
                                            <p:cTn id="107"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108" restart="whenNotActive" fill="hold" evtFilter="cancelBubble" nodeType="interactiveSeq">
                    <p:stCondLst>
                      <p:cond evt="onClick" delay="0">
                        <p:tgtEl>
                          <p:spTgt spid="63"/>
                        </p:tgtEl>
                      </p:cond>
                    </p:stCondLst>
                    <p:endSync evt="end" delay="0">
                      <p:rtn val="all"/>
                    </p:endSync>
                    <p:childTnLst>
                      <p:par>
                        <p:cTn id="109" fill="hold">
                          <p:stCondLst>
                            <p:cond delay="0"/>
                          </p:stCondLst>
                          <p:childTnLst>
                            <p:par>
                              <p:cTn id="110" fill="hold">
                                <p:stCondLst>
                                  <p:cond delay="0"/>
                                </p:stCondLst>
                                <p:childTnLst>
                                  <p:par>
                                    <p:cTn id="111" presetID="42" presetClass="path" presetSubtype="0" fill="hold" nodeType="withEffect" p14:presetBounceEnd="9000">
                                      <p:stCondLst>
                                        <p:cond delay="0"/>
                                      </p:stCondLst>
                                      <p:childTnLst>
                                        <p:animMotion origin="layout" path="M -2.91667E-6 2.22222E-6 L 0.00078 0.72685 " pathEditMode="relative" rAng="0" ptsTypes="AA" p14:bounceEnd="9000">
                                          <p:cBhvr>
                                            <p:cTn id="112" dur="750" fill="hold"/>
                                            <p:tgtEl>
                                              <p:spTgt spid="54"/>
                                            </p:tgtEl>
                                            <p:attrNameLst>
                                              <p:attrName>ppt_x</p:attrName>
                                              <p:attrName>ppt_y</p:attrName>
                                            </p:attrNameLst>
                                          </p:cBhvr>
                                          <p:rCtr x="39" y="36343"/>
                                        </p:animMotion>
                                      </p:childTnLst>
                                    </p:cTn>
                                  </p:par>
                                </p:childTnLst>
                              </p:cTn>
                            </p:par>
                            <p:par>
                              <p:cTn id="113" fill="hold">
                                <p:stCondLst>
                                  <p:cond delay="750"/>
                                </p:stCondLst>
                                <p:childTnLst>
                                  <p:par>
                                    <p:cTn id="114" presetID="0" presetClass="path" presetSubtype="0" fill="hold" nodeType="afterEffect" p14:presetBounceEnd="76000">
                                      <p:stCondLst>
                                        <p:cond delay="0"/>
                                      </p:stCondLst>
                                      <p:childTnLst>
                                        <p:animMotion origin="layout" path="M 0.00065 0.73426 L 0.00065 0.73449 C 0.00209 0.72685 0.00508 0.71967 0.00482 0.71203 C 0.00482 0.71041 -0.00286 0.68703 -0.00455 0.68426 C -0.0056 0.68217 -0.00729 0.68171 -0.00872 0.68055 C -0.01497 0.68171 -0.02122 0.68194 -0.02747 0.68426 C -0.03047 0.68518 -0.0375 0.69421 -0.03997 0.69722 C -0.04127 0.70092 -0.04231 0.70509 -0.04401 0.70833 C -0.04713 0.71389 -0.05091 0.71852 -0.05338 0.725 L -0.0638 0.75092 C -0.06692 0.7669 -0.06185 0.74166 -0.06797 0.76574 C -0.06888 0.76921 -0.0694 0.77315 -0.07005 0.77685 C -0.07239 0.78773 -0.07396 0.79328 -0.07526 0.80463 C -0.08112 0.85254 -0.07656 0.81666 -0.07942 0.85278 C -0.08034 0.86389 -0.08151 0.875 -0.08255 0.88611 C -0.08385 0.92291 -0.08359 0.90694 -0.08359 0.93426 L -0.08359 0.93449 " pathEditMode="relative" rAng="0" ptsTypes="AAAAAAAAAAAAAAAAA" p14:bounceEnd="76000">
                                          <p:cBhvr>
                                            <p:cTn id="115" dur="500" fill="hold"/>
                                            <p:tgtEl>
                                              <p:spTgt spid="54"/>
                                            </p:tgtEl>
                                            <p:attrNameLst>
                                              <p:attrName>ppt_x</p:attrName>
                                              <p:attrName>ppt_y</p:attrName>
                                            </p:attrNameLst>
                                          </p:cBhvr>
                                          <p:rCtr x="-4010" y="7315"/>
                                        </p:animMotion>
                                      </p:childTnLst>
                                    </p:cTn>
                                  </p:par>
                                  <p:par>
                                    <p:cTn id="116" presetID="1" presetClass="mediacall" presetSubtype="0" fill="hold" nodeType="withEffect">
                                      <p:stCondLst>
                                        <p:cond delay="0"/>
                                      </p:stCondLst>
                                      <p:childTnLst>
                                        <p:cmd type="call" cmd="playFrom(0.0)">
                                          <p:cBhvr>
                                            <p:cTn id="117" dur="504" fill="hold"/>
                                            <p:tgtEl>
                                              <p:spTgt spid="70"/>
                                            </p:tgtEl>
                                          </p:cBhvr>
                                        </p:cmd>
                                      </p:childTnLst>
                                    </p:cTn>
                                  </p:par>
                                  <p:par>
                                    <p:cTn id="118" presetID="1" presetClass="exit" presetSubtype="0" fill="hold" nodeType="withEffect">
                                      <p:stCondLst>
                                        <p:cond delay="0"/>
                                      </p:stCondLst>
                                      <p:childTnLst>
                                        <p:set>
                                          <p:cBhvr>
                                            <p:cTn id="119" dur="1" fill="hold">
                                              <p:stCondLst>
                                                <p:cond delay="0"/>
                                              </p:stCondLst>
                                            </p:cTn>
                                            <p:tgtEl>
                                              <p:spTgt spid="63"/>
                                            </p:tgtEl>
                                            <p:attrNameLst>
                                              <p:attrName>style.visibility</p:attrName>
                                            </p:attrNameLst>
                                          </p:cBhvr>
                                          <p:to>
                                            <p:strVal val="hidden"/>
                                          </p:to>
                                        </p:set>
                                      </p:childTnLst>
                                    </p:cTn>
                                  </p:par>
                                  <p:par>
                                    <p:cTn id="120" presetID="9" presetClass="exit" presetSubtype="0" fill="hold" grpId="1" nodeType="withEffect">
                                      <p:stCondLst>
                                        <p:cond delay="0"/>
                                      </p:stCondLst>
                                      <p:childTnLst>
                                        <p:animEffect transition="out" filter="dissolve">
                                          <p:cBhvr>
                                            <p:cTn id="121" dur="500"/>
                                            <p:tgtEl>
                                              <p:spTgt spid="72"/>
                                            </p:tgtEl>
                                          </p:cBhvr>
                                        </p:animEffect>
                                        <p:set>
                                          <p:cBhvr>
                                            <p:cTn id="122" dur="1" fill="hold">
                                              <p:stCondLst>
                                                <p:cond delay="499"/>
                                              </p:stCondLst>
                                            </p:cTn>
                                            <p:tgtEl>
                                              <p:spTgt spid="72"/>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par>
                                    <p:cTn id="125" presetID="1" presetClass="exit" presetSubtype="0" fill="hold" nodeType="withEffect">
                                      <p:stCondLst>
                                        <p:cond delay="800"/>
                                      </p:stCondLst>
                                      <p:childTnLst>
                                        <p:set>
                                          <p:cBhvr>
                                            <p:cTn id="126" dur="1" fill="hold">
                                              <p:stCondLst>
                                                <p:cond delay="0"/>
                                              </p:stCondLst>
                                            </p:cTn>
                                            <p:tgtEl>
                                              <p:spTgt spid="53"/>
                                            </p:tgtEl>
                                            <p:attrNameLst>
                                              <p:attrName>style.visibility</p:attrName>
                                            </p:attrNameLst>
                                          </p:cBhvr>
                                          <p:to>
                                            <p:strVal val="hidden"/>
                                          </p:to>
                                        </p:set>
                                      </p:childTnLst>
                                    </p:cTn>
                                  </p:par>
                                  <p:par>
                                    <p:cTn id="127" presetID="1" presetClass="entr" presetSubtype="0" fill="hold" nodeType="withEffect">
                                      <p:stCondLst>
                                        <p:cond delay="800"/>
                                      </p:stCondLst>
                                      <p:childTnLst>
                                        <p:set>
                                          <p:cBhvr>
                                            <p:cTn id="128"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29" restart="whenNotActive" fill="hold" evtFilter="cancelBubble" nodeType="interactiveSeq">
                    <p:stCondLst>
                      <p:cond evt="onClick" delay="0">
                        <p:tgtEl>
                          <p:spTgt spid="1028"/>
                        </p:tgtEl>
                      </p:cond>
                    </p:stCondLst>
                    <p:endSync evt="end" delay="0">
                      <p:rtn val="all"/>
                    </p:endSync>
                    <p:childTnLst>
                      <p:par>
                        <p:cTn id="130" fill="hold">
                          <p:stCondLst>
                            <p:cond delay="0"/>
                          </p:stCondLst>
                          <p:childTnLst>
                            <p:par>
                              <p:cTn id="131" fill="hold">
                                <p:stCondLst>
                                  <p:cond delay="0"/>
                                </p:stCondLst>
                                <p:childTnLst>
                                  <p:par>
                                    <p:cTn id="132" presetID="42" presetClass="path" presetSubtype="0" fill="hold" nodeType="clickEffect" p14:presetBounceEnd="9000">
                                      <p:stCondLst>
                                        <p:cond delay="0"/>
                                      </p:stCondLst>
                                      <p:childTnLst>
                                        <p:animMotion origin="layout" path="M -2.70833E-6 -0.0125 L 0.00078 0.71435 " pathEditMode="relative" rAng="0" ptsTypes="AA" p14:bounceEnd="9000">
                                          <p:cBhvr>
                                            <p:cTn id="133" dur="750" fill="hold"/>
                                            <p:tgtEl>
                                              <p:spTgt spid="65"/>
                                            </p:tgtEl>
                                            <p:attrNameLst>
                                              <p:attrName>ppt_x</p:attrName>
                                              <p:attrName>ppt_y</p:attrName>
                                            </p:attrNameLst>
                                          </p:cBhvr>
                                          <p:rCtr x="39" y="36343"/>
                                        </p:animMotion>
                                      </p:childTnLst>
                                    </p:cTn>
                                  </p:par>
                                </p:childTnLst>
                              </p:cTn>
                            </p:par>
                            <p:par>
                              <p:cTn id="134" fill="hold">
                                <p:stCondLst>
                                  <p:cond delay="750"/>
                                </p:stCondLst>
                                <p:childTnLst>
                                  <p:par>
                                    <p:cTn id="135" presetID="0" presetClass="path" presetSubtype="0" fill="hold" nodeType="afterEffect" p14:presetBounceEnd="76000">
                                      <p:stCondLst>
                                        <p:cond delay="0"/>
                                      </p:stCondLst>
                                      <p:childTnLst>
                                        <p:animMotion origin="layout" path="M 0.00065 0.72176 L 0.00065 0.72199 C 0.00209 0.71435 0.00508 0.70718 0.00482 0.69954 C 0.00482 0.69792 -0.00286 0.67454 -0.00455 0.67176 C -0.0056 0.66968 -0.00729 0.66921 -0.00872 0.66805 C -0.01497 0.66921 -0.02122 0.66944 -0.02747 0.67176 C -0.03047 0.67268 -0.0375 0.68171 -0.03997 0.68472 C -0.04127 0.68843 -0.04231 0.69259 -0.04401 0.69583 C -0.04713 0.70139 -0.05091 0.70602 -0.05338 0.7125 L -0.0638 0.73843 C -0.06692 0.7544 -0.06185 0.72917 -0.06797 0.75324 C -0.06888 0.75671 -0.0694 0.76065 -0.07005 0.76435 C -0.07239 0.77523 -0.07396 0.78079 -0.07526 0.79213 C -0.08112 0.84005 -0.07656 0.80417 -0.07942 0.84028 C -0.08034 0.85139 -0.08151 0.8625 -0.08255 0.87361 C -0.08385 0.91042 -0.08359 0.89444 -0.08359 0.92176 L -0.08359 0.92199 " pathEditMode="relative" rAng="0" ptsTypes="AAAAAAAAAAAAAAAAA" p14:bounceEnd="76000">
                                          <p:cBhvr>
                                            <p:cTn id="136" dur="500" fill="hold"/>
                                            <p:tgtEl>
                                              <p:spTgt spid="65"/>
                                            </p:tgtEl>
                                            <p:attrNameLst>
                                              <p:attrName>ppt_x</p:attrName>
                                              <p:attrName>ppt_y</p:attrName>
                                            </p:attrNameLst>
                                          </p:cBhvr>
                                          <p:rCtr x="-4010" y="7315"/>
                                        </p:animMotion>
                                      </p:childTnLst>
                                    </p:cTn>
                                  </p:par>
                                  <p:par>
                                    <p:cTn id="137" presetID="1" presetClass="mediacall" presetSubtype="0" fill="hold" nodeType="withEffect">
                                      <p:stCondLst>
                                        <p:cond delay="0"/>
                                      </p:stCondLst>
                                      <p:childTnLst>
                                        <p:cmd type="call" cmd="playFrom(0.0)">
                                          <p:cBhvr>
                                            <p:cTn id="138" dur="504" fill="hold"/>
                                            <p:tgtEl>
                                              <p:spTgt spid="71"/>
                                            </p:tgtEl>
                                          </p:cBhvr>
                                        </p:cmd>
                                      </p:childTnLst>
                                    </p:cTn>
                                  </p:par>
                                  <p:par>
                                    <p:cTn id="139" presetID="1" presetClass="exit" presetSubtype="0" fill="hold" nodeType="withEffect">
                                      <p:stCondLst>
                                        <p:cond delay="0"/>
                                      </p:stCondLst>
                                      <p:childTnLst>
                                        <p:set>
                                          <p:cBhvr>
                                            <p:cTn id="140" dur="1" fill="hold">
                                              <p:stCondLst>
                                                <p:cond delay="0"/>
                                              </p:stCondLst>
                                            </p:cTn>
                                            <p:tgtEl>
                                              <p:spTgt spid="1028"/>
                                            </p:tgtEl>
                                            <p:attrNameLst>
                                              <p:attrName>style.visibility</p:attrName>
                                            </p:attrNameLst>
                                          </p:cBhvr>
                                          <p:to>
                                            <p:strVal val="hidden"/>
                                          </p:to>
                                        </p:set>
                                      </p:childTnLst>
                                    </p:cTn>
                                  </p:par>
                                  <p:par>
                                    <p:cTn id="141" presetID="9" presetClass="exit" presetSubtype="0" fill="hold" grpId="1" nodeType="withEffect">
                                      <p:stCondLst>
                                        <p:cond delay="0"/>
                                      </p:stCondLst>
                                      <p:childTnLst>
                                        <p:animEffect transition="out" filter="dissolve">
                                          <p:cBhvr>
                                            <p:cTn id="142" dur="500"/>
                                            <p:tgtEl>
                                              <p:spTgt spid="73"/>
                                            </p:tgtEl>
                                          </p:cBhvr>
                                        </p:animEffect>
                                        <p:set>
                                          <p:cBhvr>
                                            <p:cTn id="143" dur="1" fill="hold">
                                              <p:stCondLst>
                                                <p:cond delay="499"/>
                                              </p:stCondLst>
                                            </p:cTn>
                                            <p:tgtEl>
                                              <p:spTgt spid="73"/>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par>
                                    <p:cTn id="146" presetID="1" presetClass="exit" presetSubtype="0" fill="hold" nodeType="withEffect">
                                      <p:stCondLst>
                                        <p:cond delay="800"/>
                                      </p:stCondLst>
                                      <p:childTnLst>
                                        <p:set>
                                          <p:cBhvr>
                                            <p:cTn id="147" dur="1" fill="hold">
                                              <p:stCondLst>
                                                <p:cond delay="0"/>
                                              </p:stCondLst>
                                            </p:cTn>
                                            <p:tgtEl>
                                              <p:spTgt spid="64"/>
                                            </p:tgtEl>
                                            <p:attrNameLst>
                                              <p:attrName>style.visibility</p:attrName>
                                            </p:attrNameLst>
                                          </p:cBhvr>
                                          <p:to>
                                            <p:strVal val="hidden"/>
                                          </p:to>
                                        </p:set>
                                      </p:childTnLst>
                                    </p:cTn>
                                  </p:par>
                                  <p:par>
                                    <p:cTn id="148" presetID="1" presetClass="entr" presetSubtype="0" fill="hold" nodeType="withEffect">
                                      <p:stCondLst>
                                        <p:cond delay="800"/>
                                      </p:stCondLst>
                                      <p:childTnLst>
                                        <p:set>
                                          <p:cBhvr>
                                            <p:cTn id="149"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150" restart="whenNotActive" fill="hold" evtFilter="cancelBubble" nodeType="interactiveSeq">
                    <p:stCondLst>
                      <p:cond evt="onClick" delay="0">
                        <p:tgtEl>
                          <p:spTgt spid="1025"/>
                        </p:tgtEl>
                      </p:cond>
                    </p:stCondLst>
                    <p:endSync evt="end" delay="0">
                      <p:rtn val="all"/>
                    </p:endSync>
                    <p:childTnLst>
                      <p:par>
                        <p:cTn id="151" fill="hold">
                          <p:stCondLst>
                            <p:cond delay="0"/>
                          </p:stCondLst>
                          <p:childTnLst>
                            <p:par>
                              <p:cTn id="152" fill="hold">
                                <p:stCondLst>
                                  <p:cond delay="0"/>
                                </p:stCondLst>
                                <p:childTnLst>
                                  <p:par>
                                    <p:cTn id="153" presetID="42" presetClass="path" presetSubtype="0" fill="hold" nodeType="withEffect" p14:presetBounceEnd="9000">
                                      <p:stCondLst>
                                        <p:cond delay="0"/>
                                      </p:stCondLst>
                                      <p:childTnLst>
                                        <p:animMotion origin="layout" path="M 2.08333E-7 3.7037E-6 L 0.00078 0.72685 " pathEditMode="relative" rAng="0" ptsTypes="AA" p14:bounceEnd="9000">
                                          <p:cBhvr>
                                            <p:cTn id="154" dur="750" fill="hold"/>
                                            <p:tgtEl>
                                              <p:spTgt spid="67"/>
                                            </p:tgtEl>
                                            <p:attrNameLst>
                                              <p:attrName>ppt_x</p:attrName>
                                              <p:attrName>ppt_y</p:attrName>
                                            </p:attrNameLst>
                                          </p:cBhvr>
                                          <p:rCtr x="39" y="36343"/>
                                        </p:animMotion>
                                      </p:childTnLst>
                                    </p:cTn>
                                  </p:par>
                                  <p:par>
                                    <p:cTn id="155" presetID="1" presetClass="mediacall" presetSubtype="0" fill="hold" nodeType="withEffect">
                                      <p:stCondLst>
                                        <p:cond delay="0"/>
                                      </p:stCondLst>
                                      <p:childTnLst>
                                        <p:cmd type="call" cmd="playFrom(0.0)">
                                          <p:cBhvr>
                                            <p:cTn id="156" dur="2832" fill="hold"/>
                                            <p:tgtEl>
                                              <p:spTgt spid="4"/>
                                            </p:tgtEl>
                                          </p:cBhvr>
                                        </p:cmd>
                                      </p:childTnLst>
                                    </p:cTn>
                                  </p:par>
                                  <p:par>
                                    <p:cTn id="157" presetID="1" presetClass="exit" presetSubtype="0" fill="hold" nodeType="withEffect">
                                      <p:stCondLst>
                                        <p:cond delay="750"/>
                                      </p:stCondLst>
                                      <p:childTnLst>
                                        <p:set>
                                          <p:cBhvr>
                                            <p:cTn id="158" dur="1" fill="hold">
                                              <p:stCondLst>
                                                <p:cond delay="0"/>
                                              </p:stCondLst>
                                            </p:cTn>
                                            <p:tgtEl>
                                              <p:spTgt spid="1025"/>
                                            </p:tgtEl>
                                            <p:attrNameLst>
                                              <p:attrName>style.visibility</p:attrName>
                                            </p:attrNameLst>
                                          </p:cBhvr>
                                          <p:to>
                                            <p:strVal val="hidden"/>
                                          </p:to>
                                        </p:set>
                                      </p:childTnLst>
                                    </p:cTn>
                                  </p:par>
                                  <p:par>
                                    <p:cTn id="159" presetID="1" presetClass="exit" presetSubtype="0" fill="hold" nodeType="withEffect">
                                      <p:stCondLst>
                                        <p:cond delay="750"/>
                                      </p:stCondLst>
                                      <p:childTnLst>
                                        <p:set>
                                          <p:cBhvr>
                                            <p:cTn id="160" dur="1" fill="hold">
                                              <p:stCondLst>
                                                <p:cond delay="0"/>
                                              </p:stCondLst>
                                            </p:cTn>
                                            <p:tgtEl>
                                              <p:spTgt spid="67"/>
                                            </p:tgtEl>
                                            <p:attrNameLst>
                                              <p:attrName>style.visibility</p:attrName>
                                            </p:attrNameLst>
                                          </p:cBhvr>
                                          <p:to>
                                            <p:strVal val="hidden"/>
                                          </p:to>
                                        </p:set>
                                      </p:childTnLst>
                                    </p:cTn>
                                  </p:par>
                                  <p:par>
                                    <p:cTn id="161" presetID="1" presetClass="entr" presetSubtype="0" fill="hold" nodeType="withEffect">
                                      <p:stCondLst>
                                        <p:cond delay="750"/>
                                      </p:stCondLst>
                                      <p:childTnLst>
                                        <p:set>
                                          <p:cBhvr>
                                            <p:cTn id="162" dur="1" fill="hold">
                                              <p:stCondLst>
                                                <p:cond delay="0"/>
                                              </p:stCondLst>
                                            </p:cTn>
                                            <p:tgtEl>
                                              <p:spTgt spid="66"/>
                                            </p:tgtEl>
                                            <p:attrNameLst>
                                              <p:attrName>style.visibility</p:attrName>
                                            </p:attrNameLst>
                                          </p:cBhvr>
                                          <p:to>
                                            <p:strVal val="visible"/>
                                          </p:to>
                                        </p:set>
                                      </p:childTnLst>
                                    </p:cTn>
                                  </p:par>
                                  <p:par>
                                    <p:cTn id="163" presetID="1" presetClass="exit" presetSubtype="0" fill="hold" nodeType="withEffect">
                                      <p:stCondLst>
                                        <p:cond delay="1000"/>
                                      </p:stCondLst>
                                      <p:childTnLst>
                                        <p:set>
                                          <p:cBhvr>
                                            <p:cTn id="164" dur="1" fill="hold">
                                              <p:stCondLst>
                                                <p:cond delay="0"/>
                                              </p:stCondLst>
                                            </p:cTn>
                                            <p:tgtEl>
                                              <p:spTgt spid="66"/>
                                            </p:tgtEl>
                                            <p:attrNameLst>
                                              <p:attrName>style.visibility</p:attrName>
                                            </p:attrNameLst>
                                          </p:cBhvr>
                                          <p:to>
                                            <p:strVal val="hidden"/>
                                          </p:to>
                                        </p:set>
                                      </p:childTnLst>
                                    </p:cTn>
                                  </p:par>
                                  <p:par>
                                    <p:cTn id="165" presetID="1" presetClass="entr" presetSubtype="0" fill="hold" nodeType="withEffect">
                                      <p:stCondLst>
                                        <p:cond delay="1000"/>
                                      </p:stCondLst>
                                      <p:childTnLst>
                                        <p:set>
                                          <p:cBhvr>
                                            <p:cTn id="16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025"/>
                      </p:tgtEl>
                    </p:cond>
                  </p:nextCondLst>
                </p:seq>
                <p:audio>
                  <p:cMediaNode vol="80000">
                    <p:cTn id="167" fill="hold" display="0">
                      <p:stCondLst>
                        <p:cond delay="indefinite"/>
                      </p:stCondLst>
                      <p:endCondLst>
                        <p:cond evt="onStopAudio" delay="0">
                          <p:tgtEl>
                            <p:sldTgt/>
                          </p:tgtEl>
                        </p:cond>
                      </p:endCondLst>
                    </p:cTn>
                    <p:tgtEl>
                      <p:spTgt spid="3"/>
                    </p:tgtEl>
                  </p:cMediaNode>
                </p:audio>
                <p:audio>
                  <p:cMediaNode vol="80000">
                    <p:cTn id="168" fill="hold" display="0">
                      <p:stCondLst>
                        <p:cond delay="indefinite"/>
                      </p:stCondLst>
                      <p:endCondLst>
                        <p:cond evt="onStopAudio" delay="0">
                          <p:tgtEl>
                            <p:sldTgt/>
                          </p:tgtEl>
                        </p:cond>
                      </p:endCondLst>
                    </p:cTn>
                    <p:tgtEl>
                      <p:spTgt spid="70"/>
                    </p:tgtEl>
                  </p:cMediaNode>
                </p:audio>
                <p:audio>
                  <p:cMediaNode vol="80000">
                    <p:cTn id="169" fill="hold" display="0">
                      <p:stCondLst>
                        <p:cond delay="indefinite"/>
                      </p:stCondLst>
                      <p:endCondLst>
                        <p:cond evt="onStopAudio" delay="0">
                          <p:tgtEl>
                            <p:sldTgt/>
                          </p:tgtEl>
                        </p:cond>
                      </p:endCondLst>
                    </p:cTn>
                    <p:tgtEl>
                      <p:spTgt spid="71"/>
                    </p:tgtEl>
                  </p:cMediaNode>
                </p:audio>
                <p:audio>
                  <p:cMediaNode vol="80000">
                    <p:cTn id="170" fill="hold" display="0">
                      <p:stCondLst>
                        <p:cond delay="indefinite"/>
                      </p:stCondLst>
                      <p:endCondLst>
                        <p:cond evt="onStopAudio" delay="0">
                          <p:tgtEl>
                            <p:sldTgt/>
                          </p:tgtEl>
                        </p:cond>
                      </p:endCondLst>
                    </p:cTn>
                    <p:tgtEl>
                      <p:spTgt spid="4"/>
                    </p:tgtEl>
                  </p:cMediaNode>
                </p:audio>
                <p:audio>
                  <p:cMediaNode vol="34694">
                    <p:cTn id="171" fill="hold" display="0">
                      <p:stCondLst>
                        <p:cond delay="indefinite"/>
                      </p:stCondLst>
                      <p:endCondLst>
                        <p:cond evt="onStopAudio" delay="0">
                          <p:tgtEl>
                            <p:sldTgt/>
                          </p:tgtEl>
                        </p:cond>
                      </p:endCondLst>
                    </p:cTn>
                    <p:tgtEl>
                      <p:spTgt spid="68"/>
                    </p:tgtEl>
                  </p:cMediaNode>
                </p:audio>
              </p:childTnLst>
            </p:cTn>
          </p:par>
        </p:tnLst>
        <p:bldLst>
          <p:bldP spid="9" grpId="0" animBg="1"/>
          <p:bldP spid="10" grpId="0" animBg="1"/>
          <p:bldP spid="10" grpId="1" animBg="1"/>
          <p:bldP spid="18" grpId="0"/>
          <p:bldP spid="20" grpId="0" animBg="1"/>
          <p:bldP spid="20" grpId="1" animBg="1"/>
          <p:bldP spid="21" grpId="0" animBg="1"/>
          <p:bldP spid="72" grpId="0" animBg="1"/>
          <p:bldP spid="72" grpId="1" animBg="1"/>
          <p:bldP spid="73" grpId="0" animBg="1"/>
          <p:bldP spid="7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71" fill="hold"/>
                                            <p:tgtEl>
                                              <p:spTgt spid="68"/>
                                            </p:tgtEl>
                                          </p:cBhvr>
                                        </p:cmd>
                                      </p:childTnLst>
                                    </p:cTn>
                                  </p:par>
                                  <p:par>
                                    <p:cTn id="7" presetID="49" presetClass="entr" presetSubtype="0" decel="10000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 calcmode="lin" valueType="num">
                                          <p:cBhvr>
                                            <p:cTn id="11" dur="500" fill="hold"/>
                                            <p:tgtEl>
                                              <p:spTgt spid="6"/>
                                            </p:tgtEl>
                                            <p:attrNameLst>
                                              <p:attrName>style.rotation</p:attrName>
                                            </p:attrNameLst>
                                          </p:cBhvr>
                                          <p:tavLst>
                                            <p:tav tm="0">
                                              <p:val>
                                                <p:fltVal val="360"/>
                                              </p:val>
                                            </p:tav>
                                            <p:tav tm="100000">
                                              <p:val>
                                                <p:fltVal val="0"/>
                                              </p:val>
                                            </p:tav>
                                          </p:tavLst>
                                        </p:anim>
                                        <p:animEffect transition="in" filter="fade">
                                          <p:cBhvr>
                                            <p:cTn id="12" dur="500"/>
                                            <p:tgtEl>
                                              <p:spTgt spid="6"/>
                                            </p:tgtEl>
                                          </p:cBhvr>
                                        </p:animEffect>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0-#ppt_h/2"/>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anim calcmode="lin" valueType="num">
                                          <p:cBhvr>
                                            <p:cTn id="24" dur="500" fill="hold"/>
                                            <p:tgtEl>
                                              <p:spTgt spid="61"/>
                                            </p:tgtEl>
                                            <p:attrNameLst>
                                              <p:attrName>ppt_x</p:attrName>
                                            </p:attrNameLst>
                                          </p:cBhvr>
                                          <p:tavLst>
                                            <p:tav tm="0">
                                              <p:val>
                                                <p:strVal val="#ppt_x"/>
                                              </p:val>
                                            </p:tav>
                                            <p:tav tm="100000">
                                              <p:val>
                                                <p:strVal val="#ppt_x"/>
                                              </p:val>
                                            </p:tav>
                                          </p:tavLst>
                                        </p:anim>
                                        <p:anim calcmode="lin" valueType="num">
                                          <p:cBhvr>
                                            <p:cTn id="25" dur="500" fill="hold"/>
                                            <p:tgtEl>
                                              <p:spTgt spid="6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anim calcmode="lin" valueType="num">
                                          <p:cBhvr>
                                            <p:cTn id="29" dur="500" fill="hold"/>
                                            <p:tgtEl>
                                              <p:spTgt spid="63"/>
                                            </p:tgtEl>
                                            <p:attrNameLst>
                                              <p:attrName>ppt_x</p:attrName>
                                            </p:attrNameLst>
                                          </p:cBhvr>
                                          <p:tavLst>
                                            <p:tav tm="0">
                                              <p:val>
                                                <p:strVal val="#ppt_x"/>
                                              </p:val>
                                            </p:tav>
                                            <p:tav tm="100000">
                                              <p:val>
                                                <p:strVal val="#ppt_x"/>
                                              </p:val>
                                            </p:tav>
                                          </p:tavLst>
                                        </p:anim>
                                        <p:anim calcmode="lin" valueType="num">
                                          <p:cBhvr>
                                            <p:cTn id="30" dur="500" fill="hold"/>
                                            <p:tgtEl>
                                              <p:spTgt spid="6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anim calcmode="lin" valueType="num">
                                          <p:cBhvr>
                                            <p:cTn id="34" dur="500" fill="hold"/>
                                            <p:tgtEl>
                                              <p:spTgt spid="1028"/>
                                            </p:tgtEl>
                                            <p:attrNameLst>
                                              <p:attrName>ppt_x</p:attrName>
                                            </p:attrNameLst>
                                          </p:cBhvr>
                                          <p:tavLst>
                                            <p:tav tm="0">
                                              <p:val>
                                                <p:strVal val="#ppt_x"/>
                                              </p:val>
                                            </p:tav>
                                            <p:tav tm="100000">
                                              <p:val>
                                                <p:strVal val="#ppt_x"/>
                                              </p:val>
                                            </p:tav>
                                          </p:tavLst>
                                        </p:anim>
                                        <p:anim calcmode="lin" valueType="num">
                                          <p:cBhvr>
                                            <p:cTn id="35" dur="500" fill="hold"/>
                                            <p:tgtEl>
                                              <p:spTgt spid="102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1025"/>
                                            </p:tgtEl>
                                            <p:attrNameLst>
                                              <p:attrName>style.visibility</p:attrName>
                                            </p:attrNameLst>
                                          </p:cBhvr>
                                          <p:to>
                                            <p:strVal val="visible"/>
                                          </p:to>
                                        </p:set>
                                        <p:animEffect transition="in" filter="fade">
                                          <p:cBhvr>
                                            <p:cTn id="38" dur="500"/>
                                            <p:tgtEl>
                                              <p:spTgt spid="1025"/>
                                            </p:tgtEl>
                                          </p:cBhvr>
                                        </p:animEffect>
                                        <p:anim calcmode="lin" valueType="num">
                                          <p:cBhvr>
                                            <p:cTn id="39" dur="500" fill="hold"/>
                                            <p:tgtEl>
                                              <p:spTgt spid="1025"/>
                                            </p:tgtEl>
                                            <p:attrNameLst>
                                              <p:attrName>ppt_x</p:attrName>
                                            </p:attrNameLst>
                                          </p:cBhvr>
                                          <p:tavLst>
                                            <p:tav tm="0">
                                              <p:val>
                                                <p:strVal val="#ppt_x"/>
                                              </p:val>
                                            </p:tav>
                                            <p:tav tm="100000">
                                              <p:val>
                                                <p:strVal val="#ppt_x"/>
                                              </p:val>
                                            </p:tav>
                                          </p:tavLst>
                                        </p:anim>
                                        <p:anim calcmode="lin" valueType="num">
                                          <p:cBhvr>
                                            <p:cTn id="40" dur="500" fill="hold"/>
                                            <p:tgtEl>
                                              <p:spTgt spid="1025"/>
                                            </p:tgtEl>
                                            <p:attrNameLst>
                                              <p:attrName>ppt_y</p:attrName>
                                            </p:attrNameLst>
                                          </p:cBhvr>
                                          <p:tavLst>
                                            <p:tav tm="0">
                                              <p:val>
                                                <p:strVal val="#ppt_y+.1"/>
                                              </p:val>
                                            </p:tav>
                                            <p:tav tm="100000">
                                              <p:val>
                                                <p:strVal val="#ppt_y"/>
                                              </p:val>
                                            </p:tav>
                                          </p:tavLst>
                                        </p:anim>
                                      </p:childTnLst>
                                    </p:cTn>
                                  </p:par>
                                  <p:par>
                                    <p:cTn id="41" presetID="17" presetClass="entr" presetSubtype="10" fill="hold" grpId="0" nodeType="withEffect">
                                      <p:stCondLst>
                                        <p:cond delay="2000"/>
                                      </p:stCondLst>
                                      <p:iterate type="lt">
                                        <p:tmPct val="5000"/>
                                      </p:iterate>
                                      <p:childTnLst>
                                        <p:set>
                                          <p:cBhvr>
                                            <p:cTn id="42" dur="1" fill="hold">
                                              <p:stCondLst>
                                                <p:cond delay="0"/>
                                              </p:stCondLst>
                                            </p:cTn>
                                            <p:tgtEl>
                                              <p:spTgt spid="18"/>
                                            </p:tgtEl>
                                            <p:attrNameLst>
                                              <p:attrName>style.visibility</p:attrName>
                                            </p:attrNameLst>
                                          </p:cBhvr>
                                          <p:to>
                                            <p:strVal val="visible"/>
                                          </p:to>
                                        </p:set>
                                        <p:anim calcmode="lin" valueType="num">
                                          <p:cBhvr>
                                            <p:cTn id="43" dur="250" fill="hold"/>
                                            <p:tgtEl>
                                              <p:spTgt spid="18"/>
                                            </p:tgtEl>
                                            <p:attrNameLst>
                                              <p:attrName>ppt_w</p:attrName>
                                            </p:attrNameLst>
                                          </p:cBhvr>
                                          <p:tavLst>
                                            <p:tav tm="0">
                                              <p:val>
                                                <p:fltVal val="0"/>
                                              </p:val>
                                            </p:tav>
                                            <p:tav tm="100000">
                                              <p:val>
                                                <p:strVal val="#ppt_w"/>
                                              </p:val>
                                            </p:tav>
                                          </p:tavLst>
                                        </p:anim>
                                        <p:anim calcmode="lin" valueType="num">
                                          <p:cBhvr>
                                            <p:cTn id="44" dur="250" fill="hold"/>
                                            <p:tgtEl>
                                              <p:spTgt spid="18"/>
                                            </p:tgtEl>
                                            <p:attrNameLst>
                                              <p:attrName>ppt_h</p:attrName>
                                            </p:attrNameLst>
                                          </p:cBhvr>
                                          <p:tavLst>
                                            <p:tav tm="0">
                                              <p:val>
                                                <p:strVal val="#ppt_h"/>
                                              </p:val>
                                            </p:tav>
                                            <p:tav tm="100000">
                                              <p:val>
                                                <p:strVal val="#ppt_h"/>
                                              </p:val>
                                            </p:tav>
                                          </p:tavLst>
                                        </p:anim>
                                      </p:childTnLst>
                                    </p:cTn>
                                  </p:par>
                                  <p:par>
                                    <p:cTn id="45" presetID="42" presetClass="entr" presetSubtype="0" fill="hold" grpId="0" nodeType="withEffect">
                                      <p:stCondLst>
                                        <p:cond delay="275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75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anim calcmode="lin" valueType="num">
                                          <p:cBhvr>
                                            <p:cTn id="53" dur="500" fill="hold"/>
                                            <p:tgtEl>
                                              <p:spTgt spid="72"/>
                                            </p:tgtEl>
                                            <p:attrNameLst>
                                              <p:attrName>ppt_x</p:attrName>
                                            </p:attrNameLst>
                                          </p:cBhvr>
                                          <p:tavLst>
                                            <p:tav tm="0">
                                              <p:val>
                                                <p:strVal val="#ppt_x"/>
                                              </p:val>
                                            </p:tav>
                                            <p:tav tm="100000">
                                              <p:val>
                                                <p:strVal val="#ppt_x"/>
                                              </p:val>
                                            </p:tav>
                                          </p:tavLst>
                                        </p:anim>
                                        <p:anim calcmode="lin" valueType="num">
                                          <p:cBhvr>
                                            <p:cTn id="54" dur="500" fill="hold"/>
                                            <p:tgtEl>
                                              <p:spTgt spid="7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75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75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strVal val="#ppt_x"/>
                                              </p:val>
                                            </p:tav>
                                            <p:tav tm="100000">
                                              <p:val>
                                                <p:strVal val="#ppt_x"/>
                                              </p:val>
                                            </p:tav>
                                          </p:tavLst>
                                        </p:anim>
                                        <p:anim calcmode="lin" valueType="num">
                                          <p:cBhvr>
                                            <p:cTn id="64"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19" name="cashreg.wav"/>
                                            </p:tgtEl>
                                          </p:cMediaNode>
                                        </p:audio>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19"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19" name="cashreg.wav"/>
                                            </p:tgtEl>
                                          </p:cMediaNode>
                                        </p:audio>
                                      </p:sub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19" name="cashreg.wav"/>
                                            </p:tgtEl>
                                          </p:cMediaNode>
                                        </p:audio>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19" name="cashreg.wav"/>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22" presetClass="exit" presetSubtype="2" fill="hold" grpId="0" nodeType="clickEffect">
                                      <p:stCondLst>
                                        <p:cond delay="0"/>
                                      </p:stCondLst>
                                      <p:childTnLst>
                                        <p:animEffect transition="out" filter="wipe(right)">
                                          <p:cBhvr>
                                            <p:cTn id="90" dur="59000"/>
                                            <p:tgtEl>
                                              <p:spTgt spid="10"/>
                                            </p:tgtEl>
                                          </p:cBhvr>
                                        </p:animEffect>
                                        <p:set>
                                          <p:cBhvr>
                                            <p:cTn id="91" dur="1" fill="hold">
                                              <p:stCondLst>
                                                <p:cond delay="58999"/>
                                              </p:stCondLst>
                                            </p:cTn>
                                            <p:tgtEl>
                                              <p:spTgt spid="10"/>
                                            </p:tgtEl>
                                            <p:attrNameLst>
                                              <p:attrName>style.visibility</p:attrName>
                                            </p:attrNameLst>
                                          </p:cBhvr>
                                          <p:to>
                                            <p:strVal val="hidden"/>
                                          </p:to>
                                        </p:set>
                                      </p:childTnLst>
                                    </p:cTn>
                                  </p:par>
                                  <p:par>
                                    <p:cTn id="92" presetID="19" presetClass="emph" presetSubtype="0" fill="hold" grpId="1" nodeType="withEffect">
                                      <p:stCondLst>
                                        <p:cond delay="0"/>
                                      </p:stCondLst>
                                      <p:childTnLst>
                                        <p:animClr clrSpc="rgb" dir="cw">
                                          <p:cBhvr override="childStyle">
                                            <p:cTn id="93" dur="59000" fill="hold"/>
                                            <p:tgtEl>
                                              <p:spTgt spid="10"/>
                                            </p:tgtEl>
                                            <p:attrNameLst>
                                              <p:attrName>style.color</p:attrName>
                                            </p:attrNameLst>
                                          </p:cBhvr>
                                          <p:to>
                                            <a:srgbClr val="FF0000"/>
                                          </p:to>
                                        </p:animClr>
                                        <p:animClr clrSpc="rgb" dir="cw">
                                          <p:cBhvr>
                                            <p:cTn id="94" dur="59000" fill="hold"/>
                                            <p:tgtEl>
                                              <p:spTgt spid="10"/>
                                            </p:tgtEl>
                                            <p:attrNameLst>
                                              <p:attrName>fillcolor</p:attrName>
                                            </p:attrNameLst>
                                          </p:cBhvr>
                                          <p:to>
                                            <a:srgbClr val="FF0000"/>
                                          </p:to>
                                        </p:animClr>
                                        <p:set>
                                          <p:cBhvr>
                                            <p:cTn id="95" dur="59000" fill="hold"/>
                                            <p:tgtEl>
                                              <p:spTgt spid="10"/>
                                            </p:tgtEl>
                                            <p:attrNameLst>
                                              <p:attrName>fill.type</p:attrName>
                                            </p:attrNameLst>
                                          </p:cBhvr>
                                          <p:to>
                                            <p:strVal val="solid"/>
                                          </p:to>
                                        </p:set>
                                        <p:set>
                                          <p:cBhvr>
                                            <p:cTn id="96" dur="590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p:stCondLst>
                            <p:cond delay="0"/>
                          </p:stCondLst>
                          <p:childTnLst>
                            <p:par>
                              <p:cTn id="99" fill="hold">
                                <p:stCondLst>
                                  <p:cond delay="0"/>
                                </p:stCondLst>
                                <p:childTnLst>
                                  <p:par>
                                    <p:cTn id="100" presetID="42" presetClass="path" presetSubtype="0" fill="hold" nodeType="clickEffect">
                                      <p:stCondLst>
                                        <p:cond delay="0"/>
                                      </p:stCondLst>
                                      <p:childTnLst>
                                        <p:animMotion origin="layout" path="M 2.91667E-6 3.7037E-6 L 0.00078 0.72685 " pathEditMode="relative" rAng="0" ptsTypes="AA">
                                          <p:cBhvr>
                                            <p:cTn id="101" dur="750" fill="hold"/>
                                            <p:tgtEl>
                                              <p:spTgt spid="85"/>
                                            </p:tgtEl>
                                            <p:attrNameLst>
                                              <p:attrName>ppt_x</p:attrName>
                                              <p:attrName>ppt_y</p:attrName>
                                            </p:attrNameLst>
                                          </p:cBhvr>
                                          <p:rCtr x="39" y="36343"/>
                                        </p:animMotion>
                                      </p:childTnLst>
                                    </p:cTn>
                                  </p:par>
                                </p:childTnLst>
                              </p:cTn>
                            </p:par>
                            <p:par>
                              <p:cTn id="102" fill="hold">
                                <p:stCondLst>
                                  <p:cond delay="750"/>
                                </p:stCondLst>
                                <p:childTnLst>
                                  <p:par>
                                    <p:cTn id="103" presetID="0" presetClass="path" presetSubtype="0" fill="hold" nodeType="afterEffect">
                                      <p:stCondLst>
                                        <p:cond delay="0"/>
                                      </p:stCondLst>
                                      <p:childTnLst>
                                        <p:animMotion origin="layout" path="M 0.00065 0.73426 L 0.00065 0.73449 C 0.00208 0.72685 0.00508 0.71967 0.00481 0.71203 C 0.00481 0.71041 -0.00287 0.68703 -0.00456 0.68426 C -0.0056 0.68217 -0.00729 0.68171 -0.00873 0.68055 C -0.01498 0.68171 -0.02123 0.68194 -0.02748 0.68426 C -0.03047 0.68518 -0.0375 0.69421 -0.03998 0.69722 C -0.04128 0.70092 -0.04232 0.70509 -0.04401 0.70833 C -0.04714 0.71389 -0.05091 0.71851 -0.05339 0.725 L -0.0638 0.75092 C -0.06693 0.76689 -0.06185 0.74166 -0.06797 0.76574 C -0.06888 0.76921 -0.0694 0.77314 -0.07005 0.77685 C -0.0724 0.78773 -0.07396 0.79328 -0.07526 0.80463 C -0.08112 0.85254 -0.07657 0.81666 -0.07943 0.85277 C -0.08034 0.86389 -0.08151 0.875 -0.08255 0.88611 C -0.08386 0.92291 -0.0836 0.90694 -0.0836 0.93426 L -0.0836 0.93449 " pathEditMode="relative" rAng="0" ptsTypes="AAAAAAAAAAAAAAAAA">
                                          <p:cBhvr>
                                            <p:cTn id="104" dur="500" fill="hold"/>
                                            <p:tgtEl>
                                              <p:spTgt spid="85"/>
                                            </p:tgtEl>
                                            <p:attrNameLst>
                                              <p:attrName>ppt_x</p:attrName>
                                              <p:attrName>ppt_y</p:attrName>
                                            </p:attrNameLst>
                                          </p:cBhvr>
                                          <p:rCtr x="-4010" y="7315"/>
                                        </p:animMotion>
                                      </p:childTnLst>
                                    </p:cTn>
                                  </p:par>
                                  <p:par>
                                    <p:cTn id="105" presetID="1" presetClass="exit" presetSubtype="0" fill="hold" nodeType="withEffect">
                                      <p:stCondLst>
                                        <p:cond delay="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mediacall" presetSubtype="0" fill="hold" nodeType="withEffect">
                                      <p:stCondLst>
                                        <p:cond delay="0"/>
                                      </p:stCondLst>
                                      <p:childTnLst>
                                        <p:cmd type="call" cmd="playFrom(0.0)">
                                          <p:cBhvr>
                                            <p:cTn id="108" dur="504" fill="hold"/>
                                            <p:tgtEl>
                                              <p:spTgt spid="3"/>
                                            </p:tgtEl>
                                          </p:cBhvr>
                                        </p:cmd>
                                      </p:childTnLst>
                                    </p:cTn>
                                  </p:par>
                                  <p:par>
                                    <p:cTn id="109" presetID="9" presetClass="exit" presetSubtype="0" fill="hold" grpId="1" nodeType="withEffect">
                                      <p:stCondLst>
                                        <p:cond delay="0"/>
                                      </p:stCondLst>
                                      <p:childTnLst>
                                        <p:animEffect transition="out" filter="dissolve">
                                          <p:cBhvr>
                                            <p:cTn id="110" dur="500"/>
                                            <p:tgtEl>
                                              <p:spTgt spid="20"/>
                                            </p:tgtEl>
                                          </p:cBhvr>
                                        </p:animEffect>
                                        <p:set>
                                          <p:cBhvr>
                                            <p:cTn id="111" dur="1" fill="hold">
                                              <p:stCondLst>
                                                <p:cond delay="499"/>
                                              </p:stCondLst>
                                            </p:cTn>
                                            <p:tgtEl>
                                              <p:spTgt spid="20"/>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1032"/>
                                            </p:tgtEl>
                                            <p:attrNameLst>
                                              <p:attrName>style.visibility</p:attrName>
                                            </p:attrNameLst>
                                          </p:cBhvr>
                                          <p:to>
                                            <p:strVal val="visible"/>
                                          </p:to>
                                        </p:set>
                                      </p:childTnLst>
                                    </p:cTn>
                                  </p:par>
                                  <p:par>
                                    <p:cTn id="114" presetID="1" presetClass="exit" presetSubtype="0" fill="hold" nodeType="withEffect">
                                      <p:stCondLst>
                                        <p:cond delay="800"/>
                                      </p:stCondLst>
                                      <p:childTnLst>
                                        <p:set>
                                          <p:cBhvr>
                                            <p:cTn id="115" dur="1" fill="hold">
                                              <p:stCondLst>
                                                <p:cond delay="0"/>
                                              </p:stCondLst>
                                            </p:cTn>
                                            <p:tgtEl>
                                              <p:spTgt spid="1032"/>
                                            </p:tgtEl>
                                            <p:attrNameLst>
                                              <p:attrName>style.visibility</p:attrName>
                                            </p:attrNameLst>
                                          </p:cBhvr>
                                          <p:to>
                                            <p:strVal val="hidden"/>
                                          </p:to>
                                        </p:set>
                                      </p:childTnLst>
                                    </p:cTn>
                                  </p:par>
                                  <p:par>
                                    <p:cTn id="116" presetID="1" presetClass="entr" presetSubtype="0" fill="hold" nodeType="withEffect">
                                      <p:stCondLst>
                                        <p:cond delay="800"/>
                                      </p:stCondLst>
                                      <p:childTnLst>
                                        <p:set>
                                          <p:cBhvr>
                                            <p:cTn id="117"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118" restart="whenNotActive" fill="hold" evtFilter="cancelBubble" nodeType="interactiveSeq">
                    <p:stCondLst>
                      <p:cond evt="onClick" delay="0">
                        <p:tgtEl>
                          <p:spTgt spid="63"/>
                        </p:tgtEl>
                      </p:cond>
                    </p:stCondLst>
                    <p:endSync evt="end" delay="0">
                      <p:rtn val="all"/>
                    </p:endSync>
                    <p:childTnLst>
                      <p:par>
                        <p:cTn id="119" fill="hold">
                          <p:stCondLst>
                            <p:cond delay="0"/>
                          </p:stCondLst>
                          <p:childTnLst>
                            <p:par>
                              <p:cTn id="120" fill="hold">
                                <p:stCondLst>
                                  <p:cond delay="0"/>
                                </p:stCondLst>
                                <p:childTnLst>
                                  <p:par>
                                    <p:cTn id="121" presetID="42" presetClass="path" presetSubtype="0" fill="hold" nodeType="withEffect">
                                      <p:stCondLst>
                                        <p:cond delay="0"/>
                                      </p:stCondLst>
                                      <p:childTnLst>
                                        <p:animMotion origin="layout" path="M -2.91667E-6 2.22222E-6 L 0.00078 0.72685 " pathEditMode="relative" rAng="0" ptsTypes="AA">
                                          <p:cBhvr>
                                            <p:cTn id="122" dur="750" fill="hold"/>
                                            <p:tgtEl>
                                              <p:spTgt spid="54"/>
                                            </p:tgtEl>
                                            <p:attrNameLst>
                                              <p:attrName>ppt_x</p:attrName>
                                              <p:attrName>ppt_y</p:attrName>
                                            </p:attrNameLst>
                                          </p:cBhvr>
                                          <p:rCtr x="39" y="36343"/>
                                        </p:animMotion>
                                      </p:childTnLst>
                                    </p:cTn>
                                  </p:par>
                                </p:childTnLst>
                              </p:cTn>
                            </p:par>
                            <p:par>
                              <p:cTn id="123" fill="hold">
                                <p:stCondLst>
                                  <p:cond delay="750"/>
                                </p:stCondLst>
                                <p:childTnLst>
                                  <p:par>
                                    <p:cTn id="124" presetID="0" presetClass="path" presetSubtype="0" fill="hold" nodeType="afterEffect">
                                      <p:stCondLst>
                                        <p:cond delay="0"/>
                                      </p:stCondLst>
                                      <p:childTnLst>
                                        <p:animMotion origin="layout" path="M 0.00065 0.73426 L 0.00065 0.73449 C 0.00209 0.72685 0.00508 0.71967 0.00482 0.71203 C 0.00482 0.71041 -0.00286 0.68703 -0.00455 0.68426 C -0.0056 0.68217 -0.00729 0.68171 -0.00872 0.68055 C -0.01497 0.68171 -0.02122 0.68194 -0.02747 0.68426 C -0.03047 0.68518 -0.0375 0.69421 -0.03997 0.69722 C -0.04127 0.70092 -0.04231 0.70509 -0.04401 0.70833 C -0.04713 0.71389 -0.05091 0.71852 -0.05338 0.725 L -0.0638 0.75092 C -0.06692 0.7669 -0.06185 0.74166 -0.06797 0.76574 C -0.06888 0.76921 -0.0694 0.77315 -0.07005 0.77685 C -0.07239 0.78773 -0.07396 0.79328 -0.07526 0.80463 C -0.08112 0.85254 -0.07656 0.81666 -0.07942 0.85278 C -0.08034 0.86389 -0.08151 0.875 -0.08255 0.88611 C -0.08385 0.92291 -0.08359 0.90694 -0.08359 0.93426 L -0.08359 0.93449 " pathEditMode="relative" rAng="0" ptsTypes="AAAAAAAAAAAAAAAAA">
                                          <p:cBhvr>
                                            <p:cTn id="125" dur="500" fill="hold"/>
                                            <p:tgtEl>
                                              <p:spTgt spid="54"/>
                                            </p:tgtEl>
                                            <p:attrNameLst>
                                              <p:attrName>ppt_x</p:attrName>
                                              <p:attrName>ppt_y</p:attrName>
                                            </p:attrNameLst>
                                          </p:cBhvr>
                                          <p:rCtr x="-4010" y="7315"/>
                                        </p:animMotion>
                                      </p:childTnLst>
                                    </p:cTn>
                                  </p:par>
                                  <p:par>
                                    <p:cTn id="126" presetID="1" presetClass="mediacall" presetSubtype="0" fill="hold" nodeType="withEffect">
                                      <p:stCondLst>
                                        <p:cond delay="0"/>
                                      </p:stCondLst>
                                      <p:childTnLst>
                                        <p:cmd type="call" cmd="playFrom(0.0)">
                                          <p:cBhvr>
                                            <p:cTn id="127" dur="504" fill="hold"/>
                                            <p:tgtEl>
                                              <p:spTgt spid="70"/>
                                            </p:tgtEl>
                                          </p:cBhvr>
                                        </p:cmd>
                                      </p:childTnLst>
                                    </p:cTn>
                                  </p:par>
                                  <p:par>
                                    <p:cTn id="128" presetID="1" presetClass="exit" presetSubtype="0" fill="hold" nodeType="withEffect">
                                      <p:stCondLst>
                                        <p:cond delay="0"/>
                                      </p:stCondLst>
                                      <p:childTnLst>
                                        <p:set>
                                          <p:cBhvr>
                                            <p:cTn id="129" dur="1" fill="hold">
                                              <p:stCondLst>
                                                <p:cond delay="0"/>
                                              </p:stCondLst>
                                            </p:cTn>
                                            <p:tgtEl>
                                              <p:spTgt spid="63"/>
                                            </p:tgtEl>
                                            <p:attrNameLst>
                                              <p:attrName>style.visibility</p:attrName>
                                            </p:attrNameLst>
                                          </p:cBhvr>
                                          <p:to>
                                            <p:strVal val="hidden"/>
                                          </p:to>
                                        </p:set>
                                      </p:childTnLst>
                                    </p:cTn>
                                  </p:par>
                                  <p:par>
                                    <p:cTn id="130" presetID="9" presetClass="exit" presetSubtype="0" fill="hold" grpId="1" nodeType="withEffect">
                                      <p:stCondLst>
                                        <p:cond delay="0"/>
                                      </p:stCondLst>
                                      <p:childTnLst>
                                        <p:animEffect transition="out" filter="dissolve">
                                          <p:cBhvr>
                                            <p:cTn id="131" dur="500"/>
                                            <p:tgtEl>
                                              <p:spTgt spid="72"/>
                                            </p:tgtEl>
                                          </p:cBhvr>
                                        </p:animEffect>
                                        <p:set>
                                          <p:cBhvr>
                                            <p:cTn id="132" dur="1" fill="hold">
                                              <p:stCondLst>
                                                <p:cond delay="499"/>
                                              </p:stCondLst>
                                            </p:cTn>
                                            <p:tgtEl>
                                              <p:spTgt spid="72"/>
                                            </p:tgtEl>
                                            <p:attrNameLst>
                                              <p:attrName>style.visibility</p:attrName>
                                            </p:attrNameLst>
                                          </p:cBhvr>
                                          <p:to>
                                            <p:strVal val="hidden"/>
                                          </p:to>
                                        </p:set>
                                      </p:childTnLst>
                                    </p:cTn>
                                  </p:par>
                                  <p:par>
                                    <p:cTn id="133" presetID="1" presetClass="entr" presetSubtype="0" fill="hold" nodeType="withEffect">
                                      <p:stCondLst>
                                        <p:cond delay="0"/>
                                      </p:stCondLst>
                                      <p:childTnLst>
                                        <p:set>
                                          <p:cBhvr>
                                            <p:cTn id="134" dur="1" fill="hold">
                                              <p:stCondLst>
                                                <p:cond delay="0"/>
                                              </p:stCondLst>
                                            </p:cTn>
                                            <p:tgtEl>
                                              <p:spTgt spid="53"/>
                                            </p:tgtEl>
                                            <p:attrNameLst>
                                              <p:attrName>style.visibility</p:attrName>
                                            </p:attrNameLst>
                                          </p:cBhvr>
                                          <p:to>
                                            <p:strVal val="visible"/>
                                          </p:to>
                                        </p:set>
                                      </p:childTnLst>
                                    </p:cTn>
                                  </p:par>
                                  <p:par>
                                    <p:cTn id="135" presetID="1" presetClass="exit" presetSubtype="0" fill="hold" nodeType="withEffect">
                                      <p:stCondLst>
                                        <p:cond delay="800"/>
                                      </p:stCondLst>
                                      <p:childTnLst>
                                        <p:set>
                                          <p:cBhvr>
                                            <p:cTn id="136" dur="1" fill="hold">
                                              <p:stCondLst>
                                                <p:cond delay="0"/>
                                              </p:stCondLst>
                                            </p:cTn>
                                            <p:tgtEl>
                                              <p:spTgt spid="53"/>
                                            </p:tgtEl>
                                            <p:attrNameLst>
                                              <p:attrName>style.visibility</p:attrName>
                                            </p:attrNameLst>
                                          </p:cBhvr>
                                          <p:to>
                                            <p:strVal val="hidden"/>
                                          </p:to>
                                        </p:set>
                                      </p:childTnLst>
                                    </p:cTn>
                                  </p:par>
                                  <p:par>
                                    <p:cTn id="137" presetID="1" presetClass="entr" presetSubtype="0" fill="hold" nodeType="withEffect">
                                      <p:stCondLst>
                                        <p:cond delay="800"/>
                                      </p:stCondLst>
                                      <p:childTnLst>
                                        <p:set>
                                          <p:cBhvr>
                                            <p:cTn id="138"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39" restart="whenNotActive" fill="hold" evtFilter="cancelBubble" nodeType="interactiveSeq">
                    <p:stCondLst>
                      <p:cond evt="onClick" delay="0">
                        <p:tgtEl>
                          <p:spTgt spid="1028"/>
                        </p:tgtEl>
                      </p:cond>
                    </p:stCondLst>
                    <p:endSync evt="end" delay="0">
                      <p:rtn val="all"/>
                    </p:endSync>
                    <p:childTnLst>
                      <p:par>
                        <p:cTn id="140" fill="hold">
                          <p:stCondLst>
                            <p:cond delay="0"/>
                          </p:stCondLst>
                          <p:childTnLst>
                            <p:par>
                              <p:cTn id="141" fill="hold">
                                <p:stCondLst>
                                  <p:cond delay="0"/>
                                </p:stCondLst>
                                <p:childTnLst>
                                  <p:par>
                                    <p:cTn id="142" presetID="42" presetClass="path" presetSubtype="0" fill="hold" nodeType="clickEffect">
                                      <p:stCondLst>
                                        <p:cond delay="0"/>
                                      </p:stCondLst>
                                      <p:childTnLst>
                                        <p:animMotion origin="layout" path="M -2.70833E-6 -0.0125 L 0.00078 0.71435 " pathEditMode="relative" rAng="0" ptsTypes="AA">
                                          <p:cBhvr>
                                            <p:cTn id="143" dur="750" fill="hold"/>
                                            <p:tgtEl>
                                              <p:spTgt spid="65"/>
                                            </p:tgtEl>
                                            <p:attrNameLst>
                                              <p:attrName>ppt_x</p:attrName>
                                              <p:attrName>ppt_y</p:attrName>
                                            </p:attrNameLst>
                                          </p:cBhvr>
                                          <p:rCtr x="39" y="36343"/>
                                        </p:animMotion>
                                      </p:childTnLst>
                                    </p:cTn>
                                  </p:par>
                                </p:childTnLst>
                              </p:cTn>
                            </p:par>
                            <p:par>
                              <p:cTn id="144" fill="hold">
                                <p:stCondLst>
                                  <p:cond delay="750"/>
                                </p:stCondLst>
                                <p:childTnLst>
                                  <p:par>
                                    <p:cTn id="145" presetID="0" presetClass="path" presetSubtype="0" fill="hold" nodeType="afterEffect">
                                      <p:stCondLst>
                                        <p:cond delay="0"/>
                                      </p:stCondLst>
                                      <p:childTnLst>
                                        <p:animMotion origin="layout" path="M 0.00065 0.72176 L 0.00065 0.72199 C 0.00209 0.71435 0.00508 0.70718 0.00482 0.69954 C 0.00482 0.69792 -0.00286 0.67454 -0.00455 0.67176 C -0.0056 0.66968 -0.00729 0.66921 -0.00872 0.66805 C -0.01497 0.66921 -0.02122 0.66944 -0.02747 0.67176 C -0.03047 0.67268 -0.0375 0.68171 -0.03997 0.68472 C -0.04127 0.68843 -0.04231 0.69259 -0.04401 0.69583 C -0.04713 0.70139 -0.05091 0.70602 -0.05338 0.7125 L -0.0638 0.73843 C -0.06692 0.7544 -0.06185 0.72917 -0.06797 0.75324 C -0.06888 0.75671 -0.0694 0.76065 -0.07005 0.76435 C -0.07239 0.77523 -0.07396 0.78079 -0.07526 0.79213 C -0.08112 0.84005 -0.07656 0.80417 -0.07942 0.84028 C -0.08034 0.85139 -0.08151 0.8625 -0.08255 0.87361 C -0.08385 0.91042 -0.08359 0.89444 -0.08359 0.92176 L -0.08359 0.92199 " pathEditMode="relative" rAng="0" ptsTypes="AAAAAAAAAAAAAAAAA">
                                          <p:cBhvr>
                                            <p:cTn id="146" dur="500" fill="hold"/>
                                            <p:tgtEl>
                                              <p:spTgt spid="65"/>
                                            </p:tgtEl>
                                            <p:attrNameLst>
                                              <p:attrName>ppt_x</p:attrName>
                                              <p:attrName>ppt_y</p:attrName>
                                            </p:attrNameLst>
                                          </p:cBhvr>
                                          <p:rCtr x="-4010" y="7315"/>
                                        </p:animMotion>
                                      </p:childTnLst>
                                    </p:cTn>
                                  </p:par>
                                  <p:par>
                                    <p:cTn id="147" presetID="1" presetClass="mediacall" presetSubtype="0" fill="hold" nodeType="withEffect">
                                      <p:stCondLst>
                                        <p:cond delay="0"/>
                                      </p:stCondLst>
                                      <p:childTnLst>
                                        <p:cmd type="call" cmd="playFrom(0.0)">
                                          <p:cBhvr>
                                            <p:cTn id="148" dur="504" fill="hold"/>
                                            <p:tgtEl>
                                              <p:spTgt spid="71"/>
                                            </p:tgtEl>
                                          </p:cBhvr>
                                        </p:cmd>
                                      </p:childTnLst>
                                    </p:cTn>
                                  </p:par>
                                  <p:par>
                                    <p:cTn id="149" presetID="1" presetClass="exit" presetSubtype="0" fill="hold" nodeType="withEffect">
                                      <p:stCondLst>
                                        <p:cond delay="0"/>
                                      </p:stCondLst>
                                      <p:childTnLst>
                                        <p:set>
                                          <p:cBhvr>
                                            <p:cTn id="150" dur="1" fill="hold">
                                              <p:stCondLst>
                                                <p:cond delay="0"/>
                                              </p:stCondLst>
                                            </p:cTn>
                                            <p:tgtEl>
                                              <p:spTgt spid="1028"/>
                                            </p:tgtEl>
                                            <p:attrNameLst>
                                              <p:attrName>style.visibility</p:attrName>
                                            </p:attrNameLst>
                                          </p:cBhvr>
                                          <p:to>
                                            <p:strVal val="hidden"/>
                                          </p:to>
                                        </p:set>
                                      </p:childTnLst>
                                    </p:cTn>
                                  </p:par>
                                  <p:par>
                                    <p:cTn id="151" presetID="9" presetClass="exit" presetSubtype="0" fill="hold" grpId="1" nodeType="withEffect">
                                      <p:stCondLst>
                                        <p:cond delay="0"/>
                                      </p:stCondLst>
                                      <p:childTnLst>
                                        <p:animEffect transition="out" filter="dissolve">
                                          <p:cBhvr>
                                            <p:cTn id="152" dur="500"/>
                                            <p:tgtEl>
                                              <p:spTgt spid="73"/>
                                            </p:tgtEl>
                                          </p:cBhvr>
                                        </p:animEffect>
                                        <p:set>
                                          <p:cBhvr>
                                            <p:cTn id="153" dur="1" fill="hold">
                                              <p:stCondLst>
                                                <p:cond delay="499"/>
                                              </p:stCondLst>
                                            </p:cTn>
                                            <p:tgtEl>
                                              <p:spTgt spid="73"/>
                                            </p:tgtEl>
                                            <p:attrNameLst>
                                              <p:attrName>style.visibility</p:attrName>
                                            </p:attrNameLst>
                                          </p:cBhvr>
                                          <p:to>
                                            <p:strVal val="hidden"/>
                                          </p:to>
                                        </p:set>
                                      </p:childTnLst>
                                    </p:cTn>
                                  </p:par>
                                  <p:par>
                                    <p:cTn id="154" presetID="1" presetClass="entr" presetSubtype="0" fill="hold" nodeType="withEffect">
                                      <p:stCondLst>
                                        <p:cond delay="0"/>
                                      </p:stCondLst>
                                      <p:childTnLst>
                                        <p:set>
                                          <p:cBhvr>
                                            <p:cTn id="155" dur="1" fill="hold">
                                              <p:stCondLst>
                                                <p:cond delay="0"/>
                                              </p:stCondLst>
                                            </p:cTn>
                                            <p:tgtEl>
                                              <p:spTgt spid="64"/>
                                            </p:tgtEl>
                                            <p:attrNameLst>
                                              <p:attrName>style.visibility</p:attrName>
                                            </p:attrNameLst>
                                          </p:cBhvr>
                                          <p:to>
                                            <p:strVal val="visible"/>
                                          </p:to>
                                        </p:set>
                                      </p:childTnLst>
                                    </p:cTn>
                                  </p:par>
                                  <p:par>
                                    <p:cTn id="156" presetID="1" presetClass="exit" presetSubtype="0" fill="hold" nodeType="withEffect">
                                      <p:stCondLst>
                                        <p:cond delay="800"/>
                                      </p:stCondLst>
                                      <p:childTnLst>
                                        <p:set>
                                          <p:cBhvr>
                                            <p:cTn id="157" dur="1" fill="hold">
                                              <p:stCondLst>
                                                <p:cond delay="0"/>
                                              </p:stCondLst>
                                            </p:cTn>
                                            <p:tgtEl>
                                              <p:spTgt spid="64"/>
                                            </p:tgtEl>
                                            <p:attrNameLst>
                                              <p:attrName>style.visibility</p:attrName>
                                            </p:attrNameLst>
                                          </p:cBhvr>
                                          <p:to>
                                            <p:strVal val="hidden"/>
                                          </p:to>
                                        </p:set>
                                      </p:childTnLst>
                                    </p:cTn>
                                  </p:par>
                                  <p:par>
                                    <p:cTn id="158" presetID="1" presetClass="entr" presetSubtype="0" fill="hold" nodeType="withEffect">
                                      <p:stCondLst>
                                        <p:cond delay="800"/>
                                      </p:stCondLst>
                                      <p:childTnLst>
                                        <p:set>
                                          <p:cBhvr>
                                            <p:cTn id="159"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160" restart="whenNotActive" fill="hold" evtFilter="cancelBubble" nodeType="interactiveSeq">
                    <p:stCondLst>
                      <p:cond evt="onClick" delay="0">
                        <p:tgtEl>
                          <p:spTgt spid="1025"/>
                        </p:tgtEl>
                      </p:cond>
                    </p:stCondLst>
                    <p:endSync evt="end" delay="0">
                      <p:rtn val="all"/>
                    </p:endSync>
                    <p:childTnLst>
                      <p:par>
                        <p:cTn id="161" fill="hold">
                          <p:stCondLst>
                            <p:cond delay="0"/>
                          </p:stCondLst>
                          <p:childTnLst>
                            <p:par>
                              <p:cTn id="162" fill="hold">
                                <p:stCondLst>
                                  <p:cond delay="0"/>
                                </p:stCondLst>
                                <p:childTnLst>
                                  <p:par>
                                    <p:cTn id="163" presetID="42" presetClass="path" presetSubtype="0" fill="hold" nodeType="withEffect">
                                      <p:stCondLst>
                                        <p:cond delay="0"/>
                                      </p:stCondLst>
                                      <p:childTnLst>
                                        <p:animMotion origin="layout" path="M 2.08333E-7 3.7037E-6 L 0.00078 0.72685 " pathEditMode="relative" rAng="0" ptsTypes="AA">
                                          <p:cBhvr>
                                            <p:cTn id="164" dur="750" fill="hold"/>
                                            <p:tgtEl>
                                              <p:spTgt spid="67"/>
                                            </p:tgtEl>
                                            <p:attrNameLst>
                                              <p:attrName>ppt_x</p:attrName>
                                              <p:attrName>ppt_y</p:attrName>
                                            </p:attrNameLst>
                                          </p:cBhvr>
                                          <p:rCtr x="39" y="36343"/>
                                        </p:animMotion>
                                      </p:childTnLst>
                                    </p:cTn>
                                  </p:par>
                                  <p:par>
                                    <p:cTn id="165" presetID="1" presetClass="mediacall" presetSubtype="0" fill="hold" nodeType="withEffect">
                                      <p:stCondLst>
                                        <p:cond delay="0"/>
                                      </p:stCondLst>
                                      <p:childTnLst>
                                        <p:cmd type="call" cmd="playFrom(0.0)">
                                          <p:cBhvr>
                                            <p:cTn id="166" dur="2832" fill="hold"/>
                                            <p:tgtEl>
                                              <p:spTgt spid="4"/>
                                            </p:tgtEl>
                                          </p:cBhvr>
                                        </p:cmd>
                                      </p:childTnLst>
                                    </p:cTn>
                                  </p:par>
                                  <p:par>
                                    <p:cTn id="167" presetID="1" presetClass="exit" presetSubtype="0" fill="hold" nodeType="withEffect">
                                      <p:stCondLst>
                                        <p:cond delay="750"/>
                                      </p:stCondLst>
                                      <p:childTnLst>
                                        <p:set>
                                          <p:cBhvr>
                                            <p:cTn id="168" dur="1" fill="hold">
                                              <p:stCondLst>
                                                <p:cond delay="0"/>
                                              </p:stCondLst>
                                            </p:cTn>
                                            <p:tgtEl>
                                              <p:spTgt spid="1025"/>
                                            </p:tgtEl>
                                            <p:attrNameLst>
                                              <p:attrName>style.visibility</p:attrName>
                                            </p:attrNameLst>
                                          </p:cBhvr>
                                          <p:to>
                                            <p:strVal val="hidden"/>
                                          </p:to>
                                        </p:set>
                                      </p:childTnLst>
                                    </p:cTn>
                                  </p:par>
                                  <p:par>
                                    <p:cTn id="169" presetID="1" presetClass="exit" presetSubtype="0" fill="hold" nodeType="withEffect">
                                      <p:stCondLst>
                                        <p:cond delay="750"/>
                                      </p:stCondLst>
                                      <p:childTnLst>
                                        <p:set>
                                          <p:cBhvr>
                                            <p:cTn id="170" dur="1" fill="hold">
                                              <p:stCondLst>
                                                <p:cond delay="0"/>
                                              </p:stCondLst>
                                            </p:cTn>
                                            <p:tgtEl>
                                              <p:spTgt spid="67"/>
                                            </p:tgtEl>
                                            <p:attrNameLst>
                                              <p:attrName>style.visibility</p:attrName>
                                            </p:attrNameLst>
                                          </p:cBhvr>
                                          <p:to>
                                            <p:strVal val="hidden"/>
                                          </p:to>
                                        </p:set>
                                      </p:childTnLst>
                                    </p:cTn>
                                  </p:par>
                                  <p:par>
                                    <p:cTn id="171" presetID="1" presetClass="entr" presetSubtype="0" fill="hold" nodeType="withEffect">
                                      <p:stCondLst>
                                        <p:cond delay="750"/>
                                      </p:stCondLst>
                                      <p:childTnLst>
                                        <p:set>
                                          <p:cBhvr>
                                            <p:cTn id="172" dur="1" fill="hold">
                                              <p:stCondLst>
                                                <p:cond delay="0"/>
                                              </p:stCondLst>
                                            </p:cTn>
                                            <p:tgtEl>
                                              <p:spTgt spid="66"/>
                                            </p:tgtEl>
                                            <p:attrNameLst>
                                              <p:attrName>style.visibility</p:attrName>
                                            </p:attrNameLst>
                                          </p:cBhvr>
                                          <p:to>
                                            <p:strVal val="visible"/>
                                          </p:to>
                                        </p:set>
                                      </p:childTnLst>
                                    </p:cTn>
                                  </p:par>
                                  <p:par>
                                    <p:cTn id="173" presetID="1" presetClass="exit" presetSubtype="0" fill="hold" nodeType="withEffect">
                                      <p:stCondLst>
                                        <p:cond delay="1000"/>
                                      </p:stCondLst>
                                      <p:childTnLst>
                                        <p:set>
                                          <p:cBhvr>
                                            <p:cTn id="174" dur="1" fill="hold">
                                              <p:stCondLst>
                                                <p:cond delay="0"/>
                                              </p:stCondLst>
                                            </p:cTn>
                                            <p:tgtEl>
                                              <p:spTgt spid="66"/>
                                            </p:tgtEl>
                                            <p:attrNameLst>
                                              <p:attrName>style.visibility</p:attrName>
                                            </p:attrNameLst>
                                          </p:cBhvr>
                                          <p:to>
                                            <p:strVal val="hidden"/>
                                          </p:to>
                                        </p:set>
                                      </p:childTnLst>
                                    </p:cTn>
                                  </p:par>
                                  <p:par>
                                    <p:cTn id="175" presetID="1" presetClass="entr" presetSubtype="0" fill="hold" nodeType="withEffect">
                                      <p:stCondLst>
                                        <p:cond delay="1000"/>
                                      </p:stCondLst>
                                      <p:childTnLst>
                                        <p:set>
                                          <p:cBhvr>
                                            <p:cTn id="17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025"/>
                      </p:tgtEl>
                    </p:cond>
                  </p:nextCondLst>
                </p:seq>
                <p:audio>
                  <p:cMediaNode vol="80000">
                    <p:cTn id="177" fill="hold" display="0">
                      <p:stCondLst>
                        <p:cond delay="indefinite"/>
                      </p:stCondLst>
                      <p:endCondLst>
                        <p:cond evt="onStopAudio" delay="0">
                          <p:tgtEl>
                            <p:sldTgt/>
                          </p:tgtEl>
                        </p:cond>
                      </p:endCondLst>
                    </p:cTn>
                    <p:tgtEl>
                      <p:spTgt spid="3"/>
                    </p:tgtEl>
                  </p:cMediaNode>
                </p:audio>
                <p:audio>
                  <p:cMediaNode vol="80000">
                    <p:cTn id="178" fill="hold" display="0">
                      <p:stCondLst>
                        <p:cond delay="indefinite"/>
                      </p:stCondLst>
                      <p:endCondLst>
                        <p:cond evt="onStopAudio" delay="0">
                          <p:tgtEl>
                            <p:sldTgt/>
                          </p:tgtEl>
                        </p:cond>
                      </p:endCondLst>
                    </p:cTn>
                    <p:tgtEl>
                      <p:spTgt spid="70"/>
                    </p:tgtEl>
                  </p:cMediaNode>
                </p:audio>
                <p:audio>
                  <p:cMediaNode vol="80000">
                    <p:cTn id="179" fill="hold" display="0">
                      <p:stCondLst>
                        <p:cond delay="indefinite"/>
                      </p:stCondLst>
                      <p:endCondLst>
                        <p:cond evt="onStopAudio" delay="0">
                          <p:tgtEl>
                            <p:sldTgt/>
                          </p:tgtEl>
                        </p:cond>
                      </p:endCondLst>
                    </p:cTn>
                    <p:tgtEl>
                      <p:spTgt spid="71"/>
                    </p:tgtEl>
                  </p:cMediaNode>
                </p:audio>
                <p:audio>
                  <p:cMediaNode vol="80000">
                    <p:cTn id="180" fill="hold" display="0">
                      <p:stCondLst>
                        <p:cond delay="indefinite"/>
                      </p:stCondLst>
                      <p:endCondLst>
                        <p:cond evt="onStopAudio" delay="0">
                          <p:tgtEl>
                            <p:sldTgt/>
                          </p:tgtEl>
                        </p:cond>
                      </p:endCondLst>
                    </p:cTn>
                    <p:tgtEl>
                      <p:spTgt spid="4"/>
                    </p:tgtEl>
                  </p:cMediaNode>
                </p:audio>
                <p:audio>
                  <p:cMediaNode vol="34694">
                    <p:cTn id="181" fill="hold" display="0">
                      <p:stCondLst>
                        <p:cond delay="indefinite"/>
                      </p:stCondLst>
                      <p:endCondLst>
                        <p:cond evt="onStopAudio" delay="0">
                          <p:tgtEl>
                            <p:sldTgt/>
                          </p:tgtEl>
                        </p:cond>
                      </p:endCondLst>
                    </p:cTn>
                    <p:tgtEl>
                      <p:spTgt spid="68"/>
                    </p:tgtEl>
                  </p:cMediaNode>
                </p:audio>
              </p:childTnLst>
            </p:cTn>
          </p:par>
        </p:tnLst>
        <p:bldLst>
          <p:bldP spid="9" grpId="0" animBg="1"/>
          <p:bldP spid="10" grpId="0" animBg="1"/>
          <p:bldP spid="10" grpId="1" animBg="1"/>
          <p:bldP spid="18" grpId="0"/>
          <p:bldP spid="20" grpId="0" animBg="1"/>
          <p:bldP spid="20" grpId="1" animBg="1"/>
          <p:bldP spid="21" grpId="0" animBg="1"/>
          <p:bldP spid="72" grpId="0" animBg="1"/>
          <p:bldP spid="72" grpId="1" animBg="1"/>
          <p:bldP spid="73" grpId="0" animBg="1"/>
          <p:bldP spid="73"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41C729D9-55CA-44CB-B1CA-8BD2F47DB86A}"/>
              </a:ext>
            </a:extLst>
          </p:cNvPr>
          <p:cNvPicPr>
            <a:picLocks noChangeAspect="1"/>
          </p:cNvPicPr>
          <p:nvPr/>
        </p:nvPicPr>
        <p:blipFill>
          <a:blip r:embed="rId7"/>
          <a:stretch>
            <a:fillRect/>
          </a:stretch>
        </p:blipFill>
        <p:spPr>
          <a:xfrm>
            <a:off x="0" y="0"/>
            <a:ext cx="9144000" cy="5143500"/>
          </a:xfrm>
          <a:prstGeom prst="rect">
            <a:avLst/>
          </a:prstGeom>
        </p:spPr>
      </p:pic>
      <p:sp>
        <p:nvSpPr>
          <p:cNvPr id="9" name="Hình chữ nhật: Góc Tròn 8">
            <a:extLst>
              <a:ext uri="{FF2B5EF4-FFF2-40B4-BE49-F238E27FC236}">
                <a16:creationId xmlns:a16="http://schemas.microsoft.com/office/drawing/2014/main" xmlns="" id="{190E25CD-C826-413D-9012-D70C415D750D}"/>
              </a:ext>
            </a:extLst>
          </p:cNvPr>
          <p:cNvSpPr/>
          <p:nvPr/>
        </p:nvSpPr>
        <p:spPr>
          <a:xfrm>
            <a:off x="419100" y="142875"/>
            <a:ext cx="8181975" cy="1666875"/>
          </a:xfrm>
          <a:prstGeom prst="roundRect">
            <a:avLst/>
          </a:prstGeom>
          <a:solidFill>
            <a:srgbClr val="FFFFFF">
              <a:alpha val="69804"/>
            </a:srgbClr>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685800">
              <a:buClrTx/>
            </a:pPr>
            <a:endParaRPr lang="en-US" sz="1350" kern="1200" dirty="0">
              <a:solidFill>
                <a:prstClr val="black"/>
              </a:solidFill>
              <a:latin typeface="Calibri" panose="020F0502020204030204"/>
            </a:endParaRPr>
          </a:p>
        </p:txBody>
      </p:sp>
      <p:sp>
        <p:nvSpPr>
          <p:cNvPr id="10" name="Hình chữ nhật 9">
            <a:extLst>
              <a:ext uri="{FF2B5EF4-FFF2-40B4-BE49-F238E27FC236}">
                <a16:creationId xmlns:a16="http://schemas.microsoft.com/office/drawing/2014/main" xmlns="" id="{0DDACFA2-BEDD-43D4-95C4-758F261091EB}"/>
              </a:ext>
            </a:extLst>
          </p:cNvPr>
          <p:cNvSpPr/>
          <p:nvPr/>
        </p:nvSpPr>
        <p:spPr>
          <a:xfrm>
            <a:off x="1376363" y="180975"/>
            <a:ext cx="1990725" cy="2476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Hình chữ nhật 10">
            <a:extLst>
              <a:ext uri="{FF2B5EF4-FFF2-40B4-BE49-F238E27FC236}">
                <a16:creationId xmlns:a16="http://schemas.microsoft.com/office/drawing/2014/main" xmlns="" id="{C6DC6D7C-FC2B-4832-AC8A-B8D2389CA770}"/>
              </a:ext>
            </a:extLst>
          </p:cNvPr>
          <p:cNvSpPr/>
          <p:nvPr/>
        </p:nvSpPr>
        <p:spPr>
          <a:xfrm>
            <a:off x="6510338" y="171450"/>
            <a:ext cx="2028825" cy="2476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Hộp Văn bản 11">
            <a:extLst>
              <a:ext uri="{FF2B5EF4-FFF2-40B4-BE49-F238E27FC236}">
                <a16:creationId xmlns:a16="http://schemas.microsoft.com/office/drawing/2014/main" xmlns="" id="{55029AA5-1CAF-45EC-B793-39B2CCFB2865}"/>
              </a:ext>
            </a:extLst>
          </p:cNvPr>
          <p:cNvSpPr txBox="1"/>
          <p:nvPr/>
        </p:nvSpPr>
        <p:spPr>
          <a:xfrm>
            <a:off x="604838" y="95250"/>
            <a:ext cx="779316" cy="415498"/>
          </a:xfrm>
          <a:prstGeom prst="rect">
            <a:avLst/>
          </a:prstGeom>
          <a:noFill/>
        </p:spPr>
        <p:txBody>
          <a:bodyPr wrap="none" rtlCol="0">
            <a:spAutoFit/>
          </a:bodyPr>
          <a:lstStyle/>
          <a:p>
            <a:pPr defTabSz="685800">
              <a:buClrTx/>
            </a:pPr>
            <a:r>
              <a:rPr lang="en-US" sz="2100" b="1" kern="1200" dirty="0">
                <a:solidFill>
                  <a:srgbClr val="00B0F0"/>
                </a:solidFill>
                <a:latin typeface="Times New Roman" panose="02020603050405020304" pitchFamily="18" charset="0"/>
                <a:ea typeface="+mn-ea"/>
                <a:cs typeface="Times New Roman" panose="02020603050405020304" pitchFamily="18" charset="0"/>
              </a:rPr>
              <a:t>Time</a:t>
            </a:r>
          </a:p>
        </p:txBody>
      </p:sp>
      <p:sp>
        <p:nvSpPr>
          <p:cNvPr id="13" name="Hộp Văn bản 12">
            <a:extLst>
              <a:ext uri="{FF2B5EF4-FFF2-40B4-BE49-F238E27FC236}">
                <a16:creationId xmlns:a16="http://schemas.microsoft.com/office/drawing/2014/main" xmlns="" id="{A4276B4F-E049-46C4-AE1F-9F5BE98B1B6D}"/>
              </a:ext>
            </a:extLst>
          </p:cNvPr>
          <p:cNvSpPr txBox="1"/>
          <p:nvPr/>
        </p:nvSpPr>
        <p:spPr>
          <a:xfrm>
            <a:off x="5719763" y="95250"/>
            <a:ext cx="633507" cy="415498"/>
          </a:xfrm>
          <a:prstGeom prst="rect">
            <a:avLst/>
          </a:prstGeom>
          <a:noFill/>
        </p:spPr>
        <p:txBody>
          <a:bodyPr wrap="none" rtlCol="0">
            <a:spAutoFit/>
          </a:bodyPr>
          <a:lstStyle/>
          <a:p>
            <a:pPr defTabSz="685800">
              <a:buClrTx/>
            </a:pPr>
            <a:r>
              <a:rPr lang="en-US" sz="2100" b="1" kern="1200" dirty="0">
                <a:solidFill>
                  <a:srgbClr val="00B0F0"/>
                </a:solidFill>
                <a:latin typeface="Times New Roman" panose="02020603050405020304" pitchFamily="18" charset="0"/>
                <a:ea typeface="+mn-ea"/>
                <a:cs typeface="Times New Roman" panose="02020603050405020304" pitchFamily="18" charset="0"/>
              </a:rPr>
              <a:t>Egg</a:t>
            </a:r>
          </a:p>
        </p:txBody>
      </p:sp>
      <p:sp>
        <p:nvSpPr>
          <p:cNvPr id="18" name="Hộp Văn bản 17">
            <a:extLst>
              <a:ext uri="{FF2B5EF4-FFF2-40B4-BE49-F238E27FC236}">
                <a16:creationId xmlns:a16="http://schemas.microsoft.com/office/drawing/2014/main" xmlns="" id="{5224142F-E09C-4DC3-AD8A-37AD5191DD5D}"/>
              </a:ext>
            </a:extLst>
          </p:cNvPr>
          <p:cNvSpPr txBox="1"/>
          <p:nvPr/>
        </p:nvSpPr>
        <p:spPr>
          <a:xfrm>
            <a:off x="1262510" y="565137"/>
            <a:ext cx="6541212" cy="1077218"/>
          </a:xfrm>
          <a:prstGeom prst="rect">
            <a:avLst/>
          </a:prstGeom>
          <a:noFill/>
        </p:spPr>
        <p:txBody>
          <a:bodyPr wrap="square" rtlCol="0">
            <a:spAutoFit/>
          </a:bodyPr>
          <a:lstStyle/>
          <a:p>
            <a:pPr algn="ctr" defTabSz="685800">
              <a:buClrTx/>
            </a:pPr>
            <a:r>
              <a:rPr lang="en-US" sz="3200" b="1" kern="1200" dirty="0">
                <a:solidFill>
                  <a:srgbClr val="FF0000"/>
                </a:solidFill>
                <a:latin typeface="Times New Roman" panose="02020603050405020304" pitchFamily="18" charset="0"/>
                <a:ea typeface="+mn-ea"/>
                <a:cs typeface="Times New Roman" panose="02020603050405020304" pitchFamily="18" charset="0"/>
              </a:rPr>
              <a:t>Câu 2: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Nghành</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kinh</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tế</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nào</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có</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bước</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phát</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triển</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nhất</a:t>
            </a:r>
            <a:r>
              <a:rPr lang="en-US" sz="3200" b="1" kern="1200" dirty="0">
                <a:solidFill>
                  <a:srgbClr val="FF0000"/>
                </a:solidFill>
                <a:latin typeface="Times New Roman" panose="02020603050405020304" pitchFamily="18" charset="0"/>
                <a:ea typeface="+mn-ea"/>
                <a:cs typeface="Times New Roman" panose="02020603050405020304" pitchFamily="18" charset="0"/>
              </a:rPr>
              <a:t> ở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thời</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Ăng</a:t>
            </a:r>
            <a:r>
              <a:rPr lang="en-US" sz="3200" b="1" kern="1200" dirty="0">
                <a:solidFill>
                  <a:srgbClr val="FF0000"/>
                </a:solidFill>
                <a:latin typeface="Times New Roman" panose="02020603050405020304" pitchFamily="18" charset="0"/>
                <a:ea typeface="+mn-ea"/>
                <a:cs typeface="Times New Roman" panose="02020603050405020304" pitchFamily="18" charset="0"/>
              </a:rPr>
              <a:t>-co?</a:t>
            </a:r>
          </a:p>
        </p:txBody>
      </p:sp>
      <p:sp>
        <p:nvSpPr>
          <p:cNvPr id="20" name="Bong bóng Lời nói: Hình bầu dục 19">
            <a:extLst>
              <a:ext uri="{FF2B5EF4-FFF2-40B4-BE49-F238E27FC236}">
                <a16:creationId xmlns:a16="http://schemas.microsoft.com/office/drawing/2014/main" xmlns="" id="{B25F2073-E518-4363-8E51-4EA818082314}"/>
              </a:ext>
            </a:extLst>
          </p:cNvPr>
          <p:cNvSpPr/>
          <p:nvPr/>
        </p:nvSpPr>
        <p:spPr>
          <a:xfrm>
            <a:off x="1147796" y="2385100"/>
            <a:ext cx="1486991" cy="1057275"/>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Công</a:t>
            </a:r>
            <a:r>
              <a:rPr lang="en-US" sz="2400" kern="1200" dirty="0">
                <a:solidFill>
                  <a:prstClr val="white"/>
                </a:solidFill>
                <a:latin typeface="Times New Roman" panose="02020603050405020304" pitchFamily="18" charset="0"/>
                <a:cs typeface="Times New Roman" panose="02020603050405020304" pitchFamily="18" charset="0"/>
              </a:rPr>
              <a:t> </a:t>
            </a:r>
            <a:r>
              <a:rPr lang="en-US" sz="2400" kern="1200" dirty="0" err="1">
                <a:solidFill>
                  <a:prstClr val="white"/>
                </a:solidFill>
                <a:latin typeface="Times New Roman" panose="02020603050405020304" pitchFamily="18" charset="0"/>
                <a:cs typeface="Times New Roman" panose="02020603050405020304" pitchFamily="18" charset="0"/>
              </a:rPr>
              <a:t>nghiệp</a:t>
            </a:r>
            <a:endParaRPr lang="en-US" sz="2400" kern="1200" dirty="0">
              <a:solidFill>
                <a:prstClr val="white"/>
              </a:solidFill>
              <a:latin typeface="Times New Roman" panose="02020603050405020304" pitchFamily="18" charset="0"/>
              <a:cs typeface="Times New Roman" panose="02020603050405020304" pitchFamily="18" charset="0"/>
            </a:endParaRPr>
          </a:p>
        </p:txBody>
      </p:sp>
      <p:sp>
        <p:nvSpPr>
          <p:cNvPr id="21" name="Bong bóng Lời nói: Hình bầu dục 20">
            <a:extLst>
              <a:ext uri="{FF2B5EF4-FFF2-40B4-BE49-F238E27FC236}">
                <a16:creationId xmlns:a16="http://schemas.microsoft.com/office/drawing/2014/main" xmlns="" id="{DE9298EA-78B7-40B9-BA1D-FF1AC963873D}"/>
              </a:ext>
            </a:extLst>
          </p:cNvPr>
          <p:cNvSpPr/>
          <p:nvPr/>
        </p:nvSpPr>
        <p:spPr>
          <a:xfrm>
            <a:off x="2938993" y="2385100"/>
            <a:ext cx="1486991" cy="1057275"/>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Nông</a:t>
            </a:r>
            <a:r>
              <a:rPr lang="en-US" sz="2400" kern="1200" dirty="0">
                <a:solidFill>
                  <a:prstClr val="white"/>
                </a:solidFill>
                <a:latin typeface="Times New Roman" panose="02020603050405020304" pitchFamily="18" charset="0"/>
                <a:cs typeface="Times New Roman" panose="02020603050405020304" pitchFamily="18" charset="0"/>
              </a:rPr>
              <a:t> </a:t>
            </a:r>
            <a:r>
              <a:rPr lang="en-US" sz="2400" kern="1200" dirty="0" err="1">
                <a:solidFill>
                  <a:prstClr val="white"/>
                </a:solidFill>
                <a:latin typeface="Times New Roman" panose="02020603050405020304" pitchFamily="18" charset="0"/>
                <a:cs typeface="Times New Roman" panose="02020603050405020304" pitchFamily="18" charset="0"/>
              </a:rPr>
              <a:t>nghiệp</a:t>
            </a:r>
            <a:endParaRPr lang="en-US" sz="2400" kern="1200" dirty="0">
              <a:solidFill>
                <a:prstClr val="white"/>
              </a:solidFill>
              <a:latin typeface="Times New Roman" panose="02020603050405020304" pitchFamily="18" charset="0"/>
              <a:cs typeface="Times New Roman" panose="02020603050405020304" pitchFamily="18" charset="0"/>
            </a:endParaRPr>
          </a:p>
        </p:txBody>
      </p:sp>
      <p:sp>
        <p:nvSpPr>
          <p:cNvPr id="25" name="Hình Bầu dục 24">
            <a:extLst>
              <a:ext uri="{FF2B5EF4-FFF2-40B4-BE49-F238E27FC236}">
                <a16:creationId xmlns:a16="http://schemas.microsoft.com/office/drawing/2014/main" xmlns="" id="{46A582CB-F535-457D-95F7-5BC093F21510}"/>
              </a:ext>
            </a:extLst>
          </p:cNvPr>
          <p:cNvSpPr/>
          <p:nvPr/>
        </p:nvSpPr>
        <p:spPr>
          <a:xfrm>
            <a:off x="6656387"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Hình Bầu dục 26">
            <a:extLst>
              <a:ext uri="{FF2B5EF4-FFF2-40B4-BE49-F238E27FC236}">
                <a16:creationId xmlns:a16="http://schemas.microsoft.com/office/drawing/2014/main" xmlns="" id="{E4A4C10B-61CB-41EB-9245-61F867436891}"/>
              </a:ext>
            </a:extLst>
          </p:cNvPr>
          <p:cNvSpPr/>
          <p:nvPr/>
        </p:nvSpPr>
        <p:spPr>
          <a:xfrm>
            <a:off x="7071518"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8" name="Hình Bầu dục 27">
            <a:extLst>
              <a:ext uri="{FF2B5EF4-FFF2-40B4-BE49-F238E27FC236}">
                <a16:creationId xmlns:a16="http://schemas.microsoft.com/office/drawing/2014/main" xmlns="" id="{8B4C09A6-8570-4F26-90A2-038DA6154B7F}"/>
              </a:ext>
            </a:extLst>
          </p:cNvPr>
          <p:cNvSpPr/>
          <p:nvPr/>
        </p:nvSpPr>
        <p:spPr>
          <a:xfrm>
            <a:off x="7901780"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Hình Bầu dục 28">
            <a:extLst>
              <a:ext uri="{FF2B5EF4-FFF2-40B4-BE49-F238E27FC236}">
                <a16:creationId xmlns:a16="http://schemas.microsoft.com/office/drawing/2014/main" xmlns="" id="{92432E4A-DB15-4DFB-B3CF-B4B5078E0AB3}"/>
              </a:ext>
            </a:extLst>
          </p:cNvPr>
          <p:cNvSpPr/>
          <p:nvPr/>
        </p:nvSpPr>
        <p:spPr>
          <a:xfrm>
            <a:off x="8316912"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0" name="Hình Bầu dục 29">
            <a:extLst>
              <a:ext uri="{FF2B5EF4-FFF2-40B4-BE49-F238E27FC236}">
                <a16:creationId xmlns:a16="http://schemas.microsoft.com/office/drawing/2014/main" xmlns="" id="{81C9F1AD-A787-4195-A33A-10AE13AA1D7A}"/>
              </a:ext>
            </a:extLst>
          </p:cNvPr>
          <p:cNvSpPr/>
          <p:nvPr/>
        </p:nvSpPr>
        <p:spPr>
          <a:xfrm>
            <a:off x="7486649"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3" name="Hình ảnh 22">
            <a:extLst>
              <a:ext uri="{FF2B5EF4-FFF2-40B4-BE49-F238E27FC236}">
                <a16:creationId xmlns:a16="http://schemas.microsoft.com/office/drawing/2014/main" xmlns="" id="{02AFB545-11A8-4DD1-A1C7-DA0C50298F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8220" y="179388"/>
            <a:ext cx="173581" cy="229402"/>
          </a:xfrm>
          <a:prstGeom prst="rect">
            <a:avLst/>
          </a:prstGeom>
        </p:spPr>
      </p:pic>
      <p:pic>
        <p:nvPicPr>
          <p:cNvPr id="31" name="Hình ảnh 30">
            <a:extLst>
              <a:ext uri="{FF2B5EF4-FFF2-40B4-BE49-F238E27FC236}">
                <a16:creationId xmlns:a16="http://schemas.microsoft.com/office/drawing/2014/main" xmlns="" id="{9DB7F5AA-17E7-49B5-A900-6A1E989F53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1764" y="179388"/>
            <a:ext cx="173581" cy="229402"/>
          </a:xfrm>
          <a:prstGeom prst="rect">
            <a:avLst/>
          </a:prstGeom>
        </p:spPr>
      </p:pic>
      <p:pic>
        <p:nvPicPr>
          <p:cNvPr id="32" name="Hình ảnh 31">
            <a:extLst>
              <a:ext uri="{FF2B5EF4-FFF2-40B4-BE49-F238E27FC236}">
                <a16:creationId xmlns:a16="http://schemas.microsoft.com/office/drawing/2014/main" xmlns="" id="{8E1E261D-1005-43F0-9565-A735953581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5308" y="179388"/>
            <a:ext cx="173581" cy="229402"/>
          </a:xfrm>
          <a:prstGeom prst="rect">
            <a:avLst/>
          </a:prstGeom>
        </p:spPr>
      </p:pic>
      <p:pic>
        <p:nvPicPr>
          <p:cNvPr id="33" name="Hình ảnh 32">
            <a:extLst>
              <a:ext uri="{FF2B5EF4-FFF2-40B4-BE49-F238E27FC236}">
                <a16:creationId xmlns:a16="http://schemas.microsoft.com/office/drawing/2014/main" xmlns="" id="{54800CD1-017B-48A9-A351-A73510F55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852" y="179388"/>
            <a:ext cx="173581" cy="229402"/>
          </a:xfrm>
          <a:prstGeom prst="rect">
            <a:avLst/>
          </a:prstGeom>
        </p:spPr>
      </p:pic>
      <p:pic>
        <p:nvPicPr>
          <p:cNvPr id="34" name="Hình ảnh 33">
            <a:extLst>
              <a:ext uri="{FF2B5EF4-FFF2-40B4-BE49-F238E27FC236}">
                <a16:creationId xmlns:a16="http://schemas.microsoft.com/office/drawing/2014/main" xmlns="" id="{F6858FCB-2C25-4A0A-A0B7-159223CB81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2394" y="179388"/>
            <a:ext cx="173581" cy="229402"/>
          </a:xfrm>
          <a:prstGeom prst="rect">
            <a:avLst/>
          </a:prstGeom>
        </p:spPr>
      </p:pic>
      <p:pic>
        <p:nvPicPr>
          <p:cNvPr id="61" name="Hình ảnh 60" descr="Ảnh có chứa văn bản&#10;&#10;Mô tả được tạo tự động">
            <a:extLst>
              <a:ext uri="{FF2B5EF4-FFF2-40B4-BE49-F238E27FC236}">
                <a16:creationId xmlns:a16="http://schemas.microsoft.com/office/drawing/2014/main" xmlns="" id="{9026BA01-EE7D-4E04-951D-C4FAD5D60F43}"/>
              </a:ext>
            </a:extLst>
          </p:cNvPr>
          <p:cNvPicPr>
            <a:picLocks noChangeAspect="1"/>
          </p:cNvPicPr>
          <p:nvPr/>
        </p:nvPicPr>
        <p:blipFill rotWithShape="1">
          <a:blip r:embed="rId9">
            <a:extLst>
              <a:ext uri="{28A0092B-C50C-407E-A947-70E740481C1C}">
                <a14:useLocalDpi xmlns:a14="http://schemas.microsoft.com/office/drawing/2010/main" val="0"/>
              </a:ext>
            </a:extLst>
          </a:blip>
          <a:srcRect t="1" r="58286" b="-2437"/>
          <a:stretch/>
        </p:blipFill>
        <p:spPr>
          <a:xfrm>
            <a:off x="1268016" y="3608454"/>
            <a:ext cx="1110853" cy="1535047"/>
          </a:xfrm>
          <a:prstGeom prst="rect">
            <a:avLst/>
          </a:prstGeom>
        </p:spPr>
      </p:pic>
      <p:pic>
        <p:nvPicPr>
          <p:cNvPr id="63" name="Hình ảnh 62" descr="Ảnh có chứa văn bản&#10;&#10;Mô tả được tạo tự động">
            <a:extLst>
              <a:ext uri="{FF2B5EF4-FFF2-40B4-BE49-F238E27FC236}">
                <a16:creationId xmlns:a16="http://schemas.microsoft.com/office/drawing/2014/main" xmlns="" id="{93409C50-4901-4881-9E0F-5FB219EB25CD}"/>
              </a:ext>
            </a:extLst>
          </p:cNvPr>
          <p:cNvPicPr>
            <a:picLocks noChangeAspect="1"/>
          </p:cNvPicPr>
          <p:nvPr/>
        </p:nvPicPr>
        <p:blipFill rotWithShape="1">
          <a:blip r:embed="rId10">
            <a:extLst>
              <a:ext uri="{28A0092B-C50C-407E-A947-70E740481C1C}">
                <a14:useLocalDpi xmlns:a14="http://schemas.microsoft.com/office/drawing/2010/main" val="0"/>
              </a:ext>
            </a:extLst>
          </a:blip>
          <a:srcRect r="57581" b="-1554"/>
          <a:stretch/>
        </p:blipFill>
        <p:spPr>
          <a:xfrm>
            <a:off x="3078381" y="3629025"/>
            <a:ext cx="1124179" cy="1514475"/>
          </a:xfrm>
          <a:prstGeom prst="rect">
            <a:avLst/>
          </a:prstGeom>
        </p:spPr>
      </p:pic>
      <p:pic>
        <p:nvPicPr>
          <p:cNvPr id="1025" name="Hình ảnh 1024" descr="Ảnh có chứa văn bản&#10;&#10;Mô tả được tạo tự động">
            <a:extLst>
              <a:ext uri="{FF2B5EF4-FFF2-40B4-BE49-F238E27FC236}">
                <a16:creationId xmlns:a16="http://schemas.microsoft.com/office/drawing/2014/main" xmlns="" id="{953CAD3D-7A4B-4EC6-9424-42F7AC16ECF8}"/>
              </a:ext>
            </a:extLst>
          </p:cNvPr>
          <p:cNvPicPr>
            <a:picLocks noChangeAspect="1"/>
          </p:cNvPicPr>
          <p:nvPr/>
        </p:nvPicPr>
        <p:blipFill rotWithShape="1">
          <a:blip r:embed="rId11">
            <a:extLst>
              <a:ext uri="{28A0092B-C50C-407E-A947-70E740481C1C}">
                <a14:useLocalDpi xmlns:a14="http://schemas.microsoft.com/office/drawing/2010/main" val="0"/>
              </a:ext>
            </a:extLst>
          </a:blip>
          <a:srcRect r="58673" b="-4793"/>
          <a:stretch/>
        </p:blipFill>
        <p:spPr>
          <a:xfrm>
            <a:off x="4902072" y="3636169"/>
            <a:ext cx="1056362" cy="1507331"/>
          </a:xfrm>
          <a:prstGeom prst="rect">
            <a:avLst/>
          </a:prstGeom>
        </p:spPr>
      </p:pic>
      <p:pic>
        <p:nvPicPr>
          <p:cNvPr id="1028" name="Hình ảnh 1027" descr="Ảnh có chứa văn bản&#10;&#10;Mô tả được tạo tự động">
            <a:extLst>
              <a:ext uri="{FF2B5EF4-FFF2-40B4-BE49-F238E27FC236}">
                <a16:creationId xmlns:a16="http://schemas.microsoft.com/office/drawing/2014/main" xmlns="" id="{CE78F609-F09F-4264-B1B2-ED070390B5CD}"/>
              </a:ext>
            </a:extLst>
          </p:cNvPr>
          <p:cNvPicPr>
            <a:picLocks noChangeAspect="1"/>
          </p:cNvPicPr>
          <p:nvPr/>
        </p:nvPicPr>
        <p:blipFill rotWithShape="1">
          <a:blip r:embed="rId12">
            <a:extLst>
              <a:ext uri="{28A0092B-C50C-407E-A947-70E740481C1C}">
                <a14:useLocalDpi xmlns:a14="http://schemas.microsoft.com/office/drawing/2010/main" val="0"/>
              </a:ext>
            </a:extLst>
          </a:blip>
          <a:srcRect t="6486" r="58891"/>
          <a:stretch/>
        </p:blipFill>
        <p:spPr>
          <a:xfrm>
            <a:off x="6657947" y="3707769"/>
            <a:ext cx="1121597" cy="1435731"/>
          </a:xfrm>
          <a:prstGeom prst="rect">
            <a:avLst/>
          </a:prstGeom>
        </p:spPr>
      </p:pic>
      <p:sp>
        <p:nvSpPr>
          <p:cNvPr id="72" name="Bong bóng Lời nói: Hình bầu dục 71">
            <a:extLst>
              <a:ext uri="{FF2B5EF4-FFF2-40B4-BE49-F238E27FC236}">
                <a16:creationId xmlns:a16="http://schemas.microsoft.com/office/drawing/2014/main" xmlns="" id="{B4A26728-58A0-4071-95BE-85E1D91A3116}"/>
              </a:ext>
            </a:extLst>
          </p:cNvPr>
          <p:cNvSpPr/>
          <p:nvPr/>
        </p:nvSpPr>
        <p:spPr>
          <a:xfrm>
            <a:off x="4793813" y="2385100"/>
            <a:ext cx="1486991" cy="1057275"/>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Thủ</a:t>
            </a:r>
            <a:r>
              <a:rPr lang="en-US" sz="2400" kern="1200" dirty="0">
                <a:solidFill>
                  <a:prstClr val="white"/>
                </a:solidFill>
                <a:latin typeface="Times New Roman" panose="02020603050405020304" pitchFamily="18" charset="0"/>
                <a:cs typeface="Times New Roman" panose="02020603050405020304" pitchFamily="18" charset="0"/>
              </a:rPr>
              <a:t> </a:t>
            </a:r>
            <a:r>
              <a:rPr lang="en-US" sz="2400" kern="1200" dirty="0" err="1">
                <a:solidFill>
                  <a:prstClr val="white"/>
                </a:solidFill>
                <a:latin typeface="Times New Roman" panose="02020603050405020304" pitchFamily="18" charset="0"/>
                <a:cs typeface="Times New Roman" panose="02020603050405020304" pitchFamily="18" charset="0"/>
              </a:rPr>
              <a:t>công</a:t>
            </a:r>
            <a:r>
              <a:rPr lang="en-US" sz="2400" kern="1200" dirty="0">
                <a:solidFill>
                  <a:prstClr val="white"/>
                </a:solidFill>
                <a:latin typeface="Times New Roman" panose="02020603050405020304" pitchFamily="18" charset="0"/>
                <a:cs typeface="Times New Roman" panose="02020603050405020304" pitchFamily="18" charset="0"/>
              </a:rPr>
              <a:t> </a:t>
            </a:r>
          </a:p>
        </p:txBody>
      </p:sp>
      <p:sp>
        <p:nvSpPr>
          <p:cNvPr id="73" name="Bong bóng Lời nói: Hình bầu dục 72">
            <a:extLst>
              <a:ext uri="{FF2B5EF4-FFF2-40B4-BE49-F238E27FC236}">
                <a16:creationId xmlns:a16="http://schemas.microsoft.com/office/drawing/2014/main" xmlns="" id="{3110669B-3855-4556-93D6-48C7A4F0CE1A}"/>
              </a:ext>
            </a:extLst>
          </p:cNvPr>
          <p:cNvSpPr/>
          <p:nvPr/>
        </p:nvSpPr>
        <p:spPr>
          <a:xfrm>
            <a:off x="6563354" y="2385100"/>
            <a:ext cx="1699040" cy="1057275"/>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Thương</a:t>
            </a:r>
            <a:r>
              <a:rPr lang="en-US" sz="2400" kern="1200" dirty="0">
                <a:solidFill>
                  <a:prstClr val="white"/>
                </a:solidFill>
                <a:latin typeface="Times New Roman" panose="02020603050405020304" pitchFamily="18" charset="0"/>
                <a:cs typeface="Times New Roman" panose="02020603050405020304" pitchFamily="18" charset="0"/>
              </a:rPr>
              <a:t> </a:t>
            </a:r>
            <a:r>
              <a:rPr lang="en-US" sz="2400" kern="1200" dirty="0" err="1">
                <a:solidFill>
                  <a:prstClr val="white"/>
                </a:solidFill>
                <a:latin typeface="Times New Roman" panose="02020603050405020304" pitchFamily="18" charset="0"/>
                <a:cs typeface="Times New Roman" panose="02020603050405020304" pitchFamily="18" charset="0"/>
              </a:rPr>
              <a:t>nghiệp</a:t>
            </a:r>
            <a:endParaRPr lang="en-US" sz="2400" kern="1200" dirty="0">
              <a:solidFill>
                <a:prstClr val="white"/>
              </a:solidFill>
              <a:latin typeface="Times New Roman" panose="02020603050405020304" pitchFamily="18" charset="0"/>
              <a:cs typeface="Times New Roman" panose="02020603050405020304" pitchFamily="18" charset="0"/>
            </a:endParaRPr>
          </a:p>
        </p:txBody>
      </p:sp>
      <p:grpSp>
        <p:nvGrpSpPr>
          <p:cNvPr id="76" name="Nhóm 75">
            <a:extLst>
              <a:ext uri="{FF2B5EF4-FFF2-40B4-BE49-F238E27FC236}">
                <a16:creationId xmlns:a16="http://schemas.microsoft.com/office/drawing/2014/main" xmlns="" id="{80381425-DDC1-4502-BE2F-2E527008B1E6}"/>
              </a:ext>
            </a:extLst>
          </p:cNvPr>
          <p:cNvGrpSpPr/>
          <p:nvPr/>
        </p:nvGrpSpPr>
        <p:grpSpPr>
          <a:xfrm>
            <a:off x="1288178" y="4261337"/>
            <a:ext cx="1119266" cy="624390"/>
            <a:chOff x="2727221" y="2422689"/>
            <a:chExt cx="4673704" cy="2607256"/>
          </a:xfrm>
        </p:grpSpPr>
        <p:sp>
          <p:nvSpPr>
            <p:cNvPr id="77" name="Hình Bầu dục 76">
              <a:extLst>
                <a:ext uri="{FF2B5EF4-FFF2-40B4-BE49-F238E27FC236}">
                  <a16:creationId xmlns:a16="http://schemas.microsoft.com/office/drawing/2014/main" xmlns="" id="{ADDC8515-A7A6-4BFB-9E0C-1DD052D146D3}"/>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78" name="Hình tự do: Hình 77">
              <a:extLst>
                <a:ext uri="{FF2B5EF4-FFF2-40B4-BE49-F238E27FC236}">
                  <a16:creationId xmlns:a16="http://schemas.microsoft.com/office/drawing/2014/main" xmlns="" id="{FDC3FC09-44A3-4C0B-B77D-3BEED19501DA}"/>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9" name="Hình tự do: Hình 78">
              <a:extLst>
                <a:ext uri="{FF2B5EF4-FFF2-40B4-BE49-F238E27FC236}">
                  <a16:creationId xmlns:a16="http://schemas.microsoft.com/office/drawing/2014/main" xmlns="" id="{EBFCE1B4-35F3-4790-AC21-B50002198C0F}"/>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0" name="Hình tự do: Hình 79">
              <a:extLst>
                <a:ext uri="{FF2B5EF4-FFF2-40B4-BE49-F238E27FC236}">
                  <a16:creationId xmlns:a16="http://schemas.microsoft.com/office/drawing/2014/main" xmlns="" id="{5E3CDF4E-C00B-4FF3-9FD4-12428DDD0409}"/>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81" name="Hình tự do: Hình 80">
              <a:extLst>
                <a:ext uri="{FF2B5EF4-FFF2-40B4-BE49-F238E27FC236}">
                  <a16:creationId xmlns:a16="http://schemas.microsoft.com/office/drawing/2014/main" xmlns="" id="{CCD48E3C-FB7F-46A8-8F6B-A1A46C24F840}"/>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2" name="Hình tự do: Hình 81">
              <a:extLst>
                <a:ext uri="{FF2B5EF4-FFF2-40B4-BE49-F238E27FC236}">
                  <a16:creationId xmlns:a16="http://schemas.microsoft.com/office/drawing/2014/main" xmlns="" id="{E5AC7BF3-AC5D-4F62-9A20-82CC513D4DF6}"/>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1032" name="Hình ảnh 1031">
            <a:extLst>
              <a:ext uri="{FF2B5EF4-FFF2-40B4-BE49-F238E27FC236}">
                <a16:creationId xmlns:a16="http://schemas.microsoft.com/office/drawing/2014/main" xmlns="" id="{48662F6C-4657-4ABA-9EB9-F3ECFE7D4E43}"/>
              </a:ext>
            </a:extLst>
          </p:cNvPr>
          <p:cNvPicPr>
            <a:picLocks noChangeAspect="1"/>
          </p:cNvPicPr>
          <p:nvPr/>
        </p:nvPicPr>
        <p:blipFill rotWithShape="1">
          <a:blip r:embed="rId13">
            <a:extLst>
              <a:ext uri="{28A0092B-C50C-407E-A947-70E740481C1C}">
                <a14:useLocalDpi xmlns:a14="http://schemas.microsoft.com/office/drawing/2010/main" val="0"/>
              </a:ext>
            </a:extLst>
          </a:blip>
          <a:srcRect l="16470" t="17916" r="33119" b="22917"/>
          <a:stretch/>
        </p:blipFill>
        <p:spPr>
          <a:xfrm>
            <a:off x="1107803" y="3976215"/>
            <a:ext cx="1507331" cy="995540"/>
          </a:xfrm>
          <a:prstGeom prst="rect">
            <a:avLst/>
          </a:prstGeom>
        </p:spPr>
      </p:pic>
      <p:pic>
        <p:nvPicPr>
          <p:cNvPr id="85" name="Hình ảnh 84">
            <a:extLst>
              <a:ext uri="{FF2B5EF4-FFF2-40B4-BE49-F238E27FC236}">
                <a16:creationId xmlns:a16="http://schemas.microsoft.com/office/drawing/2014/main" xmlns="" id="{5A89A515-4202-4760-9B12-076A6DFD4F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7701" y="-296863"/>
            <a:ext cx="224627" cy="296863"/>
          </a:xfrm>
          <a:prstGeom prst="rect">
            <a:avLst/>
          </a:prstGeom>
        </p:spPr>
      </p:pic>
      <p:grpSp>
        <p:nvGrpSpPr>
          <p:cNvPr id="46" name="Nhóm 45">
            <a:extLst>
              <a:ext uri="{FF2B5EF4-FFF2-40B4-BE49-F238E27FC236}">
                <a16:creationId xmlns:a16="http://schemas.microsoft.com/office/drawing/2014/main" xmlns="" id="{BB1075B1-D75C-4397-8386-58005A0F3F9F}"/>
              </a:ext>
            </a:extLst>
          </p:cNvPr>
          <p:cNvGrpSpPr/>
          <p:nvPr/>
        </p:nvGrpSpPr>
        <p:grpSpPr>
          <a:xfrm>
            <a:off x="4905916" y="4296821"/>
            <a:ext cx="1119266" cy="624390"/>
            <a:chOff x="2727221" y="2422689"/>
            <a:chExt cx="4673704" cy="2607256"/>
          </a:xfrm>
        </p:grpSpPr>
        <p:sp>
          <p:nvSpPr>
            <p:cNvPr id="47" name="Hình Bầu dục 46">
              <a:extLst>
                <a:ext uri="{FF2B5EF4-FFF2-40B4-BE49-F238E27FC236}">
                  <a16:creationId xmlns:a16="http://schemas.microsoft.com/office/drawing/2014/main" xmlns="" id="{DACA63BB-8110-4279-A505-474D218D16CD}"/>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48" name="Hình tự do: Hình 47">
              <a:extLst>
                <a:ext uri="{FF2B5EF4-FFF2-40B4-BE49-F238E27FC236}">
                  <a16:creationId xmlns:a16="http://schemas.microsoft.com/office/drawing/2014/main" xmlns="" id="{ADF26A2E-AB12-4124-9420-909218D25735}"/>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9" name="Hình tự do: Hình 48">
              <a:extLst>
                <a:ext uri="{FF2B5EF4-FFF2-40B4-BE49-F238E27FC236}">
                  <a16:creationId xmlns:a16="http://schemas.microsoft.com/office/drawing/2014/main" xmlns="" id="{EF940A58-FA4C-4343-B2BC-7CAD2A9223C8}"/>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0" name="Hình tự do: Hình 49">
              <a:extLst>
                <a:ext uri="{FF2B5EF4-FFF2-40B4-BE49-F238E27FC236}">
                  <a16:creationId xmlns:a16="http://schemas.microsoft.com/office/drawing/2014/main" xmlns="" id="{F620663F-5B08-45D0-8120-9E2E92D8AC15}"/>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51" name="Hình tự do: Hình 50">
              <a:extLst>
                <a:ext uri="{FF2B5EF4-FFF2-40B4-BE49-F238E27FC236}">
                  <a16:creationId xmlns:a16="http://schemas.microsoft.com/office/drawing/2014/main" xmlns="" id="{4986739F-4F0F-49FB-BA1E-78833FDD784B}"/>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2" name="Hình tự do: Hình 51">
              <a:extLst>
                <a:ext uri="{FF2B5EF4-FFF2-40B4-BE49-F238E27FC236}">
                  <a16:creationId xmlns:a16="http://schemas.microsoft.com/office/drawing/2014/main" xmlns="" id="{CDA07E54-AD10-43CC-BC55-66A0662F8500}"/>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53" name="Hình ảnh 52">
            <a:extLst>
              <a:ext uri="{FF2B5EF4-FFF2-40B4-BE49-F238E27FC236}">
                <a16:creationId xmlns:a16="http://schemas.microsoft.com/office/drawing/2014/main" xmlns="" id="{FE84DD42-2C0C-485A-AF15-06F3B6D95869}"/>
              </a:ext>
            </a:extLst>
          </p:cNvPr>
          <p:cNvPicPr>
            <a:picLocks noChangeAspect="1"/>
          </p:cNvPicPr>
          <p:nvPr/>
        </p:nvPicPr>
        <p:blipFill rotWithShape="1">
          <a:blip r:embed="rId13">
            <a:extLst>
              <a:ext uri="{28A0092B-C50C-407E-A947-70E740481C1C}">
                <a14:useLocalDpi xmlns:a14="http://schemas.microsoft.com/office/drawing/2010/main" val="0"/>
              </a:ext>
            </a:extLst>
          </a:blip>
          <a:srcRect l="16470" t="17916" r="33119" b="22917"/>
          <a:stretch/>
        </p:blipFill>
        <p:spPr>
          <a:xfrm>
            <a:off x="4727774" y="3994583"/>
            <a:ext cx="1507331" cy="995540"/>
          </a:xfrm>
          <a:prstGeom prst="rect">
            <a:avLst/>
          </a:prstGeom>
        </p:spPr>
      </p:pic>
      <p:pic>
        <p:nvPicPr>
          <p:cNvPr id="54" name="Hình ảnh 53">
            <a:extLst>
              <a:ext uri="{FF2B5EF4-FFF2-40B4-BE49-F238E27FC236}">
                <a16:creationId xmlns:a16="http://schemas.microsoft.com/office/drawing/2014/main" xmlns="" id="{CA8E6BE3-CAEB-4E66-BD3E-8023F4E6EA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2805" y="-296863"/>
            <a:ext cx="224627" cy="296863"/>
          </a:xfrm>
          <a:prstGeom prst="rect">
            <a:avLst/>
          </a:prstGeom>
        </p:spPr>
      </p:pic>
      <p:grpSp>
        <p:nvGrpSpPr>
          <p:cNvPr id="55" name="Nhóm 54">
            <a:extLst>
              <a:ext uri="{FF2B5EF4-FFF2-40B4-BE49-F238E27FC236}">
                <a16:creationId xmlns:a16="http://schemas.microsoft.com/office/drawing/2014/main" xmlns="" id="{62935B4A-C44E-4E40-BD30-D953B99A40F0}"/>
              </a:ext>
            </a:extLst>
          </p:cNvPr>
          <p:cNvGrpSpPr/>
          <p:nvPr/>
        </p:nvGrpSpPr>
        <p:grpSpPr>
          <a:xfrm>
            <a:off x="6699203" y="4277829"/>
            <a:ext cx="1119266" cy="624390"/>
            <a:chOff x="2727221" y="2422689"/>
            <a:chExt cx="4673704" cy="2607256"/>
          </a:xfrm>
        </p:grpSpPr>
        <p:sp>
          <p:nvSpPr>
            <p:cNvPr id="56" name="Hình Bầu dục 55">
              <a:extLst>
                <a:ext uri="{FF2B5EF4-FFF2-40B4-BE49-F238E27FC236}">
                  <a16:creationId xmlns:a16="http://schemas.microsoft.com/office/drawing/2014/main" xmlns="" id="{0BD6F720-711D-4160-89A6-29262C52F63A}"/>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57" name="Hình tự do: Hình 56">
              <a:extLst>
                <a:ext uri="{FF2B5EF4-FFF2-40B4-BE49-F238E27FC236}">
                  <a16:creationId xmlns:a16="http://schemas.microsoft.com/office/drawing/2014/main" xmlns="" id="{0BDD4FDC-4502-4853-B5CC-8137F1A761B3}"/>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8" name="Hình tự do: Hình 57">
              <a:extLst>
                <a:ext uri="{FF2B5EF4-FFF2-40B4-BE49-F238E27FC236}">
                  <a16:creationId xmlns:a16="http://schemas.microsoft.com/office/drawing/2014/main" xmlns="" id="{B8ECDE63-5CC7-470E-AAC9-C7100A1A2019}"/>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9" name="Hình tự do: Hình 58">
              <a:extLst>
                <a:ext uri="{FF2B5EF4-FFF2-40B4-BE49-F238E27FC236}">
                  <a16:creationId xmlns:a16="http://schemas.microsoft.com/office/drawing/2014/main" xmlns="" id="{16EE99B0-0560-47CD-A1AE-D73856CBCC64}"/>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60" name="Hình tự do: Hình 59">
              <a:extLst>
                <a:ext uri="{FF2B5EF4-FFF2-40B4-BE49-F238E27FC236}">
                  <a16:creationId xmlns:a16="http://schemas.microsoft.com/office/drawing/2014/main" xmlns="" id="{424FD49A-D377-45C4-B468-7E73F75AEDC3}"/>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2" name="Hình tự do: Hình 61">
              <a:extLst>
                <a:ext uri="{FF2B5EF4-FFF2-40B4-BE49-F238E27FC236}">
                  <a16:creationId xmlns:a16="http://schemas.microsoft.com/office/drawing/2014/main" xmlns="" id="{FF4B0EDB-4645-45C2-A981-453840C39528}"/>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64" name="Hình ảnh 63">
            <a:extLst>
              <a:ext uri="{FF2B5EF4-FFF2-40B4-BE49-F238E27FC236}">
                <a16:creationId xmlns:a16="http://schemas.microsoft.com/office/drawing/2014/main" xmlns="" id="{4783830A-A582-45DF-BD13-43A65CFDC134}"/>
              </a:ext>
            </a:extLst>
          </p:cNvPr>
          <p:cNvPicPr>
            <a:picLocks noChangeAspect="1"/>
          </p:cNvPicPr>
          <p:nvPr/>
        </p:nvPicPr>
        <p:blipFill rotWithShape="1">
          <a:blip r:embed="rId13">
            <a:extLst>
              <a:ext uri="{28A0092B-C50C-407E-A947-70E740481C1C}">
                <a14:useLocalDpi xmlns:a14="http://schemas.microsoft.com/office/drawing/2010/main" val="0"/>
              </a:ext>
            </a:extLst>
          </a:blip>
          <a:srcRect l="16470" t="17916" r="33119" b="22917"/>
          <a:stretch/>
        </p:blipFill>
        <p:spPr>
          <a:xfrm>
            <a:off x="6518234" y="4000225"/>
            <a:ext cx="1507331" cy="995540"/>
          </a:xfrm>
          <a:prstGeom prst="rect">
            <a:avLst/>
          </a:prstGeom>
        </p:spPr>
      </p:pic>
      <p:pic>
        <p:nvPicPr>
          <p:cNvPr id="65" name="Hình ảnh 64">
            <a:extLst>
              <a:ext uri="{FF2B5EF4-FFF2-40B4-BE49-F238E27FC236}">
                <a16:creationId xmlns:a16="http://schemas.microsoft.com/office/drawing/2014/main" xmlns="" id="{B309300C-3DB3-41C1-BB0B-118D37B2F0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1655" y="-294511"/>
            <a:ext cx="224627" cy="296863"/>
          </a:xfrm>
          <a:prstGeom prst="rect">
            <a:avLst/>
          </a:prstGeom>
        </p:spPr>
      </p:pic>
      <p:pic>
        <p:nvPicPr>
          <p:cNvPr id="66" name="Hình ảnh 65">
            <a:extLst>
              <a:ext uri="{FF2B5EF4-FFF2-40B4-BE49-F238E27FC236}">
                <a16:creationId xmlns:a16="http://schemas.microsoft.com/office/drawing/2014/main" xmlns="" id="{A6672863-4DFC-4A3B-B2FC-C5EA30626850}"/>
              </a:ext>
            </a:extLst>
          </p:cNvPr>
          <p:cNvPicPr>
            <a:picLocks noChangeAspect="1"/>
          </p:cNvPicPr>
          <p:nvPr/>
        </p:nvPicPr>
        <p:blipFill rotWithShape="1">
          <a:blip r:embed="rId14">
            <a:extLst>
              <a:ext uri="{28A0092B-C50C-407E-A947-70E740481C1C}">
                <a14:useLocalDpi xmlns:a14="http://schemas.microsoft.com/office/drawing/2010/main" val="0"/>
              </a:ext>
            </a:extLst>
          </a:blip>
          <a:srcRect l="22424" t="9020" r="61100" b="13659"/>
          <a:stretch/>
        </p:blipFill>
        <p:spPr>
          <a:xfrm>
            <a:off x="3392893" y="3668583"/>
            <a:ext cx="543889" cy="1436326"/>
          </a:xfrm>
          <a:prstGeom prst="rect">
            <a:avLst/>
          </a:prstGeom>
        </p:spPr>
      </p:pic>
      <p:pic>
        <p:nvPicPr>
          <p:cNvPr id="67" name="Hình ảnh 66">
            <a:extLst>
              <a:ext uri="{FF2B5EF4-FFF2-40B4-BE49-F238E27FC236}">
                <a16:creationId xmlns:a16="http://schemas.microsoft.com/office/drawing/2014/main" xmlns="" id="{17EBCE9F-1CBD-4960-9216-738A324965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2065" y="-296863"/>
            <a:ext cx="224627" cy="296863"/>
          </a:xfrm>
          <a:prstGeom prst="rect">
            <a:avLst/>
          </a:prstGeom>
        </p:spPr>
      </p:pic>
      <p:pic>
        <p:nvPicPr>
          <p:cNvPr id="36" name="Hình ảnh 35" descr="Ảnh có chứa văn bản&#10;&#10;Mô tả được tạo tự động">
            <a:extLst>
              <a:ext uri="{FF2B5EF4-FFF2-40B4-BE49-F238E27FC236}">
                <a16:creationId xmlns:a16="http://schemas.microsoft.com/office/drawing/2014/main" xmlns="" id="{1C260672-19ED-4AF5-AD8E-3C14F50D86CD}"/>
              </a:ext>
            </a:extLst>
          </p:cNvPr>
          <p:cNvPicPr>
            <a:picLocks noChangeAspect="1"/>
          </p:cNvPicPr>
          <p:nvPr/>
        </p:nvPicPr>
        <p:blipFill rotWithShape="1">
          <a:blip r:embed="rId15">
            <a:extLst>
              <a:ext uri="{28A0092B-C50C-407E-A947-70E740481C1C}">
                <a14:useLocalDpi xmlns:a14="http://schemas.microsoft.com/office/drawing/2010/main" val="0"/>
              </a:ext>
            </a:extLst>
          </a:blip>
          <a:srcRect l="12679" t="-52" r="49613" b="3350"/>
          <a:stretch/>
        </p:blipFill>
        <p:spPr>
          <a:xfrm>
            <a:off x="3335378" y="3709114"/>
            <a:ext cx="933254" cy="1346756"/>
          </a:xfrm>
          <a:prstGeom prst="rect">
            <a:avLst/>
          </a:prstGeom>
        </p:spPr>
      </p:pic>
      <p:pic>
        <p:nvPicPr>
          <p:cNvPr id="68" name="Am-thanh-that-vong-phim-hoat-hinh-de-thuong-www_tiengdong_com">
            <a:hlinkClick r:id="" action="ppaction://media"/>
            <a:extLst>
              <a:ext uri="{FF2B5EF4-FFF2-40B4-BE49-F238E27FC236}">
                <a16:creationId xmlns:a16="http://schemas.microsoft.com/office/drawing/2014/main" xmlns="" id="{519F6A51-AFBD-4AC5-BDCC-D0D4E5D3524F}"/>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267825" y="1552575"/>
            <a:ext cx="304800" cy="304800"/>
          </a:xfrm>
          <a:prstGeom prst="rect">
            <a:avLst/>
          </a:prstGeom>
        </p:spPr>
      </p:pic>
      <p:pic>
        <p:nvPicPr>
          <p:cNvPr id="69" name="Am-thanh-that-vong-phim-hoat-hinh-de-thuong-www_tiengdong_com">
            <a:hlinkClick r:id="" action="ppaction://media"/>
            <a:extLst>
              <a:ext uri="{FF2B5EF4-FFF2-40B4-BE49-F238E27FC236}">
                <a16:creationId xmlns:a16="http://schemas.microsoft.com/office/drawing/2014/main" xmlns="" id="{56306320-81CC-4626-815D-5E53E89BB33D}"/>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324975" y="1809750"/>
            <a:ext cx="304800" cy="304800"/>
          </a:xfrm>
          <a:prstGeom prst="rect">
            <a:avLst/>
          </a:prstGeom>
        </p:spPr>
      </p:pic>
      <p:pic>
        <p:nvPicPr>
          <p:cNvPr id="70" name="Am-thanh-that-vong-phim-hoat-hinh-de-thuong-www_tiengdong_com">
            <a:hlinkClick r:id="" action="ppaction://media"/>
            <a:extLst>
              <a:ext uri="{FF2B5EF4-FFF2-40B4-BE49-F238E27FC236}">
                <a16:creationId xmlns:a16="http://schemas.microsoft.com/office/drawing/2014/main" xmlns="" id="{2FB05013-5C7B-4530-8E4F-7AF206C95995}"/>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486900" y="2266950"/>
            <a:ext cx="304800" cy="304800"/>
          </a:xfrm>
          <a:prstGeom prst="rect">
            <a:avLst/>
          </a:prstGeom>
        </p:spPr>
      </p:pic>
      <p:pic>
        <p:nvPicPr>
          <p:cNvPr id="71" name="super chiken">
            <a:hlinkClick r:id="" action="ppaction://media"/>
            <a:extLst>
              <a:ext uri="{FF2B5EF4-FFF2-40B4-BE49-F238E27FC236}">
                <a16:creationId xmlns:a16="http://schemas.microsoft.com/office/drawing/2014/main" xmlns="" id="{C2B833DC-60C3-47AD-98DB-176EDA0EA3B8}"/>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657225" y="2495550"/>
            <a:ext cx="304800" cy="304800"/>
          </a:xfrm>
          <a:prstGeom prst="rect">
            <a:avLst/>
          </a:prstGeom>
        </p:spPr>
      </p:pic>
    </p:spTree>
    <p:extLst>
      <p:ext uri="{BB962C8B-B14F-4D97-AF65-F5344CB8AC3E}">
        <p14:creationId xmlns:p14="http://schemas.microsoft.com/office/powerpoint/2010/main" val="3786385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80000">
                                          <p:cBhvr additive="base">
                                            <p:cTn id="7" dur="20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anim calcmode="lin" valueType="num">
                                          <p:cBhvr>
                                            <p:cTn id="12" dur="500" fill="hold"/>
                                            <p:tgtEl>
                                              <p:spTgt spid="61"/>
                                            </p:tgtEl>
                                            <p:attrNameLst>
                                              <p:attrName>ppt_x</p:attrName>
                                            </p:attrNameLst>
                                          </p:cBhvr>
                                          <p:tavLst>
                                            <p:tav tm="0">
                                              <p:val>
                                                <p:strVal val="#ppt_x"/>
                                              </p:val>
                                            </p:tav>
                                            <p:tav tm="100000">
                                              <p:val>
                                                <p:strVal val="#ppt_x"/>
                                              </p:val>
                                            </p:tav>
                                          </p:tavLst>
                                        </p:anim>
                                        <p:anim calcmode="lin" valueType="num">
                                          <p:cBhvr>
                                            <p:cTn id="13" dur="500" fill="hold"/>
                                            <p:tgtEl>
                                              <p:spTgt spid="6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anim calcmode="lin" valueType="num">
                                          <p:cBhvr>
                                            <p:cTn id="17" dur="500" fill="hold"/>
                                            <p:tgtEl>
                                              <p:spTgt spid="63"/>
                                            </p:tgtEl>
                                            <p:attrNameLst>
                                              <p:attrName>ppt_x</p:attrName>
                                            </p:attrNameLst>
                                          </p:cBhvr>
                                          <p:tavLst>
                                            <p:tav tm="0">
                                              <p:val>
                                                <p:strVal val="#ppt_x"/>
                                              </p:val>
                                            </p:tav>
                                            <p:tav tm="100000">
                                              <p:val>
                                                <p:strVal val="#ppt_x"/>
                                              </p:val>
                                            </p:tav>
                                          </p:tavLst>
                                        </p:anim>
                                        <p:anim calcmode="lin" valueType="num">
                                          <p:cBhvr>
                                            <p:cTn id="18" dur="500" fill="hold"/>
                                            <p:tgtEl>
                                              <p:spTgt spid="6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anim calcmode="lin" valueType="num">
                                          <p:cBhvr>
                                            <p:cTn id="22" dur="500" fill="hold"/>
                                            <p:tgtEl>
                                              <p:spTgt spid="1028"/>
                                            </p:tgtEl>
                                            <p:attrNameLst>
                                              <p:attrName>ppt_x</p:attrName>
                                            </p:attrNameLst>
                                          </p:cBhvr>
                                          <p:tavLst>
                                            <p:tav tm="0">
                                              <p:val>
                                                <p:strVal val="#ppt_x"/>
                                              </p:val>
                                            </p:tav>
                                            <p:tav tm="100000">
                                              <p:val>
                                                <p:strVal val="#ppt_x"/>
                                              </p:val>
                                            </p:tav>
                                          </p:tavLst>
                                        </p:anim>
                                        <p:anim calcmode="lin" valueType="num">
                                          <p:cBhvr>
                                            <p:cTn id="23" dur="500" fill="hold"/>
                                            <p:tgtEl>
                                              <p:spTgt spid="102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fade">
                                          <p:cBhvr>
                                            <p:cTn id="26" dur="500"/>
                                            <p:tgtEl>
                                              <p:spTgt spid="1025"/>
                                            </p:tgtEl>
                                          </p:cBhvr>
                                        </p:animEffect>
                                        <p:anim calcmode="lin" valueType="num">
                                          <p:cBhvr>
                                            <p:cTn id="27" dur="500" fill="hold"/>
                                            <p:tgtEl>
                                              <p:spTgt spid="1025"/>
                                            </p:tgtEl>
                                            <p:attrNameLst>
                                              <p:attrName>ppt_x</p:attrName>
                                            </p:attrNameLst>
                                          </p:cBhvr>
                                          <p:tavLst>
                                            <p:tav tm="0">
                                              <p:val>
                                                <p:strVal val="#ppt_x"/>
                                              </p:val>
                                            </p:tav>
                                            <p:tav tm="100000">
                                              <p:val>
                                                <p:strVal val="#ppt_x"/>
                                              </p:val>
                                            </p:tav>
                                          </p:tavLst>
                                        </p:anim>
                                        <p:anim calcmode="lin" valueType="num">
                                          <p:cBhvr>
                                            <p:cTn id="28" dur="500" fill="hold"/>
                                            <p:tgtEl>
                                              <p:spTgt spid="1025"/>
                                            </p:tgtEl>
                                            <p:attrNameLst>
                                              <p:attrName>ppt_y</p:attrName>
                                            </p:attrNameLst>
                                          </p:cBhvr>
                                          <p:tavLst>
                                            <p:tav tm="0">
                                              <p:val>
                                                <p:strVal val="#ppt_y+.1"/>
                                              </p:val>
                                            </p:tav>
                                            <p:tav tm="100000">
                                              <p:val>
                                                <p:strVal val="#ppt_y"/>
                                              </p:val>
                                            </p:tav>
                                          </p:tavLst>
                                        </p:anim>
                                      </p:childTnLst>
                                    </p:cTn>
                                  </p:par>
                                  <p:par>
                                    <p:cTn id="29" presetID="17" presetClass="entr" presetSubtype="10" fill="hold" grpId="0" nodeType="withEffect">
                                      <p:stCondLst>
                                        <p:cond delay="200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ppt_w</p:attrName>
                                            </p:attrNameLst>
                                          </p:cBhvr>
                                          <p:tavLst>
                                            <p:tav tm="0">
                                              <p:val>
                                                <p:fltVal val="0"/>
                                              </p:val>
                                            </p:tav>
                                            <p:tav tm="100000">
                                              <p:val>
                                                <p:strVal val="#ppt_w"/>
                                              </p:val>
                                            </p:tav>
                                          </p:tavLst>
                                        </p:anim>
                                        <p:anim calcmode="lin" valueType="num">
                                          <p:cBhvr>
                                            <p:cTn id="32" dur="250" fill="hold"/>
                                            <p:tgtEl>
                                              <p:spTgt spid="18"/>
                                            </p:tgtEl>
                                            <p:attrNameLst>
                                              <p:attrName>ppt_h</p:attrName>
                                            </p:attrNameLst>
                                          </p:cBhvr>
                                          <p:tavLst>
                                            <p:tav tm="0">
                                              <p:val>
                                                <p:strVal val="#ppt_h"/>
                                              </p:val>
                                            </p:tav>
                                            <p:tav tm="100000">
                                              <p:val>
                                                <p:strVal val="#ppt_h"/>
                                              </p:val>
                                            </p:tav>
                                          </p:tavLst>
                                        </p:anim>
                                      </p:childTnLst>
                                    </p:cTn>
                                  </p:par>
                                  <p:par>
                                    <p:cTn id="33" presetID="42" presetClass="entr" presetSubtype="0" fill="hold" grpId="0" nodeType="withEffect">
                                      <p:stCondLst>
                                        <p:cond delay="2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anim calcmode="lin" valueType="num">
                                          <p:cBhvr>
                                            <p:cTn id="41" dur="500" fill="hold"/>
                                            <p:tgtEl>
                                              <p:spTgt spid="72"/>
                                            </p:tgtEl>
                                            <p:attrNameLst>
                                              <p:attrName>ppt_x</p:attrName>
                                            </p:attrNameLst>
                                          </p:cBhvr>
                                          <p:tavLst>
                                            <p:tav tm="0">
                                              <p:val>
                                                <p:strVal val="#ppt_x"/>
                                              </p:val>
                                            </p:tav>
                                            <p:tav tm="100000">
                                              <p:val>
                                                <p:strVal val="#ppt_x"/>
                                              </p:val>
                                            </p:tav>
                                          </p:tavLst>
                                        </p:anim>
                                        <p:anim calcmode="lin" valueType="num">
                                          <p:cBhvr>
                                            <p:cTn id="42" dur="500" fill="hold"/>
                                            <p:tgtEl>
                                              <p:spTgt spid="7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50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anim calcmode="lin" valueType="num">
                                          <p:cBhvr>
                                            <p:cTn id="51" dur="500" fill="hold"/>
                                            <p:tgtEl>
                                              <p:spTgt spid="73"/>
                                            </p:tgtEl>
                                            <p:attrNameLst>
                                              <p:attrName>ppt_x</p:attrName>
                                            </p:attrNameLst>
                                          </p:cBhvr>
                                          <p:tavLst>
                                            <p:tav tm="0">
                                              <p:val>
                                                <p:strVal val="#ppt_x"/>
                                              </p:val>
                                            </p:tav>
                                            <p:tav tm="100000">
                                              <p:val>
                                                <p:strVal val="#ppt_x"/>
                                              </p:val>
                                            </p:tav>
                                          </p:tavLst>
                                        </p:anim>
                                        <p:anim calcmode="lin" valueType="num">
                                          <p:cBhvr>
                                            <p:cTn id="5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6"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22" presetClass="exit" presetSubtype="2" fill="hold" grpId="0" nodeType="clickEffect">
                                      <p:stCondLst>
                                        <p:cond delay="0"/>
                                      </p:stCondLst>
                                      <p:childTnLst>
                                        <p:animEffect transition="out" filter="wipe(right)">
                                          <p:cBhvr>
                                            <p:cTn id="74" dur="59000"/>
                                            <p:tgtEl>
                                              <p:spTgt spid="10"/>
                                            </p:tgtEl>
                                          </p:cBhvr>
                                        </p:animEffect>
                                        <p:set>
                                          <p:cBhvr>
                                            <p:cTn id="75" dur="1" fill="hold">
                                              <p:stCondLst>
                                                <p:cond delay="58999"/>
                                              </p:stCondLst>
                                            </p:cTn>
                                            <p:tgtEl>
                                              <p:spTgt spid="10"/>
                                            </p:tgtEl>
                                            <p:attrNameLst>
                                              <p:attrName>style.visibility</p:attrName>
                                            </p:attrNameLst>
                                          </p:cBhvr>
                                          <p:to>
                                            <p:strVal val="hidden"/>
                                          </p:to>
                                        </p:set>
                                      </p:childTnLst>
                                    </p:cTn>
                                  </p:par>
                                  <p:par>
                                    <p:cTn id="76" presetID="19" presetClass="emph" presetSubtype="0" fill="hold" grpId="1" nodeType="withEffect">
                                      <p:stCondLst>
                                        <p:cond delay="0"/>
                                      </p:stCondLst>
                                      <p:childTnLst>
                                        <p:animClr clrSpc="rgb" dir="cw">
                                          <p:cBhvr override="childStyle">
                                            <p:cTn id="77" dur="59000" fill="hold"/>
                                            <p:tgtEl>
                                              <p:spTgt spid="10"/>
                                            </p:tgtEl>
                                            <p:attrNameLst>
                                              <p:attrName>style.color</p:attrName>
                                            </p:attrNameLst>
                                          </p:cBhvr>
                                          <p:to>
                                            <a:srgbClr val="FF0000"/>
                                          </p:to>
                                        </p:animClr>
                                        <p:animClr clrSpc="rgb" dir="cw">
                                          <p:cBhvr>
                                            <p:cTn id="78" dur="59000" fill="hold"/>
                                            <p:tgtEl>
                                              <p:spTgt spid="10"/>
                                            </p:tgtEl>
                                            <p:attrNameLst>
                                              <p:attrName>fillcolor</p:attrName>
                                            </p:attrNameLst>
                                          </p:cBhvr>
                                          <p:to>
                                            <a:srgbClr val="FF0000"/>
                                          </p:to>
                                        </p:animClr>
                                        <p:set>
                                          <p:cBhvr>
                                            <p:cTn id="79" dur="59000" fill="hold"/>
                                            <p:tgtEl>
                                              <p:spTgt spid="10"/>
                                            </p:tgtEl>
                                            <p:attrNameLst>
                                              <p:attrName>fill.type</p:attrName>
                                            </p:attrNameLst>
                                          </p:cBhvr>
                                          <p:to>
                                            <p:strVal val="solid"/>
                                          </p:to>
                                        </p:set>
                                        <p:set>
                                          <p:cBhvr>
                                            <p:cTn id="80" dur="590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81" restart="whenNotActive" fill="hold" evtFilter="cancelBubble" nodeType="interactiveSeq">
                    <p:stCondLst>
                      <p:cond evt="onClick" delay="0">
                        <p:tgtEl>
                          <p:spTgt spid="61"/>
                        </p:tgtEl>
                      </p:cond>
                    </p:stCondLst>
                    <p:endSync evt="end" delay="0">
                      <p:rtn val="all"/>
                    </p:endSync>
                    <p:childTnLst>
                      <p:par>
                        <p:cTn id="82" fill="hold">
                          <p:stCondLst>
                            <p:cond delay="0"/>
                          </p:stCondLst>
                          <p:childTnLst>
                            <p:par>
                              <p:cTn id="83" fill="hold">
                                <p:stCondLst>
                                  <p:cond delay="0"/>
                                </p:stCondLst>
                                <p:childTnLst>
                                  <p:par>
                                    <p:cTn id="84" presetID="42" presetClass="path" presetSubtype="0" fill="hold" nodeType="clickEffect" p14:presetBounceEnd="9000">
                                      <p:stCondLst>
                                        <p:cond delay="0"/>
                                      </p:stCondLst>
                                      <p:childTnLst>
                                        <p:animMotion origin="layout" path="M 2.91667E-6 3.7037E-6 L 0.00078 0.72685 " pathEditMode="relative" rAng="0" ptsTypes="AA" p14:bounceEnd="9000">
                                          <p:cBhvr>
                                            <p:cTn id="85" dur="750" fill="hold"/>
                                            <p:tgtEl>
                                              <p:spTgt spid="85"/>
                                            </p:tgtEl>
                                            <p:attrNameLst>
                                              <p:attrName>ppt_x</p:attrName>
                                              <p:attrName>ppt_y</p:attrName>
                                            </p:attrNameLst>
                                          </p:cBhvr>
                                          <p:rCtr x="39" y="36343"/>
                                        </p:animMotion>
                                      </p:childTnLst>
                                    </p:cTn>
                                  </p:par>
                                </p:childTnLst>
                              </p:cTn>
                            </p:par>
                            <p:par>
                              <p:cTn id="86" fill="hold">
                                <p:stCondLst>
                                  <p:cond delay="750"/>
                                </p:stCondLst>
                                <p:childTnLst>
                                  <p:par>
                                    <p:cTn id="87" presetID="0" presetClass="path" presetSubtype="0" fill="hold" nodeType="afterEffect" p14:presetBounceEnd="76000">
                                      <p:stCondLst>
                                        <p:cond delay="0"/>
                                      </p:stCondLst>
                                      <p:childTnLst>
                                        <p:animMotion origin="layout" path="M 0.00065 0.73426 L 0.00065 0.73449 C 0.00208 0.72685 0.00508 0.71967 0.00481 0.71203 C 0.00481 0.71041 -0.00287 0.68703 -0.00456 0.68426 C -0.0056 0.68217 -0.00729 0.68171 -0.00873 0.68055 C -0.01498 0.68171 -0.02123 0.68194 -0.02748 0.68426 C -0.03047 0.68518 -0.0375 0.69421 -0.03998 0.69722 C -0.04128 0.70092 -0.04232 0.70509 -0.04401 0.70833 C -0.04714 0.71389 -0.05091 0.71851 -0.05339 0.725 L -0.0638 0.75092 C -0.06693 0.76689 -0.06185 0.74166 -0.06797 0.76574 C -0.06888 0.76921 -0.0694 0.77314 -0.07005 0.77685 C -0.0724 0.78773 -0.07396 0.79328 -0.07526 0.80463 C -0.08112 0.85254 -0.07657 0.81666 -0.07943 0.85277 C -0.08034 0.86389 -0.08151 0.875 -0.08255 0.88611 C -0.08386 0.92291 -0.0836 0.90694 -0.0836 0.93426 L -0.0836 0.93449 " pathEditMode="relative" rAng="0" ptsTypes="AAAAAAAAAAAAAAAAA" p14:bounceEnd="76000">
                                          <p:cBhvr>
                                            <p:cTn id="88" dur="500" fill="hold"/>
                                            <p:tgtEl>
                                              <p:spTgt spid="85"/>
                                            </p:tgtEl>
                                            <p:attrNameLst>
                                              <p:attrName>ppt_x</p:attrName>
                                              <p:attrName>ppt_y</p:attrName>
                                            </p:attrNameLst>
                                          </p:cBhvr>
                                          <p:rCtr x="-4010" y="7315"/>
                                        </p:animMotion>
                                      </p:childTnLst>
                                    </p:cTn>
                                  </p:par>
                                  <p:par>
                                    <p:cTn id="89" presetID="1" presetClass="mediacall" presetSubtype="0" fill="hold" nodeType="withEffect">
                                      <p:stCondLst>
                                        <p:cond delay="0"/>
                                      </p:stCondLst>
                                      <p:childTnLst>
                                        <p:cmd type="call" cmd="playFrom(0.0)">
                                          <p:cBhvr>
                                            <p:cTn id="90" dur="504" fill="hold"/>
                                            <p:tgtEl>
                                              <p:spTgt spid="68"/>
                                            </p:tgtEl>
                                          </p:cBhvr>
                                        </p:cmd>
                                      </p:childTnLst>
                                    </p:cTn>
                                  </p:par>
                                  <p:par>
                                    <p:cTn id="91" presetID="1" presetClass="exit" presetSubtype="0" fill="hold" nodeType="withEffect">
                                      <p:stCondLst>
                                        <p:cond delay="0"/>
                                      </p:stCondLst>
                                      <p:childTnLst>
                                        <p:set>
                                          <p:cBhvr>
                                            <p:cTn id="92" dur="1" fill="hold">
                                              <p:stCondLst>
                                                <p:cond delay="0"/>
                                              </p:stCondLst>
                                            </p:cTn>
                                            <p:tgtEl>
                                              <p:spTgt spid="61"/>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032"/>
                                            </p:tgtEl>
                                            <p:attrNameLst>
                                              <p:attrName>style.visibility</p:attrName>
                                            </p:attrNameLst>
                                          </p:cBhvr>
                                          <p:to>
                                            <p:strVal val="visible"/>
                                          </p:to>
                                        </p:set>
                                      </p:childTnLst>
                                    </p:cTn>
                                  </p:par>
                                  <p:par>
                                    <p:cTn id="98" presetID="1" presetClass="exit" presetSubtype="0" fill="hold" nodeType="withEffect">
                                      <p:stCondLst>
                                        <p:cond delay="750"/>
                                      </p:stCondLst>
                                      <p:childTnLst>
                                        <p:set>
                                          <p:cBhvr>
                                            <p:cTn id="99" dur="1" fill="hold">
                                              <p:stCondLst>
                                                <p:cond delay="0"/>
                                              </p:stCondLst>
                                            </p:cTn>
                                            <p:tgtEl>
                                              <p:spTgt spid="1032"/>
                                            </p:tgtEl>
                                            <p:attrNameLst>
                                              <p:attrName>style.visibility</p:attrName>
                                            </p:attrNameLst>
                                          </p:cBhvr>
                                          <p:to>
                                            <p:strVal val="hidden"/>
                                          </p:to>
                                        </p:set>
                                      </p:childTnLst>
                                    </p:cTn>
                                  </p:par>
                                  <p:par>
                                    <p:cTn id="100" presetID="1" presetClass="entr" presetSubtype="0" fill="hold" nodeType="withEffect">
                                      <p:stCondLst>
                                        <p:cond delay="750"/>
                                      </p:stCondLst>
                                      <p:childTnLst>
                                        <p:set>
                                          <p:cBhvr>
                                            <p:cTn id="101"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102" restart="whenNotActive" fill="hold" evtFilter="cancelBubble" nodeType="interactiveSeq">
                    <p:stCondLst>
                      <p:cond evt="onClick" delay="0">
                        <p:tgtEl>
                          <p:spTgt spid="63"/>
                        </p:tgtEl>
                      </p:cond>
                    </p:stCondLst>
                    <p:endSync evt="end" delay="0">
                      <p:rtn val="all"/>
                    </p:endSync>
                    <p:childTnLst>
                      <p:par>
                        <p:cTn id="103" fill="hold">
                          <p:stCondLst>
                            <p:cond delay="0"/>
                          </p:stCondLst>
                          <p:childTnLst>
                            <p:par>
                              <p:cTn id="104" fill="hold">
                                <p:stCondLst>
                                  <p:cond delay="0"/>
                                </p:stCondLst>
                                <p:childTnLst>
                                  <p:par>
                                    <p:cTn id="105" presetID="42" presetClass="path" presetSubtype="0" fill="hold" nodeType="withEffect" p14:presetBounceEnd="9000">
                                      <p:stCondLst>
                                        <p:cond delay="0"/>
                                      </p:stCondLst>
                                      <p:childTnLst>
                                        <p:animMotion origin="layout" path="M 2.29167E-6 3.7037E-6 L 0.00078 0.72685 " pathEditMode="relative" rAng="0" ptsTypes="AA" p14:bounceEnd="9000">
                                          <p:cBhvr>
                                            <p:cTn id="106" dur="750" fill="hold"/>
                                            <p:tgtEl>
                                              <p:spTgt spid="67"/>
                                            </p:tgtEl>
                                            <p:attrNameLst>
                                              <p:attrName>ppt_x</p:attrName>
                                              <p:attrName>ppt_y</p:attrName>
                                            </p:attrNameLst>
                                          </p:cBhvr>
                                          <p:rCtr x="39" y="36343"/>
                                        </p:animMotion>
                                      </p:childTnLst>
                                    </p:cTn>
                                  </p:par>
                                  <p:par>
                                    <p:cTn id="107" presetID="1" presetClass="mediacall" presetSubtype="0" fill="hold" nodeType="withEffect">
                                      <p:stCondLst>
                                        <p:cond delay="0"/>
                                      </p:stCondLst>
                                      <p:childTnLst>
                                        <p:cmd type="call" cmd="playFrom(0.0)">
                                          <p:cBhvr>
                                            <p:cTn id="108" dur="2832" fill="hold"/>
                                            <p:tgtEl>
                                              <p:spTgt spid="71"/>
                                            </p:tgtEl>
                                          </p:cBhvr>
                                        </p:cmd>
                                      </p:childTnLst>
                                    </p:cTn>
                                  </p:par>
                                  <p:par>
                                    <p:cTn id="109" presetID="1" presetClass="exit" presetSubtype="0" fill="hold" nodeType="withEffect">
                                      <p:stCondLst>
                                        <p:cond delay="750"/>
                                      </p:stCondLst>
                                      <p:childTnLst>
                                        <p:set>
                                          <p:cBhvr>
                                            <p:cTn id="110" dur="1" fill="hold">
                                              <p:stCondLst>
                                                <p:cond delay="0"/>
                                              </p:stCondLst>
                                            </p:cTn>
                                            <p:tgtEl>
                                              <p:spTgt spid="63"/>
                                            </p:tgtEl>
                                            <p:attrNameLst>
                                              <p:attrName>style.visibility</p:attrName>
                                            </p:attrNameLst>
                                          </p:cBhvr>
                                          <p:to>
                                            <p:strVal val="hidden"/>
                                          </p:to>
                                        </p:set>
                                      </p:childTnLst>
                                    </p:cTn>
                                  </p:par>
                                  <p:par>
                                    <p:cTn id="111" presetID="1" presetClass="exit" presetSubtype="0" fill="hold" nodeType="withEffect">
                                      <p:stCondLst>
                                        <p:cond delay="800"/>
                                      </p:stCondLst>
                                      <p:childTnLst>
                                        <p:set>
                                          <p:cBhvr>
                                            <p:cTn id="112" dur="1" fill="hold">
                                              <p:stCondLst>
                                                <p:cond delay="0"/>
                                              </p:stCondLst>
                                            </p:cTn>
                                            <p:tgtEl>
                                              <p:spTgt spid="67"/>
                                            </p:tgtEl>
                                            <p:attrNameLst>
                                              <p:attrName>style.visibility</p:attrName>
                                            </p:attrNameLst>
                                          </p:cBhvr>
                                          <p:to>
                                            <p:strVal val="hidden"/>
                                          </p:to>
                                        </p:set>
                                      </p:childTnLst>
                                    </p:cTn>
                                  </p:par>
                                  <p:par>
                                    <p:cTn id="113" presetID="1" presetClass="entr" presetSubtype="0" fill="hold" nodeType="withEffect">
                                      <p:stCondLst>
                                        <p:cond delay="800"/>
                                      </p:stCondLst>
                                      <p:childTnLst>
                                        <p:set>
                                          <p:cBhvr>
                                            <p:cTn id="114" dur="1" fill="hold">
                                              <p:stCondLst>
                                                <p:cond delay="0"/>
                                              </p:stCondLst>
                                            </p:cTn>
                                            <p:tgtEl>
                                              <p:spTgt spid="66"/>
                                            </p:tgtEl>
                                            <p:attrNameLst>
                                              <p:attrName>style.visibility</p:attrName>
                                            </p:attrNameLst>
                                          </p:cBhvr>
                                          <p:to>
                                            <p:strVal val="visible"/>
                                          </p:to>
                                        </p:set>
                                      </p:childTnLst>
                                    </p:cTn>
                                  </p:par>
                                  <p:par>
                                    <p:cTn id="115" presetID="1" presetClass="exit" presetSubtype="0" fill="hold" nodeType="withEffect">
                                      <p:stCondLst>
                                        <p:cond delay="1050"/>
                                      </p:stCondLst>
                                      <p:childTnLst>
                                        <p:set>
                                          <p:cBhvr>
                                            <p:cTn id="116" dur="1" fill="hold">
                                              <p:stCondLst>
                                                <p:cond delay="0"/>
                                              </p:stCondLst>
                                            </p:cTn>
                                            <p:tgtEl>
                                              <p:spTgt spid="66"/>
                                            </p:tgtEl>
                                            <p:attrNameLst>
                                              <p:attrName>style.visibility</p:attrName>
                                            </p:attrNameLst>
                                          </p:cBhvr>
                                          <p:to>
                                            <p:strVal val="hidden"/>
                                          </p:to>
                                        </p:set>
                                      </p:childTnLst>
                                    </p:cTn>
                                  </p:par>
                                  <p:par>
                                    <p:cTn id="117" presetID="1" presetClass="entr" presetSubtype="0" fill="hold" nodeType="withEffect">
                                      <p:stCondLst>
                                        <p:cond delay="1050"/>
                                      </p:stCondLst>
                                      <p:childTnLst>
                                        <p:set>
                                          <p:cBhvr>
                                            <p:cTn id="118"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19" restart="whenNotActive" fill="hold" evtFilter="cancelBubble" nodeType="interactiveSeq">
                    <p:stCondLst>
                      <p:cond evt="onClick" delay="0">
                        <p:tgtEl>
                          <p:spTgt spid="1028"/>
                        </p:tgtEl>
                      </p:cond>
                    </p:stCondLst>
                    <p:endSync evt="end" delay="0">
                      <p:rtn val="all"/>
                    </p:endSync>
                    <p:childTnLst>
                      <p:par>
                        <p:cTn id="120" fill="hold">
                          <p:stCondLst>
                            <p:cond delay="0"/>
                          </p:stCondLst>
                          <p:childTnLst>
                            <p:par>
                              <p:cTn id="121" fill="hold">
                                <p:stCondLst>
                                  <p:cond delay="0"/>
                                </p:stCondLst>
                                <p:childTnLst>
                                  <p:par>
                                    <p:cTn id="122" presetID="42" presetClass="path" presetSubtype="0" fill="hold" nodeType="clickEffect" p14:presetBounceEnd="9000">
                                      <p:stCondLst>
                                        <p:cond delay="0"/>
                                      </p:stCondLst>
                                      <p:childTnLst>
                                        <p:animMotion origin="layout" path="M -2.70833E-6 -0.0125 L 0.00078 0.71435 " pathEditMode="relative" rAng="0" ptsTypes="AA" p14:bounceEnd="9000">
                                          <p:cBhvr>
                                            <p:cTn id="123" dur="750" fill="hold"/>
                                            <p:tgtEl>
                                              <p:spTgt spid="65"/>
                                            </p:tgtEl>
                                            <p:attrNameLst>
                                              <p:attrName>ppt_x</p:attrName>
                                              <p:attrName>ppt_y</p:attrName>
                                            </p:attrNameLst>
                                          </p:cBhvr>
                                          <p:rCtr x="39" y="36343"/>
                                        </p:animMotion>
                                      </p:childTnLst>
                                    </p:cTn>
                                  </p:par>
                                </p:childTnLst>
                              </p:cTn>
                            </p:par>
                            <p:par>
                              <p:cTn id="124" fill="hold">
                                <p:stCondLst>
                                  <p:cond delay="750"/>
                                </p:stCondLst>
                                <p:childTnLst>
                                  <p:par>
                                    <p:cTn id="125" presetID="0" presetClass="path" presetSubtype="0" fill="hold" nodeType="afterEffect" p14:presetBounceEnd="76000">
                                      <p:stCondLst>
                                        <p:cond delay="0"/>
                                      </p:stCondLst>
                                      <p:childTnLst>
                                        <p:animMotion origin="layout" path="M 0.00065 0.72176 L 0.00065 0.72199 C 0.00209 0.71435 0.00508 0.70718 0.00482 0.69954 C 0.00482 0.69792 -0.00286 0.67454 -0.00455 0.67176 C -0.0056 0.66968 -0.00729 0.66921 -0.00872 0.66805 C -0.01497 0.66921 -0.02122 0.66944 -0.02747 0.67176 C -0.03047 0.67268 -0.0375 0.68171 -0.03997 0.68472 C -0.04127 0.68843 -0.04231 0.69259 -0.04401 0.69583 C -0.04713 0.70139 -0.05091 0.70602 -0.05338 0.7125 L -0.0638 0.73843 C -0.06692 0.7544 -0.06185 0.72917 -0.06797 0.75324 C -0.06888 0.75671 -0.0694 0.76065 -0.07005 0.76435 C -0.07239 0.77523 -0.07396 0.78079 -0.07526 0.79213 C -0.08112 0.84005 -0.07656 0.80417 -0.07942 0.84028 C -0.08034 0.85139 -0.08151 0.8625 -0.08255 0.87361 C -0.08385 0.91042 -0.08359 0.89444 -0.08359 0.92176 L -0.08359 0.92199 " pathEditMode="relative" rAng="0" ptsTypes="AAAAAAAAAAAAAAAAA" p14:bounceEnd="76000">
                                          <p:cBhvr>
                                            <p:cTn id="126" dur="500" fill="hold"/>
                                            <p:tgtEl>
                                              <p:spTgt spid="65"/>
                                            </p:tgtEl>
                                            <p:attrNameLst>
                                              <p:attrName>ppt_x</p:attrName>
                                              <p:attrName>ppt_y</p:attrName>
                                            </p:attrNameLst>
                                          </p:cBhvr>
                                          <p:rCtr x="-4010" y="7315"/>
                                        </p:animMotion>
                                      </p:childTnLst>
                                    </p:cTn>
                                  </p:par>
                                  <p:par>
                                    <p:cTn id="127" presetID="1" presetClass="mediacall" presetSubtype="0" fill="hold" nodeType="withEffect">
                                      <p:stCondLst>
                                        <p:cond delay="0"/>
                                      </p:stCondLst>
                                      <p:childTnLst>
                                        <p:cmd type="call" cmd="playFrom(0.0)">
                                          <p:cBhvr>
                                            <p:cTn id="128" dur="504" fill="hold"/>
                                            <p:tgtEl>
                                              <p:spTgt spid="69"/>
                                            </p:tgtEl>
                                          </p:cBhvr>
                                        </p:cmd>
                                      </p:childTnLst>
                                    </p:cTn>
                                  </p:par>
                                  <p:par>
                                    <p:cTn id="129" presetID="1" presetClass="exit" presetSubtype="0" fill="hold" nodeType="withEffect">
                                      <p:stCondLst>
                                        <p:cond delay="0"/>
                                      </p:stCondLst>
                                      <p:childTnLst>
                                        <p:set>
                                          <p:cBhvr>
                                            <p:cTn id="130" dur="1" fill="hold">
                                              <p:stCondLst>
                                                <p:cond delay="0"/>
                                              </p:stCondLst>
                                            </p:cTn>
                                            <p:tgtEl>
                                              <p:spTgt spid="1028"/>
                                            </p:tgtEl>
                                            <p:attrNameLst>
                                              <p:attrName>style.visibility</p:attrName>
                                            </p:attrNameLst>
                                          </p:cBhvr>
                                          <p:to>
                                            <p:strVal val="hidden"/>
                                          </p:to>
                                        </p:set>
                                      </p:childTnLst>
                                    </p:cTn>
                                  </p:par>
                                  <p:par>
                                    <p:cTn id="131" presetID="9" presetClass="exit" presetSubtype="0" fill="hold" grpId="1" nodeType="withEffect">
                                      <p:stCondLst>
                                        <p:cond delay="0"/>
                                      </p:stCondLst>
                                      <p:childTnLst>
                                        <p:animEffect transition="out" filter="dissolve">
                                          <p:cBhvr>
                                            <p:cTn id="132" dur="500"/>
                                            <p:tgtEl>
                                              <p:spTgt spid="73"/>
                                            </p:tgtEl>
                                          </p:cBhvr>
                                        </p:animEffect>
                                        <p:set>
                                          <p:cBhvr>
                                            <p:cTn id="133" dur="1" fill="hold">
                                              <p:stCondLst>
                                                <p:cond delay="499"/>
                                              </p:stCondLst>
                                            </p:cTn>
                                            <p:tgtEl>
                                              <p:spTgt spid="73"/>
                                            </p:tgtEl>
                                            <p:attrNameLst>
                                              <p:attrName>style.visibility</p:attrName>
                                            </p:attrNameLst>
                                          </p:cBhvr>
                                          <p:to>
                                            <p:strVal val="hidden"/>
                                          </p:to>
                                        </p:set>
                                      </p:childTnLst>
                                    </p:cTn>
                                  </p:par>
                                  <p:par>
                                    <p:cTn id="134" presetID="1" presetClass="entr" presetSubtype="0" fill="hold" nodeType="withEffect">
                                      <p:stCondLst>
                                        <p:cond delay="0"/>
                                      </p:stCondLst>
                                      <p:childTnLst>
                                        <p:set>
                                          <p:cBhvr>
                                            <p:cTn id="135" dur="1" fill="hold">
                                              <p:stCondLst>
                                                <p:cond delay="0"/>
                                              </p:stCondLst>
                                            </p:cTn>
                                            <p:tgtEl>
                                              <p:spTgt spid="64"/>
                                            </p:tgtEl>
                                            <p:attrNameLst>
                                              <p:attrName>style.visibility</p:attrName>
                                            </p:attrNameLst>
                                          </p:cBhvr>
                                          <p:to>
                                            <p:strVal val="visible"/>
                                          </p:to>
                                        </p:set>
                                      </p:childTnLst>
                                    </p:cTn>
                                  </p:par>
                                  <p:par>
                                    <p:cTn id="136" presetID="1" presetClass="exit" presetSubtype="0" fill="hold" nodeType="withEffect">
                                      <p:stCondLst>
                                        <p:cond delay="750"/>
                                      </p:stCondLst>
                                      <p:childTnLst>
                                        <p:set>
                                          <p:cBhvr>
                                            <p:cTn id="137" dur="1" fill="hold">
                                              <p:stCondLst>
                                                <p:cond delay="0"/>
                                              </p:stCondLst>
                                            </p:cTn>
                                            <p:tgtEl>
                                              <p:spTgt spid="64"/>
                                            </p:tgtEl>
                                            <p:attrNameLst>
                                              <p:attrName>style.visibility</p:attrName>
                                            </p:attrNameLst>
                                          </p:cBhvr>
                                          <p:to>
                                            <p:strVal val="hidden"/>
                                          </p:to>
                                        </p:set>
                                      </p:childTnLst>
                                    </p:cTn>
                                  </p:par>
                                  <p:par>
                                    <p:cTn id="138" presetID="1" presetClass="entr" presetSubtype="0" fill="hold" nodeType="withEffect">
                                      <p:stCondLst>
                                        <p:cond delay="750"/>
                                      </p:stCondLst>
                                      <p:childTnLst>
                                        <p:set>
                                          <p:cBhvr>
                                            <p:cTn id="139"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140" restart="whenNotActive" fill="hold" evtFilter="cancelBubble" nodeType="interactiveSeq">
                    <p:stCondLst>
                      <p:cond evt="onClick" delay="0">
                        <p:tgtEl>
                          <p:spTgt spid="1025"/>
                        </p:tgtEl>
                      </p:cond>
                    </p:stCondLst>
                    <p:endSync evt="end" delay="0">
                      <p:rtn val="all"/>
                    </p:endSync>
                    <p:childTnLst>
                      <p:par>
                        <p:cTn id="141" fill="hold">
                          <p:stCondLst>
                            <p:cond delay="0"/>
                          </p:stCondLst>
                          <p:childTnLst>
                            <p:par>
                              <p:cTn id="142" fill="hold">
                                <p:stCondLst>
                                  <p:cond delay="0"/>
                                </p:stCondLst>
                                <p:childTnLst>
                                  <p:par>
                                    <p:cTn id="143" presetID="42" presetClass="path" presetSubtype="0" fill="hold" nodeType="withEffect" p14:presetBounceEnd="9000">
                                      <p:stCondLst>
                                        <p:cond delay="0"/>
                                      </p:stCondLst>
                                      <p:childTnLst>
                                        <p:animMotion origin="layout" path="M -1.45833E-6 3.7037E-6 L 0.00078 0.72685 " pathEditMode="relative" rAng="0" ptsTypes="AA" p14:bounceEnd="9000">
                                          <p:cBhvr>
                                            <p:cTn id="144" dur="750" fill="hold"/>
                                            <p:tgtEl>
                                              <p:spTgt spid="54"/>
                                            </p:tgtEl>
                                            <p:attrNameLst>
                                              <p:attrName>ppt_x</p:attrName>
                                              <p:attrName>ppt_y</p:attrName>
                                            </p:attrNameLst>
                                          </p:cBhvr>
                                          <p:rCtr x="39" y="36343"/>
                                        </p:animMotion>
                                      </p:childTnLst>
                                    </p:cTn>
                                  </p:par>
                                </p:childTnLst>
                              </p:cTn>
                            </p:par>
                            <p:par>
                              <p:cTn id="145" fill="hold">
                                <p:stCondLst>
                                  <p:cond delay="750"/>
                                </p:stCondLst>
                                <p:childTnLst>
                                  <p:par>
                                    <p:cTn id="146" presetID="0" presetClass="path" presetSubtype="0" fill="hold" nodeType="afterEffect" p14:presetBounceEnd="76000">
                                      <p:stCondLst>
                                        <p:cond delay="0"/>
                                      </p:stCondLst>
                                      <p:childTnLst>
                                        <p:animMotion origin="layout" path="M 0.00065 0.73426 L 0.00065 0.73449 C 0.00208 0.72685 0.00508 0.71967 0.00482 0.71203 C 0.00482 0.71041 -0.00286 0.68703 -0.00456 0.68426 C -0.0056 0.68217 -0.00729 0.68171 -0.00872 0.68055 C -0.01497 0.68171 -0.02122 0.68194 -0.02747 0.68426 C -0.03047 0.68518 -0.0375 0.69421 -0.03997 0.69722 C -0.04127 0.70092 -0.04232 0.70509 -0.04401 0.70833 C -0.04713 0.71389 -0.05091 0.71851 -0.05338 0.725 L -0.0638 0.75092 C -0.06693 0.76689 -0.06185 0.74166 -0.06797 0.76574 C -0.06888 0.76921 -0.0694 0.77314 -0.07005 0.77685 C -0.07239 0.78773 -0.07396 0.79328 -0.07526 0.80463 C -0.08112 0.85254 -0.07656 0.81666 -0.07943 0.85277 C -0.08034 0.86389 -0.08151 0.875 -0.08255 0.88611 C -0.08385 0.92291 -0.08359 0.90694 -0.08359 0.93426 L -0.08359 0.93449 " pathEditMode="relative" rAng="0" ptsTypes="AAAAAAAAAAAAAAAAA" p14:bounceEnd="76000">
                                          <p:cBhvr>
                                            <p:cTn id="147" dur="500" fill="hold"/>
                                            <p:tgtEl>
                                              <p:spTgt spid="54"/>
                                            </p:tgtEl>
                                            <p:attrNameLst>
                                              <p:attrName>ppt_x</p:attrName>
                                              <p:attrName>ppt_y</p:attrName>
                                            </p:attrNameLst>
                                          </p:cBhvr>
                                          <p:rCtr x="-4010" y="7315"/>
                                        </p:animMotion>
                                      </p:childTnLst>
                                    </p:cTn>
                                  </p:par>
                                  <p:par>
                                    <p:cTn id="148" presetID="1" presetClass="exit" presetSubtype="0" fill="hold" nodeType="withEffect">
                                      <p:stCondLst>
                                        <p:cond delay="0"/>
                                      </p:stCondLst>
                                      <p:childTnLst>
                                        <p:set>
                                          <p:cBhvr>
                                            <p:cTn id="149" dur="1" fill="hold">
                                              <p:stCondLst>
                                                <p:cond delay="0"/>
                                              </p:stCondLst>
                                            </p:cTn>
                                            <p:tgtEl>
                                              <p:spTgt spid="1025"/>
                                            </p:tgtEl>
                                            <p:attrNameLst>
                                              <p:attrName>style.visibility</p:attrName>
                                            </p:attrNameLst>
                                          </p:cBhvr>
                                          <p:to>
                                            <p:strVal val="hidden"/>
                                          </p:to>
                                        </p:set>
                                      </p:childTnLst>
                                    </p:cTn>
                                  </p:par>
                                  <p:par>
                                    <p:cTn id="150" presetID="1" presetClass="mediacall" presetSubtype="0" fill="hold" nodeType="withEffect">
                                      <p:stCondLst>
                                        <p:cond delay="0"/>
                                      </p:stCondLst>
                                      <p:childTnLst>
                                        <p:cmd type="call" cmd="playFrom(0.0)">
                                          <p:cBhvr>
                                            <p:cTn id="151" dur="504" fill="hold"/>
                                            <p:tgtEl>
                                              <p:spTgt spid="70"/>
                                            </p:tgtEl>
                                          </p:cBhvr>
                                        </p:cmd>
                                      </p:childTnLst>
                                    </p:cTn>
                                  </p:par>
                                  <p:par>
                                    <p:cTn id="152" presetID="9" presetClass="exit" presetSubtype="0" fill="hold" grpId="1" nodeType="withEffect">
                                      <p:stCondLst>
                                        <p:cond delay="0"/>
                                      </p:stCondLst>
                                      <p:childTnLst>
                                        <p:animEffect transition="out" filter="dissolve">
                                          <p:cBhvr>
                                            <p:cTn id="153" dur="500"/>
                                            <p:tgtEl>
                                              <p:spTgt spid="72"/>
                                            </p:tgtEl>
                                          </p:cBhvr>
                                        </p:animEffect>
                                        <p:set>
                                          <p:cBhvr>
                                            <p:cTn id="154" dur="1" fill="hold">
                                              <p:stCondLst>
                                                <p:cond delay="499"/>
                                              </p:stCondLst>
                                            </p:cTn>
                                            <p:tgtEl>
                                              <p:spTgt spid="72"/>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53"/>
                                            </p:tgtEl>
                                            <p:attrNameLst>
                                              <p:attrName>style.visibility</p:attrName>
                                            </p:attrNameLst>
                                          </p:cBhvr>
                                          <p:to>
                                            <p:strVal val="visible"/>
                                          </p:to>
                                        </p:set>
                                      </p:childTnLst>
                                    </p:cTn>
                                  </p:par>
                                  <p:par>
                                    <p:cTn id="157" presetID="1" presetClass="exit" presetSubtype="0" fill="hold" nodeType="withEffect">
                                      <p:stCondLst>
                                        <p:cond delay="750"/>
                                      </p:stCondLst>
                                      <p:childTnLst>
                                        <p:set>
                                          <p:cBhvr>
                                            <p:cTn id="158" dur="1" fill="hold">
                                              <p:stCondLst>
                                                <p:cond delay="0"/>
                                              </p:stCondLst>
                                            </p:cTn>
                                            <p:tgtEl>
                                              <p:spTgt spid="53"/>
                                            </p:tgtEl>
                                            <p:attrNameLst>
                                              <p:attrName>style.visibility</p:attrName>
                                            </p:attrNameLst>
                                          </p:cBhvr>
                                          <p:to>
                                            <p:strVal val="hidden"/>
                                          </p:to>
                                        </p:set>
                                      </p:childTnLst>
                                    </p:cTn>
                                  </p:par>
                                  <p:par>
                                    <p:cTn id="159" presetID="1" presetClass="entr" presetSubtype="0" fill="hold" nodeType="withEffect">
                                      <p:stCondLst>
                                        <p:cond delay="750"/>
                                      </p:stCondLst>
                                      <p:childTnLst>
                                        <p:set>
                                          <p:cBhvr>
                                            <p:cTn id="160"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025"/>
                      </p:tgtEl>
                    </p:cond>
                  </p:nextCondLst>
                </p:seq>
                <p:audio>
                  <p:cMediaNode vol="80000">
                    <p:cTn id="161" fill="hold" display="0">
                      <p:stCondLst>
                        <p:cond delay="indefinite"/>
                      </p:stCondLst>
                      <p:endCondLst>
                        <p:cond evt="onStopAudio" delay="0">
                          <p:tgtEl>
                            <p:sldTgt/>
                          </p:tgtEl>
                        </p:cond>
                      </p:endCondLst>
                    </p:cTn>
                    <p:tgtEl>
                      <p:spTgt spid="68"/>
                    </p:tgtEl>
                  </p:cMediaNode>
                </p:audio>
                <p:audio>
                  <p:cMediaNode vol="80000">
                    <p:cTn id="162" fill="hold" display="0">
                      <p:stCondLst>
                        <p:cond delay="indefinite"/>
                      </p:stCondLst>
                      <p:endCondLst>
                        <p:cond evt="onStopAudio" delay="0">
                          <p:tgtEl>
                            <p:sldTgt/>
                          </p:tgtEl>
                        </p:cond>
                      </p:endCondLst>
                    </p:cTn>
                    <p:tgtEl>
                      <p:spTgt spid="69"/>
                    </p:tgtEl>
                  </p:cMediaNode>
                </p:audio>
                <p:audio>
                  <p:cMediaNode vol="80000">
                    <p:cTn id="163" fill="hold" display="0">
                      <p:stCondLst>
                        <p:cond delay="indefinite"/>
                      </p:stCondLst>
                      <p:endCondLst>
                        <p:cond evt="onStopAudio" delay="0">
                          <p:tgtEl>
                            <p:sldTgt/>
                          </p:tgtEl>
                        </p:cond>
                      </p:endCondLst>
                    </p:cTn>
                    <p:tgtEl>
                      <p:spTgt spid="70"/>
                    </p:tgtEl>
                  </p:cMediaNode>
                </p:audio>
                <p:audio>
                  <p:cMediaNode vol="80000">
                    <p:cTn id="164" fill="hold" display="0">
                      <p:stCondLst>
                        <p:cond delay="indefinite"/>
                      </p:stCondLst>
                      <p:endCondLst>
                        <p:cond evt="onStopAudio" delay="0">
                          <p:tgtEl>
                            <p:sldTgt/>
                          </p:tgtEl>
                        </p:cond>
                      </p:endCondLst>
                    </p:cTn>
                    <p:tgtEl>
                      <p:spTgt spid="71"/>
                    </p:tgtEl>
                  </p:cMediaNode>
                </p:audio>
              </p:childTnLst>
            </p:cTn>
          </p:par>
        </p:tnLst>
        <p:bldLst>
          <p:bldP spid="9" grpId="0" animBg="1"/>
          <p:bldP spid="10" grpId="0" animBg="1"/>
          <p:bldP spid="10" grpId="1" animBg="1"/>
          <p:bldP spid="18" grpId="0"/>
          <p:bldP spid="20" grpId="0" animBg="1"/>
          <p:bldP spid="20" grpId="1" animBg="1"/>
          <p:bldP spid="21" grpId="0" animBg="1"/>
          <p:bldP spid="72" grpId="0" animBg="1"/>
          <p:bldP spid="72" grpId="1" animBg="1"/>
          <p:bldP spid="73" grpId="0" animBg="1"/>
          <p:bldP spid="7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anim calcmode="lin" valueType="num">
                                          <p:cBhvr>
                                            <p:cTn id="12" dur="500" fill="hold"/>
                                            <p:tgtEl>
                                              <p:spTgt spid="61"/>
                                            </p:tgtEl>
                                            <p:attrNameLst>
                                              <p:attrName>ppt_x</p:attrName>
                                            </p:attrNameLst>
                                          </p:cBhvr>
                                          <p:tavLst>
                                            <p:tav tm="0">
                                              <p:val>
                                                <p:strVal val="#ppt_x"/>
                                              </p:val>
                                            </p:tav>
                                            <p:tav tm="100000">
                                              <p:val>
                                                <p:strVal val="#ppt_x"/>
                                              </p:val>
                                            </p:tav>
                                          </p:tavLst>
                                        </p:anim>
                                        <p:anim calcmode="lin" valueType="num">
                                          <p:cBhvr>
                                            <p:cTn id="13" dur="500" fill="hold"/>
                                            <p:tgtEl>
                                              <p:spTgt spid="6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anim calcmode="lin" valueType="num">
                                          <p:cBhvr>
                                            <p:cTn id="17" dur="500" fill="hold"/>
                                            <p:tgtEl>
                                              <p:spTgt spid="63"/>
                                            </p:tgtEl>
                                            <p:attrNameLst>
                                              <p:attrName>ppt_x</p:attrName>
                                            </p:attrNameLst>
                                          </p:cBhvr>
                                          <p:tavLst>
                                            <p:tav tm="0">
                                              <p:val>
                                                <p:strVal val="#ppt_x"/>
                                              </p:val>
                                            </p:tav>
                                            <p:tav tm="100000">
                                              <p:val>
                                                <p:strVal val="#ppt_x"/>
                                              </p:val>
                                            </p:tav>
                                          </p:tavLst>
                                        </p:anim>
                                        <p:anim calcmode="lin" valueType="num">
                                          <p:cBhvr>
                                            <p:cTn id="18" dur="500" fill="hold"/>
                                            <p:tgtEl>
                                              <p:spTgt spid="6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anim calcmode="lin" valueType="num">
                                          <p:cBhvr>
                                            <p:cTn id="22" dur="500" fill="hold"/>
                                            <p:tgtEl>
                                              <p:spTgt spid="1028"/>
                                            </p:tgtEl>
                                            <p:attrNameLst>
                                              <p:attrName>ppt_x</p:attrName>
                                            </p:attrNameLst>
                                          </p:cBhvr>
                                          <p:tavLst>
                                            <p:tav tm="0">
                                              <p:val>
                                                <p:strVal val="#ppt_x"/>
                                              </p:val>
                                            </p:tav>
                                            <p:tav tm="100000">
                                              <p:val>
                                                <p:strVal val="#ppt_x"/>
                                              </p:val>
                                            </p:tav>
                                          </p:tavLst>
                                        </p:anim>
                                        <p:anim calcmode="lin" valueType="num">
                                          <p:cBhvr>
                                            <p:cTn id="23" dur="500" fill="hold"/>
                                            <p:tgtEl>
                                              <p:spTgt spid="102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fade">
                                          <p:cBhvr>
                                            <p:cTn id="26" dur="500"/>
                                            <p:tgtEl>
                                              <p:spTgt spid="1025"/>
                                            </p:tgtEl>
                                          </p:cBhvr>
                                        </p:animEffect>
                                        <p:anim calcmode="lin" valueType="num">
                                          <p:cBhvr>
                                            <p:cTn id="27" dur="500" fill="hold"/>
                                            <p:tgtEl>
                                              <p:spTgt spid="1025"/>
                                            </p:tgtEl>
                                            <p:attrNameLst>
                                              <p:attrName>ppt_x</p:attrName>
                                            </p:attrNameLst>
                                          </p:cBhvr>
                                          <p:tavLst>
                                            <p:tav tm="0">
                                              <p:val>
                                                <p:strVal val="#ppt_x"/>
                                              </p:val>
                                            </p:tav>
                                            <p:tav tm="100000">
                                              <p:val>
                                                <p:strVal val="#ppt_x"/>
                                              </p:val>
                                            </p:tav>
                                          </p:tavLst>
                                        </p:anim>
                                        <p:anim calcmode="lin" valueType="num">
                                          <p:cBhvr>
                                            <p:cTn id="28" dur="500" fill="hold"/>
                                            <p:tgtEl>
                                              <p:spTgt spid="1025"/>
                                            </p:tgtEl>
                                            <p:attrNameLst>
                                              <p:attrName>ppt_y</p:attrName>
                                            </p:attrNameLst>
                                          </p:cBhvr>
                                          <p:tavLst>
                                            <p:tav tm="0">
                                              <p:val>
                                                <p:strVal val="#ppt_y+.1"/>
                                              </p:val>
                                            </p:tav>
                                            <p:tav tm="100000">
                                              <p:val>
                                                <p:strVal val="#ppt_y"/>
                                              </p:val>
                                            </p:tav>
                                          </p:tavLst>
                                        </p:anim>
                                      </p:childTnLst>
                                    </p:cTn>
                                  </p:par>
                                  <p:par>
                                    <p:cTn id="29" presetID="17" presetClass="entr" presetSubtype="10" fill="hold" grpId="0" nodeType="withEffect">
                                      <p:stCondLst>
                                        <p:cond delay="200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ppt_w</p:attrName>
                                            </p:attrNameLst>
                                          </p:cBhvr>
                                          <p:tavLst>
                                            <p:tav tm="0">
                                              <p:val>
                                                <p:fltVal val="0"/>
                                              </p:val>
                                            </p:tav>
                                            <p:tav tm="100000">
                                              <p:val>
                                                <p:strVal val="#ppt_w"/>
                                              </p:val>
                                            </p:tav>
                                          </p:tavLst>
                                        </p:anim>
                                        <p:anim calcmode="lin" valueType="num">
                                          <p:cBhvr>
                                            <p:cTn id="32" dur="250" fill="hold"/>
                                            <p:tgtEl>
                                              <p:spTgt spid="18"/>
                                            </p:tgtEl>
                                            <p:attrNameLst>
                                              <p:attrName>ppt_h</p:attrName>
                                            </p:attrNameLst>
                                          </p:cBhvr>
                                          <p:tavLst>
                                            <p:tav tm="0">
                                              <p:val>
                                                <p:strVal val="#ppt_h"/>
                                              </p:val>
                                            </p:tav>
                                            <p:tav tm="100000">
                                              <p:val>
                                                <p:strVal val="#ppt_h"/>
                                              </p:val>
                                            </p:tav>
                                          </p:tavLst>
                                        </p:anim>
                                      </p:childTnLst>
                                    </p:cTn>
                                  </p:par>
                                  <p:par>
                                    <p:cTn id="33" presetID="42" presetClass="entr" presetSubtype="0" fill="hold" grpId="0" nodeType="withEffect">
                                      <p:stCondLst>
                                        <p:cond delay="2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anim calcmode="lin" valueType="num">
                                          <p:cBhvr>
                                            <p:cTn id="41" dur="500" fill="hold"/>
                                            <p:tgtEl>
                                              <p:spTgt spid="72"/>
                                            </p:tgtEl>
                                            <p:attrNameLst>
                                              <p:attrName>ppt_x</p:attrName>
                                            </p:attrNameLst>
                                          </p:cBhvr>
                                          <p:tavLst>
                                            <p:tav tm="0">
                                              <p:val>
                                                <p:strVal val="#ppt_x"/>
                                              </p:val>
                                            </p:tav>
                                            <p:tav tm="100000">
                                              <p:val>
                                                <p:strVal val="#ppt_x"/>
                                              </p:val>
                                            </p:tav>
                                          </p:tavLst>
                                        </p:anim>
                                        <p:anim calcmode="lin" valueType="num">
                                          <p:cBhvr>
                                            <p:cTn id="42" dur="500" fill="hold"/>
                                            <p:tgtEl>
                                              <p:spTgt spid="7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50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anim calcmode="lin" valueType="num">
                                          <p:cBhvr>
                                            <p:cTn id="51" dur="500" fill="hold"/>
                                            <p:tgtEl>
                                              <p:spTgt spid="73"/>
                                            </p:tgtEl>
                                            <p:attrNameLst>
                                              <p:attrName>ppt_x</p:attrName>
                                            </p:attrNameLst>
                                          </p:cBhvr>
                                          <p:tavLst>
                                            <p:tav tm="0">
                                              <p:val>
                                                <p:strVal val="#ppt_x"/>
                                              </p:val>
                                            </p:tav>
                                            <p:tav tm="100000">
                                              <p:val>
                                                <p:strVal val="#ppt_x"/>
                                              </p:val>
                                            </p:tav>
                                          </p:tavLst>
                                        </p:anim>
                                        <p:anim calcmode="lin" valueType="num">
                                          <p:cBhvr>
                                            <p:cTn id="5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7"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7"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17"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17" name="cashreg.wav"/>
                                            </p:tgtEl>
                                          </p:cMediaNode>
                                        </p:audio>
                                      </p:sub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22" presetClass="exit" presetSubtype="2" fill="hold" grpId="0" nodeType="clickEffect">
                                      <p:stCondLst>
                                        <p:cond delay="0"/>
                                      </p:stCondLst>
                                      <p:childTnLst>
                                        <p:animEffect transition="out" filter="wipe(right)">
                                          <p:cBhvr>
                                            <p:cTn id="74" dur="59000"/>
                                            <p:tgtEl>
                                              <p:spTgt spid="10"/>
                                            </p:tgtEl>
                                          </p:cBhvr>
                                        </p:animEffect>
                                        <p:set>
                                          <p:cBhvr>
                                            <p:cTn id="75" dur="1" fill="hold">
                                              <p:stCondLst>
                                                <p:cond delay="58999"/>
                                              </p:stCondLst>
                                            </p:cTn>
                                            <p:tgtEl>
                                              <p:spTgt spid="10"/>
                                            </p:tgtEl>
                                            <p:attrNameLst>
                                              <p:attrName>style.visibility</p:attrName>
                                            </p:attrNameLst>
                                          </p:cBhvr>
                                          <p:to>
                                            <p:strVal val="hidden"/>
                                          </p:to>
                                        </p:set>
                                      </p:childTnLst>
                                    </p:cTn>
                                  </p:par>
                                  <p:par>
                                    <p:cTn id="76" presetID="19" presetClass="emph" presetSubtype="0" fill="hold" grpId="1" nodeType="withEffect">
                                      <p:stCondLst>
                                        <p:cond delay="0"/>
                                      </p:stCondLst>
                                      <p:childTnLst>
                                        <p:animClr clrSpc="rgb" dir="cw">
                                          <p:cBhvr override="childStyle">
                                            <p:cTn id="77" dur="59000" fill="hold"/>
                                            <p:tgtEl>
                                              <p:spTgt spid="10"/>
                                            </p:tgtEl>
                                            <p:attrNameLst>
                                              <p:attrName>style.color</p:attrName>
                                            </p:attrNameLst>
                                          </p:cBhvr>
                                          <p:to>
                                            <a:srgbClr val="FF0000"/>
                                          </p:to>
                                        </p:animClr>
                                        <p:animClr clrSpc="rgb" dir="cw">
                                          <p:cBhvr>
                                            <p:cTn id="78" dur="59000" fill="hold"/>
                                            <p:tgtEl>
                                              <p:spTgt spid="10"/>
                                            </p:tgtEl>
                                            <p:attrNameLst>
                                              <p:attrName>fillcolor</p:attrName>
                                            </p:attrNameLst>
                                          </p:cBhvr>
                                          <p:to>
                                            <a:srgbClr val="FF0000"/>
                                          </p:to>
                                        </p:animClr>
                                        <p:set>
                                          <p:cBhvr>
                                            <p:cTn id="79" dur="59000" fill="hold"/>
                                            <p:tgtEl>
                                              <p:spTgt spid="10"/>
                                            </p:tgtEl>
                                            <p:attrNameLst>
                                              <p:attrName>fill.type</p:attrName>
                                            </p:attrNameLst>
                                          </p:cBhvr>
                                          <p:to>
                                            <p:strVal val="solid"/>
                                          </p:to>
                                        </p:set>
                                        <p:set>
                                          <p:cBhvr>
                                            <p:cTn id="80" dur="590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81" restart="whenNotActive" fill="hold" evtFilter="cancelBubble" nodeType="interactiveSeq">
                    <p:stCondLst>
                      <p:cond evt="onClick" delay="0">
                        <p:tgtEl>
                          <p:spTgt spid="61"/>
                        </p:tgtEl>
                      </p:cond>
                    </p:stCondLst>
                    <p:endSync evt="end" delay="0">
                      <p:rtn val="all"/>
                    </p:endSync>
                    <p:childTnLst>
                      <p:par>
                        <p:cTn id="82" fill="hold">
                          <p:stCondLst>
                            <p:cond delay="0"/>
                          </p:stCondLst>
                          <p:childTnLst>
                            <p:par>
                              <p:cTn id="83" fill="hold">
                                <p:stCondLst>
                                  <p:cond delay="0"/>
                                </p:stCondLst>
                                <p:childTnLst>
                                  <p:par>
                                    <p:cTn id="84" presetID="42" presetClass="path" presetSubtype="0" fill="hold" nodeType="clickEffect">
                                      <p:stCondLst>
                                        <p:cond delay="0"/>
                                      </p:stCondLst>
                                      <p:childTnLst>
                                        <p:animMotion origin="layout" path="M 2.91667E-6 3.7037E-6 L 0.00078 0.72685 " pathEditMode="relative" rAng="0" ptsTypes="AA">
                                          <p:cBhvr>
                                            <p:cTn id="85" dur="750" fill="hold"/>
                                            <p:tgtEl>
                                              <p:spTgt spid="85"/>
                                            </p:tgtEl>
                                            <p:attrNameLst>
                                              <p:attrName>ppt_x</p:attrName>
                                              <p:attrName>ppt_y</p:attrName>
                                            </p:attrNameLst>
                                          </p:cBhvr>
                                          <p:rCtr x="39" y="36343"/>
                                        </p:animMotion>
                                      </p:childTnLst>
                                    </p:cTn>
                                  </p:par>
                                </p:childTnLst>
                              </p:cTn>
                            </p:par>
                            <p:par>
                              <p:cTn id="86" fill="hold">
                                <p:stCondLst>
                                  <p:cond delay="750"/>
                                </p:stCondLst>
                                <p:childTnLst>
                                  <p:par>
                                    <p:cTn id="87" presetID="0" presetClass="path" presetSubtype="0" fill="hold" nodeType="afterEffect">
                                      <p:stCondLst>
                                        <p:cond delay="0"/>
                                      </p:stCondLst>
                                      <p:childTnLst>
                                        <p:animMotion origin="layout" path="M 0.00065 0.73426 L 0.00065 0.73449 C 0.00208 0.72685 0.00508 0.71967 0.00481 0.71203 C 0.00481 0.71041 -0.00287 0.68703 -0.00456 0.68426 C -0.0056 0.68217 -0.00729 0.68171 -0.00873 0.68055 C -0.01498 0.68171 -0.02123 0.68194 -0.02748 0.68426 C -0.03047 0.68518 -0.0375 0.69421 -0.03998 0.69722 C -0.04128 0.70092 -0.04232 0.70509 -0.04401 0.70833 C -0.04714 0.71389 -0.05091 0.71851 -0.05339 0.725 L -0.0638 0.75092 C -0.06693 0.76689 -0.06185 0.74166 -0.06797 0.76574 C -0.06888 0.76921 -0.0694 0.77314 -0.07005 0.77685 C -0.0724 0.78773 -0.07396 0.79328 -0.07526 0.80463 C -0.08112 0.85254 -0.07657 0.81666 -0.07943 0.85277 C -0.08034 0.86389 -0.08151 0.875 -0.08255 0.88611 C -0.08386 0.92291 -0.0836 0.90694 -0.0836 0.93426 L -0.0836 0.93449 " pathEditMode="relative" rAng="0" ptsTypes="AAAAAAAAAAAAAAAAA">
                                          <p:cBhvr>
                                            <p:cTn id="88" dur="500" fill="hold"/>
                                            <p:tgtEl>
                                              <p:spTgt spid="85"/>
                                            </p:tgtEl>
                                            <p:attrNameLst>
                                              <p:attrName>ppt_x</p:attrName>
                                              <p:attrName>ppt_y</p:attrName>
                                            </p:attrNameLst>
                                          </p:cBhvr>
                                          <p:rCtr x="-4010" y="7315"/>
                                        </p:animMotion>
                                      </p:childTnLst>
                                    </p:cTn>
                                  </p:par>
                                  <p:par>
                                    <p:cTn id="89" presetID="1" presetClass="mediacall" presetSubtype="0" fill="hold" nodeType="withEffect">
                                      <p:stCondLst>
                                        <p:cond delay="0"/>
                                      </p:stCondLst>
                                      <p:childTnLst>
                                        <p:cmd type="call" cmd="playFrom(0.0)">
                                          <p:cBhvr>
                                            <p:cTn id="90" dur="504" fill="hold"/>
                                            <p:tgtEl>
                                              <p:spTgt spid="68"/>
                                            </p:tgtEl>
                                          </p:cBhvr>
                                        </p:cmd>
                                      </p:childTnLst>
                                    </p:cTn>
                                  </p:par>
                                  <p:par>
                                    <p:cTn id="91" presetID="1" presetClass="exit" presetSubtype="0" fill="hold" nodeType="withEffect">
                                      <p:stCondLst>
                                        <p:cond delay="0"/>
                                      </p:stCondLst>
                                      <p:childTnLst>
                                        <p:set>
                                          <p:cBhvr>
                                            <p:cTn id="92" dur="1" fill="hold">
                                              <p:stCondLst>
                                                <p:cond delay="0"/>
                                              </p:stCondLst>
                                            </p:cTn>
                                            <p:tgtEl>
                                              <p:spTgt spid="61"/>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032"/>
                                            </p:tgtEl>
                                            <p:attrNameLst>
                                              <p:attrName>style.visibility</p:attrName>
                                            </p:attrNameLst>
                                          </p:cBhvr>
                                          <p:to>
                                            <p:strVal val="visible"/>
                                          </p:to>
                                        </p:set>
                                      </p:childTnLst>
                                    </p:cTn>
                                  </p:par>
                                  <p:par>
                                    <p:cTn id="98" presetID="1" presetClass="exit" presetSubtype="0" fill="hold" nodeType="withEffect">
                                      <p:stCondLst>
                                        <p:cond delay="750"/>
                                      </p:stCondLst>
                                      <p:childTnLst>
                                        <p:set>
                                          <p:cBhvr>
                                            <p:cTn id="99" dur="1" fill="hold">
                                              <p:stCondLst>
                                                <p:cond delay="0"/>
                                              </p:stCondLst>
                                            </p:cTn>
                                            <p:tgtEl>
                                              <p:spTgt spid="1032"/>
                                            </p:tgtEl>
                                            <p:attrNameLst>
                                              <p:attrName>style.visibility</p:attrName>
                                            </p:attrNameLst>
                                          </p:cBhvr>
                                          <p:to>
                                            <p:strVal val="hidden"/>
                                          </p:to>
                                        </p:set>
                                      </p:childTnLst>
                                    </p:cTn>
                                  </p:par>
                                  <p:par>
                                    <p:cTn id="100" presetID="1" presetClass="entr" presetSubtype="0" fill="hold" nodeType="withEffect">
                                      <p:stCondLst>
                                        <p:cond delay="750"/>
                                      </p:stCondLst>
                                      <p:childTnLst>
                                        <p:set>
                                          <p:cBhvr>
                                            <p:cTn id="101"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102" restart="whenNotActive" fill="hold" evtFilter="cancelBubble" nodeType="interactiveSeq">
                    <p:stCondLst>
                      <p:cond evt="onClick" delay="0">
                        <p:tgtEl>
                          <p:spTgt spid="63"/>
                        </p:tgtEl>
                      </p:cond>
                    </p:stCondLst>
                    <p:endSync evt="end" delay="0">
                      <p:rtn val="all"/>
                    </p:endSync>
                    <p:childTnLst>
                      <p:par>
                        <p:cTn id="103" fill="hold">
                          <p:stCondLst>
                            <p:cond delay="0"/>
                          </p:stCondLst>
                          <p:childTnLst>
                            <p:par>
                              <p:cTn id="104" fill="hold">
                                <p:stCondLst>
                                  <p:cond delay="0"/>
                                </p:stCondLst>
                                <p:childTnLst>
                                  <p:par>
                                    <p:cTn id="105" presetID="42" presetClass="path" presetSubtype="0" fill="hold" nodeType="withEffect">
                                      <p:stCondLst>
                                        <p:cond delay="0"/>
                                      </p:stCondLst>
                                      <p:childTnLst>
                                        <p:animMotion origin="layout" path="M 2.29167E-6 3.7037E-6 L 0.00078 0.72685 " pathEditMode="relative" rAng="0" ptsTypes="AA">
                                          <p:cBhvr>
                                            <p:cTn id="106" dur="750" fill="hold"/>
                                            <p:tgtEl>
                                              <p:spTgt spid="67"/>
                                            </p:tgtEl>
                                            <p:attrNameLst>
                                              <p:attrName>ppt_x</p:attrName>
                                              <p:attrName>ppt_y</p:attrName>
                                            </p:attrNameLst>
                                          </p:cBhvr>
                                          <p:rCtr x="39" y="36343"/>
                                        </p:animMotion>
                                      </p:childTnLst>
                                    </p:cTn>
                                  </p:par>
                                  <p:par>
                                    <p:cTn id="107" presetID="1" presetClass="mediacall" presetSubtype="0" fill="hold" nodeType="withEffect">
                                      <p:stCondLst>
                                        <p:cond delay="0"/>
                                      </p:stCondLst>
                                      <p:childTnLst>
                                        <p:cmd type="call" cmd="playFrom(0.0)">
                                          <p:cBhvr>
                                            <p:cTn id="108" dur="2832" fill="hold"/>
                                            <p:tgtEl>
                                              <p:spTgt spid="71"/>
                                            </p:tgtEl>
                                          </p:cBhvr>
                                        </p:cmd>
                                      </p:childTnLst>
                                    </p:cTn>
                                  </p:par>
                                  <p:par>
                                    <p:cTn id="109" presetID="1" presetClass="exit" presetSubtype="0" fill="hold" nodeType="withEffect">
                                      <p:stCondLst>
                                        <p:cond delay="750"/>
                                      </p:stCondLst>
                                      <p:childTnLst>
                                        <p:set>
                                          <p:cBhvr>
                                            <p:cTn id="110" dur="1" fill="hold">
                                              <p:stCondLst>
                                                <p:cond delay="0"/>
                                              </p:stCondLst>
                                            </p:cTn>
                                            <p:tgtEl>
                                              <p:spTgt spid="63"/>
                                            </p:tgtEl>
                                            <p:attrNameLst>
                                              <p:attrName>style.visibility</p:attrName>
                                            </p:attrNameLst>
                                          </p:cBhvr>
                                          <p:to>
                                            <p:strVal val="hidden"/>
                                          </p:to>
                                        </p:set>
                                      </p:childTnLst>
                                    </p:cTn>
                                  </p:par>
                                  <p:par>
                                    <p:cTn id="111" presetID="1" presetClass="exit" presetSubtype="0" fill="hold" nodeType="withEffect">
                                      <p:stCondLst>
                                        <p:cond delay="800"/>
                                      </p:stCondLst>
                                      <p:childTnLst>
                                        <p:set>
                                          <p:cBhvr>
                                            <p:cTn id="112" dur="1" fill="hold">
                                              <p:stCondLst>
                                                <p:cond delay="0"/>
                                              </p:stCondLst>
                                            </p:cTn>
                                            <p:tgtEl>
                                              <p:spTgt spid="67"/>
                                            </p:tgtEl>
                                            <p:attrNameLst>
                                              <p:attrName>style.visibility</p:attrName>
                                            </p:attrNameLst>
                                          </p:cBhvr>
                                          <p:to>
                                            <p:strVal val="hidden"/>
                                          </p:to>
                                        </p:set>
                                      </p:childTnLst>
                                    </p:cTn>
                                  </p:par>
                                  <p:par>
                                    <p:cTn id="113" presetID="1" presetClass="entr" presetSubtype="0" fill="hold" nodeType="withEffect">
                                      <p:stCondLst>
                                        <p:cond delay="800"/>
                                      </p:stCondLst>
                                      <p:childTnLst>
                                        <p:set>
                                          <p:cBhvr>
                                            <p:cTn id="114" dur="1" fill="hold">
                                              <p:stCondLst>
                                                <p:cond delay="0"/>
                                              </p:stCondLst>
                                            </p:cTn>
                                            <p:tgtEl>
                                              <p:spTgt spid="66"/>
                                            </p:tgtEl>
                                            <p:attrNameLst>
                                              <p:attrName>style.visibility</p:attrName>
                                            </p:attrNameLst>
                                          </p:cBhvr>
                                          <p:to>
                                            <p:strVal val="visible"/>
                                          </p:to>
                                        </p:set>
                                      </p:childTnLst>
                                    </p:cTn>
                                  </p:par>
                                  <p:par>
                                    <p:cTn id="115" presetID="1" presetClass="exit" presetSubtype="0" fill="hold" nodeType="withEffect">
                                      <p:stCondLst>
                                        <p:cond delay="1050"/>
                                      </p:stCondLst>
                                      <p:childTnLst>
                                        <p:set>
                                          <p:cBhvr>
                                            <p:cTn id="116" dur="1" fill="hold">
                                              <p:stCondLst>
                                                <p:cond delay="0"/>
                                              </p:stCondLst>
                                            </p:cTn>
                                            <p:tgtEl>
                                              <p:spTgt spid="66"/>
                                            </p:tgtEl>
                                            <p:attrNameLst>
                                              <p:attrName>style.visibility</p:attrName>
                                            </p:attrNameLst>
                                          </p:cBhvr>
                                          <p:to>
                                            <p:strVal val="hidden"/>
                                          </p:to>
                                        </p:set>
                                      </p:childTnLst>
                                    </p:cTn>
                                  </p:par>
                                  <p:par>
                                    <p:cTn id="117" presetID="1" presetClass="entr" presetSubtype="0" fill="hold" nodeType="withEffect">
                                      <p:stCondLst>
                                        <p:cond delay="1050"/>
                                      </p:stCondLst>
                                      <p:childTnLst>
                                        <p:set>
                                          <p:cBhvr>
                                            <p:cTn id="118"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19" restart="whenNotActive" fill="hold" evtFilter="cancelBubble" nodeType="interactiveSeq">
                    <p:stCondLst>
                      <p:cond evt="onClick" delay="0">
                        <p:tgtEl>
                          <p:spTgt spid="1028"/>
                        </p:tgtEl>
                      </p:cond>
                    </p:stCondLst>
                    <p:endSync evt="end" delay="0">
                      <p:rtn val="all"/>
                    </p:endSync>
                    <p:childTnLst>
                      <p:par>
                        <p:cTn id="120" fill="hold">
                          <p:stCondLst>
                            <p:cond delay="0"/>
                          </p:stCondLst>
                          <p:childTnLst>
                            <p:par>
                              <p:cTn id="121" fill="hold">
                                <p:stCondLst>
                                  <p:cond delay="0"/>
                                </p:stCondLst>
                                <p:childTnLst>
                                  <p:par>
                                    <p:cTn id="122" presetID="42" presetClass="path" presetSubtype="0" fill="hold" nodeType="clickEffect">
                                      <p:stCondLst>
                                        <p:cond delay="0"/>
                                      </p:stCondLst>
                                      <p:childTnLst>
                                        <p:animMotion origin="layout" path="M -2.70833E-6 -0.0125 L 0.00078 0.71435 " pathEditMode="relative" rAng="0" ptsTypes="AA">
                                          <p:cBhvr>
                                            <p:cTn id="123" dur="750" fill="hold"/>
                                            <p:tgtEl>
                                              <p:spTgt spid="65"/>
                                            </p:tgtEl>
                                            <p:attrNameLst>
                                              <p:attrName>ppt_x</p:attrName>
                                              <p:attrName>ppt_y</p:attrName>
                                            </p:attrNameLst>
                                          </p:cBhvr>
                                          <p:rCtr x="39" y="36343"/>
                                        </p:animMotion>
                                      </p:childTnLst>
                                    </p:cTn>
                                  </p:par>
                                </p:childTnLst>
                              </p:cTn>
                            </p:par>
                            <p:par>
                              <p:cTn id="124" fill="hold">
                                <p:stCondLst>
                                  <p:cond delay="750"/>
                                </p:stCondLst>
                                <p:childTnLst>
                                  <p:par>
                                    <p:cTn id="125" presetID="0" presetClass="path" presetSubtype="0" fill="hold" nodeType="afterEffect">
                                      <p:stCondLst>
                                        <p:cond delay="0"/>
                                      </p:stCondLst>
                                      <p:childTnLst>
                                        <p:animMotion origin="layout" path="M 0.00065 0.72176 L 0.00065 0.72199 C 0.00209 0.71435 0.00508 0.70718 0.00482 0.69954 C 0.00482 0.69792 -0.00286 0.67454 -0.00455 0.67176 C -0.0056 0.66968 -0.00729 0.66921 -0.00872 0.66805 C -0.01497 0.66921 -0.02122 0.66944 -0.02747 0.67176 C -0.03047 0.67268 -0.0375 0.68171 -0.03997 0.68472 C -0.04127 0.68843 -0.04231 0.69259 -0.04401 0.69583 C -0.04713 0.70139 -0.05091 0.70602 -0.05338 0.7125 L -0.0638 0.73843 C -0.06692 0.7544 -0.06185 0.72917 -0.06797 0.75324 C -0.06888 0.75671 -0.0694 0.76065 -0.07005 0.76435 C -0.07239 0.77523 -0.07396 0.78079 -0.07526 0.79213 C -0.08112 0.84005 -0.07656 0.80417 -0.07942 0.84028 C -0.08034 0.85139 -0.08151 0.8625 -0.08255 0.87361 C -0.08385 0.91042 -0.08359 0.89444 -0.08359 0.92176 L -0.08359 0.92199 " pathEditMode="relative" rAng="0" ptsTypes="AAAAAAAAAAAAAAAAA">
                                          <p:cBhvr>
                                            <p:cTn id="126" dur="500" fill="hold"/>
                                            <p:tgtEl>
                                              <p:spTgt spid="65"/>
                                            </p:tgtEl>
                                            <p:attrNameLst>
                                              <p:attrName>ppt_x</p:attrName>
                                              <p:attrName>ppt_y</p:attrName>
                                            </p:attrNameLst>
                                          </p:cBhvr>
                                          <p:rCtr x="-4010" y="7315"/>
                                        </p:animMotion>
                                      </p:childTnLst>
                                    </p:cTn>
                                  </p:par>
                                  <p:par>
                                    <p:cTn id="127" presetID="1" presetClass="mediacall" presetSubtype="0" fill="hold" nodeType="withEffect">
                                      <p:stCondLst>
                                        <p:cond delay="0"/>
                                      </p:stCondLst>
                                      <p:childTnLst>
                                        <p:cmd type="call" cmd="playFrom(0.0)">
                                          <p:cBhvr>
                                            <p:cTn id="128" dur="504" fill="hold"/>
                                            <p:tgtEl>
                                              <p:spTgt spid="69"/>
                                            </p:tgtEl>
                                          </p:cBhvr>
                                        </p:cmd>
                                      </p:childTnLst>
                                    </p:cTn>
                                  </p:par>
                                  <p:par>
                                    <p:cTn id="129" presetID="1" presetClass="exit" presetSubtype="0" fill="hold" nodeType="withEffect">
                                      <p:stCondLst>
                                        <p:cond delay="0"/>
                                      </p:stCondLst>
                                      <p:childTnLst>
                                        <p:set>
                                          <p:cBhvr>
                                            <p:cTn id="130" dur="1" fill="hold">
                                              <p:stCondLst>
                                                <p:cond delay="0"/>
                                              </p:stCondLst>
                                            </p:cTn>
                                            <p:tgtEl>
                                              <p:spTgt spid="1028"/>
                                            </p:tgtEl>
                                            <p:attrNameLst>
                                              <p:attrName>style.visibility</p:attrName>
                                            </p:attrNameLst>
                                          </p:cBhvr>
                                          <p:to>
                                            <p:strVal val="hidden"/>
                                          </p:to>
                                        </p:set>
                                      </p:childTnLst>
                                    </p:cTn>
                                  </p:par>
                                  <p:par>
                                    <p:cTn id="131" presetID="9" presetClass="exit" presetSubtype="0" fill="hold" grpId="1" nodeType="withEffect">
                                      <p:stCondLst>
                                        <p:cond delay="0"/>
                                      </p:stCondLst>
                                      <p:childTnLst>
                                        <p:animEffect transition="out" filter="dissolve">
                                          <p:cBhvr>
                                            <p:cTn id="132" dur="500"/>
                                            <p:tgtEl>
                                              <p:spTgt spid="73"/>
                                            </p:tgtEl>
                                          </p:cBhvr>
                                        </p:animEffect>
                                        <p:set>
                                          <p:cBhvr>
                                            <p:cTn id="133" dur="1" fill="hold">
                                              <p:stCondLst>
                                                <p:cond delay="499"/>
                                              </p:stCondLst>
                                            </p:cTn>
                                            <p:tgtEl>
                                              <p:spTgt spid="73"/>
                                            </p:tgtEl>
                                            <p:attrNameLst>
                                              <p:attrName>style.visibility</p:attrName>
                                            </p:attrNameLst>
                                          </p:cBhvr>
                                          <p:to>
                                            <p:strVal val="hidden"/>
                                          </p:to>
                                        </p:set>
                                      </p:childTnLst>
                                    </p:cTn>
                                  </p:par>
                                  <p:par>
                                    <p:cTn id="134" presetID="1" presetClass="entr" presetSubtype="0" fill="hold" nodeType="withEffect">
                                      <p:stCondLst>
                                        <p:cond delay="0"/>
                                      </p:stCondLst>
                                      <p:childTnLst>
                                        <p:set>
                                          <p:cBhvr>
                                            <p:cTn id="135" dur="1" fill="hold">
                                              <p:stCondLst>
                                                <p:cond delay="0"/>
                                              </p:stCondLst>
                                            </p:cTn>
                                            <p:tgtEl>
                                              <p:spTgt spid="64"/>
                                            </p:tgtEl>
                                            <p:attrNameLst>
                                              <p:attrName>style.visibility</p:attrName>
                                            </p:attrNameLst>
                                          </p:cBhvr>
                                          <p:to>
                                            <p:strVal val="visible"/>
                                          </p:to>
                                        </p:set>
                                      </p:childTnLst>
                                    </p:cTn>
                                  </p:par>
                                  <p:par>
                                    <p:cTn id="136" presetID="1" presetClass="exit" presetSubtype="0" fill="hold" nodeType="withEffect">
                                      <p:stCondLst>
                                        <p:cond delay="750"/>
                                      </p:stCondLst>
                                      <p:childTnLst>
                                        <p:set>
                                          <p:cBhvr>
                                            <p:cTn id="137" dur="1" fill="hold">
                                              <p:stCondLst>
                                                <p:cond delay="0"/>
                                              </p:stCondLst>
                                            </p:cTn>
                                            <p:tgtEl>
                                              <p:spTgt spid="64"/>
                                            </p:tgtEl>
                                            <p:attrNameLst>
                                              <p:attrName>style.visibility</p:attrName>
                                            </p:attrNameLst>
                                          </p:cBhvr>
                                          <p:to>
                                            <p:strVal val="hidden"/>
                                          </p:to>
                                        </p:set>
                                      </p:childTnLst>
                                    </p:cTn>
                                  </p:par>
                                  <p:par>
                                    <p:cTn id="138" presetID="1" presetClass="entr" presetSubtype="0" fill="hold" nodeType="withEffect">
                                      <p:stCondLst>
                                        <p:cond delay="750"/>
                                      </p:stCondLst>
                                      <p:childTnLst>
                                        <p:set>
                                          <p:cBhvr>
                                            <p:cTn id="139"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140" restart="whenNotActive" fill="hold" evtFilter="cancelBubble" nodeType="interactiveSeq">
                    <p:stCondLst>
                      <p:cond evt="onClick" delay="0">
                        <p:tgtEl>
                          <p:spTgt spid="1025"/>
                        </p:tgtEl>
                      </p:cond>
                    </p:stCondLst>
                    <p:endSync evt="end" delay="0">
                      <p:rtn val="all"/>
                    </p:endSync>
                    <p:childTnLst>
                      <p:par>
                        <p:cTn id="141" fill="hold">
                          <p:stCondLst>
                            <p:cond delay="0"/>
                          </p:stCondLst>
                          <p:childTnLst>
                            <p:par>
                              <p:cTn id="142" fill="hold">
                                <p:stCondLst>
                                  <p:cond delay="0"/>
                                </p:stCondLst>
                                <p:childTnLst>
                                  <p:par>
                                    <p:cTn id="143" presetID="42" presetClass="path" presetSubtype="0" fill="hold" nodeType="withEffect">
                                      <p:stCondLst>
                                        <p:cond delay="0"/>
                                      </p:stCondLst>
                                      <p:childTnLst>
                                        <p:animMotion origin="layout" path="M -1.45833E-6 3.7037E-6 L 0.00078 0.72685 " pathEditMode="relative" rAng="0" ptsTypes="AA">
                                          <p:cBhvr>
                                            <p:cTn id="144" dur="750" fill="hold"/>
                                            <p:tgtEl>
                                              <p:spTgt spid="54"/>
                                            </p:tgtEl>
                                            <p:attrNameLst>
                                              <p:attrName>ppt_x</p:attrName>
                                              <p:attrName>ppt_y</p:attrName>
                                            </p:attrNameLst>
                                          </p:cBhvr>
                                          <p:rCtr x="39" y="36343"/>
                                        </p:animMotion>
                                      </p:childTnLst>
                                    </p:cTn>
                                  </p:par>
                                </p:childTnLst>
                              </p:cTn>
                            </p:par>
                            <p:par>
                              <p:cTn id="145" fill="hold">
                                <p:stCondLst>
                                  <p:cond delay="750"/>
                                </p:stCondLst>
                                <p:childTnLst>
                                  <p:par>
                                    <p:cTn id="146" presetID="0" presetClass="path" presetSubtype="0" fill="hold" nodeType="afterEffect">
                                      <p:stCondLst>
                                        <p:cond delay="0"/>
                                      </p:stCondLst>
                                      <p:childTnLst>
                                        <p:animMotion origin="layout" path="M 0.00065 0.73426 L 0.00065 0.73449 C 0.00208 0.72685 0.00508 0.71967 0.00482 0.71203 C 0.00482 0.71041 -0.00286 0.68703 -0.00456 0.68426 C -0.0056 0.68217 -0.00729 0.68171 -0.00872 0.68055 C -0.01497 0.68171 -0.02122 0.68194 -0.02747 0.68426 C -0.03047 0.68518 -0.0375 0.69421 -0.03997 0.69722 C -0.04127 0.70092 -0.04232 0.70509 -0.04401 0.70833 C -0.04713 0.71389 -0.05091 0.71851 -0.05338 0.725 L -0.0638 0.75092 C -0.06693 0.76689 -0.06185 0.74166 -0.06797 0.76574 C -0.06888 0.76921 -0.0694 0.77314 -0.07005 0.77685 C -0.07239 0.78773 -0.07396 0.79328 -0.07526 0.80463 C -0.08112 0.85254 -0.07656 0.81666 -0.07943 0.85277 C -0.08034 0.86389 -0.08151 0.875 -0.08255 0.88611 C -0.08385 0.92291 -0.08359 0.90694 -0.08359 0.93426 L -0.08359 0.93449 " pathEditMode="relative" rAng="0" ptsTypes="AAAAAAAAAAAAAAAAA">
                                          <p:cBhvr>
                                            <p:cTn id="147" dur="500" fill="hold"/>
                                            <p:tgtEl>
                                              <p:spTgt spid="54"/>
                                            </p:tgtEl>
                                            <p:attrNameLst>
                                              <p:attrName>ppt_x</p:attrName>
                                              <p:attrName>ppt_y</p:attrName>
                                            </p:attrNameLst>
                                          </p:cBhvr>
                                          <p:rCtr x="-4010" y="7315"/>
                                        </p:animMotion>
                                      </p:childTnLst>
                                    </p:cTn>
                                  </p:par>
                                  <p:par>
                                    <p:cTn id="148" presetID="1" presetClass="exit" presetSubtype="0" fill="hold" nodeType="withEffect">
                                      <p:stCondLst>
                                        <p:cond delay="0"/>
                                      </p:stCondLst>
                                      <p:childTnLst>
                                        <p:set>
                                          <p:cBhvr>
                                            <p:cTn id="149" dur="1" fill="hold">
                                              <p:stCondLst>
                                                <p:cond delay="0"/>
                                              </p:stCondLst>
                                            </p:cTn>
                                            <p:tgtEl>
                                              <p:spTgt spid="1025"/>
                                            </p:tgtEl>
                                            <p:attrNameLst>
                                              <p:attrName>style.visibility</p:attrName>
                                            </p:attrNameLst>
                                          </p:cBhvr>
                                          <p:to>
                                            <p:strVal val="hidden"/>
                                          </p:to>
                                        </p:set>
                                      </p:childTnLst>
                                    </p:cTn>
                                  </p:par>
                                  <p:par>
                                    <p:cTn id="150" presetID="1" presetClass="mediacall" presetSubtype="0" fill="hold" nodeType="withEffect">
                                      <p:stCondLst>
                                        <p:cond delay="0"/>
                                      </p:stCondLst>
                                      <p:childTnLst>
                                        <p:cmd type="call" cmd="playFrom(0.0)">
                                          <p:cBhvr>
                                            <p:cTn id="151" dur="504" fill="hold"/>
                                            <p:tgtEl>
                                              <p:spTgt spid="70"/>
                                            </p:tgtEl>
                                          </p:cBhvr>
                                        </p:cmd>
                                      </p:childTnLst>
                                    </p:cTn>
                                  </p:par>
                                  <p:par>
                                    <p:cTn id="152" presetID="9" presetClass="exit" presetSubtype="0" fill="hold" grpId="1" nodeType="withEffect">
                                      <p:stCondLst>
                                        <p:cond delay="0"/>
                                      </p:stCondLst>
                                      <p:childTnLst>
                                        <p:animEffect transition="out" filter="dissolve">
                                          <p:cBhvr>
                                            <p:cTn id="153" dur="500"/>
                                            <p:tgtEl>
                                              <p:spTgt spid="72"/>
                                            </p:tgtEl>
                                          </p:cBhvr>
                                        </p:animEffect>
                                        <p:set>
                                          <p:cBhvr>
                                            <p:cTn id="154" dur="1" fill="hold">
                                              <p:stCondLst>
                                                <p:cond delay="499"/>
                                              </p:stCondLst>
                                            </p:cTn>
                                            <p:tgtEl>
                                              <p:spTgt spid="72"/>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53"/>
                                            </p:tgtEl>
                                            <p:attrNameLst>
                                              <p:attrName>style.visibility</p:attrName>
                                            </p:attrNameLst>
                                          </p:cBhvr>
                                          <p:to>
                                            <p:strVal val="visible"/>
                                          </p:to>
                                        </p:set>
                                      </p:childTnLst>
                                    </p:cTn>
                                  </p:par>
                                  <p:par>
                                    <p:cTn id="157" presetID="1" presetClass="exit" presetSubtype="0" fill="hold" nodeType="withEffect">
                                      <p:stCondLst>
                                        <p:cond delay="750"/>
                                      </p:stCondLst>
                                      <p:childTnLst>
                                        <p:set>
                                          <p:cBhvr>
                                            <p:cTn id="158" dur="1" fill="hold">
                                              <p:stCondLst>
                                                <p:cond delay="0"/>
                                              </p:stCondLst>
                                            </p:cTn>
                                            <p:tgtEl>
                                              <p:spTgt spid="53"/>
                                            </p:tgtEl>
                                            <p:attrNameLst>
                                              <p:attrName>style.visibility</p:attrName>
                                            </p:attrNameLst>
                                          </p:cBhvr>
                                          <p:to>
                                            <p:strVal val="hidden"/>
                                          </p:to>
                                        </p:set>
                                      </p:childTnLst>
                                    </p:cTn>
                                  </p:par>
                                  <p:par>
                                    <p:cTn id="159" presetID="1" presetClass="entr" presetSubtype="0" fill="hold" nodeType="withEffect">
                                      <p:stCondLst>
                                        <p:cond delay="750"/>
                                      </p:stCondLst>
                                      <p:childTnLst>
                                        <p:set>
                                          <p:cBhvr>
                                            <p:cTn id="160"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025"/>
                      </p:tgtEl>
                    </p:cond>
                  </p:nextCondLst>
                </p:seq>
                <p:audio>
                  <p:cMediaNode vol="80000">
                    <p:cTn id="161" fill="hold" display="0">
                      <p:stCondLst>
                        <p:cond delay="indefinite"/>
                      </p:stCondLst>
                      <p:endCondLst>
                        <p:cond evt="onStopAudio" delay="0">
                          <p:tgtEl>
                            <p:sldTgt/>
                          </p:tgtEl>
                        </p:cond>
                      </p:endCondLst>
                    </p:cTn>
                    <p:tgtEl>
                      <p:spTgt spid="68"/>
                    </p:tgtEl>
                  </p:cMediaNode>
                </p:audio>
                <p:audio>
                  <p:cMediaNode vol="80000">
                    <p:cTn id="162" fill="hold" display="0">
                      <p:stCondLst>
                        <p:cond delay="indefinite"/>
                      </p:stCondLst>
                      <p:endCondLst>
                        <p:cond evt="onStopAudio" delay="0">
                          <p:tgtEl>
                            <p:sldTgt/>
                          </p:tgtEl>
                        </p:cond>
                      </p:endCondLst>
                    </p:cTn>
                    <p:tgtEl>
                      <p:spTgt spid="69"/>
                    </p:tgtEl>
                  </p:cMediaNode>
                </p:audio>
                <p:audio>
                  <p:cMediaNode vol="80000">
                    <p:cTn id="163" fill="hold" display="0">
                      <p:stCondLst>
                        <p:cond delay="indefinite"/>
                      </p:stCondLst>
                      <p:endCondLst>
                        <p:cond evt="onStopAudio" delay="0">
                          <p:tgtEl>
                            <p:sldTgt/>
                          </p:tgtEl>
                        </p:cond>
                      </p:endCondLst>
                    </p:cTn>
                    <p:tgtEl>
                      <p:spTgt spid="70"/>
                    </p:tgtEl>
                  </p:cMediaNode>
                </p:audio>
                <p:audio>
                  <p:cMediaNode vol="80000">
                    <p:cTn id="164" fill="hold" display="0">
                      <p:stCondLst>
                        <p:cond delay="indefinite"/>
                      </p:stCondLst>
                      <p:endCondLst>
                        <p:cond evt="onStopAudio" delay="0">
                          <p:tgtEl>
                            <p:sldTgt/>
                          </p:tgtEl>
                        </p:cond>
                      </p:endCondLst>
                    </p:cTn>
                    <p:tgtEl>
                      <p:spTgt spid="71"/>
                    </p:tgtEl>
                  </p:cMediaNode>
                </p:audio>
              </p:childTnLst>
            </p:cTn>
          </p:par>
        </p:tnLst>
        <p:bldLst>
          <p:bldP spid="9" grpId="0" animBg="1"/>
          <p:bldP spid="10" grpId="0" animBg="1"/>
          <p:bldP spid="10" grpId="1" animBg="1"/>
          <p:bldP spid="18" grpId="0"/>
          <p:bldP spid="20" grpId="0" animBg="1"/>
          <p:bldP spid="20" grpId="1" animBg="1"/>
          <p:bldP spid="21" grpId="0" animBg="1"/>
          <p:bldP spid="72" grpId="0" animBg="1"/>
          <p:bldP spid="72" grpId="1" animBg="1"/>
          <p:bldP spid="73" grpId="0" animBg="1"/>
          <p:bldP spid="73" grpId="1"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4DAF6AD8-95EF-4EE1-8A6B-8401BE728F92}"/>
              </a:ext>
            </a:extLst>
          </p:cNvPr>
          <p:cNvPicPr>
            <a:picLocks noChangeAspect="1"/>
          </p:cNvPicPr>
          <p:nvPr/>
        </p:nvPicPr>
        <p:blipFill>
          <a:blip r:embed="rId7"/>
          <a:stretch>
            <a:fillRect/>
          </a:stretch>
        </p:blipFill>
        <p:spPr>
          <a:xfrm>
            <a:off x="0" y="0"/>
            <a:ext cx="9144000" cy="5143500"/>
          </a:xfrm>
          <a:prstGeom prst="rect">
            <a:avLst/>
          </a:prstGeom>
        </p:spPr>
      </p:pic>
      <p:sp>
        <p:nvSpPr>
          <p:cNvPr id="9" name="Hình chữ nhật: Góc Tròn 8">
            <a:extLst>
              <a:ext uri="{FF2B5EF4-FFF2-40B4-BE49-F238E27FC236}">
                <a16:creationId xmlns:a16="http://schemas.microsoft.com/office/drawing/2014/main" xmlns="" id="{190E25CD-C826-413D-9012-D70C415D750D}"/>
              </a:ext>
            </a:extLst>
          </p:cNvPr>
          <p:cNvSpPr/>
          <p:nvPr/>
        </p:nvSpPr>
        <p:spPr>
          <a:xfrm>
            <a:off x="419100" y="142875"/>
            <a:ext cx="8181975" cy="2419350"/>
          </a:xfrm>
          <a:prstGeom prst="roundRect">
            <a:avLst/>
          </a:prstGeom>
          <a:solidFill>
            <a:srgbClr val="FFFFFF">
              <a:alpha val="69804"/>
            </a:srgbClr>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685800">
              <a:buClrTx/>
            </a:pPr>
            <a:endParaRPr lang="en-US" sz="1350" kern="1200" dirty="0">
              <a:solidFill>
                <a:prstClr val="black"/>
              </a:solidFill>
              <a:latin typeface="Calibri" panose="020F0502020204030204"/>
            </a:endParaRPr>
          </a:p>
        </p:txBody>
      </p:sp>
      <p:sp>
        <p:nvSpPr>
          <p:cNvPr id="10" name="Hình chữ nhật 9">
            <a:extLst>
              <a:ext uri="{FF2B5EF4-FFF2-40B4-BE49-F238E27FC236}">
                <a16:creationId xmlns:a16="http://schemas.microsoft.com/office/drawing/2014/main" xmlns="" id="{0DDACFA2-BEDD-43D4-95C4-758F261091EB}"/>
              </a:ext>
            </a:extLst>
          </p:cNvPr>
          <p:cNvSpPr/>
          <p:nvPr/>
        </p:nvSpPr>
        <p:spPr>
          <a:xfrm>
            <a:off x="1376363" y="180975"/>
            <a:ext cx="1990725" cy="2476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Hình chữ nhật 10">
            <a:extLst>
              <a:ext uri="{FF2B5EF4-FFF2-40B4-BE49-F238E27FC236}">
                <a16:creationId xmlns:a16="http://schemas.microsoft.com/office/drawing/2014/main" xmlns="" id="{C6DC6D7C-FC2B-4832-AC8A-B8D2389CA770}"/>
              </a:ext>
            </a:extLst>
          </p:cNvPr>
          <p:cNvSpPr/>
          <p:nvPr/>
        </p:nvSpPr>
        <p:spPr>
          <a:xfrm>
            <a:off x="6510338" y="171450"/>
            <a:ext cx="2028825" cy="2476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Hộp Văn bản 11">
            <a:extLst>
              <a:ext uri="{FF2B5EF4-FFF2-40B4-BE49-F238E27FC236}">
                <a16:creationId xmlns:a16="http://schemas.microsoft.com/office/drawing/2014/main" xmlns="" id="{55029AA5-1CAF-45EC-B793-39B2CCFB2865}"/>
              </a:ext>
            </a:extLst>
          </p:cNvPr>
          <p:cNvSpPr txBox="1"/>
          <p:nvPr/>
        </p:nvSpPr>
        <p:spPr>
          <a:xfrm>
            <a:off x="604838" y="95250"/>
            <a:ext cx="779316" cy="415498"/>
          </a:xfrm>
          <a:prstGeom prst="rect">
            <a:avLst/>
          </a:prstGeom>
          <a:noFill/>
        </p:spPr>
        <p:txBody>
          <a:bodyPr wrap="none" rtlCol="0">
            <a:spAutoFit/>
          </a:bodyPr>
          <a:lstStyle/>
          <a:p>
            <a:pPr defTabSz="685800">
              <a:buClrTx/>
            </a:pPr>
            <a:r>
              <a:rPr lang="en-US" sz="2100" b="1" kern="1200" dirty="0">
                <a:solidFill>
                  <a:srgbClr val="00B0F0"/>
                </a:solidFill>
                <a:latin typeface="Times New Roman" panose="02020603050405020304" pitchFamily="18" charset="0"/>
                <a:ea typeface="+mn-ea"/>
                <a:cs typeface="Times New Roman" panose="02020603050405020304" pitchFamily="18" charset="0"/>
              </a:rPr>
              <a:t>Time</a:t>
            </a:r>
          </a:p>
        </p:txBody>
      </p:sp>
      <p:sp>
        <p:nvSpPr>
          <p:cNvPr id="13" name="Hộp Văn bản 12">
            <a:extLst>
              <a:ext uri="{FF2B5EF4-FFF2-40B4-BE49-F238E27FC236}">
                <a16:creationId xmlns:a16="http://schemas.microsoft.com/office/drawing/2014/main" xmlns="" id="{A4276B4F-E049-46C4-AE1F-9F5BE98B1B6D}"/>
              </a:ext>
            </a:extLst>
          </p:cNvPr>
          <p:cNvSpPr txBox="1"/>
          <p:nvPr/>
        </p:nvSpPr>
        <p:spPr>
          <a:xfrm>
            <a:off x="5719763" y="95250"/>
            <a:ext cx="633507" cy="415498"/>
          </a:xfrm>
          <a:prstGeom prst="rect">
            <a:avLst/>
          </a:prstGeom>
          <a:noFill/>
        </p:spPr>
        <p:txBody>
          <a:bodyPr wrap="none" rtlCol="0">
            <a:spAutoFit/>
          </a:bodyPr>
          <a:lstStyle/>
          <a:p>
            <a:pPr defTabSz="685800">
              <a:buClrTx/>
            </a:pPr>
            <a:r>
              <a:rPr lang="en-US" sz="2100" b="1" kern="1200" dirty="0">
                <a:solidFill>
                  <a:srgbClr val="00B0F0"/>
                </a:solidFill>
                <a:latin typeface="Times New Roman" panose="02020603050405020304" pitchFamily="18" charset="0"/>
                <a:ea typeface="+mn-ea"/>
                <a:cs typeface="Times New Roman" panose="02020603050405020304" pitchFamily="18" charset="0"/>
              </a:rPr>
              <a:t>Egg</a:t>
            </a:r>
          </a:p>
        </p:txBody>
      </p:sp>
      <p:sp>
        <p:nvSpPr>
          <p:cNvPr id="18" name="Hộp Văn bản 17">
            <a:extLst>
              <a:ext uri="{FF2B5EF4-FFF2-40B4-BE49-F238E27FC236}">
                <a16:creationId xmlns:a16="http://schemas.microsoft.com/office/drawing/2014/main" xmlns="" id="{5224142F-E09C-4DC3-AD8A-37AD5191DD5D}"/>
              </a:ext>
            </a:extLst>
          </p:cNvPr>
          <p:cNvSpPr txBox="1"/>
          <p:nvPr/>
        </p:nvSpPr>
        <p:spPr>
          <a:xfrm>
            <a:off x="504953" y="821635"/>
            <a:ext cx="7931022" cy="1077218"/>
          </a:xfrm>
          <a:prstGeom prst="rect">
            <a:avLst/>
          </a:prstGeom>
          <a:noFill/>
        </p:spPr>
        <p:txBody>
          <a:bodyPr wrap="square" rtlCol="0">
            <a:spAutoFit/>
          </a:bodyPr>
          <a:lstStyle/>
          <a:p>
            <a:pPr algn="ctr" defTabSz="685800">
              <a:buClrTx/>
            </a:pPr>
            <a:r>
              <a:rPr lang="en-US" sz="3200" b="1" kern="1200" dirty="0">
                <a:solidFill>
                  <a:srgbClr val="FF0000"/>
                </a:solidFill>
                <a:latin typeface="Times New Roman" panose="02020603050405020304" pitchFamily="18" charset="0"/>
                <a:ea typeface="+mn-ea"/>
                <a:cs typeface="Times New Roman" panose="02020603050405020304" pitchFamily="18" charset="0"/>
              </a:rPr>
              <a:t>Câu 3:  </a:t>
            </a:r>
            <a:r>
              <a:rPr lang="en-US" sz="3200" b="1" kern="1200" dirty="0" err="1">
                <a:solidFill>
                  <a:srgbClr val="FF0000"/>
                </a:solidFill>
                <a:latin typeface="Times New Roman" panose="02020603050405020304" pitchFamily="18" charset="0"/>
                <a:ea typeface="+mn-ea"/>
                <a:cs typeface="Times New Roman" panose="02020603050405020304" pitchFamily="18" charset="0"/>
              </a:rPr>
              <a:t>Vào</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thế</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kỉ</a:t>
            </a:r>
            <a:r>
              <a:rPr lang="en-US" sz="3200" b="1" kern="1200" dirty="0">
                <a:solidFill>
                  <a:srgbClr val="FF0000"/>
                </a:solidFill>
                <a:latin typeface="Times New Roman" panose="02020603050405020304" pitchFamily="18" charset="0"/>
                <a:ea typeface="+mn-ea"/>
                <a:cs typeface="Times New Roman" panose="02020603050405020304" pitchFamily="18" charset="0"/>
              </a:rPr>
              <a:t> XV,  </a:t>
            </a:r>
            <a:r>
              <a:rPr lang="en-US" sz="3200" b="1" kern="1200" dirty="0" err="1">
                <a:solidFill>
                  <a:srgbClr val="FF0000"/>
                </a:solidFill>
                <a:latin typeface="Times New Roman" panose="02020603050405020304" pitchFamily="18" charset="0"/>
                <a:ea typeface="+mn-ea"/>
                <a:cs typeface="Times New Roman" panose="02020603050405020304" pitchFamily="18" charset="0"/>
              </a:rPr>
              <a:t>Vương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quốc</a:t>
            </a:r>
            <a:r>
              <a:rPr lang="en-US" sz="3200" b="1" kern="1200" dirty="0">
                <a:solidFill>
                  <a:srgbClr val="FF0000"/>
                </a:solidFill>
                <a:latin typeface="Times New Roman" panose="02020603050405020304" pitchFamily="18" charset="0"/>
                <a:ea typeface="+mn-ea"/>
                <a:cs typeface="Times New Roman" panose="02020603050405020304" pitchFamily="18" charset="0"/>
              </a:rPr>
              <a:t> Cam-</a:t>
            </a:r>
            <a:r>
              <a:rPr lang="en-US" sz="3200" b="1" kern="1200" dirty="0" err="1">
                <a:solidFill>
                  <a:srgbClr val="FF0000"/>
                </a:solidFill>
                <a:latin typeface="Times New Roman" panose="02020603050405020304" pitchFamily="18" charset="0"/>
                <a:ea typeface="+mn-ea"/>
                <a:cs typeface="Times New Roman" panose="02020603050405020304" pitchFamily="18" charset="0"/>
              </a:rPr>
              <a:t>pu</a:t>
            </a:r>
            <a:r>
              <a:rPr lang="en-US" sz="3200" b="1" kern="1200" dirty="0">
                <a:solidFill>
                  <a:srgbClr val="FF0000"/>
                </a:solidFill>
                <a:latin typeface="Times New Roman" panose="02020603050405020304" pitchFamily="18" charset="0"/>
                <a:ea typeface="+mn-ea"/>
                <a:cs typeface="Times New Roman" panose="02020603050405020304" pitchFamily="18" charset="0"/>
              </a:rPr>
              <a:t>-chia </a:t>
            </a:r>
            <a:r>
              <a:rPr lang="en-US" sz="3200" b="1" kern="1200" dirty="0" err="1">
                <a:solidFill>
                  <a:srgbClr val="FF0000"/>
                </a:solidFill>
                <a:latin typeface="Times New Roman" panose="02020603050405020304" pitchFamily="18" charset="0"/>
                <a:ea typeface="+mn-ea"/>
                <a:cs typeface="Times New Roman" panose="02020603050405020304" pitchFamily="18" charset="0"/>
              </a:rPr>
              <a:t>bị</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sự</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tấn</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công</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của</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người</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nào</a:t>
            </a:r>
            <a:r>
              <a:rPr lang="en-US" sz="32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20" name="Bong bóng Lời nói: Hình bầu dục 19">
            <a:extLst>
              <a:ext uri="{FF2B5EF4-FFF2-40B4-BE49-F238E27FC236}">
                <a16:creationId xmlns:a16="http://schemas.microsoft.com/office/drawing/2014/main" xmlns="" id="{B25F2073-E518-4363-8E51-4EA818082314}"/>
              </a:ext>
            </a:extLst>
          </p:cNvPr>
          <p:cNvSpPr/>
          <p:nvPr/>
        </p:nvSpPr>
        <p:spPr>
          <a:xfrm>
            <a:off x="1263706" y="2638176"/>
            <a:ext cx="1351428" cy="914650"/>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Mông</a:t>
            </a:r>
            <a:r>
              <a:rPr lang="en-US" sz="2400" kern="1200" dirty="0">
                <a:solidFill>
                  <a:prstClr val="white"/>
                </a:solidFill>
                <a:latin typeface="Times New Roman" panose="02020603050405020304" pitchFamily="18" charset="0"/>
                <a:cs typeface="Times New Roman" panose="02020603050405020304" pitchFamily="18" charset="0"/>
              </a:rPr>
              <a:t> </a:t>
            </a:r>
            <a:r>
              <a:rPr lang="en-US" sz="2400" kern="1200" dirty="0" err="1">
                <a:solidFill>
                  <a:prstClr val="white"/>
                </a:solidFill>
                <a:latin typeface="Times New Roman" panose="02020603050405020304" pitchFamily="18" charset="0"/>
                <a:cs typeface="Times New Roman" panose="02020603050405020304" pitchFamily="18" charset="0"/>
              </a:rPr>
              <a:t>cổ</a:t>
            </a:r>
            <a:endParaRPr lang="en-US" sz="2400" kern="1200" dirty="0">
              <a:solidFill>
                <a:prstClr val="white"/>
              </a:solidFill>
              <a:latin typeface="Times New Roman" panose="02020603050405020304" pitchFamily="18" charset="0"/>
              <a:cs typeface="Times New Roman" panose="02020603050405020304" pitchFamily="18" charset="0"/>
            </a:endParaRPr>
          </a:p>
        </p:txBody>
      </p:sp>
      <p:sp>
        <p:nvSpPr>
          <p:cNvPr id="21" name="Bong bóng Lời nói: Hình bầu dục 20">
            <a:extLst>
              <a:ext uri="{FF2B5EF4-FFF2-40B4-BE49-F238E27FC236}">
                <a16:creationId xmlns:a16="http://schemas.microsoft.com/office/drawing/2014/main" xmlns="" id="{DE9298EA-78B7-40B9-BA1D-FF1AC963873D}"/>
              </a:ext>
            </a:extLst>
          </p:cNvPr>
          <p:cNvSpPr/>
          <p:nvPr/>
        </p:nvSpPr>
        <p:spPr>
          <a:xfrm>
            <a:off x="6707691" y="2587643"/>
            <a:ext cx="1351428" cy="914650"/>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Thái</a:t>
            </a:r>
            <a:endParaRPr lang="en-US" sz="2400" kern="1200" dirty="0">
              <a:solidFill>
                <a:prstClr val="white"/>
              </a:solidFill>
              <a:latin typeface="Times New Roman" panose="02020603050405020304" pitchFamily="18" charset="0"/>
              <a:cs typeface="Times New Roman" panose="02020603050405020304" pitchFamily="18" charset="0"/>
            </a:endParaRPr>
          </a:p>
        </p:txBody>
      </p:sp>
      <p:sp>
        <p:nvSpPr>
          <p:cNvPr id="25" name="Hình Bầu dục 24">
            <a:extLst>
              <a:ext uri="{FF2B5EF4-FFF2-40B4-BE49-F238E27FC236}">
                <a16:creationId xmlns:a16="http://schemas.microsoft.com/office/drawing/2014/main" xmlns="" id="{46A582CB-F535-457D-95F7-5BC093F21510}"/>
              </a:ext>
            </a:extLst>
          </p:cNvPr>
          <p:cNvSpPr/>
          <p:nvPr/>
        </p:nvSpPr>
        <p:spPr>
          <a:xfrm>
            <a:off x="6656387"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Hình Bầu dục 26">
            <a:extLst>
              <a:ext uri="{FF2B5EF4-FFF2-40B4-BE49-F238E27FC236}">
                <a16:creationId xmlns:a16="http://schemas.microsoft.com/office/drawing/2014/main" xmlns="" id="{E4A4C10B-61CB-41EB-9245-61F867436891}"/>
              </a:ext>
            </a:extLst>
          </p:cNvPr>
          <p:cNvSpPr/>
          <p:nvPr/>
        </p:nvSpPr>
        <p:spPr>
          <a:xfrm>
            <a:off x="7071518"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8" name="Hình Bầu dục 27">
            <a:extLst>
              <a:ext uri="{FF2B5EF4-FFF2-40B4-BE49-F238E27FC236}">
                <a16:creationId xmlns:a16="http://schemas.microsoft.com/office/drawing/2014/main" xmlns="" id="{8B4C09A6-8570-4F26-90A2-038DA6154B7F}"/>
              </a:ext>
            </a:extLst>
          </p:cNvPr>
          <p:cNvSpPr/>
          <p:nvPr/>
        </p:nvSpPr>
        <p:spPr>
          <a:xfrm>
            <a:off x="7901780"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Hình Bầu dục 28">
            <a:extLst>
              <a:ext uri="{FF2B5EF4-FFF2-40B4-BE49-F238E27FC236}">
                <a16:creationId xmlns:a16="http://schemas.microsoft.com/office/drawing/2014/main" xmlns="" id="{92432E4A-DB15-4DFB-B3CF-B4B5078E0AB3}"/>
              </a:ext>
            </a:extLst>
          </p:cNvPr>
          <p:cNvSpPr/>
          <p:nvPr/>
        </p:nvSpPr>
        <p:spPr>
          <a:xfrm>
            <a:off x="8316912"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0" name="Hình Bầu dục 29">
            <a:extLst>
              <a:ext uri="{FF2B5EF4-FFF2-40B4-BE49-F238E27FC236}">
                <a16:creationId xmlns:a16="http://schemas.microsoft.com/office/drawing/2014/main" xmlns="" id="{81C9F1AD-A787-4195-A33A-10AE13AA1D7A}"/>
              </a:ext>
            </a:extLst>
          </p:cNvPr>
          <p:cNvSpPr/>
          <p:nvPr/>
        </p:nvSpPr>
        <p:spPr>
          <a:xfrm>
            <a:off x="7486649"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3" name="Hình ảnh 22">
            <a:extLst>
              <a:ext uri="{FF2B5EF4-FFF2-40B4-BE49-F238E27FC236}">
                <a16:creationId xmlns:a16="http://schemas.microsoft.com/office/drawing/2014/main" xmlns="" id="{02AFB545-11A8-4DD1-A1C7-DA0C50298F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8220" y="179388"/>
            <a:ext cx="173581" cy="229402"/>
          </a:xfrm>
          <a:prstGeom prst="rect">
            <a:avLst/>
          </a:prstGeom>
        </p:spPr>
      </p:pic>
      <p:pic>
        <p:nvPicPr>
          <p:cNvPr id="31" name="Hình ảnh 30">
            <a:extLst>
              <a:ext uri="{FF2B5EF4-FFF2-40B4-BE49-F238E27FC236}">
                <a16:creationId xmlns:a16="http://schemas.microsoft.com/office/drawing/2014/main" xmlns="" id="{9DB7F5AA-17E7-49B5-A900-6A1E989F53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1764" y="179388"/>
            <a:ext cx="173581" cy="229402"/>
          </a:xfrm>
          <a:prstGeom prst="rect">
            <a:avLst/>
          </a:prstGeom>
        </p:spPr>
      </p:pic>
      <p:pic>
        <p:nvPicPr>
          <p:cNvPr id="32" name="Hình ảnh 31">
            <a:extLst>
              <a:ext uri="{FF2B5EF4-FFF2-40B4-BE49-F238E27FC236}">
                <a16:creationId xmlns:a16="http://schemas.microsoft.com/office/drawing/2014/main" xmlns="" id="{8E1E261D-1005-43F0-9565-A735953581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5308" y="179388"/>
            <a:ext cx="173581" cy="229402"/>
          </a:xfrm>
          <a:prstGeom prst="rect">
            <a:avLst/>
          </a:prstGeom>
        </p:spPr>
      </p:pic>
      <p:pic>
        <p:nvPicPr>
          <p:cNvPr id="33" name="Hình ảnh 32">
            <a:extLst>
              <a:ext uri="{FF2B5EF4-FFF2-40B4-BE49-F238E27FC236}">
                <a16:creationId xmlns:a16="http://schemas.microsoft.com/office/drawing/2014/main" xmlns="" id="{54800CD1-017B-48A9-A351-A73510F55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852" y="179388"/>
            <a:ext cx="173581" cy="229402"/>
          </a:xfrm>
          <a:prstGeom prst="rect">
            <a:avLst/>
          </a:prstGeom>
        </p:spPr>
      </p:pic>
      <p:pic>
        <p:nvPicPr>
          <p:cNvPr id="34" name="Hình ảnh 33">
            <a:extLst>
              <a:ext uri="{FF2B5EF4-FFF2-40B4-BE49-F238E27FC236}">
                <a16:creationId xmlns:a16="http://schemas.microsoft.com/office/drawing/2014/main" xmlns="" id="{F6858FCB-2C25-4A0A-A0B7-159223CB81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2394" y="179388"/>
            <a:ext cx="173581" cy="229402"/>
          </a:xfrm>
          <a:prstGeom prst="rect">
            <a:avLst/>
          </a:prstGeom>
        </p:spPr>
      </p:pic>
      <p:pic>
        <p:nvPicPr>
          <p:cNvPr id="61" name="Hình ảnh 60" descr="Ảnh có chứa văn bản&#10;&#10;Mô tả được tạo tự động">
            <a:extLst>
              <a:ext uri="{FF2B5EF4-FFF2-40B4-BE49-F238E27FC236}">
                <a16:creationId xmlns:a16="http://schemas.microsoft.com/office/drawing/2014/main" xmlns="" id="{9026BA01-EE7D-4E04-951D-C4FAD5D60F43}"/>
              </a:ext>
            </a:extLst>
          </p:cNvPr>
          <p:cNvPicPr>
            <a:picLocks noChangeAspect="1"/>
          </p:cNvPicPr>
          <p:nvPr/>
        </p:nvPicPr>
        <p:blipFill rotWithShape="1">
          <a:blip r:embed="rId9">
            <a:extLst>
              <a:ext uri="{28A0092B-C50C-407E-A947-70E740481C1C}">
                <a14:useLocalDpi xmlns:a14="http://schemas.microsoft.com/office/drawing/2010/main" val="0"/>
              </a:ext>
            </a:extLst>
          </a:blip>
          <a:srcRect t="1" r="58286" b="-2437"/>
          <a:stretch/>
        </p:blipFill>
        <p:spPr>
          <a:xfrm>
            <a:off x="1268016" y="3608454"/>
            <a:ext cx="1110853" cy="1535047"/>
          </a:xfrm>
          <a:prstGeom prst="rect">
            <a:avLst/>
          </a:prstGeom>
        </p:spPr>
      </p:pic>
      <p:pic>
        <p:nvPicPr>
          <p:cNvPr id="63" name="Hình ảnh 62" descr="Ảnh có chứa văn bản&#10;&#10;Mô tả được tạo tự động">
            <a:extLst>
              <a:ext uri="{FF2B5EF4-FFF2-40B4-BE49-F238E27FC236}">
                <a16:creationId xmlns:a16="http://schemas.microsoft.com/office/drawing/2014/main" xmlns="" id="{93409C50-4901-4881-9E0F-5FB219EB25CD}"/>
              </a:ext>
            </a:extLst>
          </p:cNvPr>
          <p:cNvPicPr>
            <a:picLocks noChangeAspect="1"/>
          </p:cNvPicPr>
          <p:nvPr/>
        </p:nvPicPr>
        <p:blipFill rotWithShape="1">
          <a:blip r:embed="rId10">
            <a:extLst>
              <a:ext uri="{28A0092B-C50C-407E-A947-70E740481C1C}">
                <a14:useLocalDpi xmlns:a14="http://schemas.microsoft.com/office/drawing/2010/main" val="0"/>
              </a:ext>
            </a:extLst>
          </a:blip>
          <a:srcRect r="57581" b="-1554"/>
          <a:stretch/>
        </p:blipFill>
        <p:spPr>
          <a:xfrm>
            <a:off x="3078381" y="3629025"/>
            <a:ext cx="1124179" cy="1514475"/>
          </a:xfrm>
          <a:prstGeom prst="rect">
            <a:avLst/>
          </a:prstGeom>
        </p:spPr>
      </p:pic>
      <p:pic>
        <p:nvPicPr>
          <p:cNvPr id="1025" name="Hình ảnh 1024" descr="Ảnh có chứa văn bản&#10;&#10;Mô tả được tạo tự động">
            <a:extLst>
              <a:ext uri="{FF2B5EF4-FFF2-40B4-BE49-F238E27FC236}">
                <a16:creationId xmlns:a16="http://schemas.microsoft.com/office/drawing/2014/main" xmlns="" id="{953CAD3D-7A4B-4EC6-9424-42F7AC16ECF8}"/>
              </a:ext>
            </a:extLst>
          </p:cNvPr>
          <p:cNvPicPr>
            <a:picLocks noChangeAspect="1"/>
          </p:cNvPicPr>
          <p:nvPr/>
        </p:nvPicPr>
        <p:blipFill rotWithShape="1">
          <a:blip r:embed="rId11">
            <a:extLst>
              <a:ext uri="{28A0092B-C50C-407E-A947-70E740481C1C}">
                <a14:useLocalDpi xmlns:a14="http://schemas.microsoft.com/office/drawing/2010/main" val="0"/>
              </a:ext>
            </a:extLst>
          </a:blip>
          <a:srcRect r="58673" b="-4793"/>
          <a:stretch/>
        </p:blipFill>
        <p:spPr>
          <a:xfrm>
            <a:off x="4902072" y="3636169"/>
            <a:ext cx="1056362" cy="1507331"/>
          </a:xfrm>
          <a:prstGeom prst="rect">
            <a:avLst/>
          </a:prstGeom>
        </p:spPr>
      </p:pic>
      <p:pic>
        <p:nvPicPr>
          <p:cNvPr id="1028" name="Hình ảnh 1027" descr="Ảnh có chứa văn bản&#10;&#10;Mô tả được tạo tự động">
            <a:extLst>
              <a:ext uri="{FF2B5EF4-FFF2-40B4-BE49-F238E27FC236}">
                <a16:creationId xmlns:a16="http://schemas.microsoft.com/office/drawing/2014/main" xmlns="" id="{CE78F609-F09F-4264-B1B2-ED070390B5CD}"/>
              </a:ext>
            </a:extLst>
          </p:cNvPr>
          <p:cNvPicPr>
            <a:picLocks noChangeAspect="1"/>
          </p:cNvPicPr>
          <p:nvPr/>
        </p:nvPicPr>
        <p:blipFill rotWithShape="1">
          <a:blip r:embed="rId12">
            <a:extLst>
              <a:ext uri="{28A0092B-C50C-407E-A947-70E740481C1C}">
                <a14:useLocalDpi xmlns:a14="http://schemas.microsoft.com/office/drawing/2010/main" val="0"/>
              </a:ext>
            </a:extLst>
          </a:blip>
          <a:srcRect t="6486" r="58891"/>
          <a:stretch/>
        </p:blipFill>
        <p:spPr>
          <a:xfrm>
            <a:off x="6657947" y="3707769"/>
            <a:ext cx="1121597" cy="1435731"/>
          </a:xfrm>
          <a:prstGeom prst="rect">
            <a:avLst/>
          </a:prstGeom>
        </p:spPr>
      </p:pic>
      <p:sp>
        <p:nvSpPr>
          <p:cNvPr id="72" name="Bong bóng Lời nói: Hình bầu dục 71">
            <a:extLst>
              <a:ext uri="{FF2B5EF4-FFF2-40B4-BE49-F238E27FC236}">
                <a16:creationId xmlns:a16="http://schemas.microsoft.com/office/drawing/2014/main" xmlns="" id="{B4A26728-58A0-4071-95BE-85E1D91A3116}"/>
              </a:ext>
            </a:extLst>
          </p:cNvPr>
          <p:cNvSpPr/>
          <p:nvPr/>
        </p:nvSpPr>
        <p:spPr>
          <a:xfrm>
            <a:off x="4909723" y="2638176"/>
            <a:ext cx="1351428" cy="914650"/>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Việt</a:t>
            </a:r>
            <a:endParaRPr lang="en-US" sz="2400" kern="1200" dirty="0">
              <a:solidFill>
                <a:prstClr val="white"/>
              </a:solidFill>
              <a:latin typeface="Times New Roman" panose="02020603050405020304" pitchFamily="18" charset="0"/>
              <a:cs typeface="Times New Roman" panose="02020603050405020304" pitchFamily="18" charset="0"/>
            </a:endParaRPr>
          </a:p>
        </p:txBody>
      </p:sp>
      <p:sp>
        <p:nvSpPr>
          <p:cNvPr id="73" name="Bong bóng Lời nói: Hình bầu dục 72">
            <a:extLst>
              <a:ext uri="{FF2B5EF4-FFF2-40B4-BE49-F238E27FC236}">
                <a16:creationId xmlns:a16="http://schemas.microsoft.com/office/drawing/2014/main" xmlns="" id="{3110669B-3855-4556-93D6-48C7A4F0CE1A}"/>
              </a:ext>
            </a:extLst>
          </p:cNvPr>
          <p:cNvSpPr/>
          <p:nvPr/>
        </p:nvSpPr>
        <p:spPr>
          <a:xfrm>
            <a:off x="3055352" y="2638176"/>
            <a:ext cx="1351428" cy="914650"/>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Hán</a:t>
            </a:r>
            <a:endParaRPr lang="en-US" sz="2400" kern="1200" dirty="0">
              <a:solidFill>
                <a:prstClr val="white"/>
              </a:solidFill>
              <a:latin typeface="Times New Roman" panose="02020603050405020304" pitchFamily="18" charset="0"/>
              <a:cs typeface="Times New Roman" panose="02020603050405020304" pitchFamily="18" charset="0"/>
            </a:endParaRPr>
          </a:p>
        </p:txBody>
      </p:sp>
      <p:grpSp>
        <p:nvGrpSpPr>
          <p:cNvPr id="76" name="Nhóm 75">
            <a:extLst>
              <a:ext uri="{FF2B5EF4-FFF2-40B4-BE49-F238E27FC236}">
                <a16:creationId xmlns:a16="http://schemas.microsoft.com/office/drawing/2014/main" xmlns="" id="{80381425-DDC1-4502-BE2F-2E527008B1E6}"/>
              </a:ext>
            </a:extLst>
          </p:cNvPr>
          <p:cNvGrpSpPr/>
          <p:nvPr/>
        </p:nvGrpSpPr>
        <p:grpSpPr>
          <a:xfrm>
            <a:off x="1288178" y="4261337"/>
            <a:ext cx="1119266" cy="624390"/>
            <a:chOff x="2727221" y="2422689"/>
            <a:chExt cx="4673704" cy="2607256"/>
          </a:xfrm>
        </p:grpSpPr>
        <p:sp>
          <p:nvSpPr>
            <p:cNvPr id="77" name="Hình Bầu dục 76">
              <a:extLst>
                <a:ext uri="{FF2B5EF4-FFF2-40B4-BE49-F238E27FC236}">
                  <a16:creationId xmlns:a16="http://schemas.microsoft.com/office/drawing/2014/main" xmlns="" id="{ADDC8515-A7A6-4BFB-9E0C-1DD052D146D3}"/>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78" name="Hình tự do: Hình 77">
              <a:extLst>
                <a:ext uri="{FF2B5EF4-FFF2-40B4-BE49-F238E27FC236}">
                  <a16:creationId xmlns:a16="http://schemas.microsoft.com/office/drawing/2014/main" xmlns="" id="{FDC3FC09-44A3-4C0B-B77D-3BEED19501DA}"/>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9" name="Hình tự do: Hình 78">
              <a:extLst>
                <a:ext uri="{FF2B5EF4-FFF2-40B4-BE49-F238E27FC236}">
                  <a16:creationId xmlns:a16="http://schemas.microsoft.com/office/drawing/2014/main" xmlns="" id="{EBFCE1B4-35F3-4790-AC21-B50002198C0F}"/>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0" name="Hình tự do: Hình 79">
              <a:extLst>
                <a:ext uri="{FF2B5EF4-FFF2-40B4-BE49-F238E27FC236}">
                  <a16:creationId xmlns:a16="http://schemas.microsoft.com/office/drawing/2014/main" xmlns="" id="{5E3CDF4E-C00B-4FF3-9FD4-12428DDD0409}"/>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81" name="Hình tự do: Hình 80">
              <a:extLst>
                <a:ext uri="{FF2B5EF4-FFF2-40B4-BE49-F238E27FC236}">
                  <a16:creationId xmlns:a16="http://schemas.microsoft.com/office/drawing/2014/main" xmlns="" id="{CCD48E3C-FB7F-46A8-8F6B-A1A46C24F840}"/>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2" name="Hình tự do: Hình 81">
              <a:extLst>
                <a:ext uri="{FF2B5EF4-FFF2-40B4-BE49-F238E27FC236}">
                  <a16:creationId xmlns:a16="http://schemas.microsoft.com/office/drawing/2014/main" xmlns="" id="{E5AC7BF3-AC5D-4F62-9A20-82CC513D4DF6}"/>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1032" name="Hình ảnh 1031">
            <a:extLst>
              <a:ext uri="{FF2B5EF4-FFF2-40B4-BE49-F238E27FC236}">
                <a16:creationId xmlns:a16="http://schemas.microsoft.com/office/drawing/2014/main" xmlns="" id="{48662F6C-4657-4ABA-9EB9-F3ECFE7D4E43}"/>
              </a:ext>
            </a:extLst>
          </p:cNvPr>
          <p:cNvPicPr>
            <a:picLocks noChangeAspect="1"/>
          </p:cNvPicPr>
          <p:nvPr/>
        </p:nvPicPr>
        <p:blipFill rotWithShape="1">
          <a:blip r:embed="rId13">
            <a:extLst>
              <a:ext uri="{28A0092B-C50C-407E-A947-70E740481C1C}">
                <a14:useLocalDpi xmlns:a14="http://schemas.microsoft.com/office/drawing/2010/main" val="0"/>
              </a:ext>
            </a:extLst>
          </a:blip>
          <a:srcRect l="16470" t="17916" r="33119" b="22917"/>
          <a:stretch/>
        </p:blipFill>
        <p:spPr>
          <a:xfrm>
            <a:off x="1107803" y="3976215"/>
            <a:ext cx="1507331" cy="995540"/>
          </a:xfrm>
          <a:prstGeom prst="rect">
            <a:avLst/>
          </a:prstGeom>
        </p:spPr>
      </p:pic>
      <p:pic>
        <p:nvPicPr>
          <p:cNvPr id="85" name="Hình ảnh 84">
            <a:extLst>
              <a:ext uri="{FF2B5EF4-FFF2-40B4-BE49-F238E27FC236}">
                <a16:creationId xmlns:a16="http://schemas.microsoft.com/office/drawing/2014/main" xmlns="" id="{5A89A515-4202-4760-9B12-076A6DFD4F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7701" y="-296863"/>
            <a:ext cx="224627" cy="296863"/>
          </a:xfrm>
          <a:prstGeom prst="rect">
            <a:avLst/>
          </a:prstGeom>
        </p:spPr>
      </p:pic>
      <p:grpSp>
        <p:nvGrpSpPr>
          <p:cNvPr id="46" name="Nhóm 45">
            <a:extLst>
              <a:ext uri="{FF2B5EF4-FFF2-40B4-BE49-F238E27FC236}">
                <a16:creationId xmlns:a16="http://schemas.microsoft.com/office/drawing/2014/main" xmlns="" id="{BB1075B1-D75C-4397-8386-58005A0F3F9F}"/>
              </a:ext>
            </a:extLst>
          </p:cNvPr>
          <p:cNvGrpSpPr/>
          <p:nvPr/>
        </p:nvGrpSpPr>
        <p:grpSpPr>
          <a:xfrm>
            <a:off x="4905916" y="4296821"/>
            <a:ext cx="1119266" cy="624390"/>
            <a:chOff x="2727221" y="2422689"/>
            <a:chExt cx="4673704" cy="2607256"/>
          </a:xfrm>
        </p:grpSpPr>
        <p:sp>
          <p:nvSpPr>
            <p:cNvPr id="47" name="Hình Bầu dục 46">
              <a:extLst>
                <a:ext uri="{FF2B5EF4-FFF2-40B4-BE49-F238E27FC236}">
                  <a16:creationId xmlns:a16="http://schemas.microsoft.com/office/drawing/2014/main" xmlns="" id="{DACA63BB-8110-4279-A505-474D218D16CD}"/>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48" name="Hình tự do: Hình 47">
              <a:extLst>
                <a:ext uri="{FF2B5EF4-FFF2-40B4-BE49-F238E27FC236}">
                  <a16:creationId xmlns:a16="http://schemas.microsoft.com/office/drawing/2014/main" xmlns="" id="{ADF26A2E-AB12-4124-9420-909218D25735}"/>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9" name="Hình tự do: Hình 48">
              <a:extLst>
                <a:ext uri="{FF2B5EF4-FFF2-40B4-BE49-F238E27FC236}">
                  <a16:creationId xmlns:a16="http://schemas.microsoft.com/office/drawing/2014/main" xmlns="" id="{EF940A58-FA4C-4343-B2BC-7CAD2A9223C8}"/>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0" name="Hình tự do: Hình 49">
              <a:extLst>
                <a:ext uri="{FF2B5EF4-FFF2-40B4-BE49-F238E27FC236}">
                  <a16:creationId xmlns:a16="http://schemas.microsoft.com/office/drawing/2014/main" xmlns="" id="{F620663F-5B08-45D0-8120-9E2E92D8AC15}"/>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51" name="Hình tự do: Hình 50">
              <a:extLst>
                <a:ext uri="{FF2B5EF4-FFF2-40B4-BE49-F238E27FC236}">
                  <a16:creationId xmlns:a16="http://schemas.microsoft.com/office/drawing/2014/main" xmlns="" id="{4986739F-4F0F-49FB-BA1E-78833FDD784B}"/>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2" name="Hình tự do: Hình 51">
              <a:extLst>
                <a:ext uri="{FF2B5EF4-FFF2-40B4-BE49-F238E27FC236}">
                  <a16:creationId xmlns:a16="http://schemas.microsoft.com/office/drawing/2014/main" xmlns="" id="{CDA07E54-AD10-43CC-BC55-66A0662F8500}"/>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53" name="Hình ảnh 52">
            <a:extLst>
              <a:ext uri="{FF2B5EF4-FFF2-40B4-BE49-F238E27FC236}">
                <a16:creationId xmlns:a16="http://schemas.microsoft.com/office/drawing/2014/main" xmlns="" id="{FE84DD42-2C0C-485A-AF15-06F3B6D95869}"/>
              </a:ext>
            </a:extLst>
          </p:cNvPr>
          <p:cNvPicPr>
            <a:picLocks noChangeAspect="1"/>
          </p:cNvPicPr>
          <p:nvPr/>
        </p:nvPicPr>
        <p:blipFill rotWithShape="1">
          <a:blip r:embed="rId13">
            <a:extLst>
              <a:ext uri="{28A0092B-C50C-407E-A947-70E740481C1C}">
                <a14:useLocalDpi xmlns:a14="http://schemas.microsoft.com/office/drawing/2010/main" val="0"/>
              </a:ext>
            </a:extLst>
          </a:blip>
          <a:srcRect l="16470" t="17916" r="33119" b="22917"/>
          <a:stretch/>
        </p:blipFill>
        <p:spPr>
          <a:xfrm>
            <a:off x="4727774" y="3994583"/>
            <a:ext cx="1507331" cy="995540"/>
          </a:xfrm>
          <a:prstGeom prst="rect">
            <a:avLst/>
          </a:prstGeom>
        </p:spPr>
      </p:pic>
      <p:pic>
        <p:nvPicPr>
          <p:cNvPr id="54" name="Hình ảnh 53">
            <a:extLst>
              <a:ext uri="{FF2B5EF4-FFF2-40B4-BE49-F238E27FC236}">
                <a16:creationId xmlns:a16="http://schemas.microsoft.com/office/drawing/2014/main" xmlns="" id="{CA8E6BE3-CAEB-4E66-BD3E-8023F4E6EA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2805" y="-296863"/>
            <a:ext cx="224627" cy="296863"/>
          </a:xfrm>
          <a:prstGeom prst="rect">
            <a:avLst/>
          </a:prstGeom>
        </p:spPr>
      </p:pic>
      <p:grpSp>
        <p:nvGrpSpPr>
          <p:cNvPr id="55" name="Nhóm 54">
            <a:extLst>
              <a:ext uri="{FF2B5EF4-FFF2-40B4-BE49-F238E27FC236}">
                <a16:creationId xmlns:a16="http://schemas.microsoft.com/office/drawing/2014/main" xmlns="" id="{62935B4A-C44E-4E40-BD30-D953B99A40F0}"/>
              </a:ext>
            </a:extLst>
          </p:cNvPr>
          <p:cNvGrpSpPr/>
          <p:nvPr/>
        </p:nvGrpSpPr>
        <p:grpSpPr>
          <a:xfrm>
            <a:off x="3104167" y="4285048"/>
            <a:ext cx="1119266" cy="624390"/>
            <a:chOff x="2727221" y="2422689"/>
            <a:chExt cx="4673704" cy="2607256"/>
          </a:xfrm>
        </p:grpSpPr>
        <p:sp>
          <p:nvSpPr>
            <p:cNvPr id="56" name="Hình Bầu dục 55">
              <a:extLst>
                <a:ext uri="{FF2B5EF4-FFF2-40B4-BE49-F238E27FC236}">
                  <a16:creationId xmlns:a16="http://schemas.microsoft.com/office/drawing/2014/main" xmlns="" id="{0BD6F720-711D-4160-89A6-29262C52F63A}"/>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57" name="Hình tự do: Hình 56">
              <a:extLst>
                <a:ext uri="{FF2B5EF4-FFF2-40B4-BE49-F238E27FC236}">
                  <a16:creationId xmlns:a16="http://schemas.microsoft.com/office/drawing/2014/main" xmlns="" id="{0BDD4FDC-4502-4853-B5CC-8137F1A761B3}"/>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8" name="Hình tự do: Hình 57">
              <a:extLst>
                <a:ext uri="{FF2B5EF4-FFF2-40B4-BE49-F238E27FC236}">
                  <a16:creationId xmlns:a16="http://schemas.microsoft.com/office/drawing/2014/main" xmlns="" id="{B8ECDE63-5CC7-470E-AAC9-C7100A1A2019}"/>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9" name="Hình tự do: Hình 58">
              <a:extLst>
                <a:ext uri="{FF2B5EF4-FFF2-40B4-BE49-F238E27FC236}">
                  <a16:creationId xmlns:a16="http://schemas.microsoft.com/office/drawing/2014/main" xmlns="" id="{16EE99B0-0560-47CD-A1AE-D73856CBCC64}"/>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60" name="Hình tự do: Hình 59">
              <a:extLst>
                <a:ext uri="{FF2B5EF4-FFF2-40B4-BE49-F238E27FC236}">
                  <a16:creationId xmlns:a16="http://schemas.microsoft.com/office/drawing/2014/main" xmlns="" id="{424FD49A-D377-45C4-B468-7E73F75AEDC3}"/>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2" name="Hình tự do: Hình 61">
              <a:extLst>
                <a:ext uri="{FF2B5EF4-FFF2-40B4-BE49-F238E27FC236}">
                  <a16:creationId xmlns:a16="http://schemas.microsoft.com/office/drawing/2014/main" xmlns="" id="{FF4B0EDB-4645-45C2-A981-453840C39528}"/>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64" name="Hình ảnh 63">
            <a:extLst>
              <a:ext uri="{FF2B5EF4-FFF2-40B4-BE49-F238E27FC236}">
                <a16:creationId xmlns:a16="http://schemas.microsoft.com/office/drawing/2014/main" xmlns="" id="{4783830A-A582-45DF-BD13-43A65CFDC134}"/>
              </a:ext>
            </a:extLst>
          </p:cNvPr>
          <p:cNvPicPr>
            <a:picLocks noChangeAspect="1"/>
          </p:cNvPicPr>
          <p:nvPr/>
        </p:nvPicPr>
        <p:blipFill rotWithShape="1">
          <a:blip r:embed="rId13">
            <a:extLst>
              <a:ext uri="{28A0092B-C50C-407E-A947-70E740481C1C}">
                <a14:useLocalDpi xmlns:a14="http://schemas.microsoft.com/office/drawing/2010/main" val="0"/>
              </a:ext>
            </a:extLst>
          </a:blip>
          <a:srcRect l="16470" t="17916" r="33119" b="22917"/>
          <a:stretch/>
        </p:blipFill>
        <p:spPr>
          <a:xfrm>
            <a:off x="2908760" y="3996362"/>
            <a:ext cx="1507331" cy="995540"/>
          </a:xfrm>
          <a:prstGeom prst="rect">
            <a:avLst/>
          </a:prstGeom>
        </p:spPr>
      </p:pic>
      <p:pic>
        <p:nvPicPr>
          <p:cNvPr id="65" name="Hình ảnh 64">
            <a:extLst>
              <a:ext uri="{FF2B5EF4-FFF2-40B4-BE49-F238E27FC236}">
                <a16:creationId xmlns:a16="http://schemas.microsoft.com/office/drawing/2014/main" xmlns="" id="{B309300C-3DB3-41C1-BB0B-118D37B2F0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9400" y="-296863"/>
            <a:ext cx="224627" cy="296863"/>
          </a:xfrm>
          <a:prstGeom prst="rect">
            <a:avLst/>
          </a:prstGeom>
        </p:spPr>
      </p:pic>
      <p:pic>
        <p:nvPicPr>
          <p:cNvPr id="66" name="Hình ảnh 65">
            <a:extLst>
              <a:ext uri="{FF2B5EF4-FFF2-40B4-BE49-F238E27FC236}">
                <a16:creationId xmlns:a16="http://schemas.microsoft.com/office/drawing/2014/main" xmlns="" id="{A6672863-4DFC-4A3B-B2FC-C5EA30626850}"/>
              </a:ext>
            </a:extLst>
          </p:cNvPr>
          <p:cNvPicPr>
            <a:picLocks noChangeAspect="1"/>
          </p:cNvPicPr>
          <p:nvPr/>
        </p:nvPicPr>
        <p:blipFill rotWithShape="1">
          <a:blip r:embed="rId14">
            <a:extLst>
              <a:ext uri="{28A0092B-C50C-407E-A947-70E740481C1C}">
                <a14:useLocalDpi xmlns:a14="http://schemas.microsoft.com/office/drawing/2010/main" val="0"/>
              </a:ext>
            </a:extLst>
          </a:blip>
          <a:srcRect l="22424" t="9020" r="61100" b="13659"/>
          <a:stretch/>
        </p:blipFill>
        <p:spPr>
          <a:xfrm>
            <a:off x="6983067" y="3699956"/>
            <a:ext cx="543889" cy="1436326"/>
          </a:xfrm>
          <a:prstGeom prst="rect">
            <a:avLst/>
          </a:prstGeom>
        </p:spPr>
      </p:pic>
      <p:pic>
        <p:nvPicPr>
          <p:cNvPr id="67" name="Hình ảnh 66">
            <a:extLst>
              <a:ext uri="{FF2B5EF4-FFF2-40B4-BE49-F238E27FC236}">
                <a16:creationId xmlns:a16="http://schemas.microsoft.com/office/drawing/2014/main" xmlns="" id="{17EBCE9F-1CBD-4960-9216-738A324965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7636" y="-296863"/>
            <a:ext cx="224627" cy="296863"/>
          </a:xfrm>
          <a:prstGeom prst="rect">
            <a:avLst/>
          </a:prstGeom>
        </p:spPr>
      </p:pic>
      <p:pic>
        <p:nvPicPr>
          <p:cNvPr id="36" name="Hình ảnh 35" descr="Ảnh có chứa văn bản&#10;&#10;Mô tả được tạo tự động">
            <a:extLst>
              <a:ext uri="{FF2B5EF4-FFF2-40B4-BE49-F238E27FC236}">
                <a16:creationId xmlns:a16="http://schemas.microsoft.com/office/drawing/2014/main" xmlns="" id="{1C260672-19ED-4AF5-AD8E-3C14F50D86CD}"/>
              </a:ext>
            </a:extLst>
          </p:cNvPr>
          <p:cNvPicPr>
            <a:picLocks noChangeAspect="1"/>
          </p:cNvPicPr>
          <p:nvPr/>
        </p:nvPicPr>
        <p:blipFill rotWithShape="1">
          <a:blip r:embed="rId15">
            <a:extLst>
              <a:ext uri="{28A0092B-C50C-407E-A947-70E740481C1C}">
                <a14:useLocalDpi xmlns:a14="http://schemas.microsoft.com/office/drawing/2010/main" val="0"/>
              </a:ext>
            </a:extLst>
          </a:blip>
          <a:srcRect l="12679" t="-52" r="49613" b="3350"/>
          <a:stretch/>
        </p:blipFill>
        <p:spPr>
          <a:xfrm>
            <a:off x="6940212" y="3723551"/>
            <a:ext cx="933254" cy="1346756"/>
          </a:xfrm>
          <a:prstGeom prst="rect">
            <a:avLst/>
          </a:prstGeom>
        </p:spPr>
      </p:pic>
      <p:pic>
        <p:nvPicPr>
          <p:cNvPr id="68" name="Am-thanh-that-vong-phim-hoat-hinh-de-thuong-www_tiengdong_com">
            <a:hlinkClick r:id="" action="ppaction://media"/>
            <a:extLst>
              <a:ext uri="{FF2B5EF4-FFF2-40B4-BE49-F238E27FC236}">
                <a16:creationId xmlns:a16="http://schemas.microsoft.com/office/drawing/2014/main" xmlns="" id="{43445057-2D31-4F29-A4B7-BFD1D7F1DF42}"/>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267825" y="1552575"/>
            <a:ext cx="304800" cy="304800"/>
          </a:xfrm>
          <a:prstGeom prst="rect">
            <a:avLst/>
          </a:prstGeom>
        </p:spPr>
      </p:pic>
      <p:pic>
        <p:nvPicPr>
          <p:cNvPr id="69" name="Am-thanh-that-vong-phim-hoat-hinh-de-thuong-www_tiengdong_com">
            <a:hlinkClick r:id="" action="ppaction://media"/>
            <a:extLst>
              <a:ext uri="{FF2B5EF4-FFF2-40B4-BE49-F238E27FC236}">
                <a16:creationId xmlns:a16="http://schemas.microsoft.com/office/drawing/2014/main" xmlns="" id="{AADF4C02-CBAE-41EF-9676-6897F7BD557E}"/>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324975" y="1809750"/>
            <a:ext cx="304800" cy="304800"/>
          </a:xfrm>
          <a:prstGeom prst="rect">
            <a:avLst/>
          </a:prstGeom>
        </p:spPr>
      </p:pic>
      <p:pic>
        <p:nvPicPr>
          <p:cNvPr id="70" name="Am-thanh-that-vong-phim-hoat-hinh-de-thuong-www_tiengdong_com">
            <a:hlinkClick r:id="" action="ppaction://media"/>
            <a:extLst>
              <a:ext uri="{FF2B5EF4-FFF2-40B4-BE49-F238E27FC236}">
                <a16:creationId xmlns:a16="http://schemas.microsoft.com/office/drawing/2014/main" xmlns="" id="{D9AD0240-A25E-4398-A3C6-E754EDFCCC55}"/>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486900" y="2266950"/>
            <a:ext cx="304800" cy="304800"/>
          </a:xfrm>
          <a:prstGeom prst="rect">
            <a:avLst/>
          </a:prstGeom>
        </p:spPr>
      </p:pic>
      <p:pic>
        <p:nvPicPr>
          <p:cNvPr id="71" name="super chiken">
            <a:hlinkClick r:id="" action="ppaction://media"/>
            <a:extLst>
              <a:ext uri="{FF2B5EF4-FFF2-40B4-BE49-F238E27FC236}">
                <a16:creationId xmlns:a16="http://schemas.microsoft.com/office/drawing/2014/main" xmlns="" id="{2B4016DB-E42B-444C-B3BA-3782490403E3}"/>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657225" y="2495550"/>
            <a:ext cx="304800" cy="304800"/>
          </a:xfrm>
          <a:prstGeom prst="rect">
            <a:avLst/>
          </a:prstGeom>
        </p:spPr>
      </p:pic>
    </p:spTree>
    <p:extLst>
      <p:ext uri="{BB962C8B-B14F-4D97-AF65-F5344CB8AC3E}">
        <p14:creationId xmlns:p14="http://schemas.microsoft.com/office/powerpoint/2010/main" val="2271704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80000">
                                          <p:cBhvr additive="base">
                                            <p:cTn id="7" dur="20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anim calcmode="lin" valueType="num">
                                          <p:cBhvr>
                                            <p:cTn id="12" dur="500" fill="hold"/>
                                            <p:tgtEl>
                                              <p:spTgt spid="61"/>
                                            </p:tgtEl>
                                            <p:attrNameLst>
                                              <p:attrName>ppt_x</p:attrName>
                                            </p:attrNameLst>
                                          </p:cBhvr>
                                          <p:tavLst>
                                            <p:tav tm="0">
                                              <p:val>
                                                <p:strVal val="#ppt_x"/>
                                              </p:val>
                                            </p:tav>
                                            <p:tav tm="100000">
                                              <p:val>
                                                <p:strVal val="#ppt_x"/>
                                              </p:val>
                                            </p:tav>
                                          </p:tavLst>
                                        </p:anim>
                                        <p:anim calcmode="lin" valueType="num">
                                          <p:cBhvr>
                                            <p:cTn id="13" dur="500" fill="hold"/>
                                            <p:tgtEl>
                                              <p:spTgt spid="6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anim calcmode="lin" valueType="num">
                                          <p:cBhvr>
                                            <p:cTn id="17" dur="500" fill="hold"/>
                                            <p:tgtEl>
                                              <p:spTgt spid="63"/>
                                            </p:tgtEl>
                                            <p:attrNameLst>
                                              <p:attrName>ppt_x</p:attrName>
                                            </p:attrNameLst>
                                          </p:cBhvr>
                                          <p:tavLst>
                                            <p:tav tm="0">
                                              <p:val>
                                                <p:strVal val="#ppt_x"/>
                                              </p:val>
                                            </p:tav>
                                            <p:tav tm="100000">
                                              <p:val>
                                                <p:strVal val="#ppt_x"/>
                                              </p:val>
                                            </p:tav>
                                          </p:tavLst>
                                        </p:anim>
                                        <p:anim calcmode="lin" valueType="num">
                                          <p:cBhvr>
                                            <p:cTn id="18" dur="500" fill="hold"/>
                                            <p:tgtEl>
                                              <p:spTgt spid="6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anim calcmode="lin" valueType="num">
                                          <p:cBhvr>
                                            <p:cTn id="22" dur="500" fill="hold"/>
                                            <p:tgtEl>
                                              <p:spTgt spid="1028"/>
                                            </p:tgtEl>
                                            <p:attrNameLst>
                                              <p:attrName>ppt_x</p:attrName>
                                            </p:attrNameLst>
                                          </p:cBhvr>
                                          <p:tavLst>
                                            <p:tav tm="0">
                                              <p:val>
                                                <p:strVal val="#ppt_x"/>
                                              </p:val>
                                            </p:tav>
                                            <p:tav tm="100000">
                                              <p:val>
                                                <p:strVal val="#ppt_x"/>
                                              </p:val>
                                            </p:tav>
                                          </p:tavLst>
                                        </p:anim>
                                        <p:anim calcmode="lin" valueType="num">
                                          <p:cBhvr>
                                            <p:cTn id="23" dur="500" fill="hold"/>
                                            <p:tgtEl>
                                              <p:spTgt spid="102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fade">
                                          <p:cBhvr>
                                            <p:cTn id="26" dur="500"/>
                                            <p:tgtEl>
                                              <p:spTgt spid="1025"/>
                                            </p:tgtEl>
                                          </p:cBhvr>
                                        </p:animEffect>
                                        <p:anim calcmode="lin" valueType="num">
                                          <p:cBhvr>
                                            <p:cTn id="27" dur="500" fill="hold"/>
                                            <p:tgtEl>
                                              <p:spTgt spid="1025"/>
                                            </p:tgtEl>
                                            <p:attrNameLst>
                                              <p:attrName>ppt_x</p:attrName>
                                            </p:attrNameLst>
                                          </p:cBhvr>
                                          <p:tavLst>
                                            <p:tav tm="0">
                                              <p:val>
                                                <p:strVal val="#ppt_x"/>
                                              </p:val>
                                            </p:tav>
                                            <p:tav tm="100000">
                                              <p:val>
                                                <p:strVal val="#ppt_x"/>
                                              </p:val>
                                            </p:tav>
                                          </p:tavLst>
                                        </p:anim>
                                        <p:anim calcmode="lin" valueType="num">
                                          <p:cBhvr>
                                            <p:cTn id="28" dur="500" fill="hold"/>
                                            <p:tgtEl>
                                              <p:spTgt spid="1025"/>
                                            </p:tgtEl>
                                            <p:attrNameLst>
                                              <p:attrName>ppt_y</p:attrName>
                                            </p:attrNameLst>
                                          </p:cBhvr>
                                          <p:tavLst>
                                            <p:tav tm="0">
                                              <p:val>
                                                <p:strVal val="#ppt_y+.1"/>
                                              </p:val>
                                            </p:tav>
                                            <p:tav tm="100000">
                                              <p:val>
                                                <p:strVal val="#ppt_y"/>
                                              </p:val>
                                            </p:tav>
                                          </p:tavLst>
                                        </p:anim>
                                      </p:childTnLst>
                                    </p:cTn>
                                  </p:par>
                                  <p:par>
                                    <p:cTn id="29" presetID="17" presetClass="entr" presetSubtype="10" fill="hold" grpId="0" nodeType="withEffect">
                                      <p:stCondLst>
                                        <p:cond delay="150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ppt_w</p:attrName>
                                            </p:attrNameLst>
                                          </p:cBhvr>
                                          <p:tavLst>
                                            <p:tav tm="0">
                                              <p:val>
                                                <p:fltVal val="0"/>
                                              </p:val>
                                            </p:tav>
                                            <p:tav tm="100000">
                                              <p:val>
                                                <p:strVal val="#ppt_w"/>
                                              </p:val>
                                            </p:tav>
                                          </p:tavLst>
                                        </p:anim>
                                        <p:anim calcmode="lin" valueType="num">
                                          <p:cBhvr>
                                            <p:cTn id="32" dur="250" fill="hold"/>
                                            <p:tgtEl>
                                              <p:spTgt spid="18"/>
                                            </p:tgtEl>
                                            <p:attrNameLst>
                                              <p:attrName>ppt_h</p:attrName>
                                            </p:attrNameLst>
                                          </p:cBhvr>
                                          <p:tavLst>
                                            <p:tav tm="0">
                                              <p:val>
                                                <p:strVal val="#ppt_h"/>
                                              </p:val>
                                            </p:tav>
                                            <p:tav tm="100000">
                                              <p:val>
                                                <p:strVal val="#ppt_h"/>
                                              </p:val>
                                            </p:tav>
                                          </p:tavLst>
                                        </p:anim>
                                      </p:childTnLst>
                                    </p:cTn>
                                  </p:par>
                                  <p:par>
                                    <p:cTn id="33" presetID="42" presetClass="entr" presetSubtype="0" fill="hold" grpId="0" nodeType="withEffect">
                                      <p:stCondLst>
                                        <p:cond delay="2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25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anim calcmode="lin" valueType="num">
                                          <p:cBhvr>
                                            <p:cTn id="41" dur="500" fill="hold"/>
                                            <p:tgtEl>
                                              <p:spTgt spid="72"/>
                                            </p:tgtEl>
                                            <p:attrNameLst>
                                              <p:attrName>ppt_x</p:attrName>
                                            </p:attrNameLst>
                                          </p:cBhvr>
                                          <p:tavLst>
                                            <p:tav tm="0">
                                              <p:val>
                                                <p:strVal val="#ppt_x"/>
                                              </p:val>
                                            </p:tav>
                                            <p:tav tm="100000">
                                              <p:val>
                                                <p:strVal val="#ppt_x"/>
                                              </p:val>
                                            </p:tav>
                                          </p:tavLst>
                                        </p:anim>
                                        <p:anim calcmode="lin" valueType="num">
                                          <p:cBhvr>
                                            <p:cTn id="42" dur="500" fill="hold"/>
                                            <p:tgtEl>
                                              <p:spTgt spid="7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25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25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anim calcmode="lin" valueType="num">
                                          <p:cBhvr>
                                            <p:cTn id="51" dur="500" fill="hold"/>
                                            <p:tgtEl>
                                              <p:spTgt spid="73"/>
                                            </p:tgtEl>
                                            <p:attrNameLst>
                                              <p:attrName>ppt_x</p:attrName>
                                            </p:attrNameLst>
                                          </p:cBhvr>
                                          <p:tavLst>
                                            <p:tav tm="0">
                                              <p:val>
                                                <p:strVal val="#ppt_x"/>
                                              </p:val>
                                            </p:tav>
                                            <p:tav tm="100000">
                                              <p:val>
                                                <p:strVal val="#ppt_x"/>
                                              </p:val>
                                            </p:tav>
                                          </p:tavLst>
                                        </p:anim>
                                        <p:anim calcmode="lin" valueType="num">
                                          <p:cBhvr>
                                            <p:cTn id="5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6"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13"/>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22" presetClass="exit" presetSubtype="2" fill="hold" grpId="0" nodeType="clickEffect">
                                      <p:stCondLst>
                                        <p:cond delay="0"/>
                                      </p:stCondLst>
                                      <p:childTnLst>
                                        <p:animEffect transition="out" filter="wipe(right)">
                                          <p:cBhvr>
                                            <p:cTn id="70" dur="59000"/>
                                            <p:tgtEl>
                                              <p:spTgt spid="10"/>
                                            </p:tgtEl>
                                          </p:cBhvr>
                                        </p:animEffect>
                                        <p:set>
                                          <p:cBhvr>
                                            <p:cTn id="71" dur="1" fill="hold">
                                              <p:stCondLst>
                                                <p:cond delay="58999"/>
                                              </p:stCondLst>
                                            </p:cTn>
                                            <p:tgtEl>
                                              <p:spTgt spid="10"/>
                                            </p:tgtEl>
                                            <p:attrNameLst>
                                              <p:attrName>style.visibility</p:attrName>
                                            </p:attrNameLst>
                                          </p:cBhvr>
                                          <p:to>
                                            <p:strVal val="hidden"/>
                                          </p:to>
                                        </p:set>
                                      </p:childTnLst>
                                    </p:cTn>
                                  </p:par>
                                  <p:par>
                                    <p:cTn id="72" presetID="19" presetClass="emph" presetSubtype="0" fill="hold" grpId="1" nodeType="withEffect">
                                      <p:stCondLst>
                                        <p:cond delay="0"/>
                                      </p:stCondLst>
                                      <p:childTnLst>
                                        <p:animClr clrSpc="rgb" dir="cw">
                                          <p:cBhvr override="childStyle">
                                            <p:cTn id="73" dur="59000" fill="hold"/>
                                            <p:tgtEl>
                                              <p:spTgt spid="10"/>
                                            </p:tgtEl>
                                            <p:attrNameLst>
                                              <p:attrName>style.color</p:attrName>
                                            </p:attrNameLst>
                                          </p:cBhvr>
                                          <p:to>
                                            <a:srgbClr val="FF0000"/>
                                          </p:to>
                                        </p:animClr>
                                        <p:animClr clrSpc="rgb" dir="cw">
                                          <p:cBhvr>
                                            <p:cTn id="74" dur="59000" fill="hold"/>
                                            <p:tgtEl>
                                              <p:spTgt spid="10"/>
                                            </p:tgtEl>
                                            <p:attrNameLst>
                                              <p:attrName>fillcolor</p:attrName>
                                            </p:attrNameLst>
                                          </p:cBhvr>
                                          <p:to>
                                            <a:srgbClr val="FF0000"/>
                                          </p:to>
                                        </p:animClr>
                                        <p:set>
                                          <p:cBhvr>
                                            <p:cTn id="75" dur="59000" fill="hold"/>
                                            <p:tgtEl>
                                              <p:spTgt spid="10"/>
                                            </p:tgtEl>
                                            <p:attrNameLst>
                                              <p:attrName>fill.type</p:attrName>
                                            </p:attrNameLst>
                                          </p:cBhvr>
                                          <p:to>
                                            <p:strVal val="solid"/>
                                          </p:to>
                                        </p:set>
                                        <p:set>
                                          <p:cBhvr>
                                            <p:cTn id="76" dur="590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61"/>
                        </p:tgtEl>
                      </p:cond>
                    </p:stCondLst>
                    <p:endSync evt="end" delay="0">
                      <p:rtn val="all"/>
                    </p:endSync>
                    <p:childTnLst>
                      <p:par>
                        <p:cTn id="78" fill="hold">
                          <p:stCondLst>
                            <p:cond delay="0"/>
                          </p:stCondLst>
                          <p:childTnLst>
                            <p:par>
                              <p:cTn id="79" fill="hold">
                                <p:stCondLst>
                                  <p:cond delay="0"/>
                                </p:stCondLst>
                                <p:childTnLst>
                                  <p:par>
                                    <p:cTn id="80" presetID="42" presetClass="path" presetSubtype="0" fill="hold" nodeType="clickEffect" p14:presetBounceEnd="9000">
                                      <p:stCondLst>
                                        <p:cond delay="0"/>
                                      </p:stCondLst>
                                      <p:childTnLst>
                                        <p:animMotion origin="layout" path="M 2.91667E-6 3.7037E-6 L 0.00078 0.72685 " pathEditMode="relative" rAng="0" ptsTypes="AA" p14:bounceEnd="9000">
                                          <p:cBhvr>
                                            <p:cTn id="81" dur="750" fill="hold"/>
                                            <p:tgtEl>
                                              <p:spTgt spid="85"/>
                                            </p:tgtEl>
                                            <p:attrNameLst>
                                              <p:attrName>ppt_x</p:attrName>
                                              <p:attrName>ppt_y</p:attrName>
                                            </p:attrNameLst>
                                          </p:cBhvr>
                                          <p:rCtr x="39" y="36343"/>
                                        </p:animMotion>
                                      </p:childTnLst>
                                    </p:cTn>
                                  </p:par>
                                </p:childTnLst>
                              </p:cTn>
                            </p:par>
                            <p:par>
                              <p:cTn id="82" fill="hold">
                                <p:stCondLst>
                                  <p:cond delay="750"/>
                                </p:stCondLst>
                                <p:childTnLst>
                                  <p:par>
                                    <p:cTn id="83" presetID="0" presetClass="path" presetSubtype="0" fill="hold" nodeType="afterEffect" p14:presetBounceEnd="76000">
                                      <p:stCondLst>
                                        <p:cond delay="0"/>
                                      </p:stCondLst>
                                      <p:childTnLst>
                                        <p:animMotion origin="layout" path="M 0.00065 0.73426 L 0.00065 0.73449 C 0.00208 0.72685 0.00508 0.71967 0.00481 0.71203 C 0.00481 0.71041 -0.00287 0.68703 -0.00456 0.68426 C -0.0056 0.68217 -0.00729 0.68171 -0.00873 0.68055 C -0.01498 0.68171 -0.02123 0.68194 -0.02748 0.68426 C -0.03047 0.68518 -0.0375 0.69421 -0.03998 0.69722 C -0.04128 0.70092 -0.04232 0.70509 -0.04401 0.70833 C -0.04714 0.71389 -0.05091 0.71851 -0.05339 0.725 L -0.0638 0.75092 C -0.06693 0.76689 -0.06185 0.74166 -0.06797 0.76574 C -0.06888 0.76921 -0.0694 0.77314 -0.07005 0.77685 C -0.0724 0.78773 -0.07396 0.79328 -0.07526 0.80463 C -0.08112 0.85254 -0.07657 0.81666 -0.07943 0.85277 C -0.08034 0.86389 -0.08151 0.875 -0.08255 0.88611 C -0.08386 0.92291 -0.0836 0.90694 -0.0836 0.93426 L -0.0836 0.93449 " pathEditMode="relative" rAng="0" ptsTypes="AAAAAAAAAAAAAAAAA" p14:bounceEnd="76000">
                                          <p:cBhvr>
                                            <p:cTn id="84" dur="500" fill="hold"/>
                                            <p:tgtEl>
                                              <p:spTgt spid="85"/>
                                            </p:tgtEl>
                                            <p:attrNameLst>
                                              <p:attrName>ppt_x</p:attrName>
                                              <p:attrName>ppt_y</p:attrName>
                                            </p:attrNameLst>
                                          </p:cBhvr>
                                          <p:rCtr x="-4010" y="7315"/>
                                        </p:animMotion>
                                      </p:childTnLst>
                                    </p:cTn>
                                  </p:par>
                                  <p:par>
                                    <p:cTn id="85" presetID="1" presetClass="mediacall" presetSubtype="0" fill="hold" nodeType="withEffect">
                                      <p:stCondLst>
                                        <p:cond delay="0"/>
                                      </p:stCondLst>
                                      <p:childTnLst>
                                        <p:cmd type="call" cmd="playFrom(0.0)">
                                          <p:cBhvr>
                                            <p:cTn id="86" dur="504" fill="hold"/>
                                            <p:tgtEl>
                                              <p:spTgt spid="68"/>
                                            </p:tgtEl>
                                          </p:cBhvr>
                                        </p:cmd>
                                      </p:childTnLst>
                                    </p:cTn>
                                  </p:par>
                                  <p:par>
                                    <p:cTn id="87" presetID="1" presetClass="exit" presetSubtype="0" fill="hold" nodeType="withEffect">
                                      <p:stCondLst>
                                        <p:cond delay="0"/>
                                      </p:stCondLst>
                                      <p:childTnLst>
                                        <p:set>
                                          <p:cBhvr>
                                            <p:cTn id="88" dur="1" fill="hold">
                                              <p:stCondLst>
                                                <p:cond delay="0"/>
                                              </p:stCondLst>
                                            </p:cTn>
                                            <p:tgtEl>
                                              <p:spTgt spid="61"/>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032"/>
                                            </p:tgtEl>
                                            <p:attrNameLst>
                                              <p:attrName>style.visibility</p:attrName>
                                            </p:attrNameLst>
                                          </p:cBhvr>
                                          <p:to>
                                            <p:strVal val="visible"/>
                                          </p:to>
                                        </p:set>
                                      </p:childTnLst>
                                    </p:cTn>
                                  </p:par>
                                  <p:par>
                                    <p:cTn id="94" presetID="1" presetClass="exit" presetSubtype="0" fill="hold" nodeType="withEffect">
                                      <p:stCondLst>
                                        <p:cond delay="750"/>
                                      </p:stCondLst>
                                      <p:childTnLst>
                                        <p:set>
                                          <p:cBhvr>
                                            <p:cTn id="95" dur="1" fill="hold">
                                              <p:stCondLst>
                                                <p:cond delay="0"/>
                                              </p:stCondLst>
                                            </p:cTn>
                                            <p:tgtEl>
                                              <p:spTgt spid="1032"/>
                                            </p:tgtEl>
                                            <p:attrNameLst>
                                              <p:attrName>style.visibility</p:attrName>
                                            </p:attrNameLst>
                                          </p:cBhvr>
                                          <p:to>
                                            <p:strVal val="hidden"/>
                                          </p:to>
                                        </p:set>
                                      </p:childTnLst>
                                    </p:cTn>
                                  </p:par>
                                  <p:par>
                                    <p:cTn id="96" presetID="1" presetClass="entr" presetSubtype="0" fill="hold" nodeType="withEffect">
                                      <p:stCondLst>
                                        <p:cond delay="750"/>
                                      </p:stCondLst>
                                      <p:childTnLst>
                                        <p:set>
                                          <p:cBhvr>
                                            <p:cTn id="97"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98" restart="whenNotActive" fill="hold" evtFilter="cancelBubble" nodeType="interactiveSeq">
                    <p:stCondLst>
                      <p:cond evt="onClick" delay="0">
                        <p:tgtEl>
                          <p:spTgt spid="63"/>
                        </p:tgtEl>
                      </p:cond>
                    </p:stCondLst>
                    <p:endSync evt="end" delay="0">
                      <p:rtn val="all"/>
                    </p:endSync>
                    <p:childTnLst>
                      <p:par>
                        <p:cTn id="99" fill="hold">
                          <p:stCondLst>
                            <p:cond delay="0"/>
                          </p:stCondLst>
                          <p:childTnLst>
                            <p:par>
                              <p:cTn id="100" fill="hold">
                                <p:stCondLst>
                                  <p:cond delay="0"/>
                                </p:stCondLst>
                                <p:childTnLst>
                                  <p:par>
                                    <p:cTn id="101" presetID="42" presetClass="path" presetSubtype="0" fill="hold" nodeType="clickEffect" p14:presetBounceEnd="9000">
                                      <p:stCondLst>
                                        <p:cond delay="0"/>
                                      </p:stCondLst>
                                      <p:childTnLst>
                                        <p:animMotion origin="layout" path="M -2.5E-6 -0.0125 L 0.00078 0.71435 " pathEditMode="relative" rAng="0" ptsTypes="AA" p14:bounceEnd="9000">
                                          <p:cBhvr>
                                            <p:cTn id="102" dur="750" fill="hold"/>
                                            <p:tgtEl>
                                              <p:spTgt spid="65"/>
                                            </p:tgtEl>
                                            <p:attrNameLst>
                                              <p:attrName>ppt_x</p:attrName>
                                              <p:attrName>ppt_y</p:attrName>
                                            </p:attrNameLst>
                                          </p:cBhvr>
                                          <p:rCtr x="39" y="36343"/>
                                        </p:animMotion>
                                      </p:childTnLst>
                                    </p:cTn>
                                  </p:par>
                                </p:childTnLst>
                              </p:cTn>
                            </p:par>
                            <p:par>
                              <p:cTn id="103" fill="hold">
                                <p:stCondLst>
                                  <p:cond delay="750"/>
                                </p:stCondLst>
                                <p:childTnLst>
                                  <p:par>
                                    <p:cTn id="104" presetID="0" presetClass="path" presetSubtype="0" fill="hold" nodeType="afterEffect" p14:presetBounceEnd="76000">
                                      <p:stCondLst>
                                        <p:cond delay="0"/>
                                      </p:stCondLst>
                                      <p:childTnLst>
                                        <p:animMotion origin="layout" path="M 0.00065 0.72176 L 0.00065 0.72199 C 0.00209 0.71435 0.00508 0.70717 0.00482 0.69953 C 0.00482 0.69791 -0.00286 0.67453 -0.00455 0.67176 C -0.0056 0.66967 -0.00729 0.66921 -0.00872 0.66805 C -0.01497 0.66921 -0.02122 0.66944 -0.02747 0.67176 C -0.03047 0.67268 -0.0375 0.68171 -0.03997 0.68472 C -0.04127 0.68842 -0.04232 0.69259 -0.04401 0.69583 C -0.04713 0.70139 -0.05091 0.70601 -0.05338 0.7125 L -0.0638 0.73842 C -0.06692 0.75439 -0.06185 0.72916 -0.06797 0.75324 C -0.06888 0.75671 -0.0694 0.76064 -0.07005 0.76435 C -0.07239 0.77523 -0.07396 0.78078 -0.07526 0.79213 C -0.08112 0.84004 -0.07656 0.80416 -0.07942 0.84027 C -0.08034 0.85139 -0.08151 0.8625 -0.08255 0.87361 C -0.08385 0.91041 -0.08359 0.89444 -0.08359 0.92176 L -0.08359 0.92199 " pathEditMode="relative" rAng="0" ptsTypes="AAAAAAAAAAAAAAAAA" p14:bounceEnd="76000">
                                          <p:cBhvr>
                                            <p:cTn id="105" dur="500" fill="hold"/>
                                            <p:tgtEl>
                                              <p:spTgt spid="65"/>
                                            </p:tgtEl>
                                            <p:attrNameLst>
                                              <p:attrName>ppt_x</p:attrName>
                                              <p:attrName>ppt_y</p:attrName>
                                            </p:attrNameLst>
                                          </p:cBhvr>
                                          <p:rCtr x="-4010" y="7315"/>
                                        </p:animMotion>
                                      </p:childTnLst>
                                    </p:cTn>
                                  </p:par>
                                  <p:par>
                                    <p:cTn id="106" presetID="1" presetClass="exit" presetSubtype="0" fill="hold" nodeType="withEffect">
                                      <p:stCondLst>
                                        <p:cond delay="0"/>
                                      </p:stCondLst>
                                      <p:childTnLst>
                                        <p:set>
                                          <p:cBhvr>
                                            <p:cTn id="107" dur="1" fill="hold">
                                              <p:stCondLst>
                                                <p:cond delay="0"/>
                                              </p:stCondLst>
                                            </p:cTn>
                                            <p:tgtEl>
                                              <p:spTgt spid="63"/>
                                            </p:tgtEl>
                                            <p:attrNameLst>
                                              <p:attrName>style.visibility</p:attrName>
                                            </p:attrNameLst>
                                          </p:cBhvr>
                                          <p:to>
                                            <p:strVal val="hidden"/>
                                          </p:to>
                                        </p:set>
                                      </p:childTnLst>
                                    </p:cTn>
                                  </p:par>
                                  <p:par>
                                    <p:cTn id="108" presetID="1" presetClass="mediacall" presetSubtype="0" fill="hold" nodeType="withEffect">
                                      <p:stCondLst>
                                        <p:cond delay="0"/>
                                      </p:stCondLst>
                                      <p:childTnLst>
                                        <p:cmd type="call" cmd="playFrom(0.0)">
                                          <p:cBhvr>
                                            <p:cTn id="109" dur="504" fill="hold"/>
                                            <p:tgtEl>
                                              <p:spTgt spid="69"/>
                                            </p:tgtEl>
                                          </p:cBhvr>
                                        </p:cmd>
                                      </p:childTnLst>
                                    </p:cTn>
                                  </p:par>
                                  <p:par>
                                    <p:cTn id="110" presetID="9" presetClass="exit" presetSubtype="0" fill="hold" grpId="1" nodeType="withEffect">
                                      <p:stCondLst>
                                        <p:cond delay="0"/>
                                      </p:stCondLst>
                                      <p:childTnLst>
                                        <p:animEffect transition="out" filter="dissolve">
                                          <p:cBhvr>
                                            <p:cTn id="111" dur="500"/>
                                            <p:tgtEl>
                                              <p:spTgt spid="73"/>
                                            </p:tgtEl>
                                          </p:cBhvr>
                                        </p:animEffect>
                                        <p:set>
                                          <p:cBhvr>
                                            <p:cTn id="112" dur="1" fill="hold">
                                              <p:stCondLst>
                                                <p:cond delay="499"/>
                                              </p:stCondLst>
                                            </p:cTn>
                                            <p:tgtEl>
                                              <p:spTgt spid="73"/>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xit" presetSubtype="0" fill="hold" nodeType="withEffect">
                                      <p:stCondLst>
                                        <p:cond delay="750"/>
                                      </p:stCondLst>
                                      <p:childTnLst>
                                        <p:set>
                                          <p:cBhvr>
                                            <p:cTn id="116" dur="1" fill="hold">
                                              <p:stCondLst>
                                                <p:cond delay="0"/>
                                              </p:stCondLst>
                                            </p:cTn>
                                            <p:tgtEl>
                                              <p:spTgt spid="64"/>
                                            </p:tgtEl>
                                            <p:attrNameLst>
                                              <p:attrName>style.visibility</p:attrName>
                                            </p:attrNameLst>
                                          </p:cBhvr>
                                          <p:to>
                                            <p:strVal val="hidden"/>
                                          </p:to>
                                        </p:set>
                                      </p:childTnLst>
                                    </p:cTn>
                                  </p:par>
                                  <p:par>
                                    <p:cTn id="117" presetID="1" presetClass="entr" presetSubtype="0" fill="hold" nodeType="withEffect">
                                      <p:stCondLst>
                                        <p:cond delay="750"/>
                                      </p:stCondLst>
                                      <p:childTnLst>
                                        <p:set>
                                          <p:cBhvr>
                                            <p:cTn id="118"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19" restart="whenNotActive" fill="hold" evtFilter="cancelBubble" nodeType="interactiveSeq">
                    <p:stCondLst>
                      <p:cond evt="onClick" delay="0">
                        <p:tgtEl>
                          <p:spTgt spid="1028"/>
                        </p:tgtEl>
                      </p:cond>
                    </p:stCondLst>
                    <p:endSync evt="end" delay="0">
                      <p:rtn val="all"/>
                    </p:endSync>
                    <p:childTnLst>
                      <p:par>
                        <p:cTn id="120" fill="hold">
                          <p:stCondLst>
                            <p:cond delay="0"/>
                          </p:stCondLst>
                          <p:childTnLst>
                            <p:par>
                              <p:cTn id="121" fill="hold">
                                <p:stCondLst>
                                  <p:cond delay="0"/>
                                </p:stCondLst>
                                <p:childTnLst>
                                  <p:par>
                                    <p:cTn id="122" presetID="42" presetClass="path" presetSubtype="0" fill="hold" nodeType="withEffect" p14:presetBounceEnd="9000">
                                      <p:stCondLst>
                                        <p:cond delay="0"/>
                                      </p:stCondLst>
                                      <p:childTnLst>
                                        <p:animMotion origin="layout" path="M 4.58333E-6 3.7037E-6 L 0.00078 0.72685 " pathEditMode="relative" rAng="0" ptsTypes="AA" p14:bounceEnd="9000">
                                          <p:cBhvr>
                                            <p:cTn id="123" dur="750" fill="hold"/>
                                            <p:tgtEl>
                                              <p:spTgt spid="67"/>
                                            </p:tgtEl>
                                            <p:attrNameLst>
                                              <p:attrName>ppt_x</p:attrName>
                                              <p:attrName>ppt_y</p:attrName>
                                            </p:attrNameLst>
                                          </p:cBhvr>
                                          <p:rCtr x="39" y="36343"/>
                                        </p:animMotion>
                                      </p:childTnLst>
                                    </p:cTn>
                                  </p:par>
                                  <p:par>
                                    <p:cTn id="124" presetID="1" presetClass="mediacall" presetSubtype="0" fill="hold" nodeType="withEffect">
                                      <p:stCondLst>
                                        <p:cond delay="0"/>
                                      </p:stCondLst>
                                      <p:childTnLst>
                                        <p:cmd type="call" cmd="playFrom(0.0)">
                                          <p:cBhvr>
                                            <p:cTn id="125" dur="2832" fill="hold"/>
                                            <p:tgtEl>
                                              <p:spTgt spid="71"/>
                                            </p:tgtEl>
                                          </p:cBhvr>
                                        </p:cmd>
                                      </p:childTnLst>
                                    </p:cTn>
                                  </p:par>
                                  <p:par>
                                    <p:cTn id="126" presetID="1" presetClass="exit" presetSubtype="0" fill="hold" nodeType="withEffect">
                                      <p:stCondLst>
                                        <p:cond delay="750"/>
                                      </p:stCondLst>
                                      <p:childTnLst>
                                        <p:set>
                                          <p:cBhvr>
                                            <p:cTn id="127" dur="1" fill="hold">
                                              <p:stCondLst>
                                                <p:cond delay="0"/>
                                              </p:stCondLst>
                                            </p:cTn>
                                            <p:tgtEl>
                                              <p:spTgt spid="1028"/>
                                            </p:tgtEl>
                                            <p:attrNameLst>
                                              <p:attrName>style.visibility</p:attrName>
                                            </p:attrNameLst>
                                          </p:cBhvr>
                                          <p:to>
                                            <p:strVal val="hidden"/>
                                          </p:to>
                                        </p:set>
                                      </p:childTnLst>
                                    </p:cTn>
                                  </p:par>
                                  <p:par>
                                    <p:cTn id="128" presetID="1" presetClass="exit" presetSubtype="0" fill="hold" nodeType="withEffect">
                                      <p:stCondLst>
                                        <p:cond delay="800"/>
                                      </p:stCondLst>
                                      <p:childTnLst>
                                        <p:set>
                                          <p:cBhvr>
                                            <p:cTn id="129" dur="1" fill="hold">
                                              <p:stCondLst>
                                                <p:cond delay="0"/>
                                              </p:stCondLst>
                                            </p:cTn>
                                            <p:tgtEl>
                                              <p:spTgt spid="67"/>
                                            </p:tgtEl>
                                            <p:attrNameLst>
                                              <p:attrName>style.visibility</p:attrName>
                                            </p:attrNameLst>
                                          </p:cBhvr>
                                          <p:to>
                                            <p:strVal val="hidden"/>
                                          </p:to>
                                        </p:set>
                                      </p:childTnLst>
                                    </p:cTn>
                                  </p:par>
                                  <p:par>
                                    <p:cTn id="130" presetID="1" presetClass="entr" presetSubtype="0" fill="hold" nodeType="withEffect">
                                      <p:stCondLst>
                                        <p:cond delay="800"/>
                                      </p:stCondLst>
                                      <p:childTnLst>
                                        <p:set>
                                          <p:cBhvr>
                                            <p:cTn id="131" dur="1" fill="hold">
                                              <p:stCondLst>
                                                <p:cond delay="0"/>
                                              </p:stCondLst>
                                            </p:cTn>
                                            <p:tgtEl>
                                              <p:spTgt spid="66"/>
                                            </p:tgtEl>
                                            <p:attrNameLst>
                                              <p:attrName>style.visibility</p:attrName>
                                            </p:attrNameLst>
                                          </p:cBhvr>
                                          <p:to>
                                            <p:strVal val="visible"/>
                                          </p:to>
                                        </p:set>
                                      </p:childTnLst>
                                    </p:cTn>
                                  </p:par>
                                  <p:par>
                                    <p:cTn id="132" presetID="1" presetClass="exit" presetSubtype="0" fill="hold" nodeType="withEffect">
                                      <p:stCondLst>
                                        <p:cond delay="1050"/>
                                      </p:stCondLst>
                                      <p:childTnLst>
                                        <p:set>
                                          <p:cBhvr>
                                            <p:cTn id="133" dur="1" fill="hold">
                                              <p:stCondLst>
                                                <p:cond delay="0"/>
                                              </p:stCondLst>
                                            </p:cTn>
                                            <p:tgtEl>
                                              <p:spTgt spid="66"/>
                                            </p:tgtEl>
                                            <p:attrNameLst>
                                              <p:attrName>style.visibility</p:attrName>
                                            </p:attrNameLst>
                                          </p:cBhvr>
                                          <p:to>
                                            <p:strVal val="hidden"/>
                                          </p:to>
                                        </p:set>
                                      </p:childTnLst>
                                    </p:cTn>
                                  </p:par>
                                  <p:par>
                                    <p:cTn id="134" presetID="1" presetClass="entr" presetSubtype="0" fill="hold" nodeType="withEffect">
                                      <p:stCondLst>
                                        <p:cond delay="1050"/>
                                      </p:stCondLst>
                                      <p:childTnLst>
                                        <p:set>
                                          <p:cBhvr>
                                            <p:cTn id="13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136" restart="whenNotActive" fill="hold" evtFilter="cancelBubble" nodeType="interactiveSeq">
                    <p:stCondLst>
                      <p:cond evt="onClick" delay="0">
                        <p:tgtEl>
                          <p:spTgt spid="1025"/>
                        </p:tgtEl>
                      </p:cond>
                    </p:stCondLst>
                    <p:endSync evt="end" delay="0">
                      <p:rtn val="all"/>
                    </p:endSync>
                    <p:childTnLst>
                      <p:par>
                        <p:cTn id="137" fill="hold">
                          <p:stCondLst>
                            <p:cond delay="0"/>
                          </p:stCondLst>
                          <p:childTnLst>
                            <p:par>
                              <p:cTn id="138" fill="hold">
                                <p:stCondLst>
                                  <p:cond delay="0"/>
                                </p:stCondLst>
                                <p:childTnLst>
                                  <p:par>
                                    <p:cTn id="139" presetID="42" presetClass="path" presetSubtype="0" fill="hold" nodeType="withEffect" p14:presetBounceEnd="9000">
                                      <p:stCondLst>
                                        <p:cond delay="0"/>
                                      </p:stCondLst>
                                      <p:childTnLst>
                                        <p:animMotion origin="layout" path="M -1.45833E-6 3.7037E-6 L 0.00078 0.72685 " pathEditMode="relative" rAng="0" ptsTypes="AA" p14:bounceEnd="9000">
                                          <p:cBhvr>
                                            <p:cTn id="140" dur="750" fill="hold"/>
                                            <p:tgtEl>
                                              <p:spTgt spid="54"/>
                                            </p:tgtEl>
                                            <p:attrNameLst>
                                              <p:attrName>ppt_x</p:attrName>
                                              <p:attrName>ppt_y</p:attrName>
                                            </p:attrNameLst>
                                          </p:cBhvr>
                                          <p:rCtr x="39" y="36343"/>
                                        </p:animMotion>
                                      </p:childTnLst>
                                    </p:cTn>
                                  </p:par>
                                </p:childTnLst>
                              </p:cTn>
                            </p:par>
                            <p:par>
                              <p:cTn id="141" fill="hold">
                                <p:stCondLst>
                                  <p:cond delay="750"/>
                                </p:stCondLst>
                                <p:childTnLst>
                                  <p:par>
                                    <p:cTn id="142" presetID="0" presetClass="path" presetSubtype="0" fill="hold" nodeType="afterEffect" p14:presetBounceEnd="76000">
                                      <p:stCondLst>
                                        <p:cond delay="0"/>
                                      </p:stCondLst>
                                      <p:childTnLst>
                                        <p:animMotion origin="layout" path="M 0.00065 0.73426 L 0.00065 0.73449 C 0.00208 0.72685 0.00508 0.71967 0.00482 0.71203 C 0.00482 0.71041 -0.00286 0.68703 -0.00456 0.68426 C -0.0056 0.68217 -0.00729 0.68171 -0.00872 0.68055 C -0.01497 0.68171 -0.02122 0.68194 -0.02747 0.68426 C -0.03047 0.68518 -0.0375 0.69421 -0.03997 0.69722 C -0.04127 0.70092 -0.04232 0.70509 -0.04401 0.70833 C -0.04713 0.71389 -0.05091 0.71851 -0.05338 0.725 L -0.0638 0.75092 C -0.06693 0.76689 -0.06185 0.74166 -0.06797 0.76574 C -0.06888 0.76921 -0.0694 0.77314 -0.07005 0.77685 C -0.07239 0.78773 -0.07396 0.79328 -0.07526 0.80463 C -0.08112 0.85254 -0.07656 0.81666 -0.07943 0.85277 C -0.08034 0.86389 -0.08151 0.875 -0.08255 0.88611 C -0.08385 0.92291 -0.08359 0.90694 -0.08359 0.93426 L -0.08359 0.93449 " pathEditMode="relative" rAng="0" ptsTypes="AAAAAAAAAAAAAAAAA" p14:bounceEnd="76000">
                                          <p:cBhvr>
                                            <p:cTn id="143" dur="500" fill="hold"/>
                                            <p:tgtEl>
                                              <p:spTgt spid="54"/>
                                            </p:tgtEl>
                                            <p:attrNameLst>
                                              <p:attrName>ppt_x</p:attrName>
                                              <p:attrName>ppt_y</p:attrName>
                                            </p:attrNameLst>
                                          </p:cBhvr>
                                          <p:rCtr x="-4010" y="7315"/>
                                        </p:animMotion>
                                      </p:childTnLst>
                                    </p:cTn>
                                  </p:par>
                                  <p:par>
                                    <p:cTn id="144" presetID="1" presetClass="exit" presetSubtype="0" fill="hold" nodeType="withEffect">
                                      <p:stCondLst>
                                        <p:cond delay="0"/>
                                      </p:stCondLst>
                                      <p:childTnLst>
                                        <p:set>
                                          <p:cBhvr>
                                            <p:cTn id="145" dur="1" fill="hold">
                                              <p:stCondLst>
                                                <p:cond delay="0"/>
                                              </p:stCondLst>
                                            </p:cTn>
                                            <p:tgtEl>
                                              <p:spTgt spid="1025"/>
                                            </p:tgtEl>
                                            <p:attrNameLst>
                                              <p:attrName>style.visibility</p:attrName>
                                            </p:attrNameLst>
                                          </p:cBhvr>
                                          <p:to>
                                            <p:strVal val="hidden"/>
                                          </p:to>
                                        </p:set>
                                      </p:childTnLst>
                                    </p:cTn>
                                  </p:par>
                                  <p:par>
                                    <p:cTn id="146" presetID="1" presetClass="mediacall" presetSubtype="0" fill="hold" nodeType="withEffect">
                                      <p:stCondLst>
                                        <p:cond delay="0"/>
                                      </p:stCondLst>
                                      <p:childTnLst>
                                        <p:cmd type="call" cmd="playFrom(0.0)">
                                          <p:cBhvr>
                                            <p:cTn id="147" dur="504" fill="hold"/>
                                            <p:tgtEl>
                                              <p:spTgt spid="70"/>
                                            </p:tgtEl>
                                          </p:cBhvr>
                                        </p:cmd>
                                      </p:childTnLst>
                                    </p:cTn>
                                  </p:par>
                                  <p:par>
                                    <p:cTn id="148" presetID="9" presetClass="exit" presetSubtype="0" fill="hold" grpId="1" nodeType="withEffect">
                                      <p:stCondLst>
                                        <p:cond delay="0"/>
                                      </p:stCondLst>
                                      <p:childTnLst>
                                        <p:animEffect transition="out" filter="dissolve">
                                          <p:cBhvr>
                                            <p:cTn id="149" dur="500"/>
                                            <p:tgtEl>
                                              <p:spTgt spid="72"/>
                                            </p:tgtEl>
                                          </p:cBhvr>
                                        </p:animEffect>
                                        <p:set>
                                          <p:cBhvr>
                                            <p:cTn id="150" dur="1" fill="hold">
                                              <p:stCondLst>
                                                <p:cond delay="499"/>
                                              </p:stCondLst>
                                            </p:cTn>
                                            <p:tgtEl>
                                              <p:spTgt spid="72"/>
                                            </p:tgtEl>
                                            <p:attrNameLst>
                                              <p:attrName>style.visibility</p:attrName>
                                            </p:attrNameLst>
                                          </p:cBhvr>
                                          <p:to>
                                            <p:strVal val="hidden"/>
                                          </p:to>
                                        </p:set>
                                      </p:childTnLst>
                                    </p:cTn>
                                  </p:par>
                                  <p:par>
                                    <p:cTn id="151" presetID="1" presetClass="entr" presetSubtype="0" fill="hold" nodeType="withEffect">
                                      <p:stCondLst>
                                        <p:cond delay="0"/>
                                      </p:stCondLst>
                                      <p:childTnLst>
                                        <p:set>
                                          <p:cBhvr>
                                            <p:cTn id="152" dur="1" fill="hold">
                                              <p:stCondLst>
                                                <p:cond delay="0"/>
                                              </p:stCondLst>
                                            </p:cTn>
                                            <p:tgtEl>
                                              <p:spTgt spid="53"/>
                                            </p:tgtEl>
                                            <p:attrNameLst>
                                              <p:attrName>style.visibility</p:attrName>
                                            </p:attrNameLst>
                                          </p:cBhvr>
                                          <p:to>
                                            <p:strVal val="visible"/>
                                          </p:to>
                                        </p:set>
                                      </p:childTnLst>
                                    </p:cTn>
                                  </p:par>
                                  <p:par>
                                    <p:cTn id="153" presetID="1" presetClass="exit" presetSubtype="0" fill="hold" nodeType="withEffect">
                                      <p:stCondLst>
                                        <p:cond delay="750"/>
                                      </p:stCondLst>
                                      <p:childTnLst>
                                        <p:set>
                                          <p:cBhvr>
                                            <p:cTn id="154" dur="1" fill="hold">
                                              <p:stCondLst>
                                                <p:cond delay="0"/>
                                              </p:stCondLst>
                                            </p:cTn>
                                            <p:tgtEl>
                                              <p:spTgt spid="53"/>
                                            </p:tgtEl>
                                            <p:attrNameLst>
                                              <p:attrName>style.visibility</p:attrName>
                                            </p:attrNameLst>
                                          </p:cBhvr>
                                          <p:to>
                                            <p:strVal val="hidden"/>
                                          </p:to>
                                        </p:set>
                                      </p:childTnLst>
                                    </p:cTn>
                                  </p:par>
                                  <p:par>
                                    <p:cTn id="155" presetID="1" presetClass="entr" presetSubtype="0" fill="hold" nodeType="withEffect">
                                      <p:stCondLst>
                                        <p:cond delay="750"/>
                                      </p:stCondLst>
                                      <p:childTnLst>
                                        <p:set>
                                          <p:cBhvr>
                                            <p:cTn id="156"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025"/>
                      </p:tgtEl>
                    </p:cond>
                  </p:nextCondLst>
                </p:seq>
                <p:audio>
                  <p:cMediaNode vol="80000">
                    <p:cTn id="157" fill="hold" display="0">
                      <p:stCondLst>
                        <p:cond delay="indefinite"/>
                      </p:stCondLst>
                      <p:endCondLst>
                        <p:cond evt="onStopAudio" delay="0">
                          <p:tgtEl>
                            <p:sldTgt/>
                          </p:tgtEl>
                        </p:cond>
                      </p:endCondLst>
                    </p:cTn>
                    <p:tgtEl>
                      <p:spTgt spid="68"/>
                    </p:tgtEl>
                  </p:cMediaNode>
                </p:audio>
                <p:audio>
                  <p:cMediaNode vol="80000">
                    <p:cTn id="158" fill="hold" display="0">
                      <p:stCondLst>
                        <p:cond delay="indefinite"/>
                      </p:stCondLst>
                      <p:endCondLst>
                        <p:cond evt="onStopAudio" delay="0">
                          <p:tgtEl>
                            <p:sldTgt/>
                          </p:tgtEl>
                        </p:cond>
                      </p:endCondLst>
                    </p:cTn>
                    <p:tgtEl>
                      <p:spTgt spid="69"/>
                    </p:tgtEl>
                  </p:cMediaNode>
                </p:audio>
                <p:audio>
                  <p:cMediaNode vol="80000">
                    <p:cTn id="159" fill="hold" display="0">
                      <p:stCondLst>
                        <p:cond delay="indefinite"/>
                      </p:stCondLst>
                      <p:endCondLst>
                        <p:cond evt="onStopAudio" delay="0">
                          <p:tgtEl>
                            <p:sldTgt/>
                          </p:tgtEl>
                        </p:cond>
                      </p:endCondLst>
                    </p:cTn>
                    <p:tgtEl>
                      <p:spTgt spid="70"/>
                    </p:tgtEl>
                  </p:cMediaNode>
                </p:audio>
                <p:audio>
                  <p:cMediaNode vol="80000">
                    <p:cTn id="160" fill="hold" display="0">
                      <p:stCondLst>
                        <p:cond delay="indefinite"/>
                      </p:stCondLst>
                      <p:endCondLst>
                        <p:cond evt="onStopAudio" delay="0">
                          <p:tgtEl>
                            <p:sldTgt/>
                          </p:tgtEl>
                        </p:cond>
                      </p:endCondLst>
                    </p:cTn>
                    <p:tgtEl>
                      <p:spTgt spid="71"/>
                    </p:tgtEl>
                  </p:cMediaNode>
                </p:audio>
              </p:childTnLst>
            </p:cTn>
          </p:par>
        </p:tnLst>
        <p:bldLst>
          <p:bldP spid="9" grpId="0" animBg="1"/>
          <p:bldP spid="10" grpId="0" animBg="1"/>
          <p:bldP spid="10" grpId="1" animBg="1"/>
          <p:bldP spid="18" grpId="0"/>
          <p:bldP spid="20" grpId="0" animBg="1"/>
          <p:bldP spid="20" grpId="1" animBg="1"/>
          <p:bldP spid="21" grpId="0" animBg="1"/>
          <p:bldP spid="72" grpId="0" animBg="1"/>
          <p:bldP spid="72" grpId="1" animBg="1"/>
          <p:bldP spid="73" grpId="0" animBg="1"/>
          <p:bldP spid="7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anim calcmode="lin" valueType="num">
                                          <p:cBhvr>
                                            <p:cTn id="12" dur="500" fill="hold"/>
                                            <p:tgtEl>
                                              <p:spTgt spid="61"/>
                                            </p:tgtEl>
                                            <p:attrNameLst>
                                              <p:attrName>ppt_x</p:attrName>
                                            </p:attrNameLst>
                                          </p:cBhvr>
                                          <p:tavLst>
                                            <p:tav tm="0">
                                              <p:val>
                                                <p:strVal val="#ppt_x"/>
                                              </p:val>
                                            </p:tav>
                                            <p:tav tm="100000">
                                              <p:val>
                                                <p:strVal val="#ppt_x"/>
                                              </p:val>
                                            </p:tav>
                                          </p:tavLst>
                                        </p:anim>
                                        <p:anim calcmode="lin" valueType="num">
                                          <p:cBhvr>
                                            <p:cTn id="13" dur="500" fill="hold"/>
                                            <p:tgtEl>
                                              <p:spTgt spid="6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anim calcmode="lin" valueType="num">
                                          <p:cBhvr>
                                            <p:cTn id="17" dur="500" fill="hold"/>
                                            <p:tgtEl>
                                              <p:spTgt spid="63"/>
                                            </p:tgtEl>
                                            <p:attrNameLst>
                                              <p:attrName>ppt_x</p:attrName>
                                            </p:attrNameLst>
                                          </p:cBhvr>
                                          <p:tavLst>
                                            <p:tav tm="0">
                                              <p:val>
                                                <p:strVal val="#ppt_x"/>
                                              </p:val>
                                            </p:tav>
                                            <p:tav tm="100000">
                                              <p:val>
                                                <p:strVal val="#ppt_x"/>
                                              </p:val>
                                            </p:tav>
                                          </p:tavLst>
                                        </p:anim>
                                        <p:anim calcmode="lin" valueType="num">
                                          <p:cBhvr>
                                            <p:cTn id="18" dur="500" fill="hold"/>
                                            <p:tgtEl>
                                              <p:spTgt spid="6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anim calcmode="lin" valueType="num">
                                          <p:cBhvr>
                                            <p:cTn id="22" dur="500" fill="hold"/>
                                            <p:tgtEl>
                                              <p:spTgt spid="1028"/>
                                            </p:tgtEl>
                                            <p:attrNameLst>
                                              <p:attrName>ppt_x</p:attrName>
                                            </p:attrNameLst>
                                          </p:cBhvr>
                                          <p:tavLst>
                                            <p:tav tm="0">
                                              <p:val>
                                                <p:strVal val="#ppt_x"/>
                                              </p:val>
                                            </p:tav>
                                            <p:tav tm="100000">
                                              <p:val>
                                                <p:strVal val="#ppt_x"/>
                                              </p:val>
                                            </p:tav>
                                          </p:tavLst>
                                        </p:anim>
                                        <p:anim calcmode="lin" valueType="num">
                                          <p:cBhvr>
                                            <p:cTn id="23" dur="500" fill="hold"/>
                                            <p:tgtEl>
                                              <p:spTgt spid="102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fade">
                                          <p:cBhvr>
                                            <p:cTn id="26" dur="500"/>
                                            <p:tgtEl>
                                              <p:spTgt spid="1025"/>
                                            </p:tgtEl>
                                          </p:cBhvr>
                                        </p:animEffect>
                                        <p:anim calcmode="lin" valueType="num">
                                          <p:cBhvr>
                                            <p:cTn id="27" dur="500" fill="hold"/>
                                            <p:tgtEl>
                                              <p:spTgt spid="1025"/>
                                            </p:tgtEl>
                                            <p:attrNameLst>
                                              <p:attrName>ppt_x</p:attrName>
                                            </p:attrNameLst>
                                          </p:cBhvr>
                                          <p:tavLst>
                                            <p:tav tm="0">
                                              <p:val>
                                                <p:strVal val="#ppt_x"/>
                                              </p:val>
                                            </p:tav>
                                            <p:tav tm="100000">
                                              <p:val>
                                                <p:strVal val="#ppt_x"/>
                                              </p:val>
                                            </p:tav>
                                          </p:tavLst>
                                        </p:anim>
                                        <p:anim calcmode="lin" valueType="num">
                                          <p:cBhvr>
                                            <p:cTn id="28" dur="500" fill="hold"/>
                                            <p:tgtEl>
                                              <p:spTgt spid="1025"/>
                                            </p:tgtEl>
                                            <p:attrNameLst>
                                              <p:attrName>ppt_y</p:attrName>
                                            </p:attrNameLst>
                                          </p:cBhvr>
                                          <p:tavLst>
                                            <p:tav tm="0">
                                              <p:val>
                                                <p:strVal val="#ppt_y+.1"/>
                                              </p:val>
                                            </p:tav>
                                            <p:tav tm="100000">
                                              <p:val>
                                                <p:strVal val="#ppt_y"/>
                                              </p:val>
                                            </p:tav>
                                          </p:tavLst>
                                        </p:anim>
                                      </p:childTnLst>
                                    </p:cTn>
                                  </p:par>
                                  <p:par>
                                    <p:cTn id="29" presetID="17" presetClass="entr" presetSubtype="10" fill="hold" grpId="0" nodeType="withEffect">
                                      <p:stCondLst>
                                        <p:cond delay="150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ppt_w</p:attrName>
                                            </p:attrNameLst>
                                          </p:cBhvr>
                                          <p:tavLst>
                                            <p:tav tm="0">
                                              <p:val>
                                                <p:fltVal val="0"/>
                                              </p:val>
                                            </p:tav>
                                            <p:tav tm="100000">
                                              <p:val>
                                                <p:strVal val="#ppt_w"/>
                                              </p:val>
                                            </p:tav>
                                          </p:tavLst>
                                        </p:anim>
                                        <p:anim calcmode="lin" valueType="num">
                                          <p:cBhvr>
                                            <p:cTn id="32" dur="250" fill="hold"/>
                                            <p:tgtEl>
                                              <p:spTgt spid="18"/>
                                            </p:tgtEl>
                                            <p:attrNameLst>
                                              <p:attrName>ppt_h</p:attrName>
                                            </p:attrNameLst>
                                          </p:cBhvr>
                                          <p:tavLst>
                                            <p:tav tm="0">
                                              <p:val>
                                                <p:strVal val="#ppt_h"/>
                                              </p:val>
                                            </p:tav>
                                            <p:tav tm="100000">
                                              <p:val>
                                                <p:strVal val="#ppt_h"/>
                                              </p:val>
                                            </p:tav>
                                          </p:tavLst>
                                        </p:anim>
                                      </p:childTnLst>
                                    </p:cTn>
                                  </p:par>
                                  <p:par>
                                    <p:cTn id="33" presetID="42" presetClass="entr" presetSubtype="0" fill="hold" grpId="0" nodeType="withEffect">
                                      <p:stCondLst>
                                        <p:cond delay="2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25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anim calcmode="lin" valueType="num">
                                          <p:cBhvr>
                                            <p:cTn id="41" dur="500" fill="hold"/>
                                            <p:tgtEl>
                                              <p:spTgt spid="72"/>
                                            </p:tgtEl>
                                            <p:attrNameLst>
                                              <p:attrName>ppt_x</p:attrName>
                                            </p:attrNameLst>
                                          </p:cBhvr>
                                          <p:tavLst>
                                            <p:tav tm="0">
                                              <p:val>
                                                <p:strVal val="#ppt_x"/>
                                              </p:val>
                                            </p:tav>
                                            <p:tav tm="100000">
                                              <p:val>
                                                <p:strVal val="#ppt_x"/>
                                              </p:val>
                                            </p:tav>
                                          </p:tavLst>
                                        </p:anim>
                                        <p:anim calcmode="lin" valueType="num">
                                          <p:cBhvr>
                                            <p:cTn id="42" dur="500" fill="hold"/>
                                            <p:tgtEl>
                                              <p:spTgt spid="7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25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25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anim calcmode="lin" valueType="num">
                                          <p:cBhvr>
                                            <p:cTn id="51" dur="500" fill="hold"/>
                                            <p:tgtEl>
                                              <p:spTgt spid="73"/>
                                            </p:tgtEl>
                                            <p:attrNameLst>
                                              <p:attrName>ppt_x</p:attrName>
                                            </p:attrNameLst>
                                          </p:cBhvr>
                                          <p:tavLst>
                                            <p:tav tm="0">
                                              <p:val>
                                                <p:strVal val="#ppt_x"/>
                                              </p:val>
                                            </p:tav>
                                            <p:tav tm="100000">
                                              <p:val>
                                                <p:strVal val="#ppt_x"/>
                                              </p:val>
                                            </p:tav>
                                          </p:tavLst>
                                        </p:anim>
                                        <p:anim calcmode="lin" valueType="num">
                                          <p:cBhvr>
                                            <p:cTn id="5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7"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7"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17" name="cashreg.wav"/>
                                            </p:tgtEl>
                                          </p:cMediaNode>
                                        </p:audio>
                                      </p:subTnLst>
                                    </p:cTn>
                                  </p:par>
                                </p:childTnLst>
                              </p:cTn>
                            </p:par>
                          </p:childTnLst>
                        </p:cTn>
                      </p:par>
                    </p:childTnLst>
                  </p:cTn>
                  <p:nextCondLst>
                    <p:cond evt="onClick" delay="0">
                      <p:tgtEl>
                        <p:spTgt spid="13"/>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22" presetClass="exit" presetSubtype="2" fill="hold" grpId="0" nodeType="clickEffect">
                                      <p:stCondLst>
                                        <p:cond delay="0"/>
                                      </p:stCondLst>
                                      <p:childTnLst>
                                        <p:animEffect transition="out" filter="wipe(right)">
                                          <p:cBhvr>
                                            <p:cTn id="70" dur="59000"/>
                                            <p:tgtEl>
                                              <p:spTgt spid="10"/>
                                            </p:tgtEl>
                                          </p:cBhvr>
                                        </p:animEffect>
                                        <p:set>
                                          <p:cBhvr>
                                            <p:cTn id="71" dur="1" fill="hold">
                                              <p:stCondLst>
                                                <p:cond delay="58999"/>
                                              </p:stCondLst>
                                            </p:cTn>
                                            <p:tgtEl>
                                              <p:spTgt spid="10"/>
                                            </p:tgtEl>
                                            <p:attrNameLst>
                                              <p:attrName>style.visibility</p:attrName>
                                            </p:attrNameLst>
                                          </p:cBhvr>
                                          <p:to>
                                            <p:strVal val="hidden"/>
                                          </p:to>
                                        </p:set>
                                      </p:childTnLst>
                                    </p:cTn>
                                  </p:par>
                                  <p:par>
                                    <p:cTn id="72" presetID="19" presetClass="emph" presetSubtype="0" fill="hold" grpId="1" nodeType="withEffect">
                                      <p:stCondLst>
                                        <p:cond delay="0"/>
                                      </p:stCondLst>
                                      <p:childTnLst>
                                        <p:animClr clrSpc="rgb" dir="cw">
                                          <p:cBhvr override="childStyle">
                                            <p:cTn id="73" dur="59000" fill="hold"/>
                                            <p:tgtEl>
                                              <p:spTgt spid="10"/>
                                            </p:tgtEl>
                                            <p:attrNameLst>
                                              <p:attrName>style.color</p:attrName>
                                            </p:attrNameLst>
                                          </p:cBhvr>
                                          <p:to>
                                            <a:srgbClr val="FF0000"/>
                                          </p:to>
                                        </p:animClr>
                                        <p:animClr clrSpc="rgb" dir="cw">
                                          <p:cBhvr>
                                            <p:cTn id="74" dur="59000" fill="hold"/>
                                            <p:tgtEl>
                                              <p:spTgt spid="10"/>
                                            </p:tgtEl>
                                            <p:attrNameLst>
                                              <p:attrName>fillcolor</p:attrName>
                                            </p:attrNameLst>
                                          </p:cBhvr>
                                          <p:to>
                                            <a:srgbClr val="FF0000"/>
                                          </p:to>
                                        </p:animClr>
                                        <p:set>
                                          <p:cBhvr>
                                            <p:cTn id="75" dur="59000" fill="hold"/>
                                            <p:tgtEl>
                                              <p:spTgt spid="10"/>
                                            </p:tgtEl>
                                            <p:attrNameLst>
                                              <p:attrName>fill.type</p:attrName>
                                            </p:attrNameLst>
                                          </p:cBhvr>
                                          <p:to>
                                            <p:strVal val="solid"/>
                                          </p:to>
                                        </p:set>
                                        <p:set>
                                          <p:cBhvr>
                                            <p:cTn id="76" dur="590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61"/>
                        </p:tgtEl>
                      </p:cond>
                    </p:stCondLst>
                    <p:endSync evt="end" delay="0">
                      <p:rtn val="all"/>
                    </p:endSync>
                    <p:childTnLst>
                      <p:par>
                        <p:cTn id="78" fill="hold">
                          <p:stCondLst>
                            <p:cond delay="0"/>
                          </p:stCondLst>
                          <p:childTnLst>
                            <p:par>
                              <p:cTn id="79" fill="hold">
                                <p:stCondLst>
                                  <p:cond delay="0"/>
                                </p:stCondLst>
                                <p:childTnLst>
                                  <p:par>
                                    <p:cTn id="80" presetID="42" presetClass="path" presetSubtype="0" fill="hold" nodeType="clickEffect">
                                      <p:stCondLst>
                                        <p:cond delay="0"/>
                                      </p:stCondLst>
                                      <p:childTnLst>
                                        <p:animMotion origin="layout" path="M 2.91667E-6 3.7037E-6 L 0.00078 0.72685 " pathEditMode="relative" rAng="0" ptsTypes="AA">
                                          <p:cBhvr>
                                            <p:cTn id="81" dur="750" fill="hold"/>
                                            <p:tgtEl>
                                              <p:spTgt spid="85"/>
                                            </p:tgtEl>
                                            <p:attrNameLst>
                                              <p:attrName>ppt_x</p:attrName>
                                              <p:attrName>ppt_y</p:attrName>
                                            </p:attrNameLst>
                                          </p:cBhvr>
                                          <p:rCtr x="39" y="36343"/>
                                        </p:animMotion>
                                      </p:childTnLst>
                                    </p:cTn>
                                  </p:par>
                                </p:childTnLst>
                              </p:cTn>
                            </p:par>
                            <p:par>
                              <p:cTn id="82" fill="hold">
                                <p:stCondLst>
                                  <p:cond delay="750"/>
                                </p:stCondLst>
                                <p:childTnLst>
                                  <p:par>
                                    <p:cTn id="83" presetID="0" presetClass="path" presetSubtype="0" fill="hold" nodeType="afterEffect">
                                      <p:stCondLst>
                                        <p:cond delay="0"/>
                                      </p:stCondLst>
                                      <p:childTnLst>
                                        <p:animMotion origin="layout" path="M 0.00065 0.73426 L 0.00065 0.73449 C 0.00208 0.72685 0.00508 0.71967 0.00481 0.71203 C 0.00481 0.71041 -0.00287 0.68703 -0.00456 0.68426 C -0.0056 0.68217 -0.00729 0.68171 -0.00873 0.68055 C -0.01498 0.68171 -0.02123 0.68194 -0.02748 0.68426 C -0.03047 0.68518 -0.0375 0.69421 -0.03998 0.69722 C -0.04128 0.70092 -0.04232 0.70509 -0.04401 0.70833 C -0.04714 0.71389 -0.05091 0.71851 -0.05339 0.725 L -0.0638 0.75092 C -0.06693 0.76689 -0.06185 0.74166 -0.06797 0.76574 C -0.06888 0.76921 -0.0694 0.77314 -0.07005 0.77685 C -0.0724 0.78773 -0.07396 0.79328 -0.07526 0.80463 C -0.08112 0.85254 -0.07657 0.81666 -0.07943 0.85277 C -0.08034 0.86389 -0.08151 0.875 -0.08255 0.88611 C -0.08386 0.92291 -0.0836 0.90694 -0.0836 0.93426 L -0.0836 0.93449 " pathEditMode="relative" rAng="0" ptsTypes="AAAAAAAAAAAAAAAAA">
                                          <p:cBhvr>
                                            <p:cTn id="84" dur="500" fill="hold"/>
                                            <p:tgtEl>
                                              <p:spTgt spid="85"/>
                                            </p:tgtEl>
                                            <p:attrNameLst>
                                              <p:attrName>ppt_x</p:attrName>
                                              <p:attrName>ppt_y</p:attrName>
                                            </p:attrNameLst>
                                          </p:cBhvr>
                                          <p:rCtr x="-4010" y="7315"/>
                                        </p:animMotion>
                                      </p:childTnLst>
                                    </p:cTn>
                                  </p:par>
                                  <p:par>
                                    <p:cTn id="85" presetID="1" presetClass="mediacall" presetSubtype="0" fill="hold" nodeType="withEffect">
                                      <p:stCondLst>
                                        <p:cond delay="0"/>
                                      </p:stCondLst>
                                      <p:childTnLst>
                                        <p:cmd type="call" cmd="playFrom(0.0)">
                                          <p:cBhvr>
                                            <p:cTn id="86" dur="504" fill="hold"/>
                                            <p:tgtEl>
                                              <p:spTgt spid="68"/>
                                            </p:tgtEl>
                                          </p:cBhvr>
                                        </p:cmd>
                                      </p:childTnLst>
                                    </p:cTn>
                                  </p:par>
                                  <p:par>
                                    <p:cTn id="87" presetID="1" presetClass="exit" presetSubtype="0" fill="hold" nodeType="withEffect">
                                      <p:stCondLst>
                                        <p:cond delay="0"/>
                                      </p:stCondLst>
                                      <p:childTnLst>
                                        <p:set>
                                          <p:cBhvr>
                                            <p:cTn id="88" dur="1" fill="hold">
                                              <p:stCondLst>
                                                <p:cond delay="0"/>
                                              </p:stCondLst>
                                            </p:cTn>
                                            <p:tgtEl>
                                              <p:spTgt spid="61"/>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032"/>
                                            </p:tgtEl>
                                            <p:attrNameLst>
                                              <p:attrName>style.visibility</p:attrName>
                                            </p:attrNameLst>
                                          </p:cBhvr>
                                          <p:to>
                                            <p:strVal val="visible"/>
                                          </p:to>
                                        </p:set>
                                      </p:childTnLst>
                                    </p:cTn>
                                  </p:par>
                                  <p:par>
                                    <p:cTn id="94" presetID="1" presetClass="exit" presetSubtype="0" fill="hold" nodeType="withEffect">
                                      <p:stCondLst>
                                        <p:cond delay="750"/>
                                      </p:stCondLst>
                                      <p:childTnLst>
                                        <p:set>
                                          <p:cBhvr>
                                            <p:cTn id="95" dur="1" fill="hold">
                                              <p:stCondLst>
                                                <p:cond delay="0"/>
                                              </p:stCondLst>
                                            </p:cTn>
                                            <p:tgtEl>
                                              <p:spTgt spid="1032"/>
                                            </p:tgtEl>
                                            <p:attrNameLst>
                                              <p:attrName>style.visibility</p:attrName>
                                            </p:attrNameLst>
                                          </p:cBhvr>
                                          <p:to>
                                            <p:strVal val="hidden"/>
                                          </p:to>
                                        </p:set>
                                      </p:childTnLst>
                                    </p:cTn>
                                  </p:par>
                                  <p:par>
                                    <p:cTn id="96" presetID="1" presetClass="entr" presetSubtype="0" fill="hold" nodeType="withEffect">
                                      <p:stCondLst>
                                        <p:cond delay="750"/>
                                      </p:stCondLst>
                                      <p:childTnLst>
                                        <p:set>
                                          <p:cBhvr>
                                            <p:cTn id="97"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98" restart="whenNotActive" fill="hold" evtFilter="cancelBubble" nodeType="interactiveSeq">
                    <p:stCondLst>
                      <p:cond evt="onClick" delay="0">
                        <p:tgtEl>
                          <p:spTgt spid="63"/>
                        </p:tgtEl>
                      </p:cond>
                    </p:stCondLst>
                    <p:endSync evt="end" delay="0">
                      <p:rtn val="all"/>
                    </p:endSync>
                    <p:childTnLst>
                      <p:par>
                        <p:cTn id="99" fill="hold">
                          <p:stCondLst>
                            <p:cond delay="0"/>
                          </p:stCondLst>
                          <p:childTnLst>
                            <p:par>
                              <p:cTn id="100" fill="hold">
                                <p:stCondLst>
                                  <p:cond delay="0"/>
                                </p:stCondLst>
                                <p:childTnLst>
                                  <p:par>
                                    <p:cTn id="101" presetID="42" presetClass="path" presetSubtype="0" fill="hold" nodeType="clickEffect">
                                      <p:stCondLst>
                                        <p:cond delay="0"/>
                                      </p:stCondLst>
                                      <p:childTnLst>
                                        <p:animMotion origin="layout" path="M -2.5E-6 -0.0125 L 0.00078 0.71435 " pathEditMode="relative" rAng="0" ptsTypes="AA">
                                          <p:cBhvr>
                                            <p:cTn id="102" dur="750" fill="hold"/>
                                            <p:tgtEl>
                                              <p:spTgt spid="65"/>
                                            </p:tgtEl>
                                            <p:attrNameLst>
                                              <p:attrName>ppt_x</p:attrName>
                                              <p:attrName>ppt_y</p:attrName>
                                            </p:attrNameLst>
                                          </p:cBhvr>
                                          <p:rCtr x="39" y="36343"/>
                                        </p:animMotion>
                                      </p:childTnLst>
                                    </p:cTn>
                                  </p:par>
                                </p:childTnLst>
                              </p:cTn>
                            </p:par>
                            <p:par>
                              <p:cTn id="103" fill="hold">
                                <p:stCondLst>
                                  <p:cond delay="750"/>
                                </p:stCondLst>
                                <p:childTnLst>
                                  <p:par>
                                    <p:cTn id="104" presetID="0" presetClass="path" presetSubtype="0" fill="hold" nodeType="afterEffect">
                                      <p:stCondLst>
                                        <p:cond delay="0"/>
                                      </p:stCondLst>
                                      <p:childTnLst>
                                        <p:animMotion origin="layout" path="M 0.00065 0.72176 L 0.00065 0.72199 C 0.00209 0.71435 0.00508 0.70717 0.00482 0.69953 C 0.00482 0.69791 -0.00286 0.67453 -0.00455 0.67176 C -0.0056 0.66967 -0.00729 0.66921 -0.00872 0.66805 C -0.01497 0.66921 -0.02122 0.66944 -0.02747 0.67176 C -0.03047 0.67268 -0.0375 0.68171 -0.03997 0.68472 C -0.04127 0.68842 -0.04232 0.69259 -0.04401 0.69583 C -0.04713 0.70139 -0.05091 0.70601 -0.05338 0.7125 L -0.0638 0.73842 C -0.06692 0.75439 -0.06185 0.72916 -0.06797 0.75324 C -0.06888 0.75671 -0.0694 0.76064 -0.07005 0.76435 C -0.07239 0.77523 -0.07396 0.78078 -0.07526 0.79213 C -0.08112 0.84004 -0.07656 0.80416 -0.07942 0.84027 C -0.08034 0.85139 -0.08151 0.8625 -0.08255 0.87361 C -0.08385 0.91041 -0.08359 0.89444 -0.08359 0.92176 L -0.08359 0.92199 " pathEditMode="relative" rAng="0" ptsTypes="AAAAAAAAAAAAAAAAA">
                                          <p:cBhvr>
                                            <p:cTn id="105" dur="500" fill="hold"/>
                                            <p:tgtEl>
                                              <p:spTgt spid="65"/>
                                            </p:tgtEl>
                                            <p:attrNameLst>
                                              <p:attrName>ppt_x</p:attrName>
                                              <p:attrName>ppt_y</p:attrName>
                                            </p:attrNameLst>
                                          </p:cBhvr>
                                          <p:rCtr x="-4010" y="7315"/>
                                        </p:animMotion>
                                      </p:childTnLst>
                                    </p:cTn>
                                  </p:par>
                                  <p:par>
                                    <p:cTn id="106" presetID="1" presetClass="exit" presetSubtype="0" fill="hold" nodeType="withEffect">
                                      <p:stCondLst>
                                        <p:cond delay="0"/>
                                      </p:stCondLst>
                                      <p:childTnLst>
                                        <p:set>
                                          <p:cBhvr>
                                            <p:cTn id="107" dur="1" fill="hold">
                                              <p:stCondLst>
                                                <p:cond delay="0"/>
                                              </p:stCondLst>
                                            </p:cTn>
                                            <p:tgtEl>
                                              <p:spTgt spid="63"/>
                                            </p:tgtEl>
                                            <p:attrNameLst>
                                              <p:attrName>style.visibility</p:attrName>
                                            </p:attrNameLst>
                                          </p:cBhvr>
                                          <p:to>
                                            <p:strVal val="hidden"/>
                                          </p:to>
                                        </p:set>
                                      </p:childTnLst>
                                    </p:cTn>
                                  </p:par>
                                  <p:par>
                                    <p:cTn id="108" presetID="1" presetClass="mediacall" presetSubtype="0" fill="hold" nodeType="withEffect">
                                      <p:stCondLst>
                                        <p:cond delay="0"/>
                                      </p:stCondLst>
                                      <p:childTnLst>
                                        <p:cmd type="call" cmd="playFrom(0.0)">
                                          <p:cBhvr>
                                            <p:cTn id="109" dur="504" fill="hold"/>
                                            <p:tgtEl>
                                              <p:spTgt spid="69"/>
                                            </p:tgtEl>
                                          </p:cBhvr>
                                        </p:cmd>
                                      </p:childTnLst>
                                    </p:cTn>
                                  </p:par>
                                  <p:par>
                                    <p:cTn id="110" presetID="9" presetClass="exit" presetSubtype="0" fill="hold" grpId="1" nodeType="withEffect">
                                      <p:stCondLst>
                                        <p:cond delay="0"/>
                                      </p:stCondLst>
                                      <p:childTnLst>
                                        <p:animEffect transition="out" filter="dissolve">
                                          <p:cBhvr>
                                            <p:cTn id="111" dur="500"/>
                                            <p:tgtEl>
                                              <p:spTgt spid="73"/>
                                            </p:tgtEl>
                                          </p:cBhvr>
                                        </p:animEffect>
                                        <p:set>
                                          <p:cBhvr>
                                            <p:cTn id="112" dur="1" fill="hold">
                                              <p:stCondLst>
                                                <p:cond delay="499"/>
                                              </p:stCondLst>
                                            </p:cTn>
                                            <p:tgtEl>
                                              <p:spTgt spid="73"/>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xit" presetSubtype="0" fill="hold" nodeType="withEffect">
                                      <p:stCondLst>
                                        <p:cond delay="750"/>
                                      </p:stCondLst>
                                      <p:childTnLst>
                                        <p:set>
                                          <p:cBhvr>
                                            <p:cTn id="116" dur="1" fill="hold">
                                              <p:stCondLst>
                                                <p:cond delay="0"/>
                                              </p:stCondLst>
                                            </p:cTn>
                                            <p:tgtEl>
                                              <p:spTgt spid="64"/>
                                            </p:tgtEl>
                                            <p:attrNameLst>
                                              <p:attrName>style.visibility</p:attrName>
                                            </p:attrNameLst>
                                          </p:cBhvr>
                                          <p:to>
                                            <p:strVal val="hidden"/>
                                          </p:to>
                                        </p:set>
                                      </p:childTnLst>
                                    </p:cTn>
                                  </p:par>
                                  <p:par>
                                    <p:cTn id="117" presetID="1" presetClass="entr" presetSubtype="0" fill="hold" nodeType="withEffect">
                                      <p:stCondLst>
                                        <p:cond delay="750"/>
                                      </p:stCondLst>
                                      <p:childTnLst>
                                        <p:set>
                                          <p:cBhvr>
                                            <p:cTn id="118"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19" restart="whenNotActive" fill="hold" evtFilter="cancelBubble" nodeType="interactiveSeq">
                    <p:stCondLst>
                      <p:cond evt="onClick" delay="0">
                        <p:tgtEl>
                          <p:spTgt spid="1028"/>
                        </p:tgtEl>
                      </p:cond>
                    </p:stCondLst>
                    <p:endSync evt="end" delay="0">
                      <p:rtn val="all"/>
                    </p:endSync>
                    <p:childTnLst>
                      <p:par>
                        <p:cTn id="120" fill="hold">
                          <p:stCondLst>
                            <p:cond delay="0"/>
                          </p:stCondLst>
                          <p:childTnLst>
                            <p:par>
                              <p:cTn id="121" fill="hold">
                                <p:stCondLst>
                                  <p:cond delay="0"/>
                                </p:stCondLst>
                                <p:childTnLst>
                                  <p:par>
                                    <p:cTn id="122" presetID="42" presetClass="path" presetSubtype="0" fill="hold" nodeType="withEffect">
                                      <p:stCondLst>
                                        <p:cond delay="0"/>
                                      </p:stCondLst>
                                      <p:childTnLst>
                                        <p:animMotion origin="layout" path="M 4.58333E-6 3.7037E-6 L 0.00078 0.72685 " pathEditMode="relative" rAng="0" ptsTypes="AA">
                                          <p:cBhvr>
                                            <p:cTn id="123" dur="750" fill="hold"/>
                                            <p:tgtEl>
                                              <p:spTgt spid="67"/>
                                            </p:tgtEl>
                                            <p:attrNameLst>
                                              <p:attrName>ppt_x</p:attrName>
                                              <p:attrName>ppt_y</p:attrName>
                                            </p:attrNameLst>
                                          </p:cBhvr>
                                          <p:rCtr x="39" y="36343"/>
                                        </p:animMotion>
                                      </p:childTnLst>
                                    </p:cTn>
                                  </p:par>
                                  <p:par>
                                    <p:cTn id="124" presetID="1" presetClass="mediacall" presetSubtype="0" fill="hold" nodeType="withEffect">
                                      <p:stCondLst>
                                        <p:cond delay="0"/>
                                      </p:stCondLst>
                                      <p:childTnLst>
                                        <p:cmd type="call" cmd="playFrom(0.0)">
                                          <p:cBhvr>
                                            <p:cTn id="125" dur="2832" fill="hold"/>
                                            <p:tgtEl>
                                              <p:spTgt spid="71"/>
                                            </p:tgtEl>
                                          </p:cBhvr>
                                        </p:cmd>
                                      </p:childTnLst>
                                    </p:cTn>
                                  </p:par>
                                  <p:par>
                                    <p:cTn id="126" presetID="1" presetClass="exit" presetSubtype="0" fill="hold" nodeType="withEffect">
                                      <p:stCondLst>
                                        <p:cond delay="750"/>
                                      </p:stCondLst>
                                      <p:childTnLst>
                                        <p:set>
                                          <p:cBhvr>
                                            <p:cTn id="127" dur="1" fill="hold">
                                              <p:stCondLst>
                                                <p:cond delay="0"/>
                                              </p:stCondLst>
                                            </p:cTn>
                                            <p:tgtEl>
                                              <p:spTgt spid="1028"/>
                                            </p:tgtEl>
                                            <p:attrNameLst>
                                              <p:attrName>style.visibility</p:attrName>
                                            </p:attrNameLst>
                                          </p:cBhvr>
                                          <p:to>
                                            <p:strVal val="hidden"/>
                                          </p:to>
                                        </p:set>
                                      </p:childTnLst>
                                    </p:cTn>
                                  </p:par>
                                  <p:par>
                                    <p:cTn id="128" presetID="1" presetClass="exit" presetSubtype="0" fill="hold" nodeType="withEffect">
                                      <p:stCondLst>
                                        <p:cond delay="800"/>
                                      </p:stCondLst>
                                      <p:childTnLst>
                                        <p:set>
                                          <p:cBhvr>
                                            <p:cTn id="129" dur="1" fill="hold">
                                              <p:stCondLst>
                                                <p:cond delay="0"/>
                                              </p:stCondLst>
                                            </p:cTn>
                                            <p:tgtEl>
                                              <p:spTgt spid="67"/>
                                            </p:tgtEl>
                                            <p:attrNameLst>
                                              <p:attrName>style.visibility</p:attrName>
                                            </p:attrNameLst>
                                          </p:cBhvr>
                                          <p:to>
                                            <p:strVal val="hidden"/>
                                          </p:to>
                                        </p:set>
                                      </p:childTnLst>
                                    </p:cTn>
                                  </p:par>
                                  <p:par>
                                    <p:cTn id="130" presetID="1" presetClass="entr" presetSubtype="0" fill="hold" nodeType="withEffect">
                                      <p:stCondLst>
                                        <p:cond delay="800"/>
                                      </p:stCondLst>
                                      <p:childTnLst>
                                        <p:set>
                                          <p:cBhvr>
                                            <p:cTn id="131" dur="1" fill="hold">
                                              <p:stCondLst>
                                                <p:cond delay="0"/>
                                              </p:stCondLst>
                                            </p:cTn>
                                            <p:tgtEl>
                                              <p:spTgt spid="66"/>
                                            </p:tgtEl>
                                            <p:attrNameLst>
                                              <p:attrName>style.visibility</p:attrName>
                                            </p:attrNameLst>
                                          </p:cBhvr>
                                          <p:to>
                                            <p:strVal val="visible"/>
                                          </p:to>
                                        </p:set>
                                      </p:childTnLst>
                                    </p:cTn>
                                  </p:par>
                                  <p:par>
                                    <p:cTn id="132" presetID="1" presetClass="exit" presetSubtype="0" fill="hold" nodeType="withEffect">
                                      <p:stCondLst>
                                        <p:cond delay="1050"/>
                                      </p:stCondLst>
                                      <p:childTnLst>
                                        <p:set>
                                          <p:cBhvr>
                                            <p:cTn id="133" dur="1" fill="hold">
                                              <p:stCondLst>
                                                <p:cond delay="0"/>
                                              </p:stCondLst>
                                            </p:cTn>
                                            <p:tgtEl>
                                              <p:spTgt spid="66"/>
                                            </p:tgtEl>
                                            <p:attrNameLst>
                                              <p:attrName>style.visibility</p:attrName>
                                            </p:attrNameLst>
                                          </p:cBhvr>
                                          <p:to>
                                            <p:strVal val="hidden"/>
                                          </p:to>
                                        </p:set>
                                      </p:childTnLst>
                                    </p:cTn>
                                  </p:par>
                                  <p:par>
                                    <p:cTn id="134" presetID="1" presetClass="entr" presetSubtype="0" fill="hold" nodeType="withEffect">
                                      <p:stCondLst>
                                        <p:cond delay="1050"/>
                                      </p:stCondLst>
                                      <p:childTnLst>
                                        <p:set>
                                          <p:cBhvr>
                                            <p:cTn id="13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136" restart="whenNotActive" fill="hold" evtFilter="cancelBubble" nodeType="interactiveSeq">
                    <p:stCondLst>
                      <p:cond evt="onClick" delay="0">
                        <p:tgtEl>
                          <p:spTgt spid="1025"/>
                        </p:tgtEl>
                      </p:cond>
                    </p:stCondLst>
                    <p:endSync evt="end" delay="0">
                      <p:rtn val="all"/>
                    </p:endSync>
                    <p:childTnLst>
                      <p:par>
                        <p:cTn id="137" fill="hold">
                          <p:stCondLst>
                            <p:cond delay="0"/>
                          </p:stCondLst>
                          <p:childTnLst>
                            <p:par>
                              <p:cTn id="138" fill="hold">
                                <p:stCondLst>
                                  <p:cond delay="0"/>
                                </p:stCondLst>
                                <p:childTnLst>
                                  <p:par>
                                    <p:cTn id="139" presetID="42" presetClass="path" presetSubtype="0" fill="hold" nodeType="withEffect">
                                      <p:stCondLst>
                                        <p:cond delay="0"/>
                                      </p:stCondLst>
                                      <p:childTnLst>
                                        <p:animMotion origin="layout" path="M -1.45833E-6 3.7037E-6 L 0.00078 0.72685 " pathEditMode="relative" rAng="0" ptsTypes="AA">
                                          <p:cBhvr>
                                            <p:cTn id="140" dur="750" fill="hold"/>
                                            <p:tgtEl>
                                              <p:spTgt spid="54"/>
                                            </p:tgtEl>
                                            <p:attrNameLst>
                                              <p:attrName>ppt_x</p:attrName>
                                              <p:attrName>ppt_y</p:attrName>
                                            </p:attrNameLst>
                                          </p:cBhvr>
                                          <p:rCtr x="39" y="36343"/>
                                        </p:animMotion>
                                      </p:childTnLst>
                                    </p:cTn>
                                  </p:par>
                                </p:childTnLst>
                              </p:cTn>
                            </p:par>
                            <p:par>
                              <p:cTn id="141" fill="hold">
                                <p:stCondLst>
                                  <p:cond delay="750"/>
                                </p:stCondLst>
                                <p:childTnLst>
                                  <p:par>
                                    <p:cTn id="142" presetID="0" presetClass="path" presetSubtype="0" fill="hold" nodeType="afterEffect">
                                      <p:stCondLst>
                                        <p:cond delay="0"/>
                                      </p:stCondLst>
                                      <p:childTnLst>
                                        <p:animMotion origin="layout" path="M 0.00065 0.73426 L 0.00065 0.73449 C 0.00208 0.72685 0.00508 0.71967 0.00482 0.71203 C 0.00482 0.71041 -0.00286 0.68703 -0.00456 0.68426 C -0.0056 0.68217 -0.00729 0.68171 -0.00872 0.68055 C -0.01497 0.68171 -0.02122 0.68194 -0.02747 0.68426 C -0.03047 0.68518 -0.0375 0.69421 -0.03997 0.69722 C -0.04127 0.70092 -0.04232 0.70509 -0.04401 0.70833 C -0.04713 0.71389 -0.05091 0.71851 -0.05338 0.725 L -0.0638 0.75092 C -0.06693 0.76689 -0.06185 0.74166 -0.06797 0.76574 C -0.06888 0.76921 -0.0694 0.77314 -0.07005 0.77685 C -0.07239 0.78773 -0.07396 0.79328 -0.07526 0.80463 C -0.08112 0.85254 -0.07656 0.81666 -0.07943 0.85277 C -0.08034 0.86389 -0.08151 0.875 -0.08255 0.88611 C -0.08385 0.92291 -0.08359 0.90694 -0.08359 0.93426 L -0.08359 0.93449 " pathEditMode="relative" rAng="0" ptsTypes="AAAAAAAAAAAAAAAAA">
                                          <p:cBhvr>
                                            <p:cTn id="143" dur="500" fill="hold"/>
                                            <p:tgtEl>
                                              <p:spTgt spid="54"/>
                                            </p:tgtEl>
                                            <p:attrNameLst>
                                              <p:attrName>ppt_x</p:attrName>
                                              <p:attrName>ppt_y</p:attrName>
                                            </p:attrNameLst>
                                          </p:cBhvr>
                                          <p:rCtr x="-4010" y="7315"/>
                                        </p:animMotion>
                                      </p:childTnLst>
                                    </p:cTn>
                                  </p:par>
                                  <p:par>
                                    <p:cTn id="144" presetID="1" presetClass="exit" presetSubtype="0" fill="hold" nodeType="withEffect">
                                      <p:stCondLst>
                                        <p:cond delay="0"/>
                                      </p:stCondLst>
                                      <p:childTnLst>
                                        <p:set>
                                          <p:cBhvr>
                                            <p:cTn id="145" dur="1" fill="hold">
                                              <p:stCondLst>
                                                <p:cond delay="0"/>
                                              </p:stCondLst>
                                            </p:cTn>
                                            <p:tgtEl>
                                              <p:spTgt spid="1025"/>
                                            </p:tgtEl>
                                            <p:attrNameLst>
                                              <p:attrName>style.visibility</p:attrName>
                                            </p:attrNameLst>
                                          </p:cBhvr>
                                          <p:to>
                                            <p:strVal val="hidden"/>
                                          </p:to>
                                        </p:set>
                                      </p:childTnLst>
                                    </p:cTn>
                                  </p:par>
                                  <p:par>
                                    <p:cTn id="146" presetID="1" presetClass="mediacall" presetSubtype="0" fill="hold" nodeType="withEffect">
                                      <p:stCondLst>
                                        <p:cond delay="0"/>
                                      </p:stCondLst>
                                      <p:childTnLst>
                                        <p:cmd type="call" cmd="playFrom(0.0)">
                                          <p:cBhvr>
                                            <p:cTn id="147" dur="504" fill="hold"/>
                                            <p:tgtEl>
                                              <p:spTgt spid="70"/>
                                            </p:tgtEl>
                                          </p:cBhvr>
                                        </p:cmd>
                                      </p:childTnLst>
                                    </p:cTn>
                                  </p:par>
                                  <p:par>
                                    <p:cTn id="148" presetID="9" presetClass="exit" presetSubtype="0" fill="hold" grpId="1" nodeType="withEffect">
                                      <p:stCondLst>
                                        <p:cond delay="0"/>
                                      </p:stCondLst>
                                      <p:childTnLst>
                                        <p:animEffect transition="out" filter="dissolve">
                                          <p:cBhvr>
                                            <p:cTn id="149" dur="500"/>
                                            <p:tgtEl>
                                              <p:spTgt spid="72"/>
                                            </p:tgtEl>
                                          </p:cBhvr>
                                        </p:animEffect>
                                        <p:set>
                                          <p:cBhvr>
                                            <p:cTn id="150" dur="1" fill="hold">
                                              <p:stCondLst>
                                                <p:cond delay="499"/>
                                              </p:stCondLst>
                                            </p:cTn>
                                            <p:tgtEl>
                                              <p:spTgt spid="72"/>
                                            </p:tgtEl>
                                            <p:attrNameLst>
                                              <p:attrName>style.visibility</p:attrName>
                                            </p:attrNameLst>
                                          </p:cBhvr>
                                          <p:to>
                                            <p:strVal val="hidden"/>
                                          </p:to>
                                        </p:set>
                                      </p:childTnLst>
                                    </p:cTn>
                                  </p:par>
                                  <p:par>
                                    <p:cTn id="151" presetID="1" presetClass="entr" presetSubtype="0" fill="hold" nodeType="withEffect">
                                      <p:stCondLst>
                                        <p:cond delay="0"/>
                                      </p:stCondLst>
                                      <p:childTnLst>
                                        <p:set>
                                          <p:cBhvr>
                                            <p:cTn id="152" dur="1" fill="hold">
                                              <p:stCondLst>
                                                <p:cond delay="0"/>
                                              </p:stCondLst>
                                            </p:cTn>
                                            <p:tgtEl>
                                              <p:spTgt spid="53"/>
                                            </p:tgtEl>
                                            <p:attrNameLst>
                                              <p:attrName>style.visibility</p:attrName>
                                            </p:attrNameLst>
                                          </p:cBhvr>
                                          <p:to>
                                            <p:strVal val="visible"/>
                                          </p:to>
                                        </p:set>
                                      </p:childTnLst>
                                    </p:cTn>
                                  </p:par>
                                  <p:par>
                                    <p:cTn id="153" presetID="1" presetClass="exit" presetSubtype="0" fill="hold" nodeType="withEffect">
                                      <p:stCondLst>
                                        <p:cond delay="750"/>
                                      </p:stCondLst>
                                      <p:childTnLst>
                                        <p:set>
                                          <p:cBhvr>
                                            <p:cTn id="154" dur="1" fill="hold">
                                              <p:stCondLst>
                                                <p:cond delay="0"/>
                                              </p:stCondLst>
                                            </p:cTn>
                                            <p:tgtEl>
                                              <p:spTgt spid="53"/>
                                            </p:tgtEl>
                                            <p:attrNameLst>
                                              <p:attrName>style.visibility</p:attrName>
                                            </p:attrNameLst>
                                          </p:cBhvr>
                                          <p:to>
                                            <p:strVal val="hidden"/>
                                          </p:to>
                                        </p:set>
                                      </p:childTnLst>
                                    </p:cTn>
                                  </p:par>
                                  <p:par>
                                    <p:cTn id="155" presetID="1" presetClass="entr" presetSubtype="0" fill="hold" nodeType="withEffect">
                                      <p:stCondLst>
                                        <p:cond delay="750"/>
                                      </p:stCondLst>
                                      <p:childTnLst>
                                        <p:set>
                                          <p:cBhvr>
                                            <p:cTn id="156"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025"/>
                      </p:tgtEl>
                    </p:cond>
                  </p:nextCondLst>
                </p:seq>
                <p:audio>
                  <p:cMediaNode vol="80000">
                    <p:cTn id="157" fill="hold" display="0">
                      <p:stCondLst>
                        <p:cond delay="indefinite"/>
                      </p:stCondLst>
                      <p:endCondLst>
                        <p:cond evt="onStopAudio" delay="0">
                          <p:tgtEl>
                            <p:sldTgt/>
                          </p:tgtEl>
                        </p:cond>
                      </p:endCondLst>
                    </p:cTn>
                    <p:tgtEl>
                      <p:spTgt spid="68"/>
                    </p:tgtEl>
                  </p:cMediaNode>
                </p:audio>
                <p:audio>
                  <p:cMediaNode vol="80000">
                    <p:cTn id="158" fill="hold" display="0">
                      <p:stCondLst>
                        <p:cond delay="indefinite"/>
                      </p:stCondLst>
                      <p:endCondLst>
                        <p:cond evt="onStopAudio" delay="0">
                          <p:tgtEl>
                            <p:sldTgt/>
                          </p:tgtEl>
                        </p:cond>
                      </p:endCondLst>
                    </p:cTn>
                    <p:tgtEl>
                      <p:spTgt spid="69"/>
                    </p:tgtEl>
                  </p:cMediaNode>
                </p:audio>
                <p:audio>
                  <p:cMediaNode vol="80000">
                    <p:cTn id="159" fill="hold" display="0">
                      <p:stCondLst>
                        <p:cond delay="indefinite"/>
                      </p:stCondLst>
                      <p:endCondLst>
                        <p:cond evt="onStopAudio" delay="0">
                          <p:tgtEl>
                            <p:sldTgt/>
                          </p:tgtEl>
                        </p:cond>
                      </p:endCondLst>
                    </p:cTn>
                    <p:tgtEl>
                      <p:spTgt spid="70"/>
                    </p:tgtEl>
                  </p:cMediaNode>
                </p:audio>
                <p:audio>
                  <p:cMediaNode vol="80000">
                    <p:cTn id="160" fill="hold" display="0">
                      <p:stCondLst>
                        <p:cond delay="indefinite"/>
                      </p:stCondLst>
                      <p:endCondLst>
                        <p:cond evt="onStopAudio" delay="0">
                          <p:tgtEl>
                            <p:sldTgt/>
                          </p:tgtEl>
                        </p:cond>
                      </p:endCondLst>
                    </p:cTn>
                    <p:tgtEl>
                      <p:spTgt spid="71"/>
                    </p:tgtEl>
                  </p:cMediaNode>
                </p:audio>
              </p:childTnLst>
            </p:cTn>
          </p:par>
        </p:tnLst>
        <p:bldLst>
          <p:bldP spid="9" grpId="0" animBg="1"/>
          <p:bldP spid="10" grpId="0" animBg="1"/>
          <p:bldP spid="10" grpId="1" animBg="1"/>
          <p:bldP spid="18" grpId="0"/>
          <p:bldP spid="20" grpId="0" animBg="1"/>
          <p:bldP spid="20" grpId="1" animBg="1"/>
          <p:bldP spid="21" grpId="0" animBg="1"/>
          <p:bldP spid="72" grpId="0" animBg="1"/>
          <p:bldP spid="72" grpId="1" animBg="1"/>
          <p:bldP spid="73" grpId="0" animBg="1"/>
          <p:bldP spid="73"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7B9B4F68-F74E-492B-8FA3-95FB91622BCC}"/>
              </a:ext>
            </a:extLst>
          </p:cNvPr>
          <p:cNvPicPr>
            <a:picLocks noChangeAspect="1"/>
          </p:cNvPicPr>
          <p:nvPr/>
        </p:nvPicPr>
        <p:blipFill>
          <a:blip r:embed="rId7"/>
          <a:stretch>
            <a:fillRect/>
          </a:stretch>
        </p:blipFill>
        <p:spPr>
          <a:xfrm>
            <a:off x="0" y="0"/>
            <a:ext cx="9144000" cy="5143500"/>
          </a:xfrm>
          <a:prstGeom prst="rect">
            <a:avLst/>
          </a:prstGeom>
        </p:spPr>
      </p:pic>
      <p:sp>
        <p:nvSpPr>
          <p:cNvPr id="9" name="Hình chữ nhật: Góc Tròn 8">
            <a:extLst>
              <a:ext uri="{FF2B5EF4-FFF2-40B4-BE49-F238E27FC236}">
                <a16:creationId xmlns:a16="http://schemas.microsoft.com/office/drawing/2014/main" xmlns="" id="{190E25CD-C826-413D-9012-D70C415D750D}"/>
              </a:ext>
            </a:extLst>
          </p:cNvPr>
          <p:cNvSpPr/>
          <p:nvPr/>
        </p:nvSpPr>
        <p:spPr>
          <a:xfrm>
            <a:off x="419100" y="142875"/>
            <a:ext cx="8181975" cy="1946235"/>
          </a:xfrm>
          <a:prstGeom prst="roundRect">
            <a:avLst/>
          </a:prstGeom>
          <a:solidFill>
            <a:srgbClr val="FFFFFF">
              <a:alpha val="69804"/>
            </a:srgbClr>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685800">
              <a:buClrTx/>
            </a:pPr>
            <a:endParaRPr lang="en-US" sz="1350" kern="1200" dirty="0">
              <a:solidFill>
                <a:prstClr val="black"/>
              </a:solidFill>
              <a:latin typeface="Calibri" panose="020F0502020204030204"/>
            </a:endParaRPr>
          </a:p>
        </p:txBody>
      </p:sp>
      <p:sp>
        <p:nvSpPr>
          <p:cNvPr id="10" name="Hình chữ nhật 9">
            <a:extLst>
              <a:ext uri="{FF2B5EF4-FFF2-40B4-BE49-F238E27FC236}">
                <a16:creationId xmlns:a16="http://schemas.microsoft.com/office/drawing/2014/main" xmlns="" id="{0DDACFA2-BEDD-43D4-95C4-758F261091EB}"/>
              </a:ext>
            </a:extLst>
          </p:cNvPr>
          <p:cNvSpPr/>
          <p:nvPr/>
        </p:nvSpPr>
        <p:spPr>
          <a:xfrm>
            <a:off x="1376363" y="180975"/>
            <a:ext cx="1990725" cy="2476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Hình chữ nhật 10">
            <a:extLst>
              <a:ext uri="{FF2B5EF4-FFF2-40B4-BE49-F238E27FC236}">
                <a16:creationId xmlns:a16="http://schemas.microsoft.com/office/drawing/2014/main" xmlns="" id="{C6DC6D7C-FC2B-4832-AC8A-B8D2389CA770}"/>
              </a:ext>
            </a:extLst>
          </p:cNvPr>
          <p:cNvSpPr/>
          <p:nvPr/>
        </p:nvSpPr>
        <p:spPr>
          <a:xfrm>
            <a:off x="6510338" y="171450"/>
            <a:ext cx="2028825" cy="2476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Hộp Văn bản 11">
            <a:extLst>
              <a:ext uri="{FF2B5EF4-FFF2-40B4-BE49-F238E27FC236}">
                <a16:creationId xmlns:a16="http://schemas.microsoft.com/office/drawing/2014/main" xmlns="" id="{55029AA5-1CAF-45EC-B793-39B2CCFB2865}"/>
              </a:ext>
            </a:extLst>
          </p:cNvPr>
          <p:cNvSpPr txBox="1"/>
          <p:nvPr/>
        </p:nvSpPr>
        <p:spPr>
          <a:xfrm>
            <a:off x="604838" y="95250"/>
            <a:ext cx="779316" cy="415498"/>
          </a:xfrm>
          <a:prstGeom prst="rect">
            <a:avLst/>
          </a:prstGeom>
          <a:noFill/>
        </p:spPr>
        <p:txBody>
          <a:bodyPr wrap="none" rtlCol="0">
            <a:spAutoFit/>
          </a:bodyPr>
          <a:lstStyle/>
          <a:p>
            <a:pPr defTabSz="685800">
              <a:buClrTx/>
            </a:pPr>
            <a:r>
              <a:rPr lang="en-US" sz="2100" b="1" kern="1200" dirty="0">
                <a:solidFill>
                  <a:srgbClr val="00B0F0"/>
                </a:solidFill>
                <a:latin typeface="Times New Roman" panose="02020603050405020304" pitchFamily="18" charset="0"/>
                <a:ea typeface="+mn-ea"/>
                <a:cs typeface="Times New Roman" panose="02020603050405020304" pitchFamily="18" charset="0"/>
              </a:rPr>
              <a:t>Time</a:t>
            </a:r>
          </a:p>
        </p:txBody>
      </p:sp>
      <p:sp>
        <p:nvSpPr>
          <p:cNvPr id="13" name="Hộp Văn bản 12">
            <a:extLst>
              <a:ext uri="{FF2B5EF4-FFF2-40B4-BE49-F238E27FC236}">
                <a16:creationId xmlns:a16="http://schemas.microsoft.com/office/drawing/2014/main" xmlns="" id="{A4276B4F-E049-46C4-AE1F-9F5BE98B1B6D}"/>
              </a:ext>
            </a:extLst>
          </p:cNvPr>
          <p:cNvSpPr txBox="1"/>
          <p:nvPr/>
        </p:nvSpPr>
        <p:spPr>
          <a:xfrm>
            <a:off x="5719763" y="95250"/>
            <a:ext cx="633507" cy="415498"/>
          </a:xfrm>
          <a:prstGeom prst="rect">
            <a:avLst/>
          </a:prstGeom>
          <a:noFill/>
        </p:spPr>
        <p:txBody>
          <a:bodyPr wrap="none" rtlCol="0">
            <a:spAutoFit/>
          </a:bodyPr>
          <a:lstStyle/>
          <a:p>
            <a:pPr defTabSz="685800">
              <a:buClrTx/>
            </a:pPr>
            <a:r>
              <a:rPr lang="en-US" sz="2100" b="1" kern="1200" dirty="0">
                <a:solidFill>
                  <a:srgbClr val="00B0F0"/>
                </a:solidFill>
                <a:latin typeface="Times New Roman" panose="02020603050405020304" pitchFamily="18" charset="0"/>
                <a:ea typeface="+mn-ea"/>
                <a:cs typeface="Times New Roman" panose="02020603050405020304" pitchFamily="18" charset="0"/>
              </a:rPr>
              <a:t>Egg</a:t>
            </a:r>
          </a:p>
        </p:txBody>
      </p:sp>
      <p:sp>
        <p:nvSpPr>
          <p:cNvPr id="18" name="Hộp Văn bản 17">
            <a:extLst>
              <a:ext uri="{FF2B5EF4-FFF2-40B4-BE49-F238E27FC236}">
                <a16:creationId xmlns:a16="http://schemas.microsoft.com/office/drawing/2014/main" xmlns="" id="{5224142F-E09C-4DC3-AD8A-37AD5191DD5D}"/>
              </a:ext>
            </a:extLst>
          </p:cNvPr>
          <p:cNvSpPr txBox="1"/>
          <p:nvPr/>
        </p:nvSpPr>
        <p:spPr>
          <a:xfrm>
            <a:off x="666750" y="647700"/>
            <a:ext cx="6656165" cy="1077218"/>
          </a:xfrm>
          <a:prstGeom prst="rect">
            <a:avLst/>
          </a:prstGeom>
          <a:noFill/>
        </p:spPr>
        <p:txBody>
          <a:bodyPr wrap="square" rtlCol="0">
            <a:spAutoFit/>
          </a:bodyPr>
          <a:lstStyle/>
          <a:p>
            <a:pPr algn="ctr" defTabSz="685800">
              <a:buClrTx/>
            </a:pPr>
            <a:r>
              <a:rPr lang="en-US" sz="3200" b="1" kern="1200" dirty="0">
                <a:solidFill>
                  <a:srgbClr val="FF0000"/>
                </a:solidFill>
                <a:latin typeface="Times New Roman" panose="02020603050405020304" pitchFamily="18" charset="0"/>
                <a:ea typeface="+mn-ea"/>
                <a:cs typeface="Times New Roman" panose="02020603050405020304" pitchFamily="18" charset="0"/>
              </a:rPr>
              <a:t>Câu 4:  </a:t>
            </a:r>
            <a:r>
              <a:rPr lang="en-US" sz="3200" b="1" kern="1200" dirty="0" err="1">
                <a:solidFill>
                  <a:srgbClr val="FF0000"/>
                </a:solidFill>
                <a:latin typeface="Times New Roman" panose="02020603050405020304" pitchFamily="18" charset="0"/>
                <a:ea typeface="+mn-ea"/>
                <a:cs typeface="Times New Roman" panose="02020603050405020304" pitchFamily="18" charset="0"/>
              </a:rPr>
              <a:t>Một</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tác</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phẩm</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sử</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thi</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nổi</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tiếng</a:t>
            </a:r>
            <a:r>
              <a:rPr lang="en-US" sz="3200" b="1" kern="1200" dirty="0">
                <a:solidFill>
                  <a:srgbClr val="FF0000"/>
                </a:solidFill>
                <a:latin typeface="Times New Roman" panose="02020603050405020304" pitchFamily="18" charset="0"/>
                <a:ea typeface="+mn-ea"/>
                <a:cs typeface="Times New Roman" panose="02020603050405020304" pitchFamily="18" charset="0"/>
              </a:rPr>
              <a:t> ở Cam-</a:t>
            </a:r>
            <a:r>
              <a:rPr lang="en-US" sz="3200" b="1" kern="1200" dirty="0" err="1">
                <a:solidFill>
                  <a:srgbClr val="FF0000"/>
                </a:solidFill>
                <a:latin typeface="Times New Roman" panose="02020603050405020304" pitchFamily="18" charset="0"/>
                <a:ea typeface="+mn-ea"/>
                <a:cs typeface="Times New Roman" panose="02020603050405020304" pitchFamily="18" charset="0"/>
              </a:rPr>
              <a:t>pu</a:t>
            </a:r>
            <a:r>
              <a:rPr lang="en-US" sz="3200" b="1" kern="1200" dirty="0">
                <a:solidFill>
                  <a:srgbClr val="FF0000"/>
                </a:solidFill>
                <a:latin typeface="Times New Roman" panose="02020603050405020304" pitchFamily="18" charset="0"/>
                <a:ea typeface="+mn-ea"/>
                <a:cs typeface="Times New Roman" panose="02020603050405020304" pitchFamily="18" charset="0"/>
              </a:rPr>
              <a:t>-chia </a:t>
            </a:r>
            <a:r>
              <a:rPr lang="en-US" sz="3200" b="1" kern="1200" dirty="0" err="1">
                <a:solidFill>
                  <a:srgbClr val="FF0000"/>
                </a:solidFill>
                <a:latin typeface="Times New Roman" panose="02020603050405020304" pitchFamily="18" charset="0"/>
                <a:ea typeface="+mn-ea"/>
                <a:cs typeface="Times New Roman" panose="02020603050405020304" pitchFamily="18" charset="0"/>
              </a:rPr>
              <a:t>thời</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kì</a:t>
            </a:r>
            <a:r>
              <a:rPr lang="en-US" sz="3200" b="1" kern="1200" dirty="0">
                <a:solidFill>
                  <a:srgbClr val="FF0000"/>
                </a:solidFill>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latin typeface="Times New Roman" panose="02020603050405020304" pitchFamily="18" charset="0"/>
                <a:ea typeface="+mn-ea"/>
                <a:cs typeface="Times New Roman" panose="02020603050405020304" pitchFamily="18" charset="0"/>
              </a:rPr>
              <a:t>này</a:t>
            </a:r>
            <a:r>
              <a:rPr lang="en-US" sz="320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20" name="Bong bóng Lời nói: Hình bầu dục 19">
            <a:extLst>
              <a:ext uri="{FF2B5EF4-FFF2-40B4-BE49-F238E27FC236}">
                <a16:creationId xmlns:a16="http://schemas.microsoft.com/office/drawing/2014/main" xmlns="" id="{B25F2073-E518-4363-8E51-4EA818082314}"/>
              </a:ext>
            </a:extLst>
          </p:cNvPr>
          <p:cNvSpPr/>
          <p:nvPr/>
        </p:nvSpPr>
        <p:spPr>
          <a:xfrm>
            <a:off x="3032771" y="2392722"/>
            <a:ext cx="1234963" cy="1050056"/>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a:solidFill>
                  <a:prstClr val="white"/>
                </a:solidFill>
                <a:latin typeface="Times New Roman" panose="02020603050405020304" pitchFamily="18" charset="0"/>
                <a:cs typeface="Times New Roman" panose="02020603050405020304" pitchFamily="18" charset="0"/>
              </a:rPr>
              <a:t>I li </a:t>
            </a:r>
            <a:r>
              <a:rPr lang="en-US" sz="2400" kern="1200" dirty="0" err="1">
                <a:solidFill>
                  <a:prstClr val="white"/>
                </a:solidFill>
                <a:latin typeface="Times New Roman" panose="02020603050405020304" pitchFamily="18" charset="0"/>
                <a:cs typeface="Times New Roman" panose="02020603050405020304" pitchFamily="18" charset="0"/>
              </a:rPr>
              <a:t>át</a:t>
            </a:r>
            <a:endParaRPr lang="en-US" sz="2400" kern="1200" dirty="0">
              <a:solidFill>
                <a:prstClr val="white"/>
              </a:solidFill>
              <a:latin typeface="Times New Roman" panose="02020603050405020304" pitchFamily="18" charset="0"/>
              <a:cs typeface="Times New Roman" panose="02020603050405020304" pitchFamily="18" charset="0"/>
            </a:endParaRPr>
          </a:p>
        </p:txBody>
      </p:sp>
      <p:sp>
        <p:nvSpPr>
          <p:cNvPr id="21" name="Bong bóng Lời nói: Hình bầu dục 20">
            <a:extLst>
              <a:ext uri="{FF2B5EF4-FFF2-40B4-BE49-F238E27FC236}">
                <a16:creationId xmlns:a16="http://schemas.microsoft.com/office/drawing/2014/main" xmlns="" id="{DE9298EA-78B7-40B9-BA1D-FF1AC963873D}"/>
              </a:ext>
            </a:extLst>
          </p:cNvPr>
          <p:cNvSpPr/>
          <p:nvPr/>
        </p:nvSpPr>
        <p:spPr>
          <a:xfrm>
            <a:off x="1243370" y="2385503"/>
            <a:ext cx="1234963" cy="1050056"/>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Riêm</a:t>
            </a:r>
            <a:r>
              <a:rPr lang="en-US" sz="2400" kern="1200" dirty="0">
                <a:solidFill>
                  <a:prstClr val="white"/>
                </a:solidFill>
                <a:latin typeface="Times New Roman" panose="02020603050405020304" pitchFamily="18" charset="0"/>
                <a:cs typeface="Times New Roman" panose="02020603050405020304" pitchFamily="18" charset="0"/>
              </a:rPr>
              <a:t> </a:t>
            </a:r>
            <a:r>
              <a:rPr lang="en-US" sz="2400" kern="1200" dirty="0" err="1">
                <a:solidFill>
                  <a:prstClr val="white"/>
                </a:solidFill>
                <a:latin typeface="Times New Roman" panose="02020603050405020304" pitchFamily="18" charset="0"/>
                <a:cs typeface="Times New Roman" panose="02020603050405020304" pitchFamily="18" charset="0"/>
              </a:rPr>
              <a:t>Kê</a:t>
            </a:r>
            <a:endParaRPr lang="en-US" sz="2400" kern="1200" dirty="0">
              <a:solidFill>
                <a:prstClr val="white"/>
              </a:solidFill>
              <a:latin typeface="Times New Roman" panose="02020603050405020304" pitchFamily="18" charset="0"/>
              <a:cs typeface="Times New Roman" panose="02020603050405020304" pitchFamily="18" charset="0"/>
            </a:endParaRPr>
          </a:p>
        </p:txBody>
      </p:sp>
      <p:sp>
        <p:nvSpPr>
          <p:cNvPr id="25" name="Hình Bầu dục 24">
            <a:extLst>
              <a:ext uri="{FF2B5EF4-FFF2-40B4-BE49-F238E27FC236}">
                <a16:creationId xmlns:a16="http://schemas.microsoft.com/office/drawing/2014/main" xmlns="" id="{46A582CB-F535-457D-95F7-5BC093F21510}"/>
              </a:ext>
            </a:extLst>
          </p:cNvPr>
          <p:cNvSpPr/>
          <p:nvPr/>
        </p:nvSpPr>
        <p:spPr>
          <a:xfrm>
            <a:off x="6656387"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Hình Bầu dục 26">
            <a:extLst>
              <a:ext uri="{FF2B5EF4-FFF2-40B4-BE49-F238E27FC236}">
                <a16:creationId xmlns:a16="http://schemas.microsoft.com/office/drawing/2014/main" xmlns="" id="{E4A4C10B-61CB-41EB-9245-61F867436891}"/>
              </a:ext>
            </a:extLst>
          </p:cNvPr>
          <p:cNvSpPr/>
          <p:nvPr/>
        </p:nvSpPr>
        <p:spPr>
          <a:xfrm>
            <a:off x="7071518"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8" name="Hình Bầu dục 27">
            <a:extLst>
              <a:ext uri="{FF2B5EF4-FFF2-40B4-BE49-F238E27FC236}">
                <a16:creationId xmlns:a16="http://schemas.microsoft.com/office/drawing/2014/main" xmlns="" id="{8B4C09A6-8570-4F26-90A2-038DA6154B7F}"/>
              </a:ext>
            </a:extLst>
          </p:cNvPr>
          <p:cNvSpPr/>
          <p:nvPr/>
        </p:nvSpPr>
        <p:spPr>
          <a:xfrm>
            <a:off x="7901780"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Hình Bầu dục 28">
            <a:extLst>
              <a:ext uri="{FF2B5EF4-FFF2-40B4-BE49-F238E27FC236}">
                <a16:creationId xmlns:a16="http://schemas.microsoft.com/office/drawing/2014/main" xmlns="" id="{92432E4A-DB15-4DFB-B3CF-B4B5078E0AB3}"/>
              </a:ext>
            </a:extLst>
          </p:cNvPr>
          <p:cNvSpPr/>
          <p:nvPr/>
        </p:nvSpPr>
        <p:spPr>
          <a:xfrm>
            <a:off x="8316912"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0" name="Hình Bầu dục 29">
            <a:extLst>
              <a:ext uri="{FF2B5EF4-FFF2-40B4-BE49-F238E27FC236}">
                <a16:creationId xmlns:a16="http://schemas.microsoft.com/office/drawing/2014/main" xmlns="" id="{81C9F1AD-A787-4195-A33A-10AE13AA1D7A}"/>
              </a:ext>
            </a:extLst>
          </p:cNvPr>
          <p:cNvSpPr/>
          <p:nvPr/>
        </p:nvSpPr>
        <p:spPr>
          <a:xfrm>
            <a:off x="7486649" y="255588"/>
            <a:ext cx="65088" cy="71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3" name="Hình ảnh 22">
            <a:extLst>
              <a:ext uri="{FF2B5EF4-FFF2-40B4-BE49-F238E27FC236}">
                <a16:creationId xmlns:a16="http://schemas.microsoft.com/office/drawing/2014/main" xmlns="" id="{02AFB545-11A8-4DD1-A1C7-DA0C50298F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8220" y="179388"/>
            <a:ext cx="173581" cy="229402"/>
          </a:xfrm>
          <a:prstGeom prst="rect">
            <a:avLst/>
          </a:prstGeom>
        </p:spPr>
      </p:pic>
      <p:pic>
        <p:nvPicPr>
          <p:cNvPr id="31" name="Hình ảnh 30">
            <a:extLst>
              <a:ext uri="{FF2B5EF4-FFF2-40B4-BE49-F238E27FC236}">
                <a16:creationId xmlns:a16="http://schemas.microsoft.com/office/drawing/2014/main" xmlns="" id="{9DB7F5AA-17E7-49B5-A900-6A1E989F53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1764" y="179388"/>
            <a:ext cx="173581" cy="229402"/>
          </a:xfrm>
          <a:prstGeom prst="rect">
            <a:avLst/>
          </a:prstGeom>
        </p:spPr>
      </p:pic>
      <p:pic>
        <p:nvPicPr>
          <p:cNvPr id="32" name="Hình ảnh 31">
            <a:extLst>
              <a:ext uri="{FF2B5EF4-FFF2-40B4-BE49-F238E27FC236}">
                <a16:creationId xmlns:a16="http://schemas.microsoft.com/office/drawing/2014/main" xmlns="" id="{8E1E261D-1005-43F0-9565-A735953581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5308" y="179388"/>
            <a:ext cx="173581" cy="229402"/>
          </a:xfrm>
          <a:prstGeom prst="rect">
            <a:avLst/>
          </a:prstGeom>
        </p:spPr>
      </p:pic>
      <p:pic>
        <p:nvPicPr>
          <p:cNvPr id="33" name="Hình ảnh 32">
            <a:extLst>
              <a:ext uri="{FF2B5EF4-FFF2-40B4-BE49-F238E27FC236}">
                <a16:creationId xmlns:a16="http://schemas.microsoft.com/office/drawing/2014/main" xmlns="" id="{54800CD1-017B-48A9-A351-A73510F55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852" y="179388"/>
            <a:ext cx="173581" cy="229402"/>
          </a:xfrm>
          <a:prstGeom prst="rect">
            <a:avLst/>
          </a:prstGeom>
        </p:spPr>
      </p:pic>
      <p:pic>
        <p:nvPicPr>
          <p:cNvPr id="34" name="Hình ảnh 33">
            <a:extLst>
              <a:ext uri="{FF2B5EF4-FFF2-40B4-BE49-F238E27FC236}">
                <a16:creationId xmlns:a16="http://schemas.microsoft.com/office/drawing/2014/main" xmlns="" id="{F6858FCB-2C25-4A0A-A0B7-159223CB81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2394" y="179388"/>
            <a:ext cx="173581" cy="229402"/>
          </a:xfrm>
          <a:prstGeom prst="rect">
            <a:avLst/>
          </a:prstGeom>
        </p:spPr>
      </p:pic>
      <p:pic>
        <p:nvPicPr>
          <p:cNvPr id="61" name="Hình ảnh 60" descr="Ảnh có chứa văn bản&#10;&#10;Mô tả được tạo tự động">
            <a:extLst>
              <a:ext uri="{FF2B5EF4-FFF2-40B4-BE49-F238E27FC236}">
                <a16:creationId xmlns:a16="http://schemas.microsoft.com/office/drawing/2014/main" xmlns="" id="{9026BA01-EE7D-4E04-951D-C4FAD5D60F43}"/>
              </a:ext>
            </a:extLst>
          </p:cNvPr>
          <p:cNvPicPr>
            <a:picLocks noChangeAspect="1"/>
          </p:cNvPicPr>
          <p:nvPr/>
        </p:nvPicPr>
        <p:blipFill rotWithShape="1">
          <a:blip r:embed="rId9">
            <a:extLst>
              <a:ext uri="{28A0092B-C50C-407E-A947-70E740481C1C}">
                <a14:useLocalDpi xmlns:a14="http://schemas.microsoft.com/office/drawing/2010/main" val="0"/>
              </a:ext>
            </a:extLst>
          </a:blip>
          <a:srcRect t="1" r="58286" b="-2437"/>
          <a:stretch/>
        </p:blipFill>
        <p:spPr>
          <a:xfrm>
            <a:off x="1268016" y="3608454"/>
            <a:ext cx="1110853" cy="1535047"/>
          </a:xfrm>
          <a:prstGeom prst="rect">
            <a:avLst/>
          </a:prstGeom>
        </p:spPr>
      </p:pic>
      <p:pic>
        <p:nvPicPr>
          <p:cNvPr id="63" name="Hình ảnh 62" descr="Ảnh có chứa văn bản&#10;&#10;Mô tả được tạo tự động">
            <a:extLst>
              <a:ext uri="{FF2B5EF4-FFF2-40B4-BE49-F238E27FC236}">
                <a16:creationId xmlns:a16="http://schemas.microsoft.com/office/drawing/2014/main" xmlns="" id="{93409C50-4901-4881-9E0F-5FB219EB25CD}"/>
              </a:ext>
            </a:extLst>
          </p:cNvPr>
          <p:cNvPicPr>
            <a:picLocks noChangeAspect="1"/>
          </p:cNvPicPr>
          <p:nvPr/>
        </p:nvPicPr>
        <p:blipFill rotWithShape="1">
          <a:blip r:embed="rId10">
            <a:extLst>
              <a:ext uri="{28A0092B-C50C-407E-A947-70E740481C1C}">
                <a14:useLocalDpi xmlns:a14="http://schemas.microsoft.com/office/drawing/2010/main" val="0"/>
              </a:ext>
            </a:extLst>
          </a:blip>
          <a:srcRect r="57581" b="-1554"/>
          <a:stretch/>
        </p:blipFill>
        <p:spPr>
          <a:xfrm>
            <a:off x="3078381" y="3629025"/>
            <a:ext cx="1124179" cy="1514475"/>
          </a:xfrm>
          <a:prstGeom prst="rect">
            <a:avLst/>
          </a:prstGeom>
        </p:spPr>
      </p:pic>
      <p:pic>
        <p:nvPicPr>
          <p:cNvPr id="1025" name="Hình ảnh 1024" descr="Ảnh có chứa văn bản&#10;&#10;Mô tả được tạo tự động">
            <a:extLst>
              <a:ext uri="{FF2B5EF4-FFF2-40B4-BE49-F238E27FC236}">
                <a16:creationId xmlns:a16="http://schemas.microsoft.com/office/drawing/2014/main" xmlns="" id="{953CAD3D-7A4B-4EC6-9424-42F7AC16ECF8}"/>
              </a:ext>
            </a:extLst>
          </p:cNvPr>
          <p:cNvPicPr>
            <a:picLocks noChangeAspect="1"/>
          </p:cNvPicPr>
          <p:nvPr/>
        </p:nvPicPr>
        <p:blipFill rotWithShape="1">
          <a:blip r:embed="rId11">
            <a:extLst>
              <a:ext uri="{28A0092B-C50C-407E-A947-70E740481C1C}">
                <a14:useLocalDpi xmlns:a14="http://schemas.microsoft.com/office/drawing/2010/main" val="0"/>
              </a:ext>
            </a:extLst>
          </a:blip>
          <a:srcRect r="58673" b="-4793"/>
          <a:stretch/>
        </p:blipFill>
        <p:spPr>
          <a:xfrm>
            <a:off x="4902072" y="3636169"/>
            <a:ext cx="1056362" cy="1507331"/>
          </a:xfrm>
          <a:prstGeom prst="rect">
            <a:avLst/>
          </a:prstGeom>
        </p:spPr>
      </p:pic>
      <p:pic>
        <p:nvPicPr>
          <p:cNvPr id="1028" name="Hình ảnh 1027" descr="Ảnh có chứa văn bản&#10;&#10;Mô tả được tạo tự động">
            <a:extLst>
              <a:ext uri="{FF2B5EF4-FFF2-40B4-BE49-F238E27FC236}">
                <a16:creationId xmlns:a16="http://schemas.microsoft.com/office/drawing/2014/main" xmlns="" id="{CE78F609-F09F-4264-B1B2-ED070390B5CD}"/>
              </a:ext>
            </a:extLst>
          </p:cNvPr>
          <p:cNvPicPr>
            <a:picLocks noChangeAspect="1"/>
          </p:cNvPicPr>
          <p:nvPr/>
        </p:nvPicPr>
        <p:blipFill rotWithShape="1">
          <a:blip r:embed="rId12">
            <a:extLst>
              <a:ext uri="{28A0092B-C50C-407E-A947-70E740481C1C}">
                <a14:useLocalDpi xmlns:a14="http://schemas.microsoft.com/office/drawing/2010/main" val="0"/>
              </a:ext>
            </a:extLst>
          </a:blip>
          <a:srcRect t="6486" r="58891"/>
          <a:stretch/>
        </p:blipFill>
        <p:spPr>
          <a:xfrm>
            <a:off x="6657947" y="3707769"/>
            <a:ext cx="1121597" cy="1435731"/>
          </a:xfrm>
          <a:prstGeom prst="rect">
            <a:avLst/>
          </a:prstGeom>
        </p:spPr>
      </p:pic>
      <p:sp>
        <p:nvSpPr>
          <p:cNvPr id="72" name="Bong bóng Lời nói: Hình bầu dục 71">
            <a:extLst>
              <a:ext uri="{FF2B5EF4-FFF2-40B4-BE49-F238E27FC236}">
                <a16:creationId xmlns:a16="http://schemas.microsoft.com/office/drawing/2014/main" xmlns="" id="{B4A26728-58A0-4071-95BE-85E1D91A3116}"/>
              </a:ext>
            </a:extLst>
          </p:cNvPr>
          <p:cNvSpPr/>
          <p:nvPr/>
        </p:nvSpPr>
        <p:spPr>
          <a:xfrm>
            <a:off x="4439812" y="2295948"/>
            <a:ext cx="2078422" cy="1162909"/>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baahubali</a:t>
            </a:r>
            <a:endParaRPr lang="en-US" sz="2400" kern="1200" dirty="0">
              <a:solidFill>
                <a:prstClr val="white"/>
              </a:solidFill>
              <a:latin typeface="Times New Roman" panose="02020603050405020304" pitchFamily="18" charset="0"/>
              <a:cs typeface="Times New Roman" panose="02020603050405020304" pitchFamily="18" charset="0"/>
            </a:endParaRPr>
          </a:p>
        </p:txBody>
      </p:sp>
      <p:sp>
        <p:nvSpPr>
          <p:cNvPr id="73" name="Bong bóng Lời nói: Hình bầu dục 72">
            <a:extLst>
              <a:ext uri="{FF2B5EF4-FFF2-40B4-BE49-F238E27FC236}">
                <a16:creationId xmlns:a16="http://schemas.microsoft.com/office/drawing/2014/main" xmlns="" id="{3110669B-3855-4556-93D6-48C7A4F0CE1A}"/>
              </a:ext>
            </a:extLst>
          </p:cNvPr>
          <p:cNvSpPr/>
          <p:nvPr/>
        </p:nvSpPr>
        <p:spPr>
          <a:xfrm>
            <a:off x="6825614" y="2379139"/>
            <a:ext cx="1234963" cy="1050056"/>
          </a:xfrm>
          <a:prstGeom prst="wedgeEllipseCallout">
            <a:avLst>
              <a:gd name="adj1" fmla="val -2355"/>
              <a:gd name="adj2" fmla="val 769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en-US" sz="2400" kern="1200" dirty="0" err="1">
                <a:solidFill>
                  <a:prstClr val="white"/>
                </a:solidFill>
                <a:latin typeface="Times New Roman" panose="02020603050405020304" pitchFamily="18" charset="0"/>
                <a:cs typeface="Times New Roman" panose="02020603050405020304" pitchFamily="18" charset="0"/>
              </a:rPr>
              <a:t>Đăm</a:t>
            </a:r>
            <a:r>
              <a:rPr lang="en-US" sz="2400" kern="1200" dirty="0">
                <a:solidFill>
                  <a:prstClr val="white"/>
                </a:solidFill>
                <a:latin typeface="Times New Roman" panose="02020603050405020304" pitchFamily="18" charset="0"/>
                <a:cs typeface="Times New Roman" panose="02020603050405020304" pitchFamily="18" charset="0"/>
              </a:rPr>
              <a:t> </a:t>
            </a:r>
            <a:r>
              <a:rPr lang="en-US" sz="2400" kern="1200" dirty="0" err="1">
                <a:solidFill>
                  <a:prstClr val="white"/>
                </a:solidFill>
                <a:latin typeface="Times New Roman" panose="02020603050405020304" pitchFamily="18" charset="0"/>
                <a:cs typeface="Times New Roman" panose="02020603050405020304" pitchFamily="18" charset="0"/>
              </a:rPr>
              <a:t>Săn</a:t>
            </a:r>
            <a:endParaRPr lang="en-US" sz="2400" kern="1200" dirty="0">
              <a:solidFill>
                <a:prstClr val="white"/>
              </a:solidFill>
              <a:latin typeface="Times New Roman" panose="02020603050405020304" pitchFamily="18" charset="0"/>
              <a:cs typeface="Times New Roman" panose="02020603050405020304" pitchFamily="18" charset="0"/>
            </a:endParaRPr>
          </a:p>
        </p:txBody>
      </p:sp>
      <p:grpSp>
        <p:nvGrpSpPr>
          <p:cNvPr id="76" name="Nhóm 75">
            <a:extLst>
              <a:ext uri="{FF2B5EF4-FFF2-40B4-BE49-F238E27FC236}">
                <a16:creationId xmlns:a16="http://schemas.microsoft.com/office/drawing/2014/main" xmlns="" id="{80381425-DDC1-4502-BE2F-2E527008B1E6}"/>
              </a:ext>
            </a:extLst>
          </p:cNvPr>
          <p:cNvGrpSpPr/>
          <p:nvPr/>
        </p:nvGrpSpPr>
        <p:grpSpPr>
          <a:xfrm>
            <a:off x="3092914" y="4311869"/>
            <a:ext cx="1119266" cy="624390"/>
            <a:chOff x="2727221" y="2422689"/>
            <a:chExt cx="4673704" cy="2607256"/>
          </a:xfrm>
        </p:grpSpPr>
        <p:sp>
          <p:nvSpPr>
            <p:cNvPr id="77" name="Hình Bầu dục 76">
              <a:extLst>
                <a:ext uri="{FF2B5EF4-FFF2-40B4-BE49-F238E27FC236}">
                  <a16:creationId xmlns:a16="http://schemas.microsoft.com/office/drawing/2014/main" xmlns="" id="{ADDC8515-A7A6-4BFB-9E0C-1DD052D146D3}"/>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78" name="Hình tự do: Hình 77">
              <a:extLst>
                <a:ext uri="{FF2B5EF4-FFF2-40B4-BE49-F238E27FC236}">
                  <a16:creationId xmlns:a16="http://schemas.microsoft.com/office/drawing/2014/main" xmlns="" id="{FDC3FC09-44A3-4C0B-B77D-3BEED19501DA}"/>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9" name="Hình tự do: Hình 78">
              <a:extLst>
                <a:ext uri="{FF2B5EF4-FFF2-40B4-BE49-F238E27FC236}">
                  <a16:creationId xmlns:a16="http://schemas.microsoft.com/office/drawing/2014/main" xmlns="" id="{EBFCE1B4-35F3-4790-AC21-B50002198C0F}"/>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0" name="Hình tự do: Hình 79">
              <a:extLst>
                <a:ext uri="{FF2B5EF4-FFF2-40B4-BE49-F238E27FC236}">
                  <a16:creationId xmlns:a16="http://schemas.microsoft.com/office/drawing/2014/main" xmlns="" id="{5E3CDF4E-C00B-4FF3-9FD4-12428DDD0409}"/>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81" name="Hình tự do: Hình 80">
              <a:extLst>
                <a:ext uri="{FF2B5EF4-FFF2-40B4-BE49-F238E27FC236}">
                  <a16:creationId xmlns:a16="http://schemas.microsoft.com/office/drawing/2014/main" xmlns="" id="{CCD48E3C-FB7F-46A8-8F6B-A1A46C24F840}"/>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2" name="Hình tự do: Hình 81">
              <a:extLst>
                <a:ext uri="{FF2B5EF4-FFF2-40B4-BE49-F238E27FC236}">
                  <a16:creationId xmlns:a16="http://schemas.microsoft.com/office/drawing/2014/main" xmlns="" id="{E5AC7BF3-AC5D-4F62-9A20-82CC513D4DF6}"/>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1032" name="Hình ảnh 1031">
            <a:extLst>
              <a:ext uri="{FF2B5EF4-FFF2-40B4-BE49-F238E27FC236}">
                <a16:creationId xmlns:a16="http://schemas.microsoft.com/office/drawing/2014/main" xmlns="" id="{48662F6C-4657-4ABA-9EB9-F3ECFE7D4E43}"/>
              </a:ext>
            </a:extLst>
          </p:cNvPr>
          <p:cNvPicPr>
            <a:picLocks noChangeAspect="1"/>
          </p:cNvPicPr>
          <p:nvPr/>
        </p:nvPicPr>
        <p:blipFill rotWithShape="1">
          <a:blip r:embed="rId13">
            <a:extLst>
              <a:ext uri="{28A0092B-C50C-407E-A947-70E740481C1C}">
                <a14:useLocalDpi xmlns:a14="http://schemas.microsoft.com/office/drawing/2010/main" val="0"/>
              </a:ext>
            </a:extLst>
          </a:blip>
          <a:srcRect l="16470" t="17916" r="33119" b="22917"/>
          <a:stretch/>
        </p:blipFill>
        <p:spPr>
          <a:xfrm>
            <a:off x="2905321" y="3990653"/>
            <a:ext cx="1507331" cy="995540"/>
          </a:xfrm>
          <a:prstGeom prst="rect">
            <a:avLst/>
          </a:prstGeom>
        </p:spPr>
      </p:pic>
      <p:pic>
        <p:nvPicPr>
          <p:cNvPr id="85" name="Hình ảnh 84">
            <a:extLst>
              <a:ext uri="{FF2B5EF4-FFF2-40B4-BE49-F238E27FC236}">
                <a16:creationId xmlns:a16="http://schemas.microsoft.com/office/drawing/2014/main" xmlns="" id="{5A89A515-4202-4760-9B12-076A6DFD4F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9655" y="-296863"/>
            <a:ext cx="224627" cy="296863"/>
          </a:xfrm>
          <a:prstGeom prst="rect">
            <a:avLst/>
          </a:prstGeom>
        </p:spPr>
      </p:pic>
      <p:grpSp>
        <p:nvGrpSpPr>
          <p:cNvPr id="46" name="Nhóm 45">
            <a:extLst>
              <a:ext uri="{FF2B5EF4-FFF2-40B4-BE49-F238E27FC236}">
                <a16:creationId xmlns:a16="http://schemas.microsoft.com/office/drawing/2014/main" xmlns="" id="{BB1075B1-D75C-4397-8386-58005A0F3F9F}"/>
              </a:ext>
            </a:extLst>
          </p:cNvPr>
          <p:cNvGrpSpPr/>
          <p:nvPr/>
        </p:nvGrpSpPr>
        <p:grpSpPr>
          <a:xfrm>
            <a:off x="4905916" y="4296821"/>
            <a:ext cx="1119266" cy="624390"/>
            <a:chOff x="2727221" y="2422689"/>
            <a:chExt cx="4673704" cy="2607256"/>
          </a:xfrm>
        </p:grpSpPr>
        <p:sp>
          <p:nvSpPr>
            <p:cNvPr id="47" name="Hình Bầu dục 46">
              <a:extLst>
                <a:ext uri="{FF2B5EF4-FFF2-40B4-BE49-F238E27FC236}">
                  <a16:creationId xmlns:a16="http://schemas.microsoft.com/office/drawing/2014/main" xmlns="" id="{DACA63BB-8110-4279-A505-474D218D16CD}"/>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48" name="Hình tự do: Hình 47">
              <a:extLst>
                <a:ext uri="{FF2B5EF4-FFF2-40B4-BE49-F238E27FC236}">
                  <a16:creationId xmlns:a16="http://schemas.microsoft.com/office/drawing/2014/main" xmlns="" id="{ADF26A2E-AB12-4124-9420-909218D25735}"/>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9" name="Hình tự do: Hình 48">
              <a:extLst>
                <a:ext uri="{FF2B5EF4-FFF2-40B4-BE49-F238E27FC236}">
                  <a16:creationId xmlns:a16="http://schemas.microsoft.com/office/drawing/2014/main" xmlns="" id="{EF940A58-FA4C-4343-B2BC-7CAD2A9223C8}"/>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0" name="Hình tự do: Hình 49">
              <a:extLst>
                <a:ext uri="{FF2B5EF4-FFF2-40B4-BE49-F238E27FC236}">
                  <a16:creationId xmlns:a16="http://schemas.microsoft.com/office/drawing/2014/main" xmlns="" id="{F620663F-5B08-45D0-8120-9E2E92D8AC15}"/>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51" name="Hình tự do: Hình 50">
              <a:extLst>
                <a:ext uri="{FF2B5EF4-FFF2-40B4-BE49-F238E27FC236}">
                  <a16:creationId xmlns:a16="http://schemas.microsoft.com/office/drawing/2014/main" xmlns="" id="{4986739F-4F0F-49FB-BA1E-78833FDD784B}"/>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2" name="Hình tự do: Hình 51">
              <a:extLst>
                <a:ext uri="{FF2B5EF4-FFF2-40B4-BE49-F238E27FC236}">
                  <a16:creationId xmlns:a16="http://schemas.microsoft.com/office/drawing/2014/main" xmlns="" id="{CDA07E54-AD10-43CC-BC55-66A0662F8500}"/>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53" name="Hình ảnh 52">
            <a:extLst>
              <a:ext uri="{FF2B5EF4-FFF2-40B4-BE49-F238E27FC236}">
                <a16:creationId xmlns:a16="http://schemas.microsoft.com/office/drawing/2014/main" xmlns="" id="{FE84DD42-2C0C-485A-AF15-06F3B6D95869}"/>
              </a:ext>
            </a:extLst>
          </p:cNvPr>
          <p:cNvPicPr>
            <a:picLocks noChangeAspect="1"/>
          </p:cNvPicPr>
          <p:nvPr/>
        </p:nvPicPr>
        <p:blipFill rotWithShape="1">
          <a:blip r:embed="rId13">
            <a:extLst>
              <a:ext uri="{28A0092B-C50C-407E-A947-70E740481C1C}">
                <a14:useLocalDpi xmlns:a14="http://schemas.microsoft.com/office/drawing/2010/main" val="0"/>
              </a:ext>
            </a:extLst>
          </a:blip>
          <a:srcRect l="16470" t="17916" r="33119" b="22917"/>
          <a:stretch/>
        </p:blipFill>
        <p:spPr>
          <a:xfrm>
            <a:off x="4727774" y="3994583"/>
            <a:ext cx="1507331" cy="995540"/>
          </a:xfrm>
          <a:prstGeom prst="rect">
            <a:avLst/>
          </a:prstGeom>
        </p:spPr>
      </p:pic>
      <p:pic>
        <p:nvPicPr>
          <p:cNvPr id="54" name="Hình ảnh 53">
            <a:extLst>
              <a:ext uri="{FF2B5EF4-FFF2-40B4-BE49-F238E27FC236}">
                <a16:creationId xmlns:a16="http://schemas.microsoft.com/office/drawing/2014/main" xmlns="" id="{CA8E6BE3-CAEB-4E66-BD3E-8023F4E6EA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2805" y="-296863"/>
            <a:ext cx="224627" cy="296863"/>
          </a:xfrm>
          <a:prstGeom prst="rect">
            <a:avLst/>
          </a:prstGeom>
        </p:spPr>
      </p:pic>
      <p:grpSp>
        <p:nvGrpSpPr>
          <p:cNvPr id="55" name="Nhóm 54">
            <a:extLst>
              <a:ext uri="{FF2B5EF4-FFF2-40B4-BE49-F238E27FC236}">
                <a16:creationId xmlns:a16="http://schemas.microsoft.com/office/drawing/2014/main" xmlns="" id="{62935B4A-C44E-4E40-BD30-D953B99A40F0}"/>
              </a:ext>
            </a:extLst>
          </p:cNvPr>
          <p:cNvGrpSpPr/>
          <p:nvPr/>
        </p:nvGrpSpPr>
        <p:grpSpPr>
          <a:xfrm>
            <a:off x="6699203" y="4277829"/>
            <a:ext cx="1119266" cy="624390"/>
            <a:chOff x="2727221" y="2422689"/>
            <a:chExt cx="4673704" cy="2607256"/>
          </a:xfrm>
        </p:grpSpPr>
        <p:sp>
          <p:nvSpPr>
            <p:cNvPr id="56" name="Hình Bầu dục 55">
              <a:extLst>
                <a:ext uri="{FF2B5EF4-FFF2-40B4-BE49-F238E27FC236}">
                  <a16:creationId xmlns:a16="http://schemas.microsoft.com/office/drawing/2014/main" xmlns="" id="{0BD6F720-711D-4160-89A6-29262C52F63A}"/>
                </a:ext>
              </a:extLst>
            </p:cNvPr>
            <p:cNvSpPr/>
            <p:nvPr/>
          </p:nvSpPr>
          <p:spPr>
            <a:xfrm>
              <a:off x="3761295" y="2422689"/>
              <a:ext cx="2648932" cy="2356701"/>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57" name="Hình tự do: Hình 56">
              <a:extLst>
                <a:ext uri="{FF2B5EF4-FFF2-40B4-BE49-F238E27FC236}">
                  <a16:creationId xmlns:a16="http://schemas.microsoft.com/office/drawing/2014/main" xmlns="" id="{0BDD4FDC-4502-4853-B5CC-8137F1A761B3}"/>
                </a:ext>
              </a:extLst>
            </p:cNvPr>
            <p:cNvSpPr/>
            <p:nvPr/>
          </p:nvSpPr>
          <p:spPr>
            <a:xfrm>
              <a:off x="4417245" y="3246967"/>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8" name="Hình tự do: Hình 57">
              <a:extLst>
                <a:ext uri="{FF2B5EF4-FFF2-40B4-BE49-F238E27FC236}">
                  <a16:creationId xmlns:a16="http://schemas.microsoft.com/office/drawing/2014/main" xmlns="" id="{B8ECDE63-5CC7-470E-AAC9-C7100A1A2019}"/>
                </a:ext>
              </a:extLst>
            </p:cNvPr>
            <p:cNvSpPr/>
            <p:nvPr/>
          </p:nvSpPr>
          <p:spPr>
            <a:xfrm>
              <a:off x="5331645" y="3268133"/>
              <a:ext cx="434394" cy="755652"/>
            </a:xfrm>
            <a:custGeom>
              <a:avLst/>
              <a:gdLst>
                <a:gd name="connsiteX0" fmla="*/ 190500 w 658283"/>
                <a:gd name="connsiteY0" fmla="*/ 524933 h 1145117"/>
                <a:gd name="connsiteX1" fmla="*/ 21167 w 658283"/>
                <a:gd name="connsiteY1" fmla="*/ 209550 h 1145117"/>
                <a:gd name="connsiteX2" fmla="*/ 0 w 658283"/>
                <a:gd name="connsiteY2" fmla="*/ 61383 h 1145117"/>
                <a:gd name="connsiteX3" fmla="*/ 110067 w 658283"/>
                <a:gd name="connsiteY3" fmla="*/ 146050 h 1145117"/>
                <a:gd name="connsiteX4" fmla="*/ 258233 w 658283"/>
                <a:gd name="connsiteY4" fmla="*/ 421217 h 1145117"/>
                <a:gd name="connsiteX5" fmla="*/ 254000 w 658283"/>
                <a:gd name="connsiteY5" fmla="*/ 122767 h 1145117"/>
                <a:gd name="connsiteX6" fmla="*/ 302683 w 658283"/>
                <a:gd name="connsiteY6" fmla="*/ 0 h 1145117"/>
                <a:gd name="connsiteX7" fmla="*/ 372533 w 658283"/>
                <a:gd name="connsiteY7" fmla="*/ 122767 h 1145117"/>
                <a:gd name="connsiteX8" fmla="*/ 364067 w 658283"/>
                <a:gd name="connsiteY8" fmla="*/ 436033 h 1145117"/>
                <a:gd name="connsiteX9" fmla="*/ 518583 w 658283"/>
                <a:gd name="connsiteY9" fmla="*/ 198967 h 1145117"/>
                <a:gd name="connsiteX10" fmla="*/ 658283 w 658283"/>
                <a:gd name="connsiteY10" fmla="*/ 143933 h 1145117"/>
                <a:gd name="connsiteX11" fmla="*/ 611717 w 658283"/>
                <a:gd name="connsiteY11" fmla="*/ 283633 h 1145117"/>
                <a:gd name="connsiteX12" fmla="*/ 376767 w 658283"/>
                <a:gd name="connsiteY12" fmla="*/ 649817 h 1145117"/>
                <a:gd name="connsiteX13" fmla="*/ 351367 w 658283"/>
                <a:gd name="connsiteY13" fmla="*/ 1026583 h 1145117"/>
                <a:gd name="connsiteX14" fmla="*/ 281517 w 658283"/>
                <a:gd name="connsiteY14" fmla="*/ 1145117 h 1145117"/>
                <a:gd name="connsiteX15" fmla="*/ 234950 w 658283"/>
                <a:gd name="connsiteY15" fmla="*/ 1028700 h 1145117"/>
                <a:gd name="connsiteX16" fmla="*/ 247650 w 658283"/>
                <a:gd name="connsiteY16" fmla="*/ 654050 h 1145117"/>
                <a:gd name="connsiteX17" fmla="*/ 190500 w 658283"/>
                <a:gd name="connsiteY17" fmla="*/ 524933 h 114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283" h="1145117">
                  <a:moveTo>
                    <a:pt x="190500" y="524933"/>
                  </a:moveTo>
                  <a:lnTo>
                    <a:pt x="21167" y="209550"/>
                  </a:lnTo>
                  <a:lnTo>
                    <a:pt x="0" y="61383"/>
                  </a:lnTo>
                  <a:lnTo>
                    <a:pt x="110067" y="146050"/>
                  </a:lnTo>
                  <a:lnTo>
                    <a:pt x="258233" y="421217"/>
                  </a:lnTo>
                  <a:lnTo>
                    <a:pt x="254000" y="122767"/>
                  </a:lnTo>
                  <a:lnTo>
                    <a:pt x="302683" y="0"/>
                  </a:lnTo>
                  <a:lnTo>
                    <a:pt x="372533" y="122767"/>
                  </a:lnTo>
                  <a:lnTo>
                    <a:pt x="364067" y="436033"/>
                  </a:lnTo>
                  <a:lnTo>
                    <a:pt x="518583" y="198967"/>
                  </a:lnTo>
                  <a:lnTo>
                    <a:pt x="658283" y="143933"/>
                  </a:lnTo>
                  <a:lnTo>
                    <a:pt x="611717" y="283633"/>
                  </a:lnTo>
                  <a:lnTo>
                    <a:pt x="376767" y="649817"/>
                  </a:lnTo>
                  <a:lnTo>
                    <a:pt x="351367" y="1026583"/>
                  </a:lnTo>
                  <a:lnTo>
                    <a:pt x="281517" y="1145117"/>
                  </a:lnTo>
                  <a:lnTo>
                    <a:pt x="234950" y="1028700"/>
                  </a:lnTo>
                  <a:lnTo>
                    <a:pt x="247650" y="654050"/>
                  </a:lnTo>
                  <a:lnTo>
                    <a:pt x="190500" y="5249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9" name="Hình tự do: Hình 58">
              <a:extLst>
                <a:ext uri="{FF2B5EF4-FFF2-40B4-BE49-F238E27FC236}">
                  <a16:creationId xmlns:a16="http://schemas.microsoft.com/office/drawing/2014/main" xmlns="" id="{16EE99B0-0560-47CD-A1AE-D73856CBCC64}"/>
                </a:ext>
              </a:extLst>
            </p:cNvPr>
            <p:cNvSpPr/>
            <p:nvPr/>
          </p:nvSpPr>
          <p:spPr>
            <a:xfrm rot="453931">
              <a:off x="2727221" y="2834218"/>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60" name="Hình tự do: Hình 59">
              <a:extLst>
                <a:ext uri="{FF2B5EF4-FFF2-40B4-BE49-F238E27FC236}">
                  <a16:creationId xmlns:a16="http://schemas.microsoft.com/office/drawing/2014/main" xmlns="" id="{424FD49A-D377-45C4-B468-7E73F75AEDC3}"/>
                </a:ext>
              </a:extLst>
            </p:cNvPr>
            <p:cNvSpPr/>
            <p:nvPr/>
          </p:nvSpPr>
          <p:spPr>
            <a:xfrm>
              <a:off x="4356298" y="4220634"/>
              <a:ext cx="1396126" cy="809311"/>
            </a:xfrm>
            <a:custGeom>
              <a:avLst/>
              <a:gdLst>
                <a:gd name="connsiteX0" fmla="*/ 287867 w 1371600"/>
                <a:gd name="connsiteY0" fmla="*/ 55034 h 791634"/>
                <a:gd name="connsiteX1" fmla="*/ 0 w 1371600"/>
                <a:gd name="connsiteY1" fmla="*/ 520700 h 791634"/>
                <a:gd name="connsiteX2" fmla="*/ 50800 w 1371600"/>
                <a:gd name="connsiteY2" fmla="*/ 728134 h 791634"/>
                <a:gd name="connsiteX3" fmla="*/ 359833 w 1371600"/>
                <a:gd name="connsiteY3" fmla="*/ 745067 h 791634"/>
                <a:gd name="connsiteX4" fmla="*/ 550333 w 1371600"/>
                <a:gd name="connsiteY4" fmla="*/ 139700 h 791634"/>
                <a:gd name="connsiteX5" fmla="*/ 423333 w 1371600"/>
                <a:gd name="connsiteY5" fmla="*/ 630767 h 791634"/>
                <a:gd name="connsiteX6" fmla="*/ 558800 w 1371600"/>
                <a:gd name="connsiteY6" fmla="*/ 791634 h 791634"/>
                <a:gd name="connsiteX7" fmla="*/ 867833 w 1371600"/>
                <a:gd name="connsiteY7" fmla="*/ 766234 h 791634"/>
                <a:gd name="connsiteX8" fmla="*/ 918633 w 1371600"/>
                <a:gd name="connsiteY8" fmla="*/ 635000 h 791634"/>
                <a:gd name="connsiteX9" fmla="*/ 817033 w 1371600"/>
                <a:gd name="connsiteY9" fmla="*/ 114300 h 791634"/>
                <a:gd name="connsiteX10" fmla="*/ 960967 w 1371600"/>
                <a:gd name="connsiteY10" fmla="*/ 651934 h 791634"/>
                <a:gd name="connsiteX11" fmla="*/ 1087967 w 1371600"/>
                <a:gd name="connsiteY11" fmla="*/ 723900 h 791634"/>
                <a:gd name="connsiteX12" fmla="*/ 1308100 w 1371600"/>
                <a:gd name="connsiteY12" fmla="*/ 698500 h 791634"/>
                <a:gd name="connsiteX13" fmla="*/ 1371600 w 1371600"/>
                <a:gd name="connsiteY13" fmla="*/ 448734 h 791634"/>
                <a:gd name="connsiteX14" fmla="*/ 1066800 w 1371600"/>
                <a:gd name="connsiteY14" fmla="*/ 0 h 791634"/>
                <a:gd name="connsiteX0" fmla="*/ 297823 w 1381556"/>
                <a:gd name="connsiteY0" fmla="*/ 55034 h 791634"/>
                <a:gd name="connsiteX1" fmla="*/ 9956 w 1381556"/>
                <a:gd name="connsiteY1" fmla="*/ 520700 h 791634"/>
                <a:gd name="connsiteX2" fmla="*/ 60756 w 1381556"/>
                <a:gd name="connsiteY2" fmla="*/ 728134 h 791634"/>
                <a:gd name="connsiteX3" fmla="*/ 369789 w 1381556"/>
                <a:gd name="connsiteY3" fmla="*/ 745067 h 791634"/>
                <a:gd name="connsiteX4" fmla="*/ 560289 w 1381556"/>
                <a:gd name="connsiteY4" fmla="*/ 139700 h 791634"/>
                <a:gd name="connsiteX5" fmla="*/ 433289 w 1381556"/>
                <a:gd name="connsiteY5" fmla="*/ 630767 h 791634"/>
                <a:gd name="connsiteX6" fmla="*/ 568756 w 1381556"/>
                <a:gd name="connsiteY6" fmla="*/ 791634 h 791634"/>
                <a:gd name="connsiteX7" fmla="*/ 877789 w 1381556"/>
                <a:gd name="connsiteY7" fmla="*/ 766234 h 791634"/>
                <a:gd name="connsiteX8" fmla="*/ 928589 w 1381556"/>
                <a:gd name="connsiteY8" fmla="*/ 635000 h 791634"/>
                <a:gd name="connsiteX9" fmla="*/ 826989 w 1381556"/>
                <a:gd name="connsiteY9" fmla="*/ 114300 h 791634"/>
                <a:gd name="connsiteX10" fmla="*/ 970923 w 1381556"/>
                <a:gd name="connsiteY10" fmla="*/ 651934 h 791634"/>
                <a:gd name="connsiteX11" fmla="*/ 1097923 w 1381556"/>
                <a:gd name="connsiteY11" fmla="*/ 723900 h 791634"/>
                <a:gd name="connsiteX12" fmla="*/ 1318056 w 1381556"/>
                <a:gd name="connsiteY12" fmla="*/ 698500 h 791634"/>
                <a:gd name="connsiteX13" fmla="*/ 1381556 w 1381556"/>
                <a:gd name="connsiteY13" fmla="*/ 448734 h 791634"/>
                <a:gd name="connsiteX14" fmla="*/ 1076756 w 1381556"/>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651 w 1386384"/>
                <a:gd name="connsiteY0" fmla="*/ 55034 h 791634"/>
                <a:gd name="connsiteX1" fmla="*/ 14784 w 1386384"/>
                <a:gd name="connsiteY1" fmla="*/ 520700 h 791634"/>
                <a:gd name="connsiteX2" fmla="*/ 65584 w 1386384"/>
                <a:gd name="connsiteY2" fmla="*/ 728134 h 791634"/>
                <a:gd name="connsiteX3" fmla="*/ 374617 w 1386384"/>
                <a:gd name="connsiteY3" fmla="*/ 745067 h 791634"/>
                <a:gd name="connsiteX4" fmla="*/ 565117 w 1386384"/>
                <a:gd name="connsiteY4" fmla="*/ 139700 h 791634"/>
                <a:gd name="connsiteX5" fmla="*/ 438117 w 1386384"/>
                <a:gd name="connsiteY5" fmla="*/ 630767 h 791634"/>
                <a:gd name="connsiteX6" fmla="*/ 573584 w 1386384"/>
                <a:gd name="connsiteY6" fmla="*/ 791634 h 791634"/>
                <a:gd name="connsiteX7" fmla="*/ 882617 w 1386384"/>
                <a:gd name="connsiteY7" fmla="*/ 766234 h 791634"/>
                <a:gd name="connsiteX8" fmla="*/ 933417 w 1386384"/>
                <a:gd name="connsiteY8" fmla="*/ 635000 h 791634"/>
                <a:gd name="connsiteX9" fmla="*/ 831817 w 1386384"/>
                <a:gd name="connsiteY9" fmla="*/ 114300 h 791634"/>
                <a:gd name="connsiteX10" fmla="*/ 975751 w 1386384"/>
                <a:gd name="connsiteY10" fmla="*/ 651934 h 791634"/>
                <a:gd name="connsiteX11" fmla="*/ 1102751 w 1386384"/>
                <a:gd name="connsiteY11" fmla="*/ 723900 h 791634"/>
                <a:gd name="connsiteX12" fmla="*/ 1322884 w 1386384"/>
                <a:gd name="connsiteY12" fmla="*/ 698500 h 791634"/>
                <a:gd name="connsiteX13" fmla="*/ 1386384 w 1386384"/>
                <a:gd name="connsiteY13" fmla="*/ 448734 h 791634"/>
                <a:gd name="connsiteX14" fmla="*/ 1081584 w 1386384"/>
                <a:gd name="connsiteY14" fmla="*/ 0 h 791634"/>
                <a:gd name="connsiteX0" fmla="*/ 302337 w 1386070"/>
                <a:gd name="connsiteY0" fmla="*/ 55034 h 791634"/>
                <a:gd name="connsiteX1" fmla="*/ 14470 w 1386070"/>
                <a:gd name="connsiteY1" fmla="*/ 520700 h 791634"/>
                <a:gd name="connsiteX2" fmla="*/ 66857 w 1386070"/>
                <a:gd name="connsiteY2" fmla="*/ 732896 h 791634"/>
                <a:gd name="connsiteX3" fmla="*/ 374303 w 1386070"/>
                <a:gd name="connsiteY3" fmla="*/ 745067 h 791634"/>
                <a:gd name="connsiteX4" fmla="*/ 564803 w 1386070"/>
                <a:gd name="connsiteY4" fmla="*/ 139700 h 791634"/>
                <a:gd name="connsiteX5" fmla="*/ 437803 w 1386070"/>
                <a:gd name="connsiteY5" fmla="*/ 630767 h 791634"/>
                <a:gd name="connsiteX6" fmla="*/ 573270 w 1386070"/>
                <a:gd name="connsiteY6" fmla="*/ 791634 h 791634"/>
                <a:gd name="connsiteX7" fmla="*/ 882303 w 1386070"/>
                <a:gd name="connsiteY7" fmla="*/ 766234 h 791634"/>
                <a:gd name="connsiteX8" fmla="*/ 933103 w 1386070"/>
                <a:gd name="connsiteY8" fmla="*/ 635000 h 791634"/>
                <a:gd name="connsiteX9" fmla="*/ 831503 w 1386070"/>
                <a:gd name="connsiteY9" fmla="*/ 114300 h 791634"/>
                <a:gd name="connsiteX10" fmla="*/ 975437 w 1386070"/>
                <a:gd name="connsiteY10" fmla="*/ 651934 h 791634"/>
                <a:gd name="connsiteX11" fmla="*/ 1102437 w 1386070"/>
                <a:gd name="connsiteY11" fmla="*/ 723900 h 791634"/>
                <a:gd name="connsiteX12" fmla="*/ 1322570 w 1386070"/>
                <a:gd name="connsiteY12" fmla="*/ 698500 h 791634"/>
                <a:gd name="connsiteX13" fmla="*/ 1386070 w 1386070"/>
                <a:gd name="connsiteY13" fmla="*/ 448734 h 791634"/>
                <a:gd name="connsiteX14" fmla="*/ 1081270 w 1386070"/>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34"/>
                <a:gd name="connsiteX1" fmla="*/ 12503 w 1384103"/>
                <a:gd name="connsiteY1" fmla="*/ 520700 h 791634"/>
                <a:gd name="connsiteX2" fmla="*/ 64890 w 1384103"/>
                <a:gd name="connsiteY2" fmla="*/ 732896 h 791634"/>
                <a:gd name="connsiteX3" fmla="*/ 372336 w 1384103"/>
                <a:gd name="connsiteY3" fmla="*/ 745067 h 791634"/>
                <a:gd name="connsiteX4" fmla="*/ 562836 w 1384103"/>
                <a:gd name="connsiteY4" fmla="*/ 139700 h 791634"/>
                <a:gd name="connsiteX5" fmla="*/ 435836 w 1384103"/>
                <a:gd name="connsiteY5" fmla="*/ 630767 h 791634"/>
                <a:gd name="connsiteX6" fmla="*/ 571303 w 1384103"/>
                <a:gd name="connsiteY6" fmla="*/ 791634 h 791634"/>
                <a:gd name="connsiteX7" fmla="*/ 880336 w 1384103"/>
                <a:gd name="connsiteY7" fmla="*/ 766234 h 791634"/>
                <a:gd name="connsiteX8" fmla="*/ 931136 w 1384103"/>
                <a:gd name="connsiteY8" fmla="*/ 635000 h 791634"/>
                <a:gd name="connsiteX9" fmla="*/ 829536 w 1384103"/>
                <a:gd name="connsiteY9" fmla="*/ 114300 h 791634"/>
                <a:gd name="connsiteX10" fmla="*/ 973470 w 1384103"/>
                <a:gd name="connsiteY10" fmla="*/ 651934 h 791634"/>
                <a:gd name="connsiteX11" fmla="*/ 1100470 w 1384103"/>
                <a:gd name="connsiteY11" fmla="*/ 723900 h 791634"/>
                <a:gd name="connsiteX12" fmla="*/ 1320603 w 1384103"/>
                <a:gd name="connsiteY12" fmla="*/ 698500 h 791634"/>
                <a:gd name="connsiteX13" fmla="*/ 1384103 w 1384103"/>
                <a:gd name="connsiteY13" fmla="*/ 448734 h 791634"/>
                <a:gd name="connsiteX14" fmla="*/ 1079303 w 1384103"/>
                <a:gd name="connsiteY14" fmla="*/ 0 h 791634"/>
                <a:gd name="connsiteX0" fmla="*/ 300370 w 1384103"/>
                <a:gd name="connsiteY0" fmla="*/ 55034 h 791640"/>
                <a:gd name="connsiteX1" fmla="*/ 12503 w 1384103"/>
                <a:gd name="connsiteY1" fmla="*/ 520700 h 791640"/>
                <a:gd name="connsiteX2" fmla="*/ 64890 w 1384103"/>
                <a:gd name="connsiteY2" fmla="*/ 732896 h 791640"/>
                <a:gd name="connsiteX3" fmla="*/ 372336 w 1384103"/>
                <a:gd name="connsiteY3" fmla="*/ 745067 h 791640"/>
                <a:gd name="connsiteX4" fmla="*/ 562836 w 1384103"/>
                <a:gd name="connsiteY4" fmla="*/ 139700 h 791640"/>
                <a:gd name="connsiteX5" fmla="*/ 435836 w 1384103"/>
                <a:gd name="connsiteY5" fmla="*/ 630767 h 791640"/>
                <a:gd name="connsiteX6" fmla="*/ 571303 w 1384103"/>
                <a:gd name="connsiteY6" fmla="*/ 791634 h 791640"/>
                <a:gd name="connsiteX7" fmla="*/ 880336 w 1384103"/>
                <a:gd name="connsiteY7" fmla="*/ 766234 h 791640"/>
                <a:gd name="connsiteX8" fmla="*/ 931136 w 1384103"/>
                <a:gd name="connsiteY8" fmla="*/ 635000 h 791640"/>
                <a:gd name="connsiteX9" fmla="*/ 829536 w 1384103"/>
                <a:gd name="connsiteY9" fmla="*/ 114300 h 791640"/>
                <a:gd name="connsiteX10" fmla="*/ 973470 w 1384103"/>
                <a:gd name="connsiteY10" fmla="*/ 651934 h 791640"/>
                <a:gd name="connsiteX11" fmla="*/ 1100470 w 1384103"/>
                <a:gd name="connsiteY11" fmla="*/ 723900 h 791640"/>
                <a:gd name="connsiteX12" fmla="*/ 1320603 w 1384103"/>
                <a:gd name="connsiteY12" fmla="*/ 698500 h 791640"/>
                <a:gd name="connsiteX13" fmla="*/ 1384103 w 1384103"/>
                <a:gd name="connsiteY13" fmla="*/ 448734 h 791640"/>
                <a:gd name="connsiteX14" fmla="*/ 1079303 w 1384103"/>
                <a:gd name="connsiteY14" fmla="*/ 0 h 791640"/>
                <a:gd name="connsiteX0" fmla="*/ 300370 w 1384103"/>
                <a:gd name="connsiteY0" fmla="*/ 55034 h 804337"/>
                <a:gd name="connsiteX1" fmla="*/ 12503 w 1384103"/>
                <a:gd name="connsiteY1" fmla="*/ 520700 h 804337"/>
                <a:gd name="connsiteX2" fmla="*/ 64890 w 1384103"/>
                <a:gd name="connsiteY2" fmla="*/ 732896 h 804337"/>
                <a:gd name="connsiteX3" fmla="*/ 372336 w 1384103"/>
                <a:gd name="connsiteY3" fmla="*/ 745067 h 804337"/>
                <a:gd name="connsiteX4" fmla="*/ 562836 w 1384103"/>
                <a:gd name="connsiteY4" fmla="*/ 139700 h 804337"/>
                <a:gd name="connsiteX5" fmla="*/ 435836 w 1384103"/>
                <a:gd name="connsiteY5" fmla="*/ 630767 h 804337"/>
                <a:gd name="connsiteX6" fmla="*/ 571303 w 1384103"/>
                <a:gd name="connsiteY6" fmla="*/ 804334 h 804337"/>
                <a:gd name="connsiteX7" fmla="*/ 880336 w 1384103"/>
                <a:gd name="connsiteY7" fmla="*/ 766234 h 804337"/>
                <a:gd name="connsiteX8" fmla="*/ 931136 w 1384103"/>
                <a:gd name="connsiteY8" fmla="*/ 635000 h 804337"/>
                <a:gd name="connsiteX9" fmla="*/ 829536 w 1384103"/>
                <a:gd name="connsiteY9" fmla="*/ 114300 h 804337"/>
                <a:gd name="connsiteX10" fmla="*/ 973470 w 1384103"/>
                <a:gd name="connsiteY10" fmla="*/ 651934 h 804337"/>
                <a:gd name="connsiteX11" fmla="*/ 1100470 w 1384103"/>
                <a:gd name="connsiteY11" fmla="*/ 723900 h 804337"/>
                <a:gd name="connsiteX12" fmla="*/ 1320603 w 1384103"/>
                <a:gd name="connsiteY12" fmla="*/ 698500 h 804337"/>
                <a:gd name="connsiteX13" fmla="*/ 1384103 w 1384103"/>
                <a:gd name="connsiteY13" fmla="*/ 448734 h 804337"/>
                <a:gd name="connsiteX14" fmla="*/ 1079303 w 1384103"/>
                <a:gd name="connsiteY14" fmla="*/ 0 h 804337"/>
                <a:gd name="connsiteX0" fmla="*/ 300370 w 1384103"/>
                <a:gd name="connsiteY0" fmla="*/ 55034 h 805958"/>
                <a:gd name="connsiteX1" fmla="*/ 12503 w 1384103"/>
                <a:gd name="connsiteY1" fmla="*/ 520700 h 805958"/>
                <a:gd name="connsiteX2" fmla="*/ 64890 w 1384103"/>
                <a:gd name="connsiteY2" fmla="*/ 732896 h 805958"/>
                <a:gd name="connsiteX3" fmla="*/ 372336 w 1384103"/>
                <a:gd name="connsiteY3" fmla="*/ 745067 h 805958"/>
                <a:gd name="connsiteX4" fmla="*/ 562836 w 1384103"/>
                <a:gd name="connsiteY4" fmla="*/ 139700 h 805958"/>
                <a:gd name="connsiteX5" fmla="*/ 435836 w 1384103"/>
                <a:gd name="connsiteY5" fmla="*/ 630767 h 805958"/>
                <a:gd name="connsiteX6" fmla="*/ 571303 w 1384103"/>
                <a:gd name="connsiteY6" fmla="*/ 804334 h 805958"/>
                <a:gd name="connsiteX7" fmla="*/ 880336 w 1384103"/>
                <a:gd name="connsiteY7" fmla="*/ 766234 h 805958"/>
                <a:gd name="connsiteX8" fmla="*/ 931136 w 1384103"/>
                <a:gd name="connsiteY8" fmla="*/ 635000 h 805958"/>
                <a:gd name="connsiteX9" fmla="*/ 829536 w 1384103"/>
                <a:gd name="connsiteY9" fmla="*/ 114300 h 805958"/>
                <a:gd name="connsiteX10" fmla="*/ 973470 w 1384103"/>
                <a:gd name="connsiteY10" fmla="*/ 651934 h 805958"/>
                <a:gd name="connsiteX11" fmla="*/ 1100470 w 1384103"/>
                <a:gd name="connsiteY11" fmla="*/ 723900 h 805958"/>
                <a:gd name="connsiteX12" fmla="*/ 1320603 w 1384103"/>
                <a:gd name="connsiteY12" fmla="*/ 698500 h 805958"/>
                <a:gd name="connsiteX13" fmla="*/ 1384103 w 1384103"/>
                <a:gd name="connsiteY13" fmla="*/ 448734 h 805958"/>
                <a:gd name="connsiteX14" fmla="*/ 1079303 w 1384103"/>
                <a:gd name="connsiteY14" fmla="*/ 0 h 805958"/>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35836 w 1384103"/>
                <a:gd name="connsiteY5" fmla="*/ 630767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84103 w 1384103"/>
                <a:gd name="connsiteY13" fmla="*/ 448734 h 809311"/>
                <a:gd name="connsiteX14" fmla="*/ 1079303 w 1384103"/>
                <a:gd name="connsiteY14"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84103"/>
                <a:gd name="connsiteY0" fmla="*/ 55034 h 809311"/>
                <a:gd name="connsiteX1" fmla="*/ 12503 w 1384103"/>
                <a:gd name="connsiteY1" fmla="*/ 520700 h 809311"/>
                <a:gd name="connsiteX2" fmla="*/ 64890 w 1384103"/>
                <a:gd name="connsiteY2" fmla="*/ 732896 h 809311"/>
                <a:gd name="connsiteX3" fmla="*/ 372336 w 1384103"/>
                <a:gd name="connsiteY3" fmla="*/ 745067 h 809311"/>
                <a:gd name="connsiteX4" fmla="*/ 562836 w 1384103"/>
                <a:gd name="connsiteY4" fmla="*/ 139700 h 809311"/>
                <a:gd name="connsiteX5" fmla="*/ 445361 w 1384103"/>
                <a:gd name="connsiteY5" fmla="*/ 629179 h 809311"/>
                <a:gd name="connsiteX6" fmla="*/ 571303 w 1384103"/>
                <a:gd name="connsiteY6" fmla="*/ 804334 h 809311"/>
                <a:gd name="connsiteX7" fmla="*/ 880336 w 1384103"/>
                <a:gd name="connsiteY7" fmla="*/ 766234 h 809311"/>
                <a:gd name="connsiteX8" fmla="*/ 931136 w 1384103"/>
                <a:gd name="connsiteY8" fmla="*/ 635000 h 809311"/>
                <a:gd name="connsiteX9" fmla="*/ 829536 w 1384103"/>
                <a:gd name="connsiteY9" fmla="*/ 114300 h 809311"/>
                <a:gd name="connsiteX10" fmla="*/ 973470 w 1384103"/>
                <a:gd name="connsiteY10" fmla="*/ 651934 h 809311"/>
                <a:gd name="connsiteX11" fmla="*/ 1100470 w 1384103"/>
                <a:gd name="connsiteY11" fmla="*/ 723900 h 809311"/>
                <a:gd name="connsiteX12" fmla="*/ 1320603 w 1384103"/>
                <a:gd name="connsiteY12" fmla="*/ 698500 h 809311"/>
                <a:gd name="connsiteX13" fmla="*/ 1365053 w 1384103"/>
                <a:gd name="connsiteY13" fmla="*/ 632354 h 809311"/>
                <a:gd name="connsiteX14" fmla="*/ 1384103 w 1384103"/>
                <a:gd name="connsiteY14" fmla="*/ 448734 h 809311"/>
                <a:gd name="connsiteX15" fmla="*/ 1079303 w 1384103"/>
                <a:gd name="connsiteY15" fmla="*/ 0 h 809311"/>
                <a:gd name="connsiteX0" fmla="*/ 300370 w 1396204"/>
                <a:gd name="connsiteY0" fmla="*/ 55034 h 809311"/>
                <a:gd name="connsiteX1" fmla="*/ 12503 w 1396204"/>
                <a:gd name="connsiteY1" fmla="*/ 520700 h 809311"/>
                <a:gd name="connsiteX2" fmla="*/ 64890 w 1396204"/>
                <a:gd name="connsiteY2" fmla="*/ 732896 h 809311"/>
                <a:gd name="connsiteX3" fmla="*/ 372336 w 1396204"/>
                <a:gd name="connsiteY3" fmla="*/ 745067 h 809311"/>
                <a:gd name="connsiteX4" fmla="*/ 562836 w 1396204"/>
                <a:gd name="connsiteY4" fmla="*/ 139700 h 809311"/>
                <a:gd name="connsiteX5" fmla="*/ 445361 w 1396204"/>
                <a:gd name="connsiteY5" fmla="*/ 629179 h 809311"/>
                <a:gd name="connsiteX6" fmla="*/ 571303 w 1396204"/>
                <a:gd name="connsiteY6" fmla="*/ 804334 h 809311"/>
                <a:gd name="connsiteX7" fmla="*/ 880336 w 1396204"/>
                <a:gd name="connsiteY7" fmla="*/ 766234 h 809311"/>
                <a:gd name="connsiteX8" fmla="*/ 931136 w 1396204"/>
                <a:gd name="connsiteY8" fmla="*/ 635000 h 809311"/>
                <a:gd name="connsiteX9" fmla="*/ 829536 w 1396204"/>
                <a:gd name="connsiteY9" fmla="*/ 114300 h 809311"/>
                <a:gd name="connsiteX10" fmla="*/ 973470 w 1396204"/>
                <a:gd name="connsiteY10" fmla="*/ 651934 h 809311"/>
                <a:gd name="connsiteX11" fmla="*/ 1100470 w 1396204"/>
                <a:gd name="connsiteY11" fmla="*/ 723900 h 809311"/>
                <a:gd name="connsiteX12" fmla="*/ 1320603 w 1396204"/>
                <a:gd name="connsiteY12" fmla="*/ 698500 h 809311"/>
                <a:gd name="connsiteX13" fmla="*/ 1384103 w 1396204"/>
                <a:gd name="connsiteY13" fmla="*/ 608541 h 809311"/>
                <a:gd name="connsiteX14" fmla="*/ 1384103 w 1396204"/>
                <a:gd name="connsiteY14" fmla="*/ 448734 h 809311"/>
                <a:gd name="connsiteX15" fmla="*/ 1079303 w 1396204"/>
                <a:gd name="connsiteY15" fmla="*/ 0 h 809311"/>
                <a:gd name="connsiteX0" fmla="*/ 300370 w 1389256"/>
                <a:gd name="connsiteY0" fmla="*/ 55034 h 809311"/>
                <a:gd name="connsiteX1" fmla="*/ 12503 w 1389256"/>
                <a:gd name="connsiteY1" fmla="*/ 520700 h 809311"/>
                <a:gd name="connsiteX2" fmla="*/ 64890 w 1389256"/>
                <a:gd name="connsiteY2" fmla="*/ 732896 h 809311"/>
                <a:gd name="connsiteX3" fmla="*/ 372336 w 1389256"/>
                <a:gd name="connsiteY3" fmla="*/ 745067 h 809311"/>
                <a:gd name="connsiteX4" fmla="*/ 562836 w 1389256"/>
                <a:gd name="connsiteY4" fmla="*/ 139700 h 809311"/>
                <a:gd name="connsiteX5" fmla="*/ 445361 w 1389256"/>
                <a:gd name="connsiteY5" fmla="*/ 629179 h 809311"/>
                <a:gd name="connsiteX6" fmla="*/ 571303 w 1389256"/>
                <a:gd name="connsiteY6" fmla="*/ 804334 h 809311"/>
                <a:gd name="connsiteX7" fmla="*/ 880336 w 1389256"/>
                <a:gd name="connsiteY7" fmla="*/ 766234 h 809311"/>
                <a:gd name="connsiteX8" fmla="*/ 931136 w 1389256"/>
                <a:gd name="connsiteY8" fmla="*/ 635000 h 809311"/>
                <a:gd name="connsiteX9" fmla="*/ 829536 w 1389256"/>
                <a:gd name="connsiteY9" fmla="*/ 114300 h 809311"/>
                <a:gd name="connsiteX10" fmla="*/ 973470 w 1389256"/>
                <a:gd name="connsiteY10" fmla="*/ 651934 h 809311"/>
                <a:gd name="connsiteX11" fmla="*/ 1100470 w 1389256"/>
                <a:gd name="connsiteY11" fmla="*/ 723900 h 809311"/>
                <a:gd name="connsiteX12" fmla="*/ 1320603 w 1389256"/>
                <a:gd name="connsiteY12" fmla="*/ 698500 h 809311"/>
                <a:gd name="connsiteX13" fmla="*/ 1384103 w 1389256"/>
                <a:gd name="connsiteY13" fmla="*/ 608541 h 809311"/>
                <a:gd name="connsiteX14" fmla="*/ 1384103 w 1389256"/>
                <a:gd name="connsiteY14" fmla="*/ 448734 h 809311"/>
                <a:gd name="connsiteX15" fmla="*/ 1079303 w 1389256"/>
                <a:gd name="connsiteY15" fmla="*/ 0 h 809311"/>
                <a:gd name="connsiteX0" fmla="*/ 300370 w 1396667"/>
                <a:gd name="connsiteY0" fmla="*/ 55034 h 809311"/>
                <a:gd name="connsiteX1" fmla="*/ 12503 w 1396667"/>
                <a:gd name="connsiteY1" fmla="*/ 520700 h 809311"/>
                <a:gd name="connsiteX2" fmla="*/ 64890 w 1396667"/>
                <a:gd name="connsiteY2" fmla="*/ 732896 h 809311"/>
                <a:gd name="connsiteX3" fmla="*/ 372336 w 1396667"/>
                <a:gd name="connsiteY3" fmla="*/ 745067 h 809311"/>
                <a:gd name="connsiteX4" fmla="*/ 562836 w 1396667"/>
                <a:gd name="connsiteY4" fmla="*/ 139700 h 809311"/>
                <a:gd name="connsiteX5" fmla="*/ 445361 w 1396667"/>
                <a:gd name="connsiteY5" fmla="*/ 629179 h 809311"/>
                <a:gd name="connsiteX6" fmla="*/ 571303 w 1396667"/>
                <a:gd name="connsiteY6" fmla="*/ 804334 h 809311"/>
                <a:gd name="connsiteX7" fmla="*/ 880336 w 1396667"/>
                <a:gd name="connsiteY7" fmla="*/ 766234 h 809311"/>
                <a:gd name="connsiteX8" fmla="*/ 931136 w 1396667"/>
                <a:gd name="connsiteY8" fmla="*/ 635000 h 809311"/>
                <a:gd name="connsiteX9" fmla="*/ 829536 w 1396667"/>
                <a:gd name="connsiteY9" fmla="*/ 114300 h 809311"/>
                <a:gd name="connsiteX10" fmla="*/ 973470 w 1396667"/>
                <a:gd name="connsiteY10" fmla="*/ 651934 h 809311"/>
                <a:gd name="connsiteX11" fmla="*/ 1100470 w 1396667"/>
                <a:gd name="connsiteY11" fmla="*/ 723900 h 809311"/>
                <a:gd name="connsiteX12" fmla="*/ 1320603 w 1396667"/>
                <a:gd name="connsiteY12" fmla="*/ 698500 h 809311"/>
                <a:gd name="connsiteX13" fmla="*/ 1384103 w 1396667"/>
                <a:gd name="connsiteY13" fmla="*/ 608541 h 809311"/>
                <a:gd name="connsiteX14" fmla="*/ 1384103 w 1396667"/>
                <a:gd name="connsiteY14" fmla="*/ 448734 h 809311"/>
                <a:gd name="connsiteX15" fmla="*/ 1079303 w 1396667"/>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20603 w 1396126"/>
                <a:gd name="connsiteY12" fmla="*/ 698500 h 809311"/>
                <a:gd name="connsiteX13" fmla="*/ 1384103 w 1396126"/>
                <a:gd name="connsiteY13" fmla="*/ 608541 h 809311"/>
                <a:gd name="connsiteX14" fmla="*/ 1384103 w 1396126"/>
                <a:gd name="connsiteY14" fmla="*/ 448734 h 809311"/>
                <a:gd name="connsiteX15" fmla="*/ 1079303 w 1396126"/>
                <a:gd name="connsiteY15" fmla="*/ 0 h 809311"/>
                <a:gd name="connsiteX0" fmla="*/ 300370 w 1396126"/>
                <a:gd name="connsiteY0" fmla="*/ 55034 h 809311"/>
                <a:gd name="connsiteX1" fmla="*/ 12503 w 1396126"/>
                <a:gd name="connsiteY1" fmla="*/ 520700 h 809311"/>
                <a:gd name="connsiteX2" fmla="*/ 64890 w 1396126"/>
                <a:gd name="connsiteY2" fmla="*/ 732896 h 809311"/>
                <a:gd name="connsiteX3" fmla="*/ 372336 w 1396126"/>
                <a:gd name="connsiteY3" fmla="*/ 745067 h 809311"/>
                <a:gd name="connsiteX4" fmla="*/ 562836 w 1396126"/>
                <a:gd name="connsiteY4" fmla="*/ 139700 h 809311"/>
                <a:gd name="connsiteX5" fmla="*/ 445361 w 1396126"/>
                <a:gd name="connsiteY5" fmla="*/ 629179 h 809311"/>
                <a:gd name="connsiteX6" fmla="*/ 571303 w 1396126"/>
                <a:gd name="connsiteY6" fmla="*/ 804334 h 809311"/>
                <a:gd name="connsiteX7" fmla="*/ 880336 w 1396126"/>
                <a:gd name="connsiteY7" fmla="*/ 766234 h 809311"/>
                <a:gd name="connsiteX8" fmla="*/ 931136 w 1396126"/>
                <a:gd name="connsiteY8" fmla="*/ 635000 h 809311"/>
                <a:gd name="connsiteX9" fmla="*/ 829536 w 1396126"/>
                <a:gd name="connsiteY9" fmla="*/ 114300 h 809311"/>
                <a:gd name="connsiteX10" fmla="*/ 973470 w 1396126"/>
                <a:gd name="connsiteY10" fmla="*/ 651934 h 809311"/>
                <a:gd name="connsiteX11" fmla="*/ 1100470 w 1396126"/>
                <a:gd name="connsiteY11" fmla="*/ 723900 h 809311"/>
                <a:gd name="connsiteX12" fmla="*/ 1319015 w 1396126"/>
                <a:gd name="connsiteY12" fmla="*/ 692150 h 809311"/>
                <a:gd name="connsiteX13" fmla="*/ 1384103 w 1396126"/>
                <a:gd name="connsiteY13" fmla="*/ 608541 h 809311"/>
                <a:gd name="connsiteX14" fmla="*/ 1384103 w 1396126"/>
                <a:gd name="connsiteY14" fmla="*/ 448734 h 809311"/>
                <a:gd name="connsiteX15" fmla="*/ 1079303 w 1396126"/>
                <a:gd name="connsiteY15" fmla="*/ 0 h 8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6126" h="809311">
                  <a:moveTo>
                    <a:pt x="300370" y="55034"/>
                  </a:moveTo>
                  <a:lnTo>
                    <a:pt x="12503" y="520700"/>
                  </a:lnTo>
                  <a:cubicBezTo>
                    <a:pt x="-22951" y="632708"/>
                    <a:pt x="24144" y="706613"/>
                    <a:pt x="64890" y="732896"/>
                  </a:cubicBezTo>
                  <a:cubicBezTo>
                    <a:pt x="161551" y="806803"/>
                    <a:pt x="302662" y="806098"/>
                    <a:pt x="372336" y="745067"/>
                  </a:cubicBezTo>
                  <a:cubicBezTo>
                    <a:pt x="416786" y="714728"/>
                    <a:pt x="499336" y="341489"/>
                    <a:pt x="562836" y="139700"/>
                  </a:cubicBezTo>
                  <a:lnTo>
                    <a:pt x="445361" y="629179"/>
                  </a:lnTo>
                  <a:cubicBezTo>
                    <a:pt x="412729" y="736776"/>
                    <a:pt x="521385" y="804687"/>
                    <a:pt x="571303" y="804334"/>
                  </a:cubicBezTo>
                  <a:cubicBezTo>
                    <a:pt x="664789" y="813859"/>
                    <a:pt x="797963" y="813859"/>
                    <a:pt x="880336" y="766234"/>
                  </a:cubicBezTo>
                  <a:cubicBezTo>
                    <a:pt x="932194" y="724076"/>
                    <a:pt x="941191" y="675570"/>
                    <a:pt x="931136" y="635000"/>
                  </a:cubicBezTo>
                  <a:lnTo>
                    <a:pt x="829536" y="114300"/>
                  </a:lnTo>
                  <a:lnTo>
                    <a:pt x="973470" y="651934"/>
                  </a:lnTo>
                  <a:cubicBezTo>
                    <a:pt x="1003103" y="710848"/>
                    <a:pt x="1069250" y="726898"/>
                    <a:pt x="1100470" y="723900"/>
                  </a:cubicBezTo>
                  <a:cubicBezTo>
                    <a:pt x="1181785" y="729721"/>
                    <a:pt x="1256750" y="721254"/>
                    <a:pt x="1319015" y="692150"/>
                  </a:cubicBezTo>
                  <a:cubicBezTo>
                    <a:pt x="1341769" y="676451"/>
                    <a:pt x="1372461" y="633765"/>
                    <a:pt x="1384103" y="608541"/>
                  </a:cubicBezTo>
                  <a:cubicBezTo>
                    <a:pt x="1396803" y="574322"/>
                    <a:pt x="1403153" y="495653"/>
                    <a:pt x="1384103" y="448734"/>
                  </a:cubicBezTo>
                  <a:lnTo>
                    <a:pt x="1079303" y="0"/>
                  </a:lnTo>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2" name="Hình tự do: Hình 61">
              <a:extLst>
                <a:ext uri="{FF2B5EF4-FFF2-40B4-BE49-F238E27FC236}">
                  <a16:creationId xmlns:a16="http://schemas.microsoft.com/office/drawing/2014/main" xmlns="" id="{FF4B0EDB-4645-45C2-A981-453840C39528}"/>
                </a:ext>
              </a:extLst>
            </p:cNvPr>
            <p:cNvSpPr/>
            <p:nvPr/>
          </p:nvSpPr>
          <p:spPr>
            <a:xfrm rot="21104516" flipH="1">
              <a:off x="5857771" y="2800350"/>
              <a:ext cx="1543154" cy="1654272"/>
            </a:xfrm>
            <a:custGeom>
              <a:avLst/>
              <a:gdLst>
                <a:gd name="connsiteX0" fmla="*/ 1164166 w 1312333"/>
                <a:gd name="connsiteY0" fmla="*/ 2963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64166 w 1312333"/>
                <a:gd name="connsiteY21" fmla="*/ 2963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33924 w 1312333"/>
                <a:gd name="connsiteY0" fmla="*/ 35303 h 1447800"/>
                <a:gd name="connsiteX1" fmla="*/ 533400 w 1312333"/>
                <a:gd name="connsiteY1" fmla="*/ 529166 h 1447800"/>
                <a:gd name="connsiteX2" fmla="*/ 0 w 1312333"/>
                <a:gd name="connsiteY2" fmla="*/ 1244600 h 1447800"/>
                <a:gd name="connsiteX3" fmla="*/ 4233 w 1312333"/>
                <a:gd name="connsiteY3" fmla="*/ 1418166 h 1447800"/>
                <a:gd name="connsiteX4" fmla="*/ 84666 w 1312333"/>
                <a:gd name="connsiteY4" fmla="*/ 1447800 h 1447800"/>
                <a:gd name="connsiteX5" fmla="*/ 101600 w 1312333"/>
                <a:gd name="connsiteY5" fmla="*/ 1413933 h 1447800"/>
                <a:gd name="connsiteX6" fmla="*/ 448733 w 1312333"/>
                <a:gd name="connsiteY6" fmla="*/ 931333 h 1447800"/>
                <a:gd name="connsiteX7" fmla="*/ 203200 w 1312333"/>
                <a:gd name="connsiteY7" fmla="*/ 1325033 h 1447800"/>
                <a:gd name="connsiteX8" fmla="*/ 198966 w 1312333"/>
                <a:gd name="connsiteY8" fmla="*/ 1422400 h 1447800"/>
                <a:gd name="connsiteX9" fmla="*/ 300566 w 1312333"/>
                <a:gd name="connsiteY9" fmla="*/ 1439333 h 1447800"/>
                <a:gd name="connsiteX10" fmla="*/ 571500 w 1312333"/>
                <a:gd name="connsiteY10" fmla="*/ 1049866 h 1447800"/>
                <a:gd name="connsiteX11" fmla="*/ 419100 w 1312333"/>
                <a:gd name="connsiteY11" fmla="*/ 1346200 h 1447800"/>
                <a:gd name="connsiteX12" fmla="*/ 482600 w 1312333"/>
                <a:gd name="connsiteY12" fmla="*/ 1418166 h 1447800"/>
                <a:gd name="connsiteX13" fmla="*/ 601133 w 1312333"/>
                <a:gd name="connsiteY13" fmla="*/ 1346200 h 1447800"/>
                <a:gd name="connsiteX14" fmla="*/ 745066 w 1312333"/>
                <a:gd name="connsiteY14" fmla="*/ 1079500 h 1447800"/>
                <a:gd name="connsiteX15" fmla="*/ 694266 w 1312333"/>
                <a:gd name="connsiteY15" fmla="*/ 1278466 h 1447800"/>
                <a:gd name="connsiteX16" fmla="*/ 804333 w 1312333"/>
                <a:gd name="connsiteY16" fmla="*/ 1333500 h 1447800"/>
                <a:gd name="connsiteX17" fmla="*/ 884766 w 1312333"/>
                <a:gd name="connsiteY17" fmla="*/ 1236133 h 1447800"/>
                <a:gd name="connsiteX18" fmla="*/ 918633 w 1312333"/>
                <a:gd name="connsiteY18" fmla="*/ 1109133 h 1447800"/>
                <a:gd name="connsiteX19" fmla="*/ 1312333 w 1312333"/>
                <a:gd name="connsiteY19" fmla="*/ 601133 h 1447800"/>
                <a:gd name="connsiteX20" fmla="*/ 1193800 w 1312333"/>
                <a:gd name="connsiteY20" fmla="*/ 0 h 1447800"/>
                <a:gd name="connsiteX21" fmla="*/ 1133924 w 1312333"/>
                <a:gd name="connsiteY21" fmla="*/ 35303 h 1447800"/>
                <a:gd name="connsiteX0" fmla="*/ 1149658 w 1328067"/>
                <a:gd name="connsiteY0" fmla="*/ 35303 h 1447800"/>
                <a:gd name="connsiteX1" fmla="*/ 549134 w 1328067"/>
                <a:gd name="connsiteY1" fmla="*/ 529166 h 1447800"/>
                <a:gd name="connsiteX2" fmla="*/ 15734 w 1328067"/>
                <a:gd name="connsiteY2" fmla="*/ 1244600 h 1447800"/>
                <a:gd name="connsiteX3" fmla="*/ 19967 w 1328067"/>
                <a:gd name="connsiteY3" fmla="*/ 1418166 h 1447800"/>
                <a:gd name="connsiteX4" fmla="*/ 100400 w 1328067"/>
                <a:gd name="connsiteY4" fmla="*/ 1447800 h 1447800"/>
                <a:gd name="connsiteX5" fmla="*/ 117334 w 1328067"/>
                <a:gd name="connsiteY5" fmla="*/ 1413933 h 1447800"/>
                <a:gd name="connsiteX6" fmla="*/ 464467 w 1328067"/>
                <a:gd name="connsiteY6" fmla="*/ 931333 h 1447800"/>
                <a:gd name="connsiteX7" fmla="*/ 218934 w 1328067"/>
                <a:gd name="connsiteY7" fmla="*/ 1325033 h 1447800"/>
                <a:gd name="connsiteX8" fmla="*/ 214700 w 1328067"/>
                <a:gd name="connsiteY8" fmla="*/ 1422400 h 1447800"/>
                <a:gd name="connsiteX9" fmla="*/ 316300 w 1328067"/>
                <a:gd name="connsiteY9" fmla="*/ 1439333 h 1447800"/>
                <a:gd name="connsiteX10" fmla="*/ 587234 w 1328067"/>
                <a:gd name="connsiteY10" fmla="*/ 1049866 h 1447800"/>
                <a:gd name="connsiteX11" fmla="*/ 434834 w 1328067"/>
                <a:gd name="connsiteY11" fmla="*/ 1346200 h 1447800"/>
                <a:gd name="connsiteX12" fmla="*/ 498334 w 1328067"/>
                <a:gd name="connsiteY12" fmla="*/ 1418166 h 1447800"/>
                <a:gd name="connsiteX13" fmla="*/ 616867 w 1328067"/>
                <a:gd name="connsiteY13" fmla="*/ 1346200 h 1447800"/>
                <a:gd name="connsiteX14" fmla="*/ 760800 w 1328067"/>
                <a:gd name="connsiteY14" fmla="*/ 1079500 h 1447800"/>
                <a:gd name="connsiteX15" fmla="*/ 710000 w 1328067"/>
                <a:gd name="connsiteY15" fmla="*/ 1278466 h 1447800"/>
                <a:gd name="connsiteX16" fmla="*/ 820067 w 1328067"/>
                <a:gd name="connsiteY16" fmla="*/ 1333500 h 1447800"/>
                <a:gd name="connsiteX17" fmla="*/ 900500 w 1328067"/>
                <a:gd name="connsiteY17" fmla="*/ 1236133 h 1447800"/>
                <a:gd name="connsiteX18" fmla="*/ 934367 w 1328067"/>
                <a:gd name="connsiteY18" fmla="*/ 1109133 h 1447800"/>
                <a:gd name="connsiteX19" fmla="*/ 1328067 w 1328067"/>
                <a:gd name="connsiteY19" fmla="*/ 601133 h 1447800"/>
                <a:gd name="connsiteX20" fmla="*/ 1209534 w 1328067"/>
                <a:gd name="connsiteY20" fmla="*/ 0 h 1447800"/>
                <a:gd name="connsiteX21" fmla="*/ 1149658 w 1328067"/>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47800"/>
                <a:gd name="connsiteX1" fmla="*/ 557318 w 1336251"/>
                <a:gd name="connsiteY1" fmla="*/ 529166 h 1447800"/>
                <a:gd name="connsiteX2" fmla="*/ 23918 w 1336251"/>
                <a:gd name="connsiteY2" fmla="*/ 1244600 h 1447800"/>
                <a:gd name="connsiteX3" fmla="*/ 28151 w 1336251"/>
                <a:gd name="connsiteY3" fmla="*/ 1418166 h 1447800"/>
                <a:gd name="connsiteX4" fmla="*/ 108584 w 1336251"/>
                <a:gd name="connsiteY4" fmla="*/ 1447800 h 1447800"/>
                <a:gd name="connsiteX5" fmla="*/ 125518 w 1336251"/>
                <a:gd name="connsiteY5" fmla="*/ 1413933 h 1447800"/>
                <a:gd name="connsiteX6" fmla="*/ 472651 w 1336251"/>
                <a:gd name="connsiteY6" fmla="*/ 931333 h 1447800"/>
                <a:gd name="connsiteX7" fmla="*/ 227118 w 1336251"/>
                <a:gd name="connsiteY7" fmla="*/ 1325033 h 1447800"/>
                <a:gd name="connsiteX8" fmla="*/ 222884 w 1336251"/>
                <a:gd name="connsiteY8" fmla="*/ 1422400 h 1447800"/>
                <a:gd name="connsiteX9" fmla="*/ 324484 w 1336251"/>
                <a:gd name="connsiteY9" fmla="*/ 1439333 h 1447800"/>
                <a:gd name="connsiteX10" fmla="*/ 595418 w 1336251"/>
                <a:gd name="connsiteY10" fmla="*/ 1049866 h 1447800"/>
                <a:gd name="connsiteX11" fmla="*/ 443018 w 1336251"/>
                <a:gd name="connsiteY11" fmla="*/ 1346200 h 1447800"/>
                <a:gd name="connsiteX12" fmla="*/ 506518 w 1336251"/>
                <a:gd name="connsiteY12" fmla="*/ 1418166 h 1447800"/>
                <a:gd name="connsiteX13" fmla="*/ 625051 w 1336251"/>
                <a:gd name="connsiteY13" fmla="*/ 1346200 h 1447800"/>
                <a:gd name="connsiteX14" fmla="*/ 768984 w 1336251"/>
                <a:gd name="connsiteY14" fmla="*/ 1079500 h 1447800"/>
                <a:gd name="connsiteX15" fmla="*/ 718184 w 1336251"/>
                <a:gd name="connsiteY15" fmla="*/ 1278466 h 1447800"/>
                <a:gd name="connsiteX16" fmla="*/ 828251 w 1336251"/>
                <a:gd name="connsiteY16" fmla="*/ 1333500 h 1447800"/>
                <a:gd name="connsiteX17" fmla="*/ 908684 w 1336251"/>
                <a:gd name="connsiteY17" fmla="*/ 1236133 h 1447800"/>
                <a:gd name="connsiteX18" fmla="*/ 942551 w 1336251"/>
                <a:gd name="connsiteY18" fmla="*/ 1109133 h 1447800"/>
                <a:gd name="connsiteX19" fmla="*/ 1336251 w 1336251"/>
                <a:gd name="connsiteY19" fmla="*/ 601133 h 1447800"/>
                <a:gd name="connsiteX20" fmla="*/ 1217718 w 1336251"/>
                <a:gd name="connsiteY20" fmla="*/ 0 h 1447800"/>
                <a:gd name="connsiteX21" fmla="*/ 1157842 w 1336251"/>
                <a:gd name="connsiteY21" fmla="*/ 35303 h 1447800"/>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25518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1976"/>
                <a:gd name="connsiteX1" fmla="*/ 557318 w 1336251"/>
                <a:gd name="connsiteY1" fmla="*/ 529166 h 1461976"/>
                <a:gd name="connsiteX2" fmla="*/ 23918 w 1336251"/>
                <a:gd name="connsiteY2" fmla="*/ 1244600 h 1461976"/>
                <a:gd name="connsiteX3" fmla="*/ 28151 w 1336251"/>
                <a:gd name="connsiteY3" fmla="*/ 1418166 h 1461976"/>
                <a:gd name="connsiteX4" fmla="*/ 108584 w 1336251"/>
                <a:gd name="connsiteY4" fmla="*/ 1461976 h 1461976"/>
                <a:gd name="connsiteX5" fmla="*/ 153011 w 1336251"/>
                <a:gd name="connsiteY5" fmla="*/ 1413933 h 1461976"/>
                <a:gd name="connsiteX6" fmla="*/ 472651 w 1336251"/>
                <a:gd name="connsiteY6" fmla="*/ 931333 h 1461976"/>
                <a:gd name="connsiteX7" fmla="*/ 227118 w 1336251"/>
                <a:gd name="connsiteY7" fmla="*/ 1325033 h 1461976"/>
                <a:gd name="connsiteX8" fmla="*/ 222884 w 1336251"/>
                <a:gd name="connsiteY8" fmla="*/ 1422400 h 1461976"/>
                <a:gd name="connsiteX9" fmla="*/ 324484 w 1336251"/>
                <a:gd name="connsiteY9" fmla="*/ 1439333 h 1461976"/>
                <a:gd name="connsiteX10" fmla="*/ 595418 w 1336251"/>
                <a:gd name="connsiteY10" fmla="*/ 1049866 h 1461976"/>
                <a:gd name="connsiteX11" fmla="*/ 443018 w 1336251"/>
                <a:gd name="connsiteY11" fmla="*/ 1346200 h 1461976"/>
                <a:gd name="connsiteX12" fmla="*/ 506518 w 1336251"/>
                <a:gd name="connsiteY12" fmla="*/ 1418166 h 1461976"/>
                <a:gd name="connsiteX13" fmla="*/ 625051 w 1336251"/>
                <a:gd name="connsiteY13" fmla="*/ 1346200 h 1461976"/>
                <a:gd name="connsiteX14" fmla="*/ 768984 w 1336251"/>
                <a:gd name="connsiteY14" fmla="*/ 1079500 h 1461976"/>
                <a:gd name="connsiteX15" fmla="*/ 718184 w 1336251"/>
                <a:gd name="connsiteY15" fmla="*/ 1278466 h 1461976"/>
                <a:gd name="connsiteX16" fmla="*/ 828251 w 1336251"/>
                <a:gd name="connsiteY16" fmla="*/ 1333500 h 1461976"/>
                <a:gd name="connsiteX17" fmla="*/ 908684 w 1336251"/>
                <a:gd name="connsiteY17" fmla="*/ 1236133 h 1461976"/>
                <a:gd name="connsiteX18" fmla="*/ 942551 w 1336251"/>
                <a:gd name="connsiteY18" fmla="*/ 1109133 h 1461976"/>
                <a:gd name="connsiteX19" fmla="*/ 1336251 w 1336251"/>
                <a:gd name="connsiteY19" fmla="*/ 601133 h 1461976"/>
                <a:gd name="connsiteX20" fmla="*/ 1217718 w 1336251"/>
                <a:gd name="connsiteY20" fmla="*/ 0 h 1461976"/>
                <a:gd name="connsiteX21" fmla="*/ 1157842 w 1336251"/>
                <a:gd name="connsiteY21" fmla="*/ 35303 h 1461976"/>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22884 w 1336251"/>
                <a:gd name="connsiteY8" fmla="*/ 1422400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7118 w 1336251"/>
                <a:gd name="connsiteY7" fmla="*/ 1325033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64850"/>
                <a:gd name="connsiteX1" fmla="*/ 557318 w 1336251"/>
                <a:gd name="connsiteY1" fmla="*/ 529166 h 1464850"/>
                <a:gd name="connsiteX2" fmla="*/ 23918 w 1336251"/>
                <a:gd name="connsiteY2" fmla="*/ 1244600 h 1464850"/>
                <a:gd name="connsiteX3" fmla="*/ 28151 w 1336251"/>
                <a:gd name="connsiteY3" fmla="*/ 1418166 h 1464850"/>
                <a:gd name="connsiteX4" fmla="*/ 108584 w 1336251"/>
                <a:gd name="connsiteY4" fmla="*/ 1461976 h 1464850"/>
                <a:gd name="connsiteX5" fmla="*/ 153011 w 1336251"/>
                <a:gd name="connsiteY5" fmla="*/ 1413933 h 1464850"/>
                <a:gd name="connsiteX6" fmla="*/ 472651 w 1336251"/>
                <a:gd name="connsiteY6" fmla="*/ 931333 h 1464850"/>
                <a:gd name="connsiteX7" fmla="*/ 221620 w 1336251"/>
                <a:gd name="connsiteY7" fmla="*/ 1344878 h 1464850"/>
                <a:gd name="connsiteX8" fmla="*/ 231132 w 1336251"/>
                <a:gd name="connsiteY8" fmla="*/ 1445081 h 1464850"/>
                <a:gd name="connsiteX9" fmla="*/ 343729 w 1336251"/>
                <a:gd name="connsiteY9" fmla="*/ 1464850 h 1464850"/>
                <a:gd name="connsiteX10" fmla="*/ 595418 w 1336251"/>
                <a:gd name="connsiteY10" fmla="*/ 1049866 h 1464850"/>
                <a:gd name="connsiteX11" fmla="*/ 443018 w 1336251"/>
                <a:gd name="connsiteY11" fmla="*/ 1346200 h 1464850"/>
                <a:gd name="connsiteX12" fmla="*/ 506518 w 1336251"/>
                <a:gd name="connsiteY12" fmla="*/ 1418166 h 1464850"/>
                <a:gd name="connsiteX13" fmla="*/ 625051 w 1336251"/>
                <a:gd name="connsiteY13" fmla="*/ 1346200 h 1464850"/>
                <a:gd name="connsiteX14" fmla="*/ 768984 w 1336251"/>
                <a:gd name="connsiteY14" fmla="*/ 1079500 h 1464850"/>
                <a:gd name="connsiteX15" fmla="*/ 718184 w 1336251"/>
                <a:gd name="connsiteY15" fmla="*/ 1278466 h 1464850"/>
                <a:gd name="connsiteX16" fmla="*/ 828251 w 1336251"/>
                <a:gd name="connsiteY16" fmla="*/ 1333500 h 1464850"/>
                <a:gd name="connsiteX17" fmla="*/ 908684 w 1336251"/>
                <a:gd name="connsiteY17" fmla="*/ 1236133 h 1464850"/>
                <a:gd name="connsiteX18" fmla="*/ 942551 w 1336251"/>
                <a:gd name="connsiteY18" fmla="*/ 1109133 h 1464850"/>
                <a:gd name="connsiteX19" fmla="*/ 1336251 w 1336251"/>
                <a:gd name="connsiteY19" fmla="*/ 601133 h 1464850"/>
                <a:gd name="connsiteX20" fmla="*/ 1217718 w 1336251"/>
                <a:gd name="connsiteY20" fmla="*/ 0 h 1464850"/>
                <a:gd name="connsiteX21" fmla="*/ 1157842 w 1336251"/>
                <a:gd name="connsiteY21" fmla="*/ 35303 h 1464850"/>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3018 w 1336251"/>
                <a:gd name="connsiteY11" fmla="*/ 1346200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2775 w 1336251"/>
                <a:gd name="connsiteY11" fmla="*/ 142841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48516 w 1336251"/>
                <a:gd name="connsiteY11" fmla="*/ 1349035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18166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718184 w 1336251"/>
                <a:gd name="connsiteY15" fmla="*/ 1278466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28251 w 1336251"/>
                <a:gd name="connsiteY16" fmla="*/ 1333500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 name="connsiteX0" fmla="*/ 1157842 w 1336251"/>
                <a:gd name="connsiteY0" fmla="*/ 35303 h 1477183"/>
                <a:gd name="connsiteX1" fmla="*/ 557318 w 1336251"/>
                <a:gd name="connsiteY1" fmla="*/ 529166 h 1477183"/>
                <a:gd name="connsiteX2" fmla="*/ 23918 w 1336251"/>
                <a:gd name="connsiteY2" fmla="*/ 1244600 h 1477183"/>
                <a:gd name="connsiteX3" fmla="*/ 28151 w 1336251"/>
                <a:gd name="connsiteY3" fmla="*/ 1418166 h 1477183"/>
                <a:gd name="connsiteX4" fmla="*/ 108584 w 1336251"/>
                <a:gd name="connsiteY4" fmla="*/ 1461976 h 1477183"/>
                <a:gd name="connsiteX5" fmla="*/ 153011 w 1336251"/>
                <a:gd name="connsiteY5" fmla="*/ 1413933 h 1477183"/>
                <a:gd name="connsiteX6" fmla="*/ 472651 w 1336251"/>
                <a:gd name="connsiteY6" fmla="*/ 931333 h 1477183"/>
                <a:gd name="connsiteX7" fmla="*/ 221620 w 1336251"/>
                <a:gd name="connsiteY7" fmla="*/ 1344878 h 1477183"/>
                <a:gd name="connsiteX8" fmla="*/ 231132 w 1336251"/>
                <a:gd name="connsiteY8" fmla="*/ 1445081 h 1477183"/>
                <a:gd name="connsiteX9" fmla="*/ 343729 w 1336251"/>
                <a:gd name="connsiteY9" fmla="*/ 1464850 h 1477183"/>
                <a:gd name="connsiteX10" fmla="*/ 595418 w 1336251"/>
                <a:gd name="connsiteY10" fmla="*/ 1049866 h 1477183"/>
                <a:gd name="connsiteX11" fmla="*/ 415525 w 1336251"/>
                <a:gd name="connsiteY11" fmla="*/ 1417078 h 1477183"/>
                <a:gd name="connsiteX12" fmla="*/ 506518 w 1336251"/>
                <a:gd name="connsiteY12" fmla="*/ 1457858 h 1477183"/>
                <a:gd name="connsiteX13" fmla="*/ 625051 w 1336251"/>
                <a:gd name="connsiteY13" fmla="*/ 1346200 h 1477183"/>
                <a:gd name="connsiteX14" fmla="*/ 768984 w 1336251"/>
                <a:gd name="connsiteY14" fmla="*/ 1079500 h 1477183"/>
                <a:gd name="connsiteX15" fmla="*/ 679694 w 1336251"/>
                <a:gd name="connsiteY15" fmla="*/ 1320993 h 1477183"/>
                <a:gd name="connsiteX16" fmla="*/ 855744 w 1336251"/>
                <a:gd name="connsiteY16" fmla="*/ 1361851 h 1477183"/>
                <a:gd name="connsiteX17" fmla="*/ 908684 w 1336251"/>
                <a:gd name="connsiteY17" fmla="*/ 1236133 h 1477183"/>
                <a:gd name="connsiteX18" fmla="*/ 942551 w 1336251"/>
                <a:gd name="connsiteY18" fmla="*/ 1109133 h 1477183"/>
                <a:gd name="connsiteX19" fmla="*/ 1336251 w 1336251"/>
                <a:gd name="connsiteY19" fmla="*/ 601133 h 1477183"/>
                <a:gd name="connsiteX20" fmla="*/ 1217718 w 1336251"/>
                <a:gd name="connsiteY20" fmla="*/ 0 h 1477183"/>
                <a:gd name="connsiteX21" fmla="*/ 1157842 w 1336251"/>
                <a:gd name="connsiteY21" fmla="*/ 35303 h 1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6251" h="1477183">
                  <a:moveTo>
                    <a:pt x="1157842" y="35303"/>
                  </a:moveTo>
                  <a:cubicBezTo>
                    <a:pt x="1018152" y="117705"/>
                    <a:pt x="719003" y="322019"/>
                    <a:pt x="557318" y="529166"/>
                  </a:cubicBezTo>
                  <a:cubicBezTo>
                    <a:pt x="382268" y="773314"/>
                    <a:pt x="201718" y="1006122"/>
                    <a:pt x="23918" y="1244600"/>
                  </a:cubicBezTo>
                  <a:cubicBezTo>
                    <a:pt x="-13162" y="1310961"/>
                    <a:pt x="-3502" y="1368817"/>
                    <a:pt x="28151" y="1418166"/>
                  </a:cubicBezTo>
                  <a:cubicBezTo>
                    <a:pt x="38466" y="1445055"/>
                    <a:pt x="81773" y="1452098"/>
                    <a:pt x="108584" y="1461976"/>
                  </a:cubicBezTo>
                  <a:lnTo>
                    <a:pt x="153011" y="1413933"/>
                  </a:lnTo>
                  <a:lnTo>
                    <a:pt x="472651" y="931333"/>
                  </a:lnTo>
                  <a:lnTo>
                    <a:pt x="221620" y="1344878"/>
                  </a:lnTo>
                  <a:cubicBezTo>
                    <a:pt x="205546" y="1383950"/>
                    <a:pt x="227961" y="1411680"/>
                    <a:pt x="231132" y="1445081"/>
                  </a:cubicBezTo>
                  <a:cubicBezTo>
                    <a:pt x="263166" y="1474352"/>
                    <a:pt x="306197" y="1489446"/>
                    <a:pt x="343729" y="1464850"/>
                  </a:cubicBezTo>
                  <a:cubicBezTo>
                    <a:pt x="397383" y="1420081"/>
                    <a:pt x="511522" y="1188194"/>
                    <a:pt x="595418" y="1049866"/>
                  </a:cubicBezTo>
                  <a:lnTo>
                    <a:pt x="415525" y="1417078"/>
                  </a:lnTo>
                  <a:cubicBezTo>
                    <a:pt x="412864" y="1471308"/>
                    <a:pt x="487184" y="1480176"/>
                    <a:pt x="506518" y="1457858"/>
                  </a:cubicBezTo>
                  <a:cubicBezTo>
                    <a:pt x="590018" y="1443320"/>
                    <a:pt x="602036" y="1406100"/>
                    <a:pt x="625051" y="1346200"/>
                  </a:cubicBezTo>
                  <a:lnTo>
                    <a:pt x="768984" y="1079500"/>
                  </a:lnTo>
                  <a:lnTo>
                    <a:pt x="679694" y="1320993"/>
                  </a:lnTo>
                  <a:cubicBezTo>
                    <a:pt x="687973" y="1390369"/>
                    <a:pt x="773235" y="1394539"/>
                    <a:pt x="855744" y="1361851"/>
                  </a:cubicBezTo>
                  <a:cubicBezTo>
                    <a:pt x="892637" y="1300099"/>
                    <a:pt x="891037" y="1278039"/>
                    <a:pt x="908684" y="1236133"/>
                  </a:cubicBezTo>
                  <a:lnTo>
                    <a:pt x="942551" y="1109133"/>
                  </a:lnTo>
                  <a:lnTo>
                    <a:pt x="1336251" y="601133"/>
                  </a:lnTo>
                  <a:lnTo>
                    <a:pt x="1217718" y="0"/>
                  </a:lnTo>
                  <a:lnTo>
                    <a:pt x="1157842" y="3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grpSp>
      <p:pic>
        <p:nvPicPr>
          <p:cNvPr id="64" name="Hình ảnh 63">
            <a:extLst>
              <a:ext uri="{FF2B5EF4-FFF2-40B4-BE49-F238E27FC236}">
                <a16:creationId xmlns:a16="http://schemas.microsoft.com/office/drawing/2014/main" xmlns="" id="{4783830A-A582-45DF-BD13-43A65CFDC134}"/>
              </a:ext>
            </a:extLst>
          </p:cNvPr>
          <p:cNvPicPr>
            <a:picLocks noChangeAspect="1"/>
          </p:cNvPicPr>
          <p:nvPr/>
        </p:nvPicPr>
        <p:blipFill rotWithShape="1">
          <a:blip r:embed="rId13">
            <a:extLst>
              <a:ext uri="{28A0092B-C50C-407E-A947-70E740481C1C}">
                <a14:useLocalDpi xmlns:a14="http://schemas.microsoft.com/office/drawing/2010/main" val="0"/>
              </a:ext>
            </a:extLst>
          </a:blip>
          <a:srcRect l="16470" t="17916" r="33119" b="22917"/>
          <a:stretch/>
        </p:blipFill>
        <p:spPr>
          <a:xfrm>
            <a:off x="6518234" y="4000225"/>
            <a:ext cx="1507331" cy="995540"/>
          </a:xfrm>
          <a:prstGeom prst="rect">
            <a:avLst/>
          </a:prstGeom>
        </p:spPr>
      </p:pic>
      <p:pic>
        <p:nvPicPr>
          <p:cNvPr id="65" name="Hình ảnh 64">
            <a:extLst>
              <a:ext uri="{FF2B5EF4-FFF2-40B4-BE49-F238E27FC236}">
                <a16:creationId xmlns:a16="http://schemas.microsoft.com/office/drawing/2014/main" xmlns="" id="{B309300C-3DB3-41C1-BB0B-118D37B2F0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1655" y="-294511"/>
            <a:ext cx="224627" cy="296863"/>
          </a:xfrm>
          <a:prstGeom prst="rect">
            <a:avLst/>
          </a:prstGeom>
        </p:spPr>
      </p:pic>
      <p:pic>
        <p:nvPicPr>
          <p:cNvPr id="66" name="Hình ảnh 65">
            <a:extLst>
              <a:ext uri="{FF2B5EF4-FFF2-40B4-BE49-F238E27FC236}">
                <a16:creationId xmlns:a16="http://schemas.microsoft.com/office/drawing/2014/main" xmlns="" id="{A6672863-4DFC-4A3B-B2FC-C5EA30626850}"/>
              </a:ext>
            </a:extLst>
          </p:cNvPr>
          <p:cNvPicPr>
            <a:picLocks noChangeAspect="1"/>
          </p:cNvPicPr>
          <p:nvPr/>
        </p:nvPicPr>
        <p:blipFill rotWithShape="1">
          <a:blip r:embed="rId14">
            <a:extLst>
              <a:ext uri="{28A0092B-C50C-407E-A947-70E740481C1C}">
                <a14:useLocalDpi xmlns:a14="http://schemas.microsoft.com/office/drawing/2010/main" val="0"/>
              </a:ext>
            </a:extLst>
          </a:blip>
          <a:srcRect l="22424" t="9020" r="61100" b="13659"/>
          <a:stretch/>
        </p:blipFill>
        <p:spPr>
          <a:xfrm>
            <a:off x="1573718" y="3675801"/>
            <a:ext cx="543889" cy="1436326"/>
          </a:xfrm>
          <a:prstGeom prst="rect">
            <a:avLst/>
          </a:prstGeom>
        </p:spPr>
      </p:pic>
      <p:pic>
        <p:nvPicPr>
          <p:cNvPr id="67" name="Hình ảnh 66">
            <a:extLst>
              <a:ext uri="{FF2B5EF4-FFF2-40B4-BE49-F238E27FC236}">
                <a16:creationId xmlns:a16="http://schemas.microsoft.com/office/drawing/2014/main" xmlns="" id="{17EBCE9F-1CBD-4960-9216-738A324965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1765" y="-296863"/>
            <a:ext cx="224627" cy="296863"/>
          </a:xfrm>
          <a:prstGeom prst="rect">
            <a:avLst/>
          </a:prstGeom>
        </p:spPr>
      </p:pic>
      <p:pic>
        <p:nvPicPr>
          <p:cNvPr id="36" name="Hình ảnh 35" descr="Ảnh có chứa văn bản&#10;&#10;Mô tả được tạo tự động">
            <a:extLst>
              <a:ext uri="{FF2B5EF4-FFF2-40B4-BE49-F238E27FC236}">
                <a16:creationId xmlns:a16="http://schemas.microsoft.com/office/drawing/2014/main" xmlns="" id="{1C260672-19ED-4AF5-AD8E-3C14F50D86CD}"/>
              </a:ext>
            </a:extLst>
          </p:cNvPr>
          <p:cNvPicPr>
            <a:picLocks noChangeAspect="1"/>
          </p:cNvPicPr>
          <p:nvPr/>
        </p:nvPicPr>
        <p:blipFill rotWithShape="1">
          <a:blip r:embed="rId15">
            <a:extLst>
              <a:ext uri="{28A0092B-C50C-407E-A947-70E740481C1C}">
                <a14:useLocalDpi xmlns:a14="http://schemas.microsoft.com/office/drawing/2010/main" val="0"/>
              </a:ext>
            </a:extLst>
          </a:blip>
          <a:srcRect l="12679" t="-52" r="49613" b="3350"/>
          <a:stretch/>
        </p:blipFill>
        <p:spPr>
          <a:xfrm>
            <a:off x="1545079" y="3680237"/>
            <a:ext cx="933254" cy="1346756"/>
          </a:xfrm>
          <a:prstGeom prst="rect">
            <a:avLst/>
          </a:prstGeom>
        </p:spPr>
      </p:pic>
      <p:pic>
        <p:nvPicPr>
          <p:cNvPr id="68" name="Am-thanh-that-vong-phim-hoat-hinh-de-thuong-www_tiengdong_com">
            <a:hlinkClick r:id="" action="ppaction://media"/>
            <a:extLst>
              <a:ext uri="{FF2B5EF4-FFF2-40B4-BE49-F238E27FC236}">
                <a16:creationId xmlns:a16="http://schemas.microsoft.com/office/drawing/2014/main" xmlns="" id="{04B22C83-C5FD-4049-AFE6-0310CE7F37C1}"/>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267825" y="1552575"/>
            <a:ext cx="304800" cy="304800"/>
          </a:xfrm>
          <a:prstGeom prst="rect">
            <a:avLst/>
          </a:prstGeom>
        </p:spPr>
      </p:pic>
      <p:pic>
        <p:nvPicPr>
          <p:cNvPr id="69" name="Am-thanh-that-vong-phim-hoat-hinh-de-thuong-www_tiengdong_com">
            <a:hlinkClick r:id="" action="ppaction://media"/>
            <a:extLst>
              <a:ext uri="{FF2B5EF4-FFF2-40B4-BE49-F238E27FC236}">
                <a16:creationId xmlns:a16="http://schemas.microsoft.com/office/drawing/2014/main" xmlns="" id="{8ECC3540-2A18-44A9-99A5-CF36B6FB3B21}"/>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324975" y="1809750"/>
            <a:ext cx="304800" cy="304800"/>
          </a:xfrm>
          <a:prstGeom prst="rect">
            <a:avLst/>
          </a:prstGeom>
        </p:spPr>
      </p:pic>
      <p:pic>
        <p:nvPicPr>
          <p:cNvPr id="70" name="Am-thanh-that-vong-phim-hoat-hinh-de-thuong-www_tiengdong_com">
            <a:hlinkClick r:id="" action="ppaction://media"/>
            <a:extLst>
              <a:ext uri="{FF2B5EF4-FFF2-40B4-BE49-F238E27FC236}">
                <a16:creationId xmlns:a16="http://schemas.microsoft.com/office/drawing/2014/main" xmlns="" id="{BCDE3D35-F990-4445-9C70-1C51923BAB6C}"/>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486900" y="2266950"/>
            <a:ext cx="304800" cy="304800"/>
          </a:xfrm>
          <a:prstGeom prst="rect">
            <a:avLst/>
          </a:prstGeom>
        </p:spPr>
      </p:pic>
      <p:pic>
        <p:nvPicPr>
          <p:cNvPr id="71" name="super chiken">
            <a:hlinkClick r:id="" action="ppaction://media"/>
            <a:extLst>
              <a:ext uri="{FF2B5EF4-FFF2-40B4-BE49-F238E27FC236}">
                <a16:creationId xmlns:a16="http://schemas.microsoft.com/office/drawing/2014/main" xmlns="" id="{80D8CA6E-9835-46BA-A47F-F8B721851F1C}"/>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657225" y="2495550"/>
            <a:ext cx="304800" cy="304800"/>
          </a:xfrm>
          <a:prstGeom prst="rect">
            <a:avLst/>
          </a:prstGeom>
        </p:spPr>
      </p:pic>
    </p:spTree>
    <p:extLst>
      <p:ext uri="{BB962C8B-B14F-4D97-AF65-F5344CB8AC3E}">
        <p14:creationId xmlns:p14="http://schemas.microsoft.com/office/powerpoint/2010/main" val="211894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80000">
                                          <p:cBhvr additive="base">
                                            <p:cTn id="7" dur="20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anim calcmode="lin" valueType="num">
                                          <p:cBhvr>
                                            <p:cTn id="12" dur="500" fill="hold"/>
                                            <p:tgtEl>
                                              <p:spTgt spid="61"/>
                                            </p:tgtEl>
                                            <p:attrNameLst>
                                              <p:attrName>ppt_x</p:attrName>
                                            </p:attrNameLst>
                                          </p:cBhvr>
                                          <p:tavLst>
                                            <p:tav tm="0">
                                              <p:val>
                                                <p:strVal val="#ppt_x"/>
                                              </p:val>
                                            </p:tav>
                                            <p:tav tm="100000">
                                              <p:val>
                                                <p:strVal val="#ppt_x"/>
                                              </p:val>
                                            </p:tav>
                                          </p:tavLst>
                                        </p:anim>
                                        <p:anim calcmode="lin" valueType="num">
                                          <p:cBhvr>
                                            <p:cTn id="13" dur="500" fill="hold"/>
                                            <p:tgtEl>
                                              <p:spTgt spid="6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anim calcmode="lin" valueType="num">
                                          <p:cBhvr>
                                            <p:cTn id="17" dur="500" fill="hold"/>
                                            <p:tgtEl>
                                              <p:spTgt spid="63"/>
                                            </p:tgtEl>
                                            <p:attrNameLst>
                                              <p:attrName>ppt_x</p:attrName>
                                            </p:attrNameLst>
                                          </p:cBhvr>
                                          <p:tavLst>
                                            <p:tav tm="0">
                                              <p:val>
                                                <p:strVal val="#ppt_x"/>
                                              </p:val>
                                            </p:tav>
                                            <p:tav tm="100000">
                                              <p:val>
                                                <p:strVal val="#ppt_x"/>
                                              </p:val>
                                            </p:tav>
                                          </p:tavLst>
                                        </p:anim>
                                        <p:anim calcmode="lin" valueType="num">
                                          <p:cBhvr>
                                            <p:cTn id="18" dur="500" fill="hold"/>
                                            <p:tgtEl>
                                              <p:spTgt spid="6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anim calcmode="lin" valueType="num">
                                          <p:cBhvr>
                                            <p:cTn id="22" dur="500" fill="hold"/>
                                            <p:tgtEl>
                                              <p:spTgt spid="1028"/>
                                            </p:tgtEl>
                                            <p:attrNameLst>
                                              <p:attrName>ppt_x</p:attrName>
                                            </p:attrNameLst>
                                          </p:cBhvr>
                                          <p:tavLst>
                                            <p:tav tm="0">
                                              <p:val>
                                                <p:strVal val="#ppt_x"/>
                                              </p:val>
                                            </p:tav>
                                            <p:tav tm="100000">
                                              <p:val>
                                                <p:strVal val="#ppt_x"/>
                                              </p:val>
                                            </p:tav>
                                          </p:tavLst>
                                        </p:anim>
                                        <p:anim calcmode="lin" valueType="num">
                                          <p:cBhvr>
                                            <p:cTn id="23" dur="500" fill="hold"/>
                                            <p:tgtEl>
                                              <p:spTgt spid="102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fade">
                                          <p:cBhvr>
                                            <p:cTn id="26" dur="500"/>
                                            <p:tgtEl>
                                              <p:spTgt spid="1025"/>
                                            </p:tgtEl>
                                          </p:cBhvr>
                                        </p:animEffect>
                                        <p:anim calcmode="lin" valueType="num">
                                          <p:cBhvr>
                                            <p:cTn id="27" dur="500" fill="hold"/>
                                            <p:tgtEl>
                                              <p:spTgt spid="1025"/>
                                            </p:tgtEl>
                                            <p:attrNameLst>
                                              <p:attrName>ppt_x</p:attrName>
                                            </p:attrNameLst>
                                          </p:cBhvr>
                                          <p:tavLst>
                                            <p:tav tm="0">
                                              <p:val>
                                                <p:strVal val="#ppt_x"/>
                                              </p:val>
                                            </p:tav>
                                            <p:tav tm="100000">
                                              <p:val>
                                                <p:strVal val="#ppt_x"/>
                                              </p:val>
                                            </p:tav>
                                          </p:tavLst>
                                        </p:anim>
                                        <p:anim calcmode="lin" valueType="num">
                                          <p:cBhvr>
                                            <p:cTn id="28" dur="500" fill="hold"/>
                                            <p:tgtEl>
                                              <p:spTgt spid="1025"/>
                                            </p:tgtEl>
                                            <p:attrNameLst>
                                              <p:attrName>ppt_y</p:attrName>
                                            </p:attrNameLst>
                                          </p:cBhvr>
                                          <p:tavLst>
                                            <p:tav tm="0">
                                              <p:val>
                                                <p:strVal val="#ppt_y+.1"/>
                                              </p:val>
                                            </p:tav>
                                            <p:tav tm="100000">
                                              <p:val>
                                                <p:strVal val="#ppt_y"/>
                                              </p:val>
                                            </p:tav>
                                          </p:tavLst>
                                        </p:anim>
                                      </p:childTnLst>
                                    </p:cTn>
                                  </p:par>
                                  <p:par>
                                    <p:cTn id="29" presetID="17" presetClass="entr" presetSubtype="10" fill="hold" grpId="0" nodeType="withEffect">
                                      <p:stCondLst>
                                        <p:cond delay="175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ppt_w</p:attrName>
                                            </p:attrNameLst>
                                          </p:cBhvr>
                                          <p:tavLst>
                                            <p:tav tm="0">
                                              <p:val>
                                                <p:fltVal val="0"/>
                                              </p:val>
                                            </p:tav>
                                            <p:tav tm="100000">
                                              <p:val>
                                                <p:strVal val="#ppt_w"/>
                                              </p:val>
                                            </p:tav>
                                          </p:tavLst>
                                        </p:anim>
                                        <p:anim calcmode="lin" valueType="num">
                                          <p:cBhvr>
                                            <p:cTn id="32" dur="250" fill="hold"/>
                                            <p:tgtEl>
                                              <p:spTgt spid="18"/>
                                            </p:tgtEl>
                                            <p:attrNameLst>
                                              <p:attrName>ppt_h</p:attrName>
                                            </p:attrNameLst>
                                          </p:cBhvr>
                                          <p:tavLst>
                                            <p:tav tm="0">
                                              <p:val>
                                                <p:strVal val="#ppt_h"/>
                                              </p:val>
                                            </p:tav>
                                            <p:tav tm="100000">
                                              <p:val>
                                                <p:strVal val="#ppt_h"/>
                                              </p:val>
                                            </p:tav>
                                          </p:tavLst>
                                        </p:anim>
                                      </p:childTnLst>
                                    </p:cTn>
                                  </p:par>
                                  <p:par>
                                    <p:cTn id="33" presetID="42" presetClass="entr" presetSubtype="0" fill="hold" grpId="0" nodeType="withEffect">
                                      <p:stCondLst>
                                        <p:cond delay="2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anim calcmode="lin" valueType="num">
                                          <p:cBhvr>
                                            <p:cTn id="41" dur="500" fill="hold"/>
                                            <p:tgtEl>
                                              <p:spTgt spid="72"/>
                                            </p:tgtEl>
                                            <p:attrNameLst>
                                              <p:attrName>ppt_x</p:attrName>
                                            </p:attrNameLst>
                                          </p:cBhvr>
                                          <p:tavLst>
                                            <p:tav tm="0">
                                              <p:val>
                                                <p:strVal val="#ppt_x"/>
                                              </p:val>
                                            </p:tav>
                                            <p:tav tm="100000">
                                              <p:val>
                                                <p:strVal val="#ppt_x"/>
                                              </p:val>
                                            </p:tav>
                                          </p:tavLst>
                                        </p:anim>
                                        <p:anim calcmode="lin" valueType="num">
                                          <p:cBhvr>
                                            <p:cTn id="42" dur="500" fill="hold"/>
                                            <p:tgtEl>
                                              <p:spTgt spid="7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50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anim calcmode="lin" valueType="num">
                                          <p:cBhvr>
                                            <p:cTn id="51" dur="500" fill="hold"/>
                                            <p:tgtEl>
                                              <p:spTgt spid="73"/>
                                            </p:tgtEl>
                                            <p:attrNameLst>
                                              <p:attrName>ppt_x</p:attrName>
                                            </p:attrNameLst>
                                          </p:cBhvr>
                                          <p:tavLst>
                                            <p:tav tm="0">
                                              <p:val>
                                                <p:strVal val="#ppt_x"/>
                                              </p:val>
                                            </p:tav>
                                            <p:tav tm="100000">
                                              <p:val>
                                                <p:strVal val="#ppt_x"/>
                                              </p:val>
                                            </p:tav>
                                          </p:tavLst>
                                        </p:anim>
                                        <p:anim calcmode="lin" valueType="num">
                                          <p:cBhvr>
                                            <p:cTn id="5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6"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22" presetClass="exit" presetSubtype="2" fill="hold" grpId="0" nodeType="clickEffect">
                                      <p:stCondLst>
                                        <p:cond delay="0"/>
                                      </p:stCondLst>
                                      <p:childTnLst>
                                        <p:animEffect transition="out" filter="wipe(right)">
                                          <p:cBhvr>
                                            <p:cTn id="66" dur="59000"/>
                                            <p:tgtEl>
                                              <p:spTgt spid="10"/>
                                            </p:tgtEl>
                                          </p:cBhvr>
                                        </p:animEffect>
                                        <p:set>
                                          <p:cBhvr>
                                            <p:cTn id="67" dur="1" fill="hold">
                                              <p:stCondLst>
                                                <p:cond delay="58999"/>
                                              </p:stCondLst>
                                            </p:cTn>
                                            <p:tgtEl>
                                              <p:spTgt spid="10"/>
                                            </p:tgtEl>
                                            <p:attrNameLst>
                                              <p:attrName>style.visibility</p:attrName>
                                            </p:attrNameLst>
                                          </p:cBhvr>
                                          <p:to>
                                            <p:strVal val="hidden"/>
                                          </p:to>
                                        </p:set>
                                      </p:childTnLst>
                                    </p:cTn>
                                  </p:par>
                                  <p:par>
                                    <p:cTn id="68" presetID="19" presetClass="emph" presetSubtype="0" fill="hold" grpId="1" nodeType="withEffect">
                                      <p:stCondLst>
                                        <p:cond delay="0"/>
                                      </p:stCondLst>
                                      <p:childTnLst>
                                        <p:animClr clrSpc="rgb" dir="cw">
                                          <p:cBhvr override="childStyle">
                                            <p:cTn id="69" dur="59000" fill="hold"/>
                                            <p:tgtEl>
                                              <p:spTgt spid="10"/>
                                            </p:tgtEl>
                                            <p:attrNameLst>
                                              <p:attrName>style.color</p:attrName>
                                            </p:attrNameLst>
                                          </p:cBhvr>
                                          <p:to>
                                            <a:srgbClr val="FF0000"/>
                                          </p:to>
                                        </p:animClr>
                                        <p:animClr clrSpc="rgb" dir="cw">
                                          <p:cBhvr>
                                            <p:cTn id="70" dur="59000" fill="hold"/>
                                            <p:tgtEl>
                                              <p:spTgt spid="10"/>
                                            </p:tgtEl>
                                            <p:attrNameLst>
                                              <p:attrName>fillcolor</p:attrName>
                                            </p:attrNameLst>
                                          </p:cBhvr>
                                          <p:to>
                                            <a:srgbClr val="FF0000"/>
                                          </p:to>
                                        </p:animClr>
                                        <p:set>
                                          <p:cBhvr>
                                            <p:cTn id="71" dur="59000" fill="hold"/>
                                            <p:tgtEl>
                                              <p:spTgt spid="10"/>
                                            </p:tgtEl>
                                            <p:attrNameLst>
                                              <p:attrName>fill.type</p:attrName>
                                            </p:attrNameLst>
                                          </p:cBhvr>
                                          <p:to>
                                            <p:strVal val="solid"/>
                                          </p:to>
                                        </p:set>
                                        <p:set>
                                          <p:cBhvr>
                                            <p:cTn id="72" dur="590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61"/>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fill="hold" nodeType="withEffect" p14:presetBounceEnd="9000">
                                      <p:stCondLst>
                                        <p:cond delay="0"/>
                                      </p:stCondLst>
                                      <p:childTnLst>
                                        <p:animMotion origin="layout" path="M -4.375E-6 3.7037E-6 L 0.00079 0.72685 " pathEditMode="relative" rAng="0" ptsTypes="AA" p14:bounceEnd="9000">
                                          <p:cBhvr>
                                            <p:cTn id="77" dur="750" fill="hold"/>
                                            <p:tgtEl>
                                              <p:spTgt spid="67"/>
                                            </p:tgtEl>
                                            <p:attrNameLst>
                                              <p:attrName>ppt_x</p:attrName>
                                              <p:attrName>ppt_y</p:attrName>
                                            </p:attrNameLst>
                                          </p:cBhvr>
                                          <p:rCtr x="39" y="36343"/>
                                        </p:animMotion>
                                      </p:childTnLst>
                                    </p:cTn>
                                  </p:par>
                                  <p:par>
                                    <p:cTn id="78" presetID="1" presetClass="mediacall" presetSubtype="0" fill="hold" nodeType="withEffect">
                                      <p:stCondLst>
                                        <p:cond delay="0"/>
                                      </p:stCondLst>
                                      <p:childTnLst>
                                        <p:cmd type="call" cmd="playFrom(0.0)">
                                          <p:cBhvr>
                                            <p:cTn id="79" dur="2832" fill="hold"/>
                                            <p:tgtEl>
                                              <p:spTgt spid="71"/>
                                            </p:tgtEl>
                                          </p:cBhvr>
                                        </p:cmd>
                                      </p:childTnLst>
                                    </p:cTn>
                                  </p:par>
                                  <p:par>
                                    <p:cTn id="80" presetID="1" presetClass="exit" presetSubtype="0" fill="hold" nodeType="withEffect">
                                      <p:stCondLst>
                                        <p:cond delay="750"/>
                                      </p:stCondLst>
                                      <p:childTnLst>
                                        <p:set>
                                          <p:cBhvr>
                                            <p:cTn id="81" dur="1" fill="hold">
                                              <p:stCondLst>
                                                <p:cond delay="0"/>
                                              </p:stCondLst>
                                            </p:cTn>
                                            <p:tgtEl>
                                              <p:spTgt spid="61"/>
                                            </p:tgtEl>
                                            <p:attrNameLst>
                                              <p:attrName>style.visibility</p:attrName>
                                            </p:attrNameLst>
                                          </p:cBhvr>
                                          <p:to>
                                            <p:strVal val="hidden"/>
                                          </p:to>
                                        </p:set>
                                      </p:childTnLst>
                                    </p:cTn>
                                  </p:par>
                                  <p:par>
                                    <p:cTn id="82" presetID="1" presetClass="exit" presetSubtype="0" fill="hold" nodeType="withEffect">
                                      <p:stCondLst>
                                        <p:cond delay="800"/>
                                      </p:stCondLst>
                                      <p:childTnLst>
                                        <p:set>
                                          <p:cBhvr>
                                            <p:cTn id="83" dur="1" fill="hold">
                                              <p:stCondLst>
                                                <p:cond delay="0"/>
                                              </p:stCondLst>
                                            </p:cTn>
                                            <p:tgtEl>
                                              <p:spTgt spid="67"/>
                                            </p:tgtEl>
                                            <p:attrNameLst>
                                              <p:attrName>style.visibility</p:attrName>
                                            </p:attrNameLst>
                                          </p:cBhvr>
                                          <p:to>
                                            <p:strVal val="hidden"/>
                                          </p:to>
                                        </p:set>
                                      </p:childTnLst>
                                    </p:cTn>
                                  </p:par>
                                  <p:par>
                                    <p:cTn id="84" presetID="1" presetClass="entr" presetSubtype="0" fill="hold" nodeType="withEffect">
                                      <p:stCondLst>
                                        <p:cond delay="800"/>
                                      </p:stCondLst>
                                      <p:childTnLst>
                                        <p:set>
                                          <p:cBhvr>
                                            <p:cTn id="85" dur="1" fill="hold">
                                              <p:stCondLst>
                                                <p:cond delay="0"/>
                                              </p:stCondLst>
                                            </p:cTn>
                                            <p:tgtEl>
                                              <p:spTgt spid="66"/>
                                            </p:tgtEl>
                                            <p:attrNameLst>
                                              <p:attrName>style.visibility</p:attrName>
                                            </p:attrNameLst>
                                          </p:cBhvr>
                                          <p:to>
                                            <p:strVal val="visible"/>
                                          </p:to>
                                        </p:set>
                                      </p:childTnLst>
                                    </p:cTn>
                                  </p:par>
                                  <p:par>
                                    <p:cTn id="86" presetID="1" presetClass="exit" presetSubtype="0" fill="hold" nodeType="withEffect">
                                      <p:stCondLst>
                                        <p:cond delay="1050"/>
                                      </p:stCondLst>
                                      <p:childTnLst>
                                        <p:set>
                                          <p:cBhvr>
                                            <p:cTn id="87" dur="1" fill="hold">
                                              <p:stCondLst>
                                                <p:cond delay="0"/>
                                              </p:stCondLst>
                                            </p:cTn>
                                            <p:tgtEl>
                                              <p:spTgt spid="66"/>
                                            </p:tgtEl>
                                            <p:attrNameLst>
                                              <p:attrName>style.visibility</p:attrName>
                                            </p:attrNameLst>
                                          </p:cBhvr>
                                          <p:to>
                                            <p:strVal val="hidden"/>
                                          </p:to>
                                        </p:set>
                                      </p:childTnLst>
                                    </p:cTn>
                                  </p:par>
                                  <p:par>
                                    <p:cTn id="88" presetID="1" presetClass="entr" presetSubtype="0" fill="hold" nodeType="withEffect">
                                      <p:stCondLst>
                                        <p:cond delay="1050"/>
                                      </p:stCondLst>
                                      <p:childTnLst>
                                        <p:set>
                                          <p:cBhvr>
                                            <p:cTn id="89"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90" restart="whenNotActive" fill="hold" evtFilter="cancelBubble" nodeType="interactiveSeq">
                    <p:stCondLst>
                      <p:cond evt="onClick" delay="0">
                        <p:tgtEl>
                          <p:spTgt spid="63"/>
                        </p:tgtEl>
                      </p:cond>
                    </p:stCondLst>
                    <p:endSync evt="end" delay="0">
                      <p:rtn val="all"/>
                    </p:endSync>
                    <p:childTnLst>
                      <p:par>
                        <p:cTn id="91" fill="hold">
                          <p:stCondLst>
                            <p:cond delay="0"/>
                          </p:stCondLst>
                          <p:childTnLst>
                            <p:par>
                              <p:cTn id="92" fill="hold">
                                <p:stCondLst>
                                  <p:cond delay="0"/>
                                </p:stCondLst>
                                <p:childTnLst>
                                  <p:par>
                                    <p:cTn id="93" presetID="42" presetClass="path" presetSubtype="0" fill="hold" nodeType="clickEffect" p14:presetBounceEnd="9000">
                                      <p:stCondLst>
                                        <p:cond delay="0"/>
                                      </p:stCondLst>
                                      <p:childTnLst>
                                        <p:animMotion origin="layout" path="M -4.16667E-6 3.7037E-6 L 0.00079 0.72685 " pathEditMode="relative" rAng="0" ptsTypes="AA" p14:bounceEnd="9000">
                                          <p:cBhvr>
                                            <p:cTn id="94" dur="750" fill="hold"/>
                                            <p:tgtEl>
                                              <p:spTgt spid="85"/>
                                            </p:tgtEl>
                                            <p:attrNameLst>
                                              <p:attrName>ppt_x</p:attrName>
                                              <p:attrName>ppt_y</p:attrName>
                                            </p:attrNameLst>
                                          </p:cBhvr>
                                          <p:rCtr x="39" y="36343"/>
                                        </p:animMotion>
                                      </p:childTnLst>
                                    </p:cTn>
                                  </p:par>
                                </p:childTnLst>
                              </p:cTn>
                            </p:par>
                            <p:par>
                              <p:cTn id="95" fill="hold">
                                <p:stCondLst>
                                  <p:cond delay="750"/>
                                </p:stCondLst>
                                <p:childTnLst>
                                  <p:par>
                                    <p:cTn id="96" presetID="0" presetClass="path" presetSubtype="0" fill="hold" nodeType="afterEffect" p14:presetBounceEnd="76000">
                                      <p:stCondLst>
                                        <p:cond delay="0"/>
                                      </p:stCondLst>
                                      <p:childTnLst>
                                        <p:animMotion origin="layout" path="M 0.00066 0.73426 L 0.00066 0.73449 C 0.00209 0.72685 0.00508 0.71967 0.00482 0.71203 C 0.00482 0.71041 -0.00286 0.68703 -0.00455 0.68426 C -0.00559 0.68217 -0.00729 0.68171 -0.00872 0.68055 C -0.01497 0.68171 -0.02122 0.68194 -0.02747 0.68426 C -0.03046 0.68518 -0.0375 0.69421 -0.03997 0.69722 C -0.04127 0.70092 -0.04231 0.70509 -0.04401 0.70833 C -0.04713 0.71389 -0.05091 0.71851 -0.05338 0.725 L -0.0638 0.75092 C -0.06692 0.76689 -0.06184 0.74166 -0.06796 0.76574 C -0.06888 0.76921 -0.0694 0.77314 -0.07005 0.77685 C -0.07239 0.78773 -0.07395 0.79328 -0.07526 0.80463 C -0.08112 0.85254 -0.07656 0.81666 -0.07942 0.85277 C -0.08033 0.86389 -0.08151 0.875 -0.08255 0.88611 C -0.08385 0.92291 -0.08359 0.90694 -0.08359 0.93426 L -0.08359 0.93449 " pathEditMode="relative" rAng="0" ptsTypes="AAAAAAAAAAAAAAAAA" p14:bounceEnd="76000">
                                          <p:cBhvr>
                                            <p:cTn id="97" dur="500" fill="hold"/>
                                            <p:tgtEl>
                                              <p:spTgt spid="85"/>
                                            </p:tgtEl>
                                            <p:attrNameLst>
                                              <p:attrName>ppt_x</p:attrName>
                                              <p:attrName>ppt_y</p:attrName>
                                            </p:attrNameLst>
                                          </p:cBhvr>
                                          <p:rCtr x="-4010" y="7315"/>
                                        </p:animMotion>
                                      </p:childTnLst>
                                    </p:cTn>
                                  </p:par>
                                  <p:par>
                                    <p:cTn id="98" presetID="1" presetClass="exit" presetSubtype="0" fill="hold" nodeType="withEffect">
                                      <p:stCondLst>
                                        <p:cond delay="0"/>
                                      </p:stCondLst>
                                      <p:childTnLst>
                                        <p:set>
                                          <p:cBhvr>
                                            <p:cTn id="99" dur="1" fill="hold">
                                              <p:stCondLst>
                                                <p:cond delay="0"/>
                                              </p:stCondLst>
                                            </p:cTn>
                                            <p:tgtEl>
                                              <p:spTgt spid="63"/>
                                            </p:tgtEl>
                                            <p:attrNameLst>
                                              <p:attrName>style.visibility</p:attrName>
                                            </p:attrNameLst>
                                          </p:cBhvr>
                                          <p:to>
                                            <p:strVal val="hidden"/>
                                          </p:to>
                                        </p:set>
                                      </p:childTnLst>
                                    </p:cTn>
                                  </p:par>
                                  <p:par>
                                    <p:cTn id="100" presetID="1" presetClass="mediacall" presetSubtype="0" fill="hold" nodeType="withEffect">
                                      <p:stCondLst>
                                        <p:cond delay="0"/>
                                      </p:stCondLst>
                                      <p:childTnLst>
                                        <p:cmd type="call" cmd="playFrom(0.0)">
                                          <p:cBhvr>
                                            <p:cTn id="101" dur="504" fill="hold"/>
                                            <p:tgtEl>
                                              <p:spTgt spid="68"/>
                                            </p:tgtEl>
                                          </p:cBhvr>
                                        </p:cmd>
                                      </p:childTnLst>
                                    </p:cTn>
                                  </p:par>
                                  <p:par>
                                    <p:cTn id="102" presetID="9" presetClass="exit" presetSubtype="0" fill="hold" grpId="1" nodeType="withEffect">
                                      <p:stCondLst>
                                        <p:cond delay="0"/>
                                      </p:stCondLst>
                                      <p:childTnLst>
                                        <p:animEffect transition="out" filter="dissolv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1032"/>
                                            </p:tgtEl>
                                            <p:attrNameLst>
                                              <p:attrName>style.visibility</p:attrName>
                                            </p:attrNameLst>
                                          </p:cBhvr>
                                          <p:to>
                                            <p:strVal val="visible"/>
                                          </p:to>
                                        </p:set>
                                      </p:childTnLst>
                                    </p:cTn>
                                  </p:par>
                                  <p:par>
                                    <p:cTn id="107" presetID="1" presetClass="exit" presetSubtype="0" fill="hold" nodeType="withEffect">
                                      <p:stCondLst>
                                        <p:cond delay="750"/>
                                      </p:stCondLst>
                                      <p:childTnLst>
                                        <p:set>
                                          <p:cBhvr>
                                            <p:cTn id="108" dur="1" fill="hold">
                                              <p:stCondLst>
                                                <p:cond delay="0"/>
                                              </p:stCondLst>
                                            </p:cTn>
                                            <p:tgtEl>
                                              <p:spTgt spid="1032"/>
                                            </p:tgtEl>
                                            <p:attrNameLst>
                                              <p:attrName>style.visibility</p:attrName>
                                            </p:attrNameLst>
                                          </p:cBhvr>
                                          <p:to>
                                            <p:strVal val="hidden"/>
                                          </p:to>
                                        </p:set>
                                      </p:childTnLst>
                                    </p:cTn>
                                  </p:par>
                                  <p:par>
                                    <p:cTn id="109" presetID="1" presetClass="entr" presetSubtype="0" fill="hold" nodeType="withEffect">
                                      <p:stCondLst>
                                        <p:cond delay="750"/>
                                      </p:stCondLst>
                                      <p:childTnLst>
                                        <p:set>
                                          <p:cBhvr>
                                            <p:cTn id="110"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11" restart="whenNotActive" fill="hold" evtFilter="cancelBubble" nodeType="interactiveSeq">
                    <p:stCondLst>
                      <p:cond evt="onClick" delay="0">
                        <p:tgtEl>
                          <p:spTgt spid="1028"/>
                        </p:tgtEl>
                      </p:cond>
                    </p:stCondLst>
                    <p:endSync evt="end" delay="0">
                      <p:rtn val="all"/>
                    </p:endSync>
                    <p:childTnLst>
                      <p:par>
                        <p:cTn id="112" fill="hold">
                          <p:stCondLst>
                            <p:cond delay="0"/>
                          </p:stCondLst>
                          <p:childTnLst>
                            <p:par>
                              <p:cTn id="113" fill="hold">
                                <p:stCondLst>
                                  <p:cond delay="0"/>
                                </p:stCondLst>
                                <p:childTnLst>
                                  <p:par>
                                    <p:cTn id="114" presetID="42" presetClass="path" presetSubtype="0" fill="hold" nodeType="clickEffect" p14:presetBounceEnd="9000">
                                      <p:stCondLst>
                                        <p:cond delay="0"/>
                                      </p:stCondLst>
                                      <p:childTnLst>
                                        <p:animMotion origin="layout" path="M -2.70833E-6 -0.0125 L 0.00078 0.71435 " pathEditMode="relative" rAng="0" ptsTypes="AA" p14:bounceEnd="9000">
                                          <p:cBhvr>
                                            <p:cTn id="115" dur="750" fill="hold"/>
                                            <p:tgtEl>
                                              <p:spTgt spid="65"/>
                                            </p:tgtEl>
                                            <p:attrNameLst>
                                              <p:attrName>ppt_x</p:attrName>
                                              <p:attrName>ppt_y</p:attrName>
                                            </p:attrNameLst>
                                          </p:cBhvr>
                                          <p:rCtr x="39" y="36343"/>
                                        </p:animMotion>
                                      </p:childTnLst>
                                    </p:cTn>
                                  </p:par>
                                </p:childTnLst>
                              </p:cTn>
                            </p:par>
                            <p:par>
                              <p:cTn id="116" fill="hold">
                                <p:stCondLst>
                                  <p:cond delay="750"/>
                                </p:stCondLst>
                                <p:childTnLst>
                                  <p:par>
                                    <p:cTn id="117" presetID="0" presetClass="path" presetSubtype="0" fill="hold" nodeType="afterEffect" p14:presetBounceEnd="76000">
                                      <p:stCondLst>
                                        <p:cond delay="0"/>
                                      </p:stCondLst>
                                      <p:childTnLst>
                                        <p:animMotion origin="layout" path="M 0.00065 0.72176 L 0.00065 0.72199 C 0.00209 0.71435 0.00508 0.70718 0.00482 0.69954 C 0.00482 0.69792 -0.00286 0.67454 -0.00455 0.67176 C -0.0056 0.66968 -0.00729 0.66921 -0.00872 0.66805 C -0.01497 0.66921 -0.02122 0.66944 -0.02747 0.67176 C -0.03047 0.67268 -0.0375 0.68171 -0.03997 0.68472 C -0.04127 0.68843 -0.04231 0.69259 -0.04401 0.69583 C -0.04713 0.70139 -0.05091 0.70602 -0.05338 0.7125 L -0.0638 0.73843 C -0.06692 0.7544 -0.06185 0.72917 -0.06797 0.75324 C -0.06888 0.75671 -0.0694 0.76065 -0.07005 0.76435 C -0.07239 0.77523 -0.07396 0.78079 -0.07526 0.79213 C -0.08112 0.84005 -0.07656 0.80417 -0.07942 0.84028 C -0.08034 0.85139 -0.08151 0.8625 -0.08255 0.87361 C -0.08385 0.91042 -0.08359 0.89444 -0.08359 0.92176 L -0.08359 0.92199 " pathEditMode="relative" rAng="0" ptsTypes="AAAAAAAAAAAAAAAAA" p14:bounceEnd="76000">
                                          <p:cBhvr>
                                            <p:cTn id="118" dur="500" fill="hold"/>
                                            <p:tgtEl>
                                              <p:spTgt spid="65"/>
                                            </p:tgtEl>
                                            <p:attrNameLst>
                                              <p:attrName>ppt_x</p:attrName>
                                              <p:attrName>ppt_y</p:attrName>
                                            </p:attrNameLst>
                                          </p:cBhvr>
                                          <p:rCtr x="-4010" y="7315"/>
                                        </p:animMotion>
                                      </p:childTnLst>
                                    </p:cTn>
                                  </p:par>
                                  <p:par>
                                    <p:cTn id="119" presetID="1" presetClass="exit" presetSubtype="0" fill="hold" nodeType="withEffect">
                                      <p:stCondLst>
                                        <p:cond delay="0"/>
                                      </p:stCondLst>
                                      <p:childTnLst>
                                        <p:set>
                                          <p:cBhvr>
                                            <p:cTn id="120" dur="1" fill="hold">
                                              <p:stCondLst>
                                                <p:cond delay="0"/>
                                              </p:stCondLst>
                                            </p:cTn>
                                            <p:tgtEl>
                                              <p:spTgt spid="1028"/>
                                            </p:tgtEl>
                                            <p:attrNameLst>
                                              <p:attrName>style.visibility</p:attrName>
                                            </p:attrNameLst>
                                          </p:cBhvr>
                                          <p:to>
                                            <p:strVal val="hidden"/>
                                          </p:to>
                                        </p:set>
                                      </p:childTnLst>
                                    </p:cTn>
                                  </p:par>
                                  <p:par>
                                    <p:cTn id="121" presetID="1" presetClass="mediacall" presetSubtype="0" fill="hold" nodeType="withEffect">
                                      <p:stCondLst>
                                        <p:cond delay="0"/>
                                      </p:stCondLst>
                                      <p:childTnLst>
                                        <p:cmd type="call" cmd="playFrom(0.0)">
                                          <p:cBhvr>
                                            <p:cTn id="122" dur="504" fill="hold"/>
                                            <p:tgtEl>
                                              <p:spTgt spid="69"/>
                                            </p:tgtEl>
                                          </p:cBhvr>
                                        </p:cmd>
                                      </p:childTnLst>
                                    </p:cTn>
                                  </p:par>
                                  <p:par>
                                    <p:cTn id="123" presetID="9" presetClass="exit" presetSubtype="0" fill="hold" grpId="1" nodeType="withEffect">
                                      <p:stCondLst>
                                        <p:cond delay="0"/>
                                      </p:stCondLst>
                                      <p:childTnLst>
                                        <p:animEffect transition="out" filter="dissolve">
                                          <p:cBhvr>
                                            <p:cTn id="124" dur="500"/>
                                            <p:tgtEl>
                                              <p:spTgt spid="73"/>
                                            </p:tgtEl>
                                          </p:cBhvr>
                                        </p:animEffect>
                                        <p:set>
                                          <p:cBhvr>
                                            <p:cTn id="125" dur="1" fill="hold">
                                              <p:stCondLst>
                                                <p:cond delay="499"/>
                                              </p:stCondLst>
                                            </p:cTn>
                                            <p:tgtEl>
                                              <p:spTgt spid="73"/>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64"/>
                                            </p:tgtEl>
                                            <p:attrNameLst>
                                              <p:attrName>style.visibility</p:attrName>
                                            </p:attrNameLst>
                                          </p:cBhvr>
                                          <p:to>
                                            <p:strVal val="visible"/>
                                          </p:to>
                                        </p:set>
                                      </p:childTnLst>
                                    </p:cTn>
                                  </p:par>
                                  <p:par>
                                    <p:cTn id="128" presetID="1" presetClass="exit" presetSubtype="0" fill="hold" nodeType="withEffect">
                                      <p:stCondLst>
                                        <p:cond delay="750"/>
                                      </p:stCondLst>
                                      <p:childTnLst>
                                        <p:set>
                                          <p:cBhvr>
                                            <p:cTn id="129" dur="1" fill="hold">
                                              <p:stCondLst>
                                                <p:cond delay="0"/>
                                              </p:stCondLst>
                                            </p:cTn>
                                            <p:tgtEl>
                                              <p:spTgt spid="64"/>
                                            </p:tgtEl>
                                            <p:attrNameLst>
                                              <p:attrName>style.visibility</p:attrName>
                                            </p:attrNameLst>
                                          </p:cBhvr>
                                          <p:to>
                                            <p:strVal val="hidden"/>
                                          </p:to>
                                        </p:set>
                                      </p:childTnLst>
                                    </p:cTn>
                                  </p:par>
                                  <p:par>
                                    <p:cTn id="130" presetID="1" presetClass="entr" presetSubtype="0" fill="hold" nodeType="withEffect">
                                      <p:stCondLst>
                                        <p:cond delay="750"/>
                                      </p:stCondLst>
                                      <p:childTnLst>
                                        <p:set>
                                          <p:cBhvr>
                                            <p:cTn id="131"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132" restart="whenNotActive" fill="hold" evtFilter="cancelBubble" nodeType="interactiveSeq">
                    <p:stCondLst>
                      <p:cond evt="onClick" delay="0">
                        <p:tgtEl>
                          <p:spTgt spid="1025"/>
                        </p:tgtEl>
                      </p:cond>
                    </p:stCondLst>
                    <p:endSync evt="end" delay="0">
                      <p:rtn val="all"/>
                    </p:endSync>
                    <p:childTnLst>
                      <p:par>
                        <p:cTn id="133" fill="hold">
                          <p:stCondLst>
                            <p:cond delay="0"/>
                          </p:stCondLst>
                          <p:childTnLst>
                            <p:par>
                              <p:cTn id="134" fill="hold">
                                <p:stCondLst>
                                  <p:cond delay="0"/>
                                </p:stCondLst>
                                <p:childTnLst>
                                  <p:par>
                                    <p:cTn id="135" presetID="42" presetClass="path" presetSubtype="0" fill="hold" nodeType="withEffect" p14:presetBounceEnd="9000">
                                      <p:stCondLst>
                                        <p:cond delay="0"/>
                                      </p:stCondLst>
                                      <p:childTnLst>
                                        <p:animMotion origin="layout" path="M -1.45833E-6 3.7037E-6 L 0.00078 0.72685 " pathEditMode="relative" rAng="0" ptsTypes="AA" p14:bounceEnd="9000">
                                          <p:cBhvr>
                                            <p:cTn id="136" dur="750" fill="hold"/>
                                            <p:tgtEl>
                                              <p:spTgt spid="54"/>
                                            </p:tgtEl>
                                            <p:attrNameLst>
                                              <p:attrName>ppt_x</p:attrName>
                                              <p:attrName>ppt_y</p:attrName>
                                            </p:attrNameLst>
                                          </p:cBhvr>
                                          <p:rCtr x="39" y="36343"/>
                                        </p:animMotion>
                                      </p:childTnLst>
                                    </p:cTn>
                                  </p:par>
                                </p:childTnLst>
                              </p:cTn>
                            </p:par>
                            <p:par>
                              <p:cTn id="137" fill="hold">
                                <p:stCondLst>
                                  <p:cond delay="750"/>
                                </p:stCondLst>
                                <p:childTnLst>
                                  <p:par>
                                    <p:cTn id="138" presetID="0" presetClass="path" presetSubtype="0" fill="hold" nodeType="afterEffect" p14:presetBounceEnd="76000">
                                      <p:stCondLst>
                                        <p:cond delay="0"/>
                                      </p:stCondLst>
                                      <p:childTnLst>
                                        <p:animMotion origin="layout" path="M 0.00065 0.73426 L 0.00065 0.73449 C 0.00208 0.72685 0.00508 0.71967 0.00482 0.71203 C 0.00482 0.71041 -0.00286 0.68703 -0.00456 0.68426 C -0.0056 0.68217 -0.00729 0.68171 -0.00872 0.68055 C -0.01497 0.68171 -0.02122 0.68194 -0.02747 0.68426 C -0.03047 0.68518 -0.0375 0.69421 -0.03997 0.69722 C -0.04127 0.70092 -0.04232 0.70509 -0.04401 0.70833 C -0.04713 0.71389 -0.05091 0.71851 -0.05338 0.725 L -0.0638 0.75092 C -0.06693 0.76689 -0.06185 0.74166 -0.06797 0.76574 C -0.06888 0.76921 -0.0694 0.77314 -0.07005 0.77685 C -0.07239 0.78773 -0.07396 0.79328 -0.07526 0.80463 C -0.08112 0.85254 -0.07656 0.81666 -0.07943 0.85277 C -0.08034 0.86389 -0.08151 0.875 -0.08255 0.88611 C -0.08385 0.92291 -0.08359 0.90694 -0.08359 0.93426 L -0.08359 0.93449 " pathEditMode="relative" rAng="0" ptsTypes="AAAAAAAAAAAAAAAAA" p14:bounceEnd="76000">
                                          <p:cBhvr>
                                            <p:cTn id="139" dur="500" fill="hold"/>
                                            <p:tgtEl>
                                              <p:spTgt spid="54"/>
                                            </p:tgtEl>
                                            <p:attrNameLst>
                                              <p:attrName>ppt_x</p:attrName>
                                              <p:attrName>ppt_y</p:attrName>
                                            </p:attrNameLst>
                                          </p:cBhvr>
                                          <p:rCtr x="-4010" y="7315"/>
                                        </p:animMotion>
                                      </p:childTnLst>
                                    </p:cTn>
                                  </p:par>
                                  <p:par>
                                    <p:cTn id="140" presetID="1" presetClass="exit" presetSubtype="0" fill="hold" nodeType="withEffect">
                                      <p:stCondLst>
                                        <p:cond delay="0"/>
                                      </p:stCondLst>
                                      <p:childTnLst>
                                        <p:set>
                                          <p:cBhvr>
                                            <p:cTn id="141" dur="1" fill="hold">
                                              <p:stCondLst>
                                                <p:cond delay="0"/>
                                              </p:stCondLst>
                                            </p:cTn>
                                            <p:tgtEl>
                                              <p:spTgt spid="1025"/>
                                            </p:tgtEl>
                                            <p:attrNameLst>
                                              <p:attrName>style.visibility</p:attrName>
                                            </p:attrNameLst>
                                          </p:cBhvr>
                                          <p:to>
                                            <p:strVal val="hidden"/>
                                          </p:to>
                                        </p:set>
                                      </p:childTnLst>
                                    </p:cTn>
                                  </p:par>
                                  <p:par>
                                    <p:cTn id="142" presetID="1" presetClass="mediacall" presetSubtype="0" fill="hold" nodeType="withEffect">
                                      <p:stCondLst>
                                        <p:cond delay="0"/>
                                      </p:stCondLst>
                                      <p:childTnLst>
                                        <p:cmd type="call" cmd="playFrom(0.0)">
                                          <p:cBhvr>
                                            <p:cTn id="143" dur="504" fill="hold"/>
                                            <p:tgtEl>
                                              <p:spTgt spid="70"/>
                                            </p:tgtEl>
                                          </p:cBhvr>
                                        </p:cmd>
                                      </p:childTnLst>
                                    </p:cTn>
                                  </p:par>
                                  <p:par>
                                    <p:cTn id="144" presetID="9" presetClass="exit" presetSubtype="0" fill="hold" grpId="1" nodeType="withEffect">
                                      <p:stCondLst>
                                        <p:cond delay="0"/>
                                      </p:stCondLst>
                                      <p:childTnLst>
                                        <p:animEffect transition="out" filter="dissolve">
                                          <p:cBhvr>
                                            <p:cTn id="145" dur="500"/>
                                            <p:tgtEl>
                                              <p:spTgt spid="72"/>
                                            </p:tgtEl>
                                          </p:cBhvr>
                                        </p:animEffect>
                                        <p:set>
                                          <p:cBhvr>
                                            <p:cTn id="146" dur="1" fill="hold">
                                              <p:stCondLst>
                                                <p:cond delay="499"/>
                                              </p:stCondLst>
                                            </p:cTn>
                                            <p:tgtEl>
                                              <p:spTgt spid="72"/>
                                            </p:tgtEl>
                                            <p:attrNameLst>
                                              <p:attrName>style.visibility</p:attrName>
                                            </p:attrNameLst>
                                          </p:cBhvr>
                                          <p:to>
                                            <p:strVal val="hidden"/>
                                          </p:to>
                                        </p:set>
                                      </p:childTnLst>
                                    </p:cTn>
                                  </p:par>
                                  <p:par>
                                    <p:cTn id="147" presetID="1" presetClass="entr" presetSubtype="0" fill="hold" nodeType="withEffect">
                                      <p:stCondLst>
                                        <p:cond delay="0"/>
                                      </p:stCondLst>
                                      <p:childTnLst>
                                        <p:set>
                                          <p:cBhvr>
                                            <p:cTn id="148" dur="1" fill="hold">
                                              <p:stCondLst>
                                                <p:cond delay="0"/>
                                              </p:stCondLst>
                                            </p:cTn>
                                            <p:tgtEl>
                                              <p:spTgt spid="53"/>
                                            </p:tgtEl>
                                            <p:attrNameLst>
                                              <p:attrName>style.visibility</p:attrName>
                                            </p:attrNameLst>
                                          </p:cBhvr>
                                          <p:to>
                                            <p:strVal val="visible"/>
                                          </p:to>
                                        </p:set>
                                      </p:childTnLst>
                                    </p:cTn>
                                  </p:par>
                                  <p:par>
                                    <p:cTn id="149" presetID="1" presetClass="exit" presetSubtype="0" fill="hold" nodeType="withEffect">
                                      <p:stCondLst>
                                        <p:cond delay="750"/>
                                      </p:stCondLst>
                                      <p:childTnLst>
                                        <p:set>
                                          <p:cBhvr>
                                            <p:cTn id="150" dur="1" fill="hold">
                                              <p:stCondLst>
                                                <p:cond delay="0"/>
                                              </p:stCondLst>
                                            </p:cTn>
                                            <p:tgtEl>
                                              <p:spTgt spid="53"/>
                                            </p:tgtEl>
                                            <p:attrNameLst>
                                              <p:attrName>style.visibility</p:attrName>
                                            </p:attrNameLst>
                                          </p:cBhvr>
                                          <p:to>
                                            <p:strVal val="hidden"/>
                                          </p:to>
                                        </p:set>
                                      </p:childTnLst>
                                    </p:cTn>
                                  </p:par>
                                  <p:par>
                                    <p:cTn id="151" presetID="1" presetClass="entr" presetSubtype="0" fill="hold" nodeType="withEffect">
                                      <p:stCondLst>
                                        <p:cond delay="750"/>
                                      </p:stCondLst>
                                      <p:childTnLst>
                                        <p:set>
                                          <p:cBhvr>
                                            <p:cTn id="152"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025"/>
                      </p:tgtEl>
                    </p:cond>
                  </p:nextCondLst>
                </p:seq>
                <p:audio>
                  <p:cMediaNode vol="80000">
                    <p:cTn id="153" fill="hold" display="0">
                      <p:stCondLst>
                        <p:cond delay="indefinite"/>
                      </p:stCondLst>
                      <p:endCondLst>
                        <p:cond evt="onStopAudio" delay="0">
                          <p:tgtEl>
                            <p:sldTgt/>
                          </p:tgtEl>
                        </p:cond>
                      </p:endCondLst>
                    </p:cTn>
                    <p:tgtEl>
                      <p:spTgt spid="68"/>
                    </p:tgtEl>
                  </p:cMediaNode>
                </p:audio>
                <p:audio>
                  <p:cMediaNode vol="80000">
                    <p:cTn id="154" fill="hold" display="0">
                      <p:stCondLst>
                        <p:cond delay="indefinite"/>
                      </p:stCondLst>
                      <p:endCondLst>
                        <p:cond evt="onStopAudio" delay="0">
                          <p:tgtEl>
                            <p:sldTgt/>
                          </p:tgtEl>
                        </p:cond>
                      </p:endCondLst>
                    </p:cTn>
                    <p:tgtEl>
                      <p:spTgt spid="69"/>
                    </p:tgtEl>
                  </p:cMediaNode>
                </p:audio>
                <p:audio>
                  <p:cMediaNode vol="80000">
                    <p:cTn id="155" fill="hold" display="0">
                      <p:stCondLst>
                        <p:cond delay="indefinite"/>
                      </p:stCondLst>
                      <p:endCondLst>
                        <p:cond evt="onStopAudio" delay="0">
                          <p:tgtEl>
                            <p:sldTgt/>
                          </p:tgtEl>
                        </p:cond>
                      </p:endCondLst>
                    </p:cTn>
                    <p:tgtEl>
                      <p:spTgt spid="70"/>
                    </p:tgtEl>
                  </p:cMediaNode>
                </p:audio>
                <p:audio>
                  <p:cMediaNode vol="80000">
                    <p:cTn id="156" fill="hold" display="0">
                      <p:stCondLst>
                        <p:cond delay="indefinite"/>
                      </p:stCondLst>
                      <p:endCondLst>
                        <p:cond evt="onStopAudio" delay="0">
                          <p:tgtEl>
                            <p:sldTgt/>
                          </p:tgtEl>
                        </p:cond>
                      </p:endCondLst>
                    </p:cTn>
                    <p:tgtEl>
                      <p:spTgt spid="71"/>
                    </p:tgtEl>
                  </p:cMediaNode>
                </p:audio>
              </p:childTnLst>
            </p:cTn>
          </p:par>
        </p:tnLst>
        <p:bldLst>
          <p:bldP spid="9" grpId="0" animBg="1"/>
          <p:bldP spid="10" grpId="0" animBg="1"/>
          <p:bldP spid="10" grpId="1" animBg="1"/>
          <p:bldP spid="18" grpId="0"/>
          <p:bldP spid="20" grpId="0" animBg="1"/>
          <p:bldP spid="20" grpId="1" animBg="1"/>
          <p:bldP spid="21" grpId="0" animBg="1"/>
          <p:bldP spid="72" grpId="0" animBg="1"/>
          <p:bldP spid="72" grpId="1" animBg="1"/>
          <p:bldP spid="73" grpId="0" animBg="1"/>
          <p:bldP spid="7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anim calcmode="lin" valueType="num">
                                          <p:cBhvr>
                                            <p:cTn id="12" dur="500" fill="hold"/>
                                            <p:tgtEl>
                                              <p:spTgt spid="61"/>
                                            </p:tgtEl>
                                            <p:attrNameLst>
                                              <p:attrName>ppt_x</p:attrName>
                                            </p:attrNameLst>
                                          </p:cBhvr>
                                          <p:tavLst>
                                            <p:tav tm="0">
                                              <p:val>
                                                <p:strVal val="#ppt_x"/>
                                              </p:val>
                                            </p:tav>
                                            <p:tav tm="100000">
                                              <p:val>
                                                <p:strVal val="#ppt_x"/>
                                              </p:val>
                                            </p:tav>
                                          </p:tavLst>
                                        </p:anim>
                                        <p:anim calcmode="lin" valueType="num">
                                          <p:cBhvr>
                                            <p:cTn id="13" dur="500" fill="hold"/>
                                            <p:tgtEl>
                                              <p:spTgt spid="6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anim calcmode="lin" valueType="num">
                                          <p:cBhvr>
                                            <p:cTn id="17" dur="500" fill="hold"/>
                                            <p:tgtEl>
                                              <p:spTgt spid="63"/>
                                            </p:tgtEl>
                                            <p:attrNameLst>
                                              <p:attrName>ppt_x</p:attrName>
                                            </p:attrNameLst>
                                          </p:cBhvr>
                                          <p:tavLst>
                                            <p:tav tm="0">
                                              <p:val>
                                                <p:strVal val="#ppt_x"/>
                                              </p:val>
                                            </p:tav>
                                            <p:tav tm="100000">
                                              <p:val>
                                                <p:strVal val="#ppt_x"/>
                                              </p:val>
                                            </p:tav>
                                          </p:tavLst>
                                        </p:anim>
                                        <p:anim calcmode="lin" valueType="num">
                                          <p:cBhvr>
                                            <p:cTn id="18" dur="500" fill="hold"/>
                                            <p:tgtEl>
                                              <p:spTgt spid="6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anim calcmode="lin" valueType="num">
                                          <p:cBhvr>
                                            <p:cTn id="22" dur="500" fill="hold"/>
                                            <p:tgtEl>
                                              <p:spTgt spid="1028"/>
                                            </p:tgtEl>
                                            <p:attrNameLst>
                                              <p:attrName>ppt_x</p:attrName>
                                            </p:attrNameLst>
                                          </p:cBhvr>
                                          <p:tavLst>
                                            <p:tav tm="0">
                                              <p:val>
                                                <p:strVal val="#ppt_x"/>
                                              </p:val>
                                            </p:tav>
                                            <p:tav tm="100000">
                                              <p:val>
                                                <p:strVal val="#ppt_x"/>
                                              </p:val>
                                            </p:tav>
                                          </p:tavLst>
                                        </p:anim>
                                        <p:anim calcmode="lin" valueType="num">
                                          <p:cBhvr>
                                            <p:cTn id="23" dur="500" fill="hold"/>
                                            <p:tgtEl>
                                              <p:spTgt spid="102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fade">
                                          <p:cBhvr>
                                            <p:cTn id="26" dur="500"/>
                                            <p:tgtEl>
                                              <p:spTgt spid="1025"/>
                                            </p:tgtEl>
                                          </p:cBhvr>
                                        </p:animEffect>
                                        <p:anim calcmode="lin" valueType="num">
                                          <p:cBhvr>
                                            <p:cTn id="27" dur="500" fill="hold"/>
                                            <p:tgtEl>
                                              <p:spTgt spid="1025"/>
                                            </p:tgtEl>
                                            <p:attrNameLst>
                                              <p:attrName>ppt_x</p:attrName>
                                            </p:attrNameLst>
                                          </p:cBhvr>
                                          <p:tavLst>
                                            <p:tav tm="0">
                                              <p:val>
                                                <p:strVal val="#ppt_x"/>
                                              </p:val>
                                            </p:tav>
                                            <p:tav tm="100000">
                                              <p:val>
                                                <p:strVal val="#ppt_x"/>
                                              </p:val>
                                            </p:tav>
                                          </p:tavLst>
                                        </p:anim>
                                        <p:anim calcmode="lin" valueType="num">
                                          <p:cBhvr>
                                            <p:cTn id="28" dur="500" fill="hold"/>
                                            <p:tgtEl>
                                              <p:spTgt spid="1025"/>
                                            </p:tgtEl>
                                            <p:attrNameLst>
                                              <p:attrName>ppt_y</p:attrName>
                                            </p:attrNameLst>
                                          </p:cBhvr>
                                          <p:tavLst>
                                            <p:tav tm="0">
                                              <p:val>
                                                <p:strVal val="#ppt_y+.1"/>
                                              </p:val>
                                            </p:tav>
                                            <p:tav tm="100000">
                                              <p:val>
                                                <p:strVal val="#ppt_y"/>
                                              </p:val>
                                            </p:tav>
                                          </p:tavLst>
                                        </p:anim>
                                      </p:childTnLst>
                                    </p:cTn>
                                  </p:par>
                                  <p:par>
                                    <p:cTn id="29" presetID="17" presetClass="entr" presetSubtype="10" fill="hold" grpId="0" nodeType="withEffect">
                                      <p:stCondLst>
                                        <p:cond delay="175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ppt_w</p:attrName>
                                            </p:attrNameLst>
                                          </p:cBhvr>
                                          <p:tavLst>
                                            <p:tav tm="0">
                                              <p:val>
                                                <p:fltVal val="0"/>
                                              </p:val>
                                            </p:tav>
                                            <p:tav tm="100000">
                                              <p:val>
                                                <p:strVal val="#ppt_w"/>
                                              </p:val>
                                            </p:tav>
                                          </p:tavLst>
                                        </p:anim>
                                        <p:anim calcmode="lin" valueType="num">
                                          <p:cBhvr>
                                            <p:cTn id="32" dur="250" fill="hold"/>
                                            <p:tgtEl>
                                              <p:spTgt spid="18"/>
                                            </p:tgtEl>
                                            <p:attrNameLst>
                                              <p:attrName>ppt_h</p:attrName>
                                            </p:attrNameLst>
                                          </p:cBhvr>
                                          <p:tavLst>
                                            <p:tav tm="0">
                                              <p:val>
                                                <p:strVal val="#ppt_h"/>
                                              </p:val>
                                            </p:tav>
                                            <p:tav tm="100000">
                                              <p:val>
                                                <p:strVal val="#ppt_h"/>
                                              </p:val>
                                            </p:tav>
                                          </p:tavLst>
                                        </p:anim>
                                      </p:childTnLst>
                                    </p:cTn>
                                  </p:par>
                                  <p:par>
                                    <p:cTn id="33" presetID="42" presetClass="entr" presetSubtype="0" fill="hold" grpId="0" nodeType="withEffect">
                                      <p:stCondLst>
                                        <p:cond delay="2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anim calcmode="lin" valueType="num">
                                          <p:cBhvr>
                                            <p:cTn id="41" dur="500" fill="hold"/>
                                            <p:tgtEl>
                                              <p:spTgt spid="72"/>
                                            </p:tgtEl>
                                            <p:attrNameLst>
                                              <p:attrName>ppt_x</p:attrName>
                                            </p:attrNameLst>
                                          </p:cBhvr>
                                          <p:tavLst>
                                            <p:tav tm="0">
                                              <p:val>
                                                <p:strVal val="#ppt_x"/>
                                              </p:val>
                                            </p:tav>
                                            <p:tav tm="100000">
                                              <p:val>
                                                <p:strVal val="#ppt_x"/>
                                              </p:val>
                                            </p:tav>
                                          </p:tavLst>
                                        </p:anim>
                                        <p:anim calcmode="lin" valueType="num">
                                          <p:cBhvr>
                                            <p:cTn id="42" dur="500" fill="hold"/>
                                            <p:tgtEl>
                                              <p:spTgt spid="7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50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anim calcmode="lin" valueType="num">
                                          <p:cBhvr>
                                            <p:cTn id="51" dur="500" fill="hold"/>
                                            <p:tgtEl>
                                              <p:spTgt spid="73"/>
                                            </p:tgtEl>
                                            <p:attrNameLst>
                                              <p:attrName>ppt_x</p:attrName>
                                            </p:attrNameLst>
                                          </p:cBhvr>
                                          <p:tavLst>
                                            <p:tav tm="0">
                                              <p:val>
                                                <p:strVal val="#ppt_x"/>
                                              </p:val>
                                            </p:tav>
                                            <p:tav tm="100000">
                                              <p:val>
                                                <p:strVal val="#ppt_x"/>
                                              </p:val>
                                            </p:tav>
                                          </p:tavLst>
                                        </p:anim>
                                        <p:anim calcmode="lin" valueType="num">
                                          <p:cBhvr>
                                            <p:cTn id="5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7"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7" name="cashreg.wav"/>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22" presetClass="exit" presetSubtype="2" fill="hold" grpId="0" nodeType="clickEffect">
                                      <p:stCondLst>
                                        <p:cond delay="0"/>
                                      </p:stCondLst>
                                      <p:childTnLst>
                                        <p:animEffect transition="out" filter="wipe(right)">
                                          <p:cBhvr>
                                            <p:cTn id="66" dur="59000"/>
                                            <p:tgtEl>
                                              <p:spTgt spid="10"/>
                                            </p:tgtEl>
                                          </p:cBhvr>
                                        </p:animEffect>
                                        <p:set>
                                          <p:cBhvr>
                                            <p:cTn id="67" dur="1" fill="hold">
                                              <p:stCondLst>
                                                <p:cond delay="58999"/>
                                              </p:stCondLst>
                                            </p:cTn>
                                            <p:tgtEl>
                                              <p:spTgt spid="10"/>
                                            </p:tgtEl>
                                            <p:attrNameLst>
                                              <p:attrName>style.visibility</p:attrName>
                                            </p:attrNameLst>
                                          </p:cBhvr>
                                          <p:to>
                                            <p:strVal val="hidden"/>
                                          </p:to>
                                        </p:set>
                                      </p:childTnLst>
                                    </p:cTn>
                                  </p:par>
                                  <p:par>
                                    <p:cTn id="68" presetID="19" presetClass="emph" presetSubtype="0" fill="hold" grpId="1" nodeType="withEffect">
                                      <p:stCondLst>
                                        <p:cond delay="0"/>
                                      </p:stCondLst>
                                      <p:childTnLst>
                                        <p:animClr clrSpc="rgb" dir="cw">
                                          <p:cBhvr override="childStyle">
                                            <p:cTn id="69" dur="59000" fill="hold"/>
                                            <p:tgtEl>
                                              <p:spTgt spid="10"/>
                                            </p:tgtEl>
                                            <p:attrNameLst>
                                              <p:attrName>style.color</p:attrName>
                                            </p:attrNameLst>
                                          </p:cBhvr>
                                          <p:to>
                                            <a:srgbClr val="FF0000"/>
                                          </p:to>
                                        </p:animClr>
                                        <p:animClr clrSpc="rgb" dir="cw">
                                          <p:cBhvr>
                                            <p:cTn id="70" dur="59000" fill="hold"/>
                                            <p:tgtEl>
                                              <p:spTgt spid="10"/>
                                            </p:tgtEl>
                                            <p:attrNameLst>
                                              <p:attrName>fillcolor</p:attrName>
                                            </p:attrNameLst>
                                          </p:cBhvr>
                                          <p:to>
                                            <a:srgbClr val="FF0000"/>
                                          </p:to>
                                        </p:animClr>
                                        <p:set>
                                          <p:cBhvr>
                                            <p:cTn id="71" dur="59000" fill="hold"/>
                                            <p:tgtEl>
                                              <p:spTgt spid="10"/>
                                            </p:tgtEl>
                                            <p:attrNameLst>
                                              <p:attrName>fill.type</p:attrName>
                                            </p:attrNameLst>
                                          </p:cBhvr>
                                          <p:to>
                                            <p:strVal val="solid"/>
                                          </p:to>
                                        </p:set>
                                        <p:set>
                                          <p:cBhvr>
                                            <p:cTn id="72" dur="590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61"/>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fill="hold" nodeType="withEffect">
                                      <p:stCondLst>
                                        <p:cond delay="0"/>
                                      </p:stCondLst>
                                      <p:childTnLst>
                                        <p:animMotion origin="layout" path="M -4.375E-6 3.7037E-6 L 0.00079 0.72685 " pathEditMode="relative" rAng="0" ptsTypes="AA">
                                          <p:cBhvr>
                                            <p:cTn id="77" dur="750" fill="hold"/>
                                            <p:tgtEl>
                                              <p:spTgt spid="67"/>
                                            </p:tgtEl>
                                            <p:attrNameLst>
                                              <p:attrName>ppt_x</p:attrName>
                                              <p:attrName>ppt_y</p:attrName>
                                            </p:attrNameLst>
                                          </p:cBhvr>
                                          <p:rCtr x="39" y="36343"/>
                                        </p:animMotion>
                                      </p:childTnLst>
                                    </p:cTn>
                                  </p:par>
                                  <p:par>
                                    <p:cTn id="78" presetID="1" presetClass="mediacall" presetSubtype="0" fill="hold" nodeType="withEffect">
                                      <p:stCondLst>
                                        <p:cond delay="0"/>
                                      </p:stCondLst>
                                      <p:childTnLst>
                                        <p:cmd type="call" cmd="playFrom(0.0)">
                                          <p:cBhvr>
                                            <p:cTn id="79" dur="2832" fill="hold"/>
                                            <p:tgtEl>
                                              <p:spTgt spid="71"/>
                                            </p:tgtEl>
                                          </p:cBhvr>
                                        </p:cmd>
                                      </p:childTnLst>
                                    </p:cTn>
                                  </p:par>
                                  <p:par>
                                    <p:cTn id="80" presetID="1" presetClass="exit" presetSubtype="0" fill="hold" nodeType="withEffect">
                                      <p:stCondLst>
                                        <p:cond delay="750"/>
                                      </p:stCondLst>
                                      <p:childTnLst>
                                        <p:set>
                                          <p:cBhvr>
                                            <p:cTn id="81" dur="1" fill="hold">
                                              <p:stCondLst>
                                                <p:cond delay="0"/>
                                              </p:stCondLst>
                                            </p:cTn>
                                            <p:tgtEl>
                                              <p:spTgt spid="61"/>
                                            </p:tgtEl>
                                            <p:attrNameLst>
                                              <p:attrName>style.visibility</p:attrName>
                                            </p:attrNameLst>
                                          </p:cBhvr>
                                          <p:to>
                                            <p:strVal val="hidden"/>
                                          </p:to>
                                        </p:set>
                                      </p:childTnLst>
                                    </p:cTn>
                                  </p:par>
                                  <p:par>
                                    <p:cTn id="82" presetID="1" presetClass="exit" presetSubtype="0" fill="hold" nodeType="withEffect">
                                      <p:stCondLst>
                                        <p:cond delay="800"/>
                                      </p:stCondLst>
                                      <p:childTnLst>
                                        <p:set>
                                          <p:cBhvr>
                                            <p:cTn id="83" dur="1" fill="hold">
                                              <p:stCondLst>
                                                <p:cond delay="0"/>
                                              </p:stCondLst>
                                            </p:cTn>
                                            <p:tgtEl>
                                              <p:spTgt spid="67"/>
                                            </p:tgtEl>
                                            <p:attrNameLst>
                                              <p:attrName>style.visibility</p:attrName>
                                            </p:attrNameLst>
                                          </p:cBhvr>
                                          <p:to>
                                            <p:strVal val="hidden"/>
                                          </p:to>
                                        </p:set>
                                      </p:childTnLst>
                                    </p:cTn>
                                  </p:par>
                                  <p:par>
                                    <p:cTn id="84" presetID="1" presetClass="entr" presetSubtype="0" fill="hold" nodeType="withEffect">
                                      <p:stCondLst>
                                        <p:cond delay="800"/>
                                      </p:stCondLst>
                                      <p:childTnLst>
                                        <p:set>
                                          <p:cBhvr>
                                            <p:cTn id="85" dur="1" fill="hold">
                                              <p:stCondLst>
                                                <p:cond delay="0"/>
                                              </p:stCondLst>
                                            </p:cTn>
                                            <p:tgtEl>
                                              <p:spTgt spid="66"/>
                                            </p:tgtEl>
                                            <p:attrNameLst>
                                              <p:attrName>style.visibility</p:attrName>
                                            </p:attrNameLst>
                                          </p:cBhvr>
                                          <p:to>
                                            <p:strVal val="visible"/>
                                          </p:to>
                                        </p:set>
                                      </p:childTnLst>
                                    </p:cTn>
                                  </p:par>
                                  <p:par>
                                    <p:cTn id="86" presetID="1" presetClass="exit" presetSubtype="0" fill="hold" nodeType="withEffect">
                                      <p:stCondLst>
                                        <p:cond delay="1050"/>
                                      </p:stCondLst>
                                      <p:childTnLst>
                                        <p:set>
                                          <p:cBhvr>
                                            <p:cTn id="87" dur="1" fill="hold">
                                              <p:stCondLst>
                                                <p:cond delay="0"/>
                                              </p:stCondLst>
                                            </p:cTn>
                                            <p:tgtEl>
                                              <p:spTgt spid="66"/>
                                            </p:tgtEl>
                                            <p:attrNameLst>
                                              <p:attrName>style.visibility</p:attrName>
                                            </p:attrNameLst>
                                          </p:cBhvr>
                                          <p:to>
                                            <p:strVal val="hidden"/>
                                          </p:to>
                                        </p:set>
                                      </p:childTnLst>
                                    </p:cTn>
                                  </p:par>
                                  <p:par>
                                    <p:cTn id="88" presetID="1" presetClass="entr" presetSubtype="0" fill="hold" nodeType="withEffect">
                                      <p:stCondLst>
                                        <p:cond delay="1050"/>
                                      </p:stCondLst>
                                      <p:childTnLst>
                                        <p:set>
                                          <p:cBhvr>
                                            <p:cTn id="89"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90" restart="whenNotActive" fill="hold" evtFilter="cancelBubble" nodeType="interactiveSeq">
                    <p:stCondLst>
                      <p:cond evt="onClick" delay="0">
                        <p:tgtEl>
                          <p:spTgt spid="63"/>
                        </p:tgtEl>
                      </p:cond>
                    </p:stCondLst>
                    <p:endSync evt="end" delay="0">
                      <p:rtn val="all"/>
                    </p:endSync>
                    <p:childTnLst>
                      <p:par>
                        <p:cTn id="91" fill="hold">
                          <p:stCondLst>
                            <p:cond delay="0"/>
                          </p:stCondLst>
                          <p:childTnLst>
                            <p:par>
                              <p:cTn id="92" fill="hold">
                                <p:stCondLst>
                                  <p:cond delay="0"/>
                                </p:stCondLst>
                                <p:childTnLst>
                                  <p:par>
                                    <p:cTn id="93" presetID="42" presetClass="path" presetSubtype="0" fill="hold" nodeType="clickEffect">
                                      <p:stCondLst>
                                        <p:cond delay="0"/>
                                      </p:stCondLst>
                                      <p:childTnLst>
                                        <p:animMotion origin="layout" path="M -4.16667E-6 3.7037E-6 L 0.00079 0.72685 " pathEditMode="relative" rAng="0" ptsTypes="AA">
                                          <p:cBhvr>
                                            <p:cTn id="94" dur="750" fill="hold"/>
                                            <p:tgtEl>
                                              <p:spTgt spid="85"/>
                                            </p:tgtEl>
                                            <p:attrNameLst>
                                              <p:attrName>ppt_x</p:attrName>
                                              <p:attrName>ppt_y</p:attrName>
                                            </p:attrNameLst>
                                          </p:cBhvr>
                                          <p:rCtr x="39" y="36343"/>
                                        </p:animMotion>
                                      </p:childTnLst>
                                    </p:cTn>
                                  </p:par>
                                </p:childTnLst>
                              </p:cTn>
                            </p:par>
                            <p:par>
                              <p:cTn id="95" fill="hold">
                                <p:stCondLst>
                                  <p:cond delay="750"/>
                                </p:stCondLst>
                                <p:childTnLst>
                                  <p:par>
                                    <p:cTn id="96" presetID="0" presetClass="path" presetSubtype="0" fill="hold" nodeType="afterEffect">
                                      <p:stCondLst>
                                        <p:cond delay="0"/>
                                      </p:stCondLst>
                                      <p:childTnLst>
                                        <p:animMotion origin="layout" path="M 0.00066 0.73426 L 0.00066 0.73449 C 0.00209 0.72685 0.00508 0.71967 0.00482 0.71203 C 0.00482 0.71041 -0.00286 0.68703 -0.00455 0.68426 C -0.00559 0.68217 -0.00729 0.68171 -0.00872 0.68055 C -0.01497 0.68171 -0.02122 0.68194 -0.02747 0.68426 C -0.03046 0.68518 -0.0375 0.69421 -0.03997 0.69722 C -0.04127 0.70092 -0.04231 0.70509 -0.04401 0.70833 C -0.04713 0.71389 -0.05091 0.71851 -0.05338 0.725 L -0.0638 0.75092 C -0.06692 0.76689 -0.06184 0.74166 -0.06796 0.76574 C -0.06888 0.76921 -0.0694 0.77314 -0.07005 0.77685 C -0.07239 0.78773 -0.07395 0.79328 -0.07526 0.80463 C -0.08112 0.85254 -0.07656 0.81666 -0.07942 0.85277 C -0.08033 0.86389 -0.08151 0.875 -0.08255 0.88611 C -0.08385 0.92291 -0.08359 0.90694 -0.08359 0.93426 L -0.08359 0.93449 " pathEditMode="relative" rAng="0" ptsTypes="AAAAAAAAAAAAAAAAA">
                                          <p:cBhvr>
                                            <p:cTn id="97" dur="500" fill="hold"/>
                                            <p:tgtEl>
                                              <p:spTgt spid="85"/>
                                            </p:tgtEl>
                                            <p:attrNameLst>
                                              <p:attrName>ppt_x</p:attrName>
                                              <p:attrName>ppt_y</p:attrName>
                                            </p:attrNameLst>
                                          </p:cBhvr>
                                          <p:rCtr x="-4010" y="7315"/>
                                        </p:animMotion>
                                      </p:childTnLst>
                                    </p:cTn>
                                  </p:par>
                                  <p:par>
                                    <p:cTn id="98" presetID="1" presetClass="exit" presetSubtype="0" fill="hold" nodeType="withEffect">
                                      <p:stCondLst>
                                        <p:cond delay="0"/>
                                      </p:stCondLst>
                                      <p:childTnLst>
                                        <p:set>
                                          <p:cBhvr>
                                            <p:cTn id="99" dur="1" fill="hold">
                                              <p:stCondLst>
                                                <p:cond delay="0"/>
                                              </p:stCondLst>
                                            </p:cTn>
                                            <p:tgtEl>
                                              <p:spTgt spid="63"/>
                                            </p:tgtEl>
                                            <p:attrNameLst>
                                              <p:attrName>style.visibility</p:attrName>
                                            </p:attrNameLst>
                                          </p:cBhvr>
                                          <p:to>
                                            <p:strVal val="hidden"/>
                                          </p:to>
                                        </p:set>
                                      </p:childTnLst>
                                    </p:cTn>
                                  </p:par>
                                  <p:par>
                                    <p:cTn id="100" presetID="1" presetClass="mediacall" presetSubtype="0" fill="hold" nodeType="withEffect">
                                      <p:stCondLst>
                                        <p:cond delay="0"/>
                                      </p:stCondLst>
                                      <p:childTnLst>
                                        <p:cmd type="call" cmd="playFrom(0.0)">
                                          <p:cBhvr>
                                            <p:cTn id="101" dur="504" fill="hold"/>
                                            <p:tgtEl>
                                              <p:spTgt spid="68"/>
                                            </p:tgtEl>
                                          </p:cBhvr>
                                        </p:cmd>
                                      </p:childTnLst>
                                    </p:cTn>
                                  </p:par>
                                  <p:par>
                                    <p:cTn id="102" presetID="9" presetClass="exit" presetSubtype="0" fill="hold" grpId="1" nodeType="withEffect">
                                      <p:stCondLst>
                                        <p:cond delay="0"/>
                                      </p:stCondLst>
                                      <p:childTnLst>
                                        <p:animEffect transition="out" filter="dissolv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1032"/>
                                            </p:tgtEl>
                                            <p:attrNameLst>
                                              <p:attrName>style.visibility</p:attrName>
                                            </p:attrNameLst>
                                          </p:cBhvr>
                                          <p:to>
                                            <p:strVal val="visible"/>
                                          </p:to>
                                        </p:set>
                                      </p:childTnLst>
                                    </p:cTn>
                                  </p:par>
                                  <p:par>
                                    <p:cTn id="107" presetID="1" presetClass="exit" presetSubtype="0" fill="hold" nodeType="withEffect">
                                      <p:stCondLst>
                                        <p:cond delay="750"/>
                                      </p:stCondLst>
                                      <p:childTnLst>
                                        <p:set>
                                          <p:cBhvr>
                                            <p:cTn id="108" dur="1" fill="hold">
                                              <p:stCondLst>
                                                <p:cond delay="0"/>
                                              </p:stCondLst>
                                            </p:cTn>
                                            <p:tgtEl>
                                              <p:spTgt spid="1032"/>
                                            </p:tgtEl>
                                            <p:attrNameLst>
                                              <p:attrName>style.visibility</p:attrName>
                                            </p:attrNameLst>
                                          </p:cBhvr>
                                          <p:to>
                                            <p:strVal val="hidden"/>
                                          </p:to>
                                        </p:set>
                                      </p:childTnLst>
                                    </p:cTn>
                                  </p:par>
                                  <p:par>
                                    <p:cTn id="109" presetID="1" presetClass="entr" presetSubtype="0" fill="hold" nodeType="withEffect">
                                      <p:stCondLst>
                                        <p:cond delay="750"/>
                                      </p:stCondLst>
                                      <p:childTnLst>
                                        <p:set>
                                          <p:cBhvr>
                                            <p:cTn id="110"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11" restart="whenNotActive" fill="hold" evtFilter="cancelBubble" nodeType="interactiveSeq">
                    <p:stCondLst>
                      <p:cond evt="onClick" delay="0">
                        <p:tgtEl>
                          <p:spTgt spid="1028"/>
                        </p:tgtEl>
                      </p:cond>
                    </p:stCondLst>
                    <p:endSync evt="end" delay="0">
                      <p:rtn val="all"/>
                    </p:endSync>
                    <p:childTnLst>
                      <p:par>
                        <p:cTn id="112" fill="hold">
                          <p:stCondLst>
                            <p:cond delay="0"/>
                          </p:stCondLst>
                          <p:childTnLst>
                            <p:par>
                              <p:cTn id="113" fill="hold">
                                <p:stCondLst>
                                  <p:cond delay="0"/>
                                </p:stCondLst>
                                <p:childTnLst>
                                  <p:par>
                                    <p:cTn id="114" presetID="42" presetClass="path" presetSubtype="0" fill="hold" nodeType="clickEffect">
                                      <p:stCondLst>
                                        <p:cond delay="0"/>
                                      </p:stCondLst>
                                      <p:childTnLst>
                                        <p:animMotion origin="layout" path="M -2.70833E-6 -0.0125 L 0.00078 0.71435 " pathEditMode="relative" rAng="0" ptsTypes="AA">
                                          <p:cBhvr>
                                            <p:cTn id="115" dur="750" fill="hold"/>
                                            <p:tgtEl>
                                              <p:spTgt spid="65"/>
                                            </p:tgtEl>
                                            <p:attrNameLst>
                                              <p:attrName>ppt_x</p:attrName>
                                              <p:attrName>ppt_y</p:attrName>
                                            </p:attrNameLst>
                                          </p:cBhvr>
                                          <p:rCtr x="39" y="36343"/>
                                        </p:animMotion>
                                      </p:childTnLst>
                                    </p:cTn>
                                  </p:par>
                                </p:childTnLst>
                              </p:cTn>
                            </p:par>
                            <p:par>
                              <p:cTn id="116" fill="hold">
                                <p:stCondLst>
                                  <p:cond delay="750"/>
                                </p:stCondLst>
                                <p:childTnLst>
                                  <p:par>
                                    <p:cTn id="117" presetID="0" presetClass="path" presetSubtype="0" fill="hold" nodeType="afterEffect">
                                      <p:stCondLst>
                                        <p:cond delay="0"/>
                                      </p:stCondLst>
                                      <p:childTnLst>
                                        <p:animMotion origin="layout" path="M 0.00065 0.72176 L 0.00065 0.72199 C 0.00209 0.71435 0.00508 0.70718 0.00482 0.69954 C 0.00482 0.69792 -0.00286 0.67454 -0.00455 0.67176 C -0.0056 0.66968 -0.00729 0.66921 -0.00872 0.66805 C -0.01497 0.66921 -0.02122 0.66944 -0.02747 0.67176 C -0.03047 0.67268 -0.0375 0.68171 -0.03997 0.68472 C -0.04127 0.68843 -0.04231 0.69259 -0.04401 0.69583 C -0.04713 0.70139 -0.05091 0.70602 -0.05338 0.7125 L -0.0638 0.73843 C -0.06692 0.7544 -0.06185 0.72917 -0.06797 0.75324 C -0.06888 0.75671 -0.0694 0.76065 -0.07005 0.76435 C -0.07239 0.77523 -0.07396 0.78079 -0.07526 0.79213 C -0.08112 0.84005 -0.07656 0.80417 -0.07942 0.84028 C -0.08034 0.85139 -0.08151 0.8625 -0.08255 0.87361 C -0.08385 0.91042 -0.08359 0.89444 -0.08359 0.92176 L -0.08359 0.92199 " pathEditMode="relative" rAng="0" ptsTypes="AAAAAAAAAAAAAAAAA">
                                          <p:cBhvr>
                                            <p:cTn id="118" dur="500" fill="hold"/>
                                            <p:tgtEl>
                                              <p:spTgt spid="65"/>
                                            </p:tgtEl>
                                            <p:attrNameLst>
                                              <p:attrName>ppt_x</p:attrName>
                                              <p:attrName>ppt_y</p:attrName>
                                            </p:attrNameLst>
                                          </p:cBhvr>
                                          <p:rCtr x="-4010" y="7315"/>
                                        </p:animMotion>
                                      </p:childTnLst>
                                    </p:cTn>
                                  </p:par>
                                  <p:par>
                                    <p:cTn id="119" presetID="1" presetClass="exit" presetSubtype="0" fill="hold" nodeType="withEffect">
                                      <p:stCondLst>
                                        <p:cond delay="0"/>
                                      </p:stCondLst>
                                      <p:childTnLst>
                                        <p:set>
                                          <p:cBhvr>
                                            <p:cTn id="120" dur="1" fill="hold">
                                              <p:stCondLst>
                                                <p:cond delay="0"/>
                                              </p:stCondLst>
                                            </p:cTn>
                                            <p:tgtEl>
                                              <p:spTgt spid="1028"/>
                                            </p:tgtEl>
                                            <p:attrNameLst>
                                              <p:attrName>style.visibility</p:attrName>
                                            </p:attrNameLst>
                                          </p:cBhvr>
                                          <p:to>
                                            <p:strVal val="hidden"/>
                                          </p:to>
                                        </p:set>
                                      </p:childTnLst>
                                    </p:cTn>
                                  </p:par>
                                  <p:par>
                                    <p:cTn id="121" presetID="1" presetClass="mediacall" presetSubtype="0" fill="hold" nodeType="withEffect">
                                      <p:stCondLst>
                                        <p:cond delay="0"/>
                                      </p:stCondLst>
                                      <p:childTnLst>
                                        <p:cmd type="call" cmd="playFrom(0.0)">
                                          <p:cBhvr>
                                            <p:cTn id="122" dur="504" fill="hold"/>
                                            <p:tgtEl>
                                              <p:spTgt spid="69"/>
                                            </p:tgtEl>
                                          </p:cBhvr>
                                        </p:cmd>
                                      </p:childTnLst>
                                    </p:cTn>
                                  </p:par>
                                  <p:par>
                                    <p:cTn id="123" presetID="9" presetClass="exit" presetSubtype="0" fill="hold" grpId="1" nodeType="withEffect">
                                      <p:stCondLst>
                                        <p:cond delay="0"/>
                                      </p:stCondLst>
                                      <p:childTnLst>
                                        <p:animEffect transition="out" filter="dissolve">
                                          <p:cBhvr>
                                            <p:cTn id="124" dur="500"/>
                                            <p:tgtEl>
                                              <p:spTgt spid="73"/>
                                            </p:tgtEl>
                                          </p:cBhvr>
                                        </p:animEffect>
                                        <p:set>
                                          <p:cBhvr>
                                            <p:cTn id="125" dur="1" fill="hold">
                                              <p:stCondLst>
                                                <p:cond delay="499"/>
                                              </p:stCondLst>
                                            </p:cTn>
                                            <p:tgtEl>
                                              <p:spTgt spid="73"/>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64"/>
                                            </p:tgtEl>
                                            <p:attrNameLst>
                                              <p:attrName>style.visibility</p:attrName>
                                            </p:attrNameLst>
                                          </p:cBhvr>
                                          <p:to>
                                            <p:strVal val="visible"/>
                                          </p:to>
                                        </p:set>
                                      </p:childTnLst>
                                    </p:cTn>
                                  </p:par>
                                  <p:par>
                                    <p:cTn id="128" presetID="1" presetClass="exit" presetSubtype="0" fill="hold" nodeType="withEffect">
                                      <p:stCondLst>
                                        <p:cond delay="750"/>
                                      </p:stCondLst>
                                      <p:childTnLst>
                                        <p:set>
                                          <p:cBhvr>
                                            <p:cTn id="129" dur="1" fill="hold">
                                              <p:stCondLst>
                                                <p:cond delay="0"/>
                                              </p:stCondLst>
                                            </p:cTn>
                                            <p:tgtEl>
                                              <p:spTgt spid="64"/>
                                            </p:tgtEl>
                                            <p:attrNameLst>
                                              <p:attrName>style.visibility</p:attrName>
                                            </p:attrNameLst>
                                          </p:cBhvr>
                                          <p:to>
                                            <p:strVal val="hidden"/>
                                          </p:to>
                                        </p:set>
                                      </p:childTnLst>
                                    </p:cTn>
                                  </p:par>
                                  <p:par>
                                    <p:cTn id="130" presetID="1" presetClass="entr" presetSubtype="0" fill="hold" nodeType="withEffect">
                                      <p:stCondLst>
                                        <p:cond delay="750"/>
                                      </p:stCondLst>
                                      <p:childTnLst>
                                        <p:set>
                                          <p:cBhvr>
                                            <p:cTn id="131"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132" restart="whenNotActive" fill="hold" evtFilter="cancelBubble" nodeType="interactiveSeq">
                    <p:stCondLst>
                      <p:cond evt="onClick" delay="0">
                        <p:tgtEl>
                          <p:spTgt spid="1025"/>
                        </p:tgtEl>
                      </p:cond>
                    </p:stCondLst>
                    <p:endSync evt="end" delay="0">
                      <p:rtn val="all"/>
                    </p:endSync>
                    <p:childTnLst>
                      <p:par>
                        <p:cTn id="133" fill="hold">
                          <p:stCondLst>
                            <p:cond delay="0"/>
                          </p:stCondLst>
                          <p:childTnLst>
                            <p:par>
                              <p:cTn id="134" fill="hold">
                                <p:stCondLst>
                                  <p:cond delay="0"/>
                                </p:stCondLst>
                                <p:childTnLst>
                                  <p:par>
                                    <p:cTn id="135" presetID="42" presetClass="path" presetSubtype="0" fill="hold" nodeType="withEffect">
                                      <p:stCondLst>
                                        <p:cond delay="0"/>
                                      </p:stCondLst>
                                      <p:childTnLst>
                                        <p:animMotion origin="layout" path="M -1.45833E-6 3.7037E-6 L 0.00078 0.72685 " pathEditMode="relative" rAng="0" ptsTypes="AA">
                                          <p:cBhvr>
                                            <p:cTn id="136" dur="750" fill="hold"/>
                                            <p:tgtEl>
                                              <p:spTgt spid="54"/>
                                            </p:tgtEl>
                                            <p:attrNameLst>
                                              <p:attrName>ppt_x</p:attrName>
                                              <p:attrName>ppt_y</p:attrName>
                                            </p:attrNameLst>
                                          </p:cBhvr>
                                          <p:rCtr x="39" y="36343"/>
                                        </p:animMotion>
                                      </p:childTnLst>
                                    </p:cTn>
                                  </p:par>
                                </p:childTnLst>
                              </p:cTn>
                            </p:par>
                            <p:par>
                              <p:cTn id="137" fill="hold">
                                <p:stCondLst>
                                  <p:cond delay="750"/>
                                </p:stCondLst>
                                <p:childTnLst>
                                  <p:par>
                                    <p:cTn id="138" presetID="0" presetClass="path" presetSubtype="0" fill="hold" nodeType="afterEffect">
                                      <p:stCondLst>
                                        <p:cond delay="0"/>
                                      </p:stCondLst>
                                      <p:childTnLst>
                                        <p:animMotion origin="layout" path="M 0.00065 0.73426 L 0.00065 0.73449 C 0.00208 0.72685 0.00508 0.71967 0.00482 0.71203 C 0.00482 0.71041 -0.00286 0.68703 -0.00456 0.68426 C -0.0056 0.68217 -0.00729 0.68171 -0.00872 0.68055 C -0.01497 0.68171 -0.02122 0.68194 -0.02747 0.68426 C -0.03047 0.68518 -0.0375 0.69421 -0.03997 0.69722 C -0.04127 0.70092 -0.04232 0.70509 -0.04401 0.70833 C -0.04713 0.71389 -0.05091 0.71851 -0.05338 0.725 L -0.0638 0.75092 C -0.06693 0.76689 -0.06185 0.74166 -0.06797 0.76574 C -0.06888 0.76921 -0.0694 0.77314 -0.07005 0.77685 C -0.07239 0.78773 -0.07396 0.79328 -0.07526 0.80463 C -0.08112 0.85254 -0.07656 0.81666 -0.07943 0.85277 C -0.08034 0.86389 -0.08151 0.875 -0.08255 0.88611 C -0.08385 0.92291 -0.08359 0.90694 -0.08359 0.93426 L -0.08359 0.93449 " pathEditMode="relative" rAng="0" ptsTypes="AAAAAAAAAAAAAAAAA">
                                          <p:cBhvr>
                                            <p:cTn id="139" dur="500" fill="hold"/>
                                            <p:tgtEl>
                                              <p:spTgt spid="54"/>
                                            </p:tgtEl>
                                            <p:attrNameLst>
                                              <p:attrName>ppt_x</p:attrName>
                                              <p:attrName>ppt_y</p:attrName>
                                            </p:attrNameLst>
                                          </p:cBhvr>
                                          <p:rCtr x="-4010" y="7315"/>
                                        </p:animMotion>
                                      </p:childTnLst>
                                    </p:cTn>
                                  </p:par>
                                  <p:par>
                                    <p:cTn id="140" presetID="1" presetClass="exit" presetSubtype="0" fill="hold" nodeType="withEffect">
                                      <p:stCondLst>
                                        <p:cond delay="0"/>
                                      </p:stCondLst>
                                      <p:childTnLst>
                                        <p:set>
                                          <p:cBhvr>
                                            <p:cTn id="141" dur="1" fill="hold">
                                              <p:stCondLst>
                                                <p:cond delay="0"/>
                                              </p:stCondLst>
                                            </p:cTn>
                                            <p:tgtEl>
                                              <p:spTgt spid="1025"/>
                                            </p:tgtEl>
                                            <p:attrNameLst>
                                              <p:attrName>style.visibility</p:attrName>
                                            </p:attrNameLst>
                                          </p:cBhvr>
                                          <p:to>
                                            <p:strVal val="hidden"/>
                                          </p:to>
                                        </p:set>
                                      </p:childTnLst>
                                    </p:cTn>
                                  </p:par>
                                  <p:par>
                                    <p:cTn id="142" presetID="1" presetClass="mediacall" presetSubtype="0" fill="hold" nodeType="withEffect">
                                      <p:stCondLst>
                                        <p:cond delay="0"/>
                                      </p:stCondLst>
                                      <p:childTnLst>
                                        <p:cmd type="call" cmd="playFrom(0.0)">
                                          <p:cBhvr>
                                            <p:cTn id="143" dur="504" fill="hold"/>
                                            <p:tgtEl>
                                              <p:spTgt spid="70"/>
                                            </p:tgtEl>
                                          </p:cBhvr>
                                        </p:cmd>
                                      </p:childTnLst>
                                    </p:cTn>
                                  </p:par>
                                  <p:par>
                                    <p:cTn id="144" presetID="9" presetClass="exit" presetSubtype="0" fill="hold" grpId="1" nodeType="withEffect">
                                      <p:stCondLst>
                                        <p:cond delay="0"/>
                                      </p:stCondLst>
                                      <p:childTnLst>
                                        <p:animEffect transition="out" filter="dissolve">
                                          <p:cBhvr>
                                            <p:cTn id="145" dur="500"/>
                                            <p:tgtEl>
                                              <p:spTgt spid="72"/>
                                            </p:tgtEl>
                                          </p:cBhvr>
                                        </p:animEffect>
                                        <p:set>
                                          <p:cBhvr>
                                            <p:cTn id="146" dur="1" fill="hold">
                                              <p:stCondLst>
                                                <p:cond delay="499"/>
                                              </p:stCondLst>
                                            </p:cTn>
                                            <p:tgtEl>
                                              <p:spTgt spid="72"/>
                                            </p:tgtEl>
                                            <p:attrNameLst>
                                              <p:attrName>style.visibility</p:attrName>
                                            </p:attrNameLst>
                                          </p:cBhvr>
                                          <p:to>
                                            <p:strVal val="hidden"/>
                                          </p:to>
                                        </p:set>
                                      </p:childTnLst>
                                    </p:cTn>
                                  </p:par>
                                  <p:par>
                                    <p:cTn id="147" presetID="1" presetClass="entr" presetSubtype="0" fill="hold" nodeType="withEffect">
                                      <p:stCondLst>
                                        <p:cond delay="0"/>
                                      </p:stCondLst>
                                      <p:childTnLst>
                                        <p:set>
                                          <p:cBhvr>
                                            <p:cTn id="148" dur="1" fill="hold">
                                              <p:stCondLst>
                                                <p:cond delay="0"/>
                                              </p:stCondLst>
                                            </p:cTn>
                                            <p:tgtEl>
                                              <p:spTgt spid="53"/>
                                            </p:tgtEl>
                                            <p:attrNameLst>
                                              <p:attrName>style.visibility</p:attrName>
                                            </p:attrNameLst>
                                          </p:cBhvr>
                                          <p:to>
                                            <p:strVal val="visible"/>
                                          </p:to>
                                        </p:set>
                                      </p:childTnLst>
                                    </p:cTn>
                                  </p:par>
                                  <p:par>
                                    <p:cTn id="149" presetID="1" presetClass="exit" presetSubtype="0" fill="hold" nodeType="withEffect">
                                      <p:stCondLst>
                                        <p:cond delay="750"/>
                                      </p:stCondLst>
                                      <p:childTnLst>
                                        <p:set>
                                          <p:cBhvr>
                                            <p:cTn id="150" dur="1" fill="hold">
                                              <p:stCondLst>
                                                <p:cond delay="0"/>
                                              </p:stCondLst>
                                            </p:cTn>
                                            <p:tgtEl>
                                              <p:spTgt spid="53"/>
                                            </p:tgtEl>
                                            <p:attrNameLst>
                                              <p:attrName>style.visibility</p:attrName>
                                            </p:attrNameLst>
                                          </p:cBhvr>
                                          <p:to>
                                            <p:strVal val="hidden"/>
                                          </p:to>
                                        </p:set>
                                      </p:childTnLst>
                                    </p:cTn>
                                  </p:par>
                                  <p:par>
                                    <p:cTn id="151" presetID="1" presetClass="entr" presetSubtype="0" fill="hold" nodeType="withEffect">
                                      <p:stCondLst>
                                        <p:cond delay="750"/>
                                      </p:stCondLst>
                                      <p:childTnLst>
                                        <p:set>
                                          <p:cBhvr>
                                            <p:cTn id="152"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025"/>
                      </p:tgtEl>
                    </p:cond>
                  </p:nextCondLst>
                </p:seq>
                <p:audio>
                  <p:cMediaNode vol="80000">
                    <p:cTn id="153" fill="hold" display="0">
                      <p:stCondLst>
                        <p:cond delay="indefinite"/>
                      </p:stCondLst>
                      <p:endCondLst>
                        <p:cond evt="onStopAudio" delay="0">
                          <p:tgtEl>
                            <p:sldTgt/>
                          </p:tgtEl>
                        </p:cond>
                      </p:endCondLst>
                    </p:cTn>
                    <p:tgtEl>
                      <p:spTgt spid="68"/>
                    </p:tgtEl>
                  </p:cMediaNode>
                </p:audio>
                <p:audio>
                  <p:cMediaNode vol="80000">
                    <p:cTn id="154" fill="hold" display="0">
                      <p:stCondLst>
                        <p:cond delay="indefinite"/>
                      </p:stCondLst>
                      <p:endCondLst>
                        <p:cond evt="onStopAudio" delay="0">
                          <p:tgtEl>
                            <p:sldTgt/>
                          </p:tgtEl>
                        </p:cond>
                      </p:endCondLst>
                    </p:cTn>
                    <p:tgtEl>
                      <p:spTgt spid="69"/>
                    </p:tgtEl>
                  </p:cMediaNode>
                </p:audio>
                <p:audio>
                  <p:cMediaNode vol="80000">
                    <p:cTn id="155" fill="hold" display="0">
                      <p:stCondLst>
                        <p:cond delay="indefinite"/>
                      </p:stCondLst>
                      <p:endCondLst>
                        <p:cond evt="onStopAudio" delay="0">
                          <p:tgtEl>
                            <p:sldTgt/>
                          </p:tgtEl>
                        </p:cond>
                      </p:endCondLst>
                    </p:cTn>
                    <p:tgtEl>
                      <p:spTgt spid="70"/>
                    </p:tgtEl>
                  </p:cMediaNode>
                </p:audio>
                <p:audio>
                  <p:cMediaNode vol="80000">
                    <p:cTn id="156" fill="hold" display="0">
                      <p:stCondLst>
                        <p:cond delay="indefinite"/>
                      </p:stCondLst>
                      <p:endCondLst>
                        <p:cond evt="onStopAudio" delay="0">
                          <p:tgtEl>
                            <p:sldTgt/>
                          </p:tgtEl>
                        </p:cond>
                      </p:endCondLst>
                    </p:cTn>
                    <p:tgtEl>
                      <p:spTgt spid="71"/>
                    </p:tgtEl>
                  </p:cMediaNode>
                </p:audio>
              </p:childTnLst>
            </p:cTn>
          </p:par>
        </p:tnLst>
        <p:bldLst>
          <p:bldP spid="9" grpId="0" animBg="1"/>
          <p:bldP spid="10" grpId="0" animBg="1"/>
          <p:bldP spid="10" grpId="1" animBg="1"/>
          <p:bldP spid="18" grpId="0"/>
          <p:bldP spid="20" grpId="0" animBg="1"/>
          <p:bldP spid="20" grpId="1" animBg="1"/>
          <p:bldP spid="21" grpId="0" animBg="1"/>
          <p:bldP spid="72" grpId="0" animBg="1"/>
          <p:bldP spid="72" grpId="1" animBg="1"/>
          <p:bldP spid="73" grpId="0" animBg="1"/>
          <p:bldP spid="73" grpId="1"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et thuc">
            <a:hlinkClick r:id="" action="ppaction://media"/>
            <a:extLst>
              <a:ext uri="{FF2B5EF4-FFF2-40B4-BE49-F238E27FC236}">
                <a16:creationId xmlns:a16="http://schemas.microsoft.com/office/drawing/2014/main" xmlns="" id="{65FE6E74-18CA-4847-8B31-DFFEC60307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1783745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03D4E51-7AF3-7944-993B-72B0687F988B}"/>
              </a:ext>
            </a:extLst>
          </p:cNvPr>
          <p:cNvSpPr/>
          <p:nvPr/>
        </p:nvSpPr>
        <p:spPr>
          <a:xfrm>
            <a:off x="1456384" y="1422782"/>
            <a:ext cx="6231231" cy="110799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VẬN DỤNG</a:t>
            </a:r>
          </a:p>
        </p:txBody>
      </p:sp>
    </p:spTree>
    <p:extLst>
      <p:ext uri="{BB962C8B-B14F-4D97-AF65-F5344CB8AC3E}">
        <p14:creationId xmlns:p14="http://schemas.microsoft.com/office/powerpoint/2010/main" val="276687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5702BE-6A92-94F1-012D-52074619434C}"/>
              </a:ext>
            </a:extLst>
          </p:cNvPr>
          <p:cNvSpPr/>
          <p:nvPr/>
        </p:nvSpPr>
        <p:spPr>
          <a:xfrm>
            <a:off x="2175707" y="0"/>
            <a:ext cx="4719562" cy="1107996"/>
          </a:xfrm>
          <a:prstGeom prst="rect">
            <a:avLst/>
          </a:prstGeom>
          <a:noFill/>
        </p:spPr>
        <p:txBody>
          <a:bodyPr wrap="none" lIns="91440" tIns="45720" rIns="91440" bIns="45720">
            <a:spAutoFit/>
          </a:bodyPr>
          <a:lstStyle/>
          <a:p>
            <a:pPr algn="ctr" defTabSz="914378"/>
            <a:r>
              <a:rPr lang="en-US" sz="6600" b="1" dirty="0">
                <a:ln w="12700">
                  <a:solidFill>
                    <a:srgbClr val="DCB576">
                      <a:lumMod val="50000"/>
                    </a:srgbClr>
                  </a:solidFill>
                  <a:prstDash val="solid"/>
                </a:ln>
                <a:pattFill prst="narHorz">
                  <a:fgClr>
                    <a:srgbClr val="DCB576"/>
                  </a:fgClr>
                  <a:bgClr>
                    <a:srgbClr val="DCB576">
                      <a:lumMod val="40000"/>
                      <a:lumOff val="60000"/>
                    </a:srgbClr>
                  </a:bgClr>
                </a:pattFill>
                <a:effectLst>
                  <a:innerShdw blurRad="177800">
                    <a:srgbClr val="DCB576">
                      <a:lumMod val="50000"/>
                    </a:srgbClr>
                  </a:innerShdw>
                </a:effectLst>
                <a:latin typeface="Times New Roman" panose="02020603050405020304" pitchFamily="18" charset="0"/>
                <a:ea typeface="+mn-ea"/>
                <a:cs typeface="Times New Roman" panose="02020603050405020304" pitchFamily="18" charset="0"/>
              </a:rPr>
              <a:t>VẬN DỤNG</a:t>
            </a:r>
          </a:p>
        </p:txBody>
      </p:sp>
      <p:sp>
        <p:nvSpPr>
          <p:cNvPr id="3" name="TextBox 2">
            <a:extLst>
              <a:ext uri="{FF2B5EF4-FFF2-40B4-BE49-F238E27FC236}">
                <a16:creationId xmlns:a16="http://schemas.microsoft.com/office/drawing/2014/main" xmlns="" id="{8F9B198B-04C7-F53E-8D42-66941FF4676D}"/>
              </a:ext>
            </a:extLst>
          </p:cNvPr>
          <p:cNvSpPr txBox="1"/>
          <p:nvPr/>
        </p:nvSpPr>
        <p:spPr>
          <a:xfrm>
            <a:off x="2175707" y="1332855"/>
            <a:ext cx="5070078" cy="1754326"/>
          </a:xfrm>
          <a:prstGeom prst="rect">
            <a:avLst/>
          </a:prstGeom>
          <a:noFill/>
        </p:spPr>
        <p:txBody>
          <a:bodyPr wrap="square" rtlCol="0">
            <a:spAutoFit/>
          </a:bodyPr>
          <a:lstStyle/>
          <a:p>
            <a:pPr algn="ctr" defTabSz="914378"/>
            <a:r>
              <a:rPr lang="en-US" sz="2700" dirty="0" err="1">
                <a:latin typeface="Times New Roman" panose="02020603050405020304" pitchFamily="18" charset="0"/>
                <a:ea typeface="+mn-ea"/>
                <a:cs typeface="Times New Roman" panose="02020603050405020304" pitchFamily="18" charset="0"/>
              </a:rPr>
              <a:t>Hãy</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đóng</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vai</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một</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hướng</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dẫn</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viên</a:t>
            </a:r>
            <a:r>
              <a:rPr lang="en-US" sz="2700" dirty="0">
                <a:latin typeface="Times New Roman" panose="02020603050405020304" pitchFamily="18" charset="0"/>
                <a:ea typeface="+mn-ea"/>
                <a:cs typeface="Times New Roman" panose="02020603050405020304" pitchFamily="18" charset="0"/>
              </a:rPr>
              <a:t> du </a:t>
            </a:r>
            <a:r>
              <a:rPr lang="en-US" sz="2700" dirty="0" err="1">
                <a:latin typeface="Times New Roman" panose="02020603050405020304" pitchFamily="18" charset="0"/>
                <a:ea typeface="+mn-ea"/>
                <a:cs typeface="Times New Roman" panose="02020603050405020304" pitchFamily="18" charset="0"/>
              </a:rPr>
              <a:t>lịch</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và</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giới</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thiệu</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về</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một</a:t>
            </a:r>
            <a:r>
              <a:rPr lang="en-US" sz="2700" dirty="0">
                <a:latin typeface="Times New Roman" panose="02020603050405020304" pitchFamily="18" charset="0"/>
                <a:ea typeface="+mn-ea"/>
                <a:cs typeface="Times New Roman" panose="02020603050405020304" pitchFamily="18" charset="0"/>
              </a:rPr>
              <a:t> di </a:t>
            </a:r>
            <a:r>
              <a:rPr lang="en-US" sz="2700" dirty="0" err="1">
                <a:latin typeface="Times New Roman" panose="02020603050405020304" pitchFamily="18" charset="0"/>
                <a:ea typeface="+mn-ea"/>
                <a:cs typeface="Times New Roman" panose="02020603050405020304" pitchFamily="18" charset="0"/>
              </a:rPr>
              <a:t>sản</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văn</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hóa</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tiêu</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biểu</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của</a:t>
            </a:r>
            <a:r>
              <a:rPr lang="en-US" sz="2700" dirty="0">
                <a:latin typeface="Times New Roman" panose="02020603050405020304" pitchFamily="18" charset="0"/>
                <a:ea typeface="+mn-ea"/>
                <a:cs typeface="Times New Roman" panose="02020603050405020304" pitchFamily="18" charset="0"/>
              </a:rPr>
              <a:t> Cam-</a:t>
            </a:r>
            <a:r>
              <a:rPr lang="en-US" sz="2700" dirty="0" err="1">
                <a:latin typeface="Times New Roman" panose="02020603050405020304" pitchFamily="18" charset="0"/>
                <a:ea typeface="+mn-ea"/>
                <a:cs typeface="Times New Roman" panose="02020603050405020304" pitchFamily="18" charset="0"/>
              </a:rPr>
              <a:t>pu</a:t>
            </a:r>
            <a:r>
              <a:rPr lang="en-US" sz="2700" dirty="0">
                <a:latin typeface="Times New Roman" panose="02020603050405020304" pitchFamily="18" charset="0"/>
                <a:ea typeface="+mn-ea"/>
                <a:cs typeface="Times New Roman" panose="02020603050405020304" pitchFamily="18" charset="0"/>
              </a:rPr>
              <a:t>-chia </a:t>
            </a:r>
            <a:r>
              <a:rPr lang="en-US" sz="2700" dirty="0" err="1">
                <a:latin typeface="Times New Roman" panose="02020603050405020304" pitchFamily="18" charset="0"/>
                <a:ea typeface="+mn-ea"/>
                <a:cs typeface="Times New Roman" panose="02020603050405020304" pitchFamily="18" charset="0"/>
              </a:rPr>
              <a:t>mà</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em</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ấn</a:t>
            </a:r>
            <a:r>
              <a:rPr lang="en-US" sz="2700" dirty="0">
                <a:latin typeface="Times New Roman" panose="02020603050405020304" pitchFamily="18" charset="0"/>
                <a:ea typeface="+mn-ea"/>
                <a:cs typeface="Times New Roman" panose="02020603050405020304" pitchFamily="18" charset="0"/>
              </a:rPr>
              <a:t> </a:t>
            </a:r>
            <a:r>
              <a:rPr lang="en-US" sz="2700" dirty="0" err="1">
                <a:latin typeface="Times New Roman" panose="02020603050405020304" pitchFamily="18" charset="0"/>
                <a:ea typeface="+mn-ea"/>
                <a:cs typeface="Times New Roman" panose="02020603050405020304" pitchFamily="18" charset="0"/>
              </a:rPr>
              <a:t>tượng</a:t>
            </a:r>
            <a:r>
              <a:rPr lang="en-US" sz="2700" dirty="0">
                <a:latin typeface="Times New Roman" panose="02020603050405020304" pitchFamily="18" charset="0"/>
                <a:ea typeface="+mn-ea"/>
                <a:cs typeface="Times New Roman" panose="02020603050405020304" pitchFamily="18" charset="0"/>
              </a:rPr>
              <a:t>.</a:t>
            </a:r>
            <a:endParaRPr lang="x-none" sz="27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82696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887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a:stretch>
        </a:blipFill>
        <a:effectLst/>
      </p:bgPr>
    </p:bg>
    <p:spTree>
      <p:nvGrpSpPr>
        <p:cNvPr id="1" name="Shape 187"/>
        <p:cNvGrpSpPr/>
        <p:nvPr/>
      </p:nvGrpSpPr>
      <p:grpSpPr>
        <a:xfrm>
          <a:off x="0" y="0"/>
          <a:ext cx="0" cy="0"/>
          <a:chOff x="0" y="0"/>
          <a:chExt cx="0" cy="0"/>
        </a:xfrm>
      </p:grpSpPr>
      <p:pic>
        <p:nvPicPr>
          <p:cNvPr id="190" name="Google Shape;190;p37"/>
          <p:cNvPicPr preferRelativeResize="0"/>
          <p:nvPr/>
        </p:nvPicPr>
        <p:blipFill rotWithShape="1">
          <a:blip r:embed="rId4">
            <a:alphaModFix/>
          </a:blip>
          <a:srcRect t="58818" r="28719"/>
          <a:stretch/>
        </p:blipFill>
        <p:spPr>
          <a:xfrm>
            <a:off x="0" y="4457700"/>
            <a:ext cx="1847651" cy="685800"/>
          </a:xfrm>
          <a:prstGeom prst="rect">
            <a:avLst/>
          </a:prstGeom>
          <a:noFill/>
          <a:ln>
            <a:noFill/>
          </a:ln>
        </p:spPr>
      </p:pic>
      <p:sp>
        <p:nvSpPr>
          <p:cNvPr id="8" name="Google Shape;180;p36"/>
          <p:cNvSpPr txBox="1">
            <a:spLocks/>
          </p:cNvSpPr>
          <p:nvPr/>
        </p:nvSpPr>
        <p:spPr>
          <a:xfrm>
            <a:off x="0" y="0"/>
            <a:ext cx="9304392" cy="6212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rtifika"/>
              <a:buNone/>
              <a:defRPr sz="3500" b="0" i="0" u="none" strike="noStrike" cap="none">
                <a:solidFill>
                  <a:schemeClr val="dk2"/>
                </a:solidFill>
                <a:latin typeface="Artifika"/>
                <a:ea typeface="Artifika"/>
                <a:cs typeface="Artifika"/>
                <a:sym typeface="Artifik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600" b="1" dirty="0"/>
              <a:t>BÀI 8: </a:t>
            </a:r>
            <a:r>
              <a:rPr lang="vi-VN" sz="3600" b="1" dirty="0"/>
              <a:t>VƯƠNG QUỐC CAM-PU-CHIA</a:t>
            </a:r>
            <a:endParaRPr lang="vi-VN" sz="3200" b="1" dirty="0">
              <a:solidFill>
                <a:schemeClr val="lt2"/>
              </a:solidFill>
            </a:endParaRPr>
          </a:p>
        </p:txBody>
      </p:sp>
      <p:sp>
        <p:nvSpPr>
          <p:cNvPr id="10" name="Google Shape;209;p38"/>
          <p:cNvSpPr txBox="1">
            <a:spLocks noGrp="1"/>
          </p:cNvSpPr>
          <p:nvPr>
            <p:ph type="title" idx="4294967295"/>
          </p:nvPr>
        </p:nvSpPr>
        <p:spPr>
          <a:xfrm>
            <a:off x="288617" y="750669"/>
            <a:ext cx="8566766" cy="4512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0070C0"/>
                </a:solidFill>
                <a:latin typeface="+mj-lt"/>
              </a:rPr>
              <a:t>1. Quá trình hình thành và phát triển của vương quốc</a:t>
            </a:r>
          </a:p>
        </p:txBody>
      </p:sp>
      <p:sp>
        <p:nvSpPr>
          <p:cNvPr id="4" name="Freeform 3"/>
          <p:cNvSpPr/>
          <p:nvPr/>
        </p:nvSpPr>
        <p:spPr>
          <a:xfrm>
            <a:off x="2776683" y="1331396"/>
            <a:ext cx="3975402" cy="3812104"/>
          </a:xfrm>
          <a:custGeom>
            <a:avLst/>
            <a:gdLst>
              <a:gd name="connsiteX0" fmla="*/ 420624 w 4110324"/>
              <a:gd name="connsiteY0" fmla="*/ 749808 h 3236976"/>
              <a:gd name="connsiteX1" fmla="*/ 1554480 w 4110324"/>
              <a:gd name="connsiteY1" fmla="*/ 109728 h 3236976"/>
              <a:gd name="connsiteX2" fmla="*/ 1645920 w 4110324"/>
              <a:gd name="connsiteY2" fmla="*/ 73152 h 3236976"/>
              <a:gd name="connsiteX3" fmla="*/ 1828800 w 4110324"/>
              <a:gd name="connsiteY3" fmla="*/ 36576 h 3236976"/>
              <a:gd name="connsiteX4" fmla="*/ 1938528 w 4110324"/>
              <a:gd name="connsiteY4" fmla="*/ 0 h 3236976"/>
              <a:gd name="connsiteX5" fmla="*/ 2596896 w 4110324"/>
              <a:gd name="connsiteY5" fmla="*/ 36576 h 3236976"/>
              <a:gd name="connsiteX6" fmla="*/ 2670048 w 4110324"/>
              <a:gd name="connsiteY6" fmla="*/ 54864 h 3236976"/>
              <a:gd name="connsiteX7" fmla="*/ 2816352 w 4110324"/>
              <a:gd name="connsiteY7" fmla="*/ 146304 h 3236976"/>
              <a:gd name="connsiteX8" fmla="*/ 2980944 w 4110324"/>
              <a:gd name="connsiteY8" fmla="*/ 256032 h 3236976"/>
              <a:gd name="connsiteX9" fmla="*/ 3090672 w 4110324"/>
              <a:gd name="connsiteY9" fmla="*/ 402336 h 3236976"/>
              <a:gd name="connsiteX10" fmla="*/ 3145536 w 4110324"/>
              <a:gd name="connsiteY10" fmla="*/ 457200 h 3236976"/>
              <a:gd name="connsiteX11" fmla="*/ 3163824 w 4110324"/>
              <a:gd name="connsiteY11" fmla="*/ 512064 h 3236976"/>
              <a:gd name="connsiteX12" fmla="*/ 3310128 w 4110324"/>
              <a:gd name="connsiteY12" fmla="*/ 713232 h 3236976"/>
              <a:gd name="connsiteX13" fmla="*/ 3364992 w 4110324"/>
              <a:gd name="connsiteY13" fmla="*/ 768096 h 3236976"/>
              <a:gd name="connsiteX14" fmla="*/ 3474720 w 4110324"/>
              <a:gd name="connsiteY14" fmla="*/ 841248 h 3236976"/>
              <a:gd name="connsiteX15" fmla="*/ 4078224 w 4110324"/>
              <a:gd name="connsiteY15" fmla="*/ 841248 h 3236976"/>
              <a:gd name="connsiteX16" fmla="*/ 4041648 w 4110324"/>
              <a:gd name="connsiteY16" fmla="*/ 1261872 h 3236976"/>
              <a:gd name="connsiteX17" fmla="*/ 3968496 w 4110324"/>
              <a:gd name="connsiteY17" fmla="*/ 1353312 h 3236976"/>
              <a:gd name="connsiteX18" fmla="*/ 3858768 w 4110324"/>
              <a:gd name="connsiteY18" fmla="*/ 1517904 h 3236976"/>
              <a:gd name="connsiteX19" fmla="*/ 3822192 w 4110324"/>
              <a:gd name="connsiteY19" fmla="*/ 1591056 h 3236976"/>
              <a:gd name="connsiteX20" fmla="*/ 3657600 w 4110324"/>
              <a:gd name="connsiteY20" fmla="*/ 1755648 h 3236976"/>
              <a:gd name="connsiteX21" fmla="*/ 3621024 w 4110324"/>
              <a:gd name="connsiteY21" fmla="*/ 1810512 h 3236976"/>
              <a:gd name="connsiteX22" fmla="*/ 3493008 w 4110324"/>
              <a:gd name="connsiteY22" fmla="*/ 1901952 h 3236976"/>
              <a:gd name="connsiteX23" fmla="*/ 3291840 w 4110324"/>
              <a:gd name="connsiteY23" fmla="*/ 2084832 h 3236976"/>
              <a:gd name="connsiteX24" fmla="*/ 3200400 w 4110324"/>
              <a:gd name="connsiteY24" fmla="*/ 2194560 h 3236976"/>
              <a:gd name="connsiteX25" fmla="*/ 3163824 w 4110324"/>
              <a:gd name="connsiteY25" fmla="*/ 2322576 h 3236976"/>
              <a:gd name="connsiteX26" fmla="*/ 3145536 w 4110324"/>
              <a:gd name="connsiteY26" fmla="*/ 2944368 h 3236976"/>
              <a:gd name="connsiteX27" fmla="*/ 2980944 w 4110324"/>
              <a:gd name="connsiteY27" fmla="*/ 3182112 h 3236976"/>
              <a:gd name="connsiteX28" fmla="*/ 2926080 w 4110324"/>
              <a:gd name="connsiteY28" fmla="*/ 3218688 h 3236976"/>
              <a:gd name="connsiteX29" fmla="*/ 2779776 w 4110324"/>
              <a:gd name="connsiteY29" fmla="*/ 3236976 h 3236976"/>
              <a:gd name="connsiteX30" fmla="*/ 2139696 w 4110324"/>
              <a:gd name="connsiteY30" fmla="*/ 3218688 h 3236976"/>
              <a:gd name="connsiteX31" fmla="*/ 2084832 w 4110324"/>
              <a:gd name="connsiteY31" fmla="*/ 3182112 h 3236976"/>
              <a:gd name="connsiteX32" fmla="*/ 1938528 w 4110324"/>
              <a:gd name="connsiteY32" fmla="*/ 3108960 h 3236976"/>
              <a:gd name="connsiteX33" fmla="*/ 1865376 w 4110324"/>
              <a:gd name="connsiteY33" fmla="*/ 3054096 h 3236976"/>
              <a:gd name="connsiteX34" fmla="*/ 1792224 w 4110324"/>
              <a:gd name="connsiteY34" fmla="*/ 3017520 h 3236976"/>
              <a:gd name="connsiteX35" fmla="*/ 1645920 w 4110324"/>
              <a:gd name="connsiteY35" fmla="*/ 2907792 h 3236976"/>
              <a:gd name="connsiteX36" fmla="*/ 1591056 w 4110324"/>
              <a:gd name="connsiteY36" fmla="*/ 2889504 h 3236976"/>
              <a:gd name="connsiteX37" fmla="*/ 1261872 w 4110324"/>
              <a:gd name="connsiteY37" fmla="*/ 2761488 h 3236976"/>
              <a:gd name="connsiteX38" fmla="*/ 1170432 w 4110324"/>
              <a:gd name="connsiteY38" fmla="*/ 2724912 h 3236976"/>
              <a:gd name="connsiteX39" fmla="*/ 932688 w 4110324"/>
              <a:gd name="connsiteY39" fmla="*/ 2706624 h 3236976"/>
              <a:gd name="connsiteX40" fmla="*/ 768096 w 4110324"/>
              <a:gd name="connsiteY40" fmla="*/ 2688336 h 3236976"/>
              <a:gd name="connsiteX41" fmla="*/ 585216 w 4110324"/>
              <a:gd name="connsiteY41" fmla="*/ 2633472 h 3236976"/>
              <a:gd name="connsiteX42" fmla="*/ 530352 w 4110324"/>
              <a:gd name="connsiteY42" fmla="*/ 2615184 h 3236976"/>
              <a:gd name="connsiteX43" fmla="*/ 384048 w 4110324"/>
              <a:gd name="connsiteY43" fmla="*/ 2505456 h 3236976"/>
              <a:gd name="connsiteX44" fmla="*/ 201168 w 4110324"/>
              <a:gd name="connsiteY44" fmla="*/ 2322576 h 3236976"/>
              <a:gd name="connsiteX45" fmla="*/ 109728 w 4110324"/>
              <a:gd name="connsiteY45" fmla="*/ 2194560 h 3236976"/>
              <a:gd name="connsiteX46" fmla="*/ 36576 w 4110324"/>
              <a:gd name="connsiteY46" fmla="*/ 1938528 h 3236976"/>
              <a:gd name="connsiteX47" fmla="*/ 0 w 4110324"/>
              <a:gd name="connsiteY47" fmla="*/ 1828800 h 3236976"/>
              <a:gd name="connsiteX48" fmla="*/ 18288 w 4110324"/>
              <a:gd name="connsiteY48" fmla="*/ 1499616 h 3236976"/>
              <a:gd name="connsiteX49" fmla="*/ 91440 w 4110324"/>
              <a:gd name="connsiteY49" fmla="*/ 1426464 h 3236976"/>
              <a:gd name="connsiteX50" fmla="*/ 146304 w 4110324"/>
              <a:gd name="connsiteY50" fmla="*/ 1353312 h 3236976"/>
              <a:gd name="connsiteX51" fmla="*/ 256032 w 4110324"/>
              <a:gd name="connsiteY51" fmla="*/ 1243584 h 3236976"/>
              <a:gd name="connsiteX52" fmla="*/ 365760 w 4110324"/>
              <a:gd name="connsiteY52" fmla="*/ 1170432 h 3236976"/>
              <a:gd name="connsiteX53" fmla="*/ 420624 w 4110324"/>
              <a:gd name="connsiteY53" fmla="*/ 877824 h 3236976"/>
              <a:gd name="connsiteX54" fmla="*/ 365760 w 4110324"/>
              <a:gd name="connsiteY54" fmla="*/ 859536 h 3236976"/>
              <a:gd name="connsiteX55" fmla="*/ 310896 w 4110324"/>
              <a:gd name="connsiteY55" fmla="*/ 822960 h 3236976"/>
              <a:gd name="connsiteX56" fmla="*/ 274320 w 4110324"/>
              <a:gd name="connsiteY56" fmla="*/ 804672 h 323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110324" h="3236976">
                <a:moveTo>
                  <a:pt x="420624" y="749808"/>
                </a:moveTo>
                <a:lnTo>
                  <a:pt x="1554480" y="109728"/>
                </a:lnTo>
                <a:cubicBezTo>
                  <a:pt x="1583217" y="93858"/>
                  <a:pt x="1614249" y="81790"/>
                  <a:pt x="1645920" y="73152"/>
                </a:cubicBezTo>
                <a:cubicBezTo>
                  <a:pt x="2008425" y="-25713"/>
                  <a:pt x="1565139" y="115674"/>
                  <a:pt x="1828800" y="36576"/>
                </a:cubicBezTo>
                <a:cubicBezTo>
                  <a:pt x="1865729" y="25497"/>
                  <a:pt x="1938528" y="0"/>
                  <a:pt x="1938528" y="0"/>
                </a:cubicBezTo>
                <a:cubicBezTo>
                  <a:pt x="2150535" y="7572"/>
                  <a:pt x="2381590" y="692"/>
                  <a:pt x="2596896" y="36576"/>
                </a:cubicBezTo>
                <a:cubicBezTo>
                  <a:pt x="2621688" y="40708"/>
                  <a:pt x="2645664" y="48768"/>
                  <a:pt x="2670048" y="54864"/>
                </a:cubicBezTo>
                <a:cubicBezTo>
                  <a:pt x="2718816" y="85344"/>
                  <a:pt x="2764914" y="120585"/>
                  <a:pt x="2816352" y="146304"/>
                </a:cubicBezTo>
                <a:cubicBezTo>
                  <a:pt x="2885656" y="180956"/>
                  <a:pt x="2923713" y="193598"/>
                  <a:pt x="2980944" y="256032"/>
                </a:cubicBezTo>
                <a:cubicBezTo>
                  <a:pt x="3022136" y="300969"/>
                  <a:pt x="3052070" y="355156"/>
                  <a:pt x="3090672" y="402336"/>
                </a:cubicBezTo>
                <a:cubicBezTo>
                  <a:pt x="3107050" y="422353"/>
                  <a:pt x="3127248" y="438912"/>
                  <a:pt x="3145536" y="457200"/>
                </a:cubicBezTo>
                <a:cubicBezTo>
                  <a:pt x="3151632" y="475488"/>
                  <a:pt x="3155203" y="494822"/>
                  <a:pt x="3163824" y="512064"/>
                </a:cubicBezTo>
                <a:cubicBezTo>
                  <a:pt x="3205644" y="595704"/>
                  <a:pt x="3246215" y="641330"/>
                  <a:pt x="3310128" y="713232"/>
                </a:cubicBezTo>
                <a:cubicBezTo>
                  <a:pt x="3327311" y="732562"/>
                  <a:pt x="3344577" y="752218"/>
                  <a:pt x="3364992" y="768096"/>
                </a:cubicBezTo>
                <a:cubicBezTo>
                  <a:pt x="3399691" y="795084"/>
                  <a:pt x="3474720" y="841248"/>
                  <a:pt x="3474720" y="841248"/>
                </a:cubicBezTo>
                <a:cubicBezTo>
                  <a:pt x="3535253" y="837212"/>
                  <a:pt x="4045405" y="792019"/>
                  <a:pt x="4078224" y="841248"/>
                </a:cubicBezTo>
                <a:cubicBezTo>
                  <a:pt x="4156291" y="958348"/>
                  <a:pt x="4071137" y="1124259"/>
                  <a:pt x="4041648" y="1261872"/>
                </a:cubicBezTo>
                <a:cubicBezTo>
                  <a:pt x="4033469" y="1300039"/>
                  <a:pt x="3991184" y="1321549"/>
                  <a:pt x="3968496" y="1353312"/>
                </a:cubicBezTo>
                <a:cubicBezTo>
                  <a:pt x="3930170" y="1406968"/>
                  <a:pt x="3893326" y="1461747"/>
                  <a:pt x="3858768" y="1517904"/>
                </a:cubicBezTo>
                <a:cubicBezTo>
                  <a:pt x="3844480" y="1541122"/>
                  <a:pt x="3839802" y="1570244"/>
                  <a:pt x="3822192" y="1591056"/>
                </a:cubicBezTo>
                <a:cubicBezTo>
                  <a:pt x="3772074" y="1650287"/>
                  <a:pt x="3710029" y="1698453"/>
                  <a:pt x="3657600" y="1755648"/>
                </a:cubicBezTo>
                <a:cubicBezTo>
                  <a:pt x="3642748" y="1771850"/>
                  <a:pt x="3637452" y="1795910"/>
                  <a:pt x="3621024" y="1810512"/>
                </a:cubicBezTo>
                <a:cubicBezTo>
                  <a:pt x="3581830" y="1845351"/>
                  <a:pt x="3535680" y="1871472"/>
                  <a:pt x="3493008" y="1901952"/>
                </a:cubicBezTo>
                <a:cubicBezTo>
                  <a:pt x="3436892" y="2070299"/>
                  <a:pt x="3545699" y="1780201"/>
                  <a:pt x="3291840" y="2084832"/>
                </a:cubicBezTo>
                <a:lnTo>
                  <a:pt x="3200400" y="2194560"/>
                </a:lnTo>
                <a:cubicBezTo>
                  <a:pt x="3190675" y="2223734"/>
                  <a:pt x="3165259" y="2295307"/>
                  <a:pt x="3163824" y="2322576"/>
                </a:cubicBezTo>
                <a:cubicBezTo>
                  <a:pt x="3152926" y="2529643"/>
                  <a:pt x="3173552" y="2738916"/>
                  <a:pt x="3145536" y="2944368"/>
                </a:cubicBezTo>
                <a:cubicBezTo>
                  <a:pt x="3126667" y="3082741"/>
                  <a:pt x="3070070" y="3118451"/>
                  <a:pt x="2980944" y="3182112"/>
                </a:cubicBezTo>
                <a:cubicBezTo>
                  <a:pt x="2963059" y="3194887"/>
                  <a:pt x="2947285" y="3212905"/>
                  <a:pt x="2926080" y="3218688"/>
                </a:cubicBezTo>
                <a:cubicBezTo>
                  <a:pt x="2878664" y="3231620"/>
                  <a:pt x="2828544" y="3230880"/>
                  <a:pt x="2779776" y="3236976"/>
                </a:cubicBezTo>
                <a:cubicBezTo>
                  <a:pt x="2566416" y="3230880"/>
                  <a:pt x="2352481" y="3235487"/>
                  <a:pt x="2139696" y="3218688"/>
                </a:cubicBezTo>
                <a:cubicBezTo>
                  <a:pt x="2117785" y="3216958"/>
                  <a:pt x="2104128" y="3192637"/>
                  <a:pt x="2084832" y="3182112"/>
                </a:cubicBezTo>
                <a:cubicBezTo>
                  <a:pt x="2036965" y="3156003"/>
                  <a:pt x="1985625" y="3136433"/>
                  <a:pt x="1938528" y="3108960"/>
                </a:cubicBezTo>
                <a:cubicBezTo>
                  <a:pt x="1912200" y="3093602"/>
                  <a:pt x="1891223" y="3070250"/>
                  <a:pt x="1865376" y="3054096"/>
                </a:cubicBezTo>
                <a:cubicBezTo>
                  <a:pt x="1842258" y="3039647"/>
                  <a:pt x="1815894" y="3031046"/>
                  <a:pt x="1792224" y="3017520"/>
                </a:cubicBezTo>
                <a:cubicBezTo>
                  <a:pt x="1660388" y="2942185"/>
                  <a:pt x="1833540" y="3025055"/>
                  <a:pt x="1645920" y="2907792"/>
                </a:cubicBezTo>
                <a:cubicBezTo>
                  <a:pt x="1629573" y="2897575"/>
                  <a:pt x="1608559" y="2897582"/>
                  <a:pt x="1591056" y="2889504"/>
                </a:cubicBezTo>
                <a:cubicBezTo>
                  <a:pt x="1198251" y="2708209"/>
                  <a:pt x="1595968" y="2864287"/>
                  <a:pt x="1261872" y="2761488"/>
                </a:cubicBezTo>
                <a:cubicBezTo>
                  <a:pt x="1230496" y="2751834"/>
                  <a:pt x="1202813" y="2730309"/>
                  <a:pt x="1170432" y="2724912"/>
                </a:cubicBezTo>
                <a:cubicBezTo>
                  <a:pt x="1092031" y="2711845"/>
                  <a:pt x="1011844" y="2713820"/>
                  <a:pt x="932688" y="2706624"/>
                </a:cubicBezTo>
                <a:cubicBezTo>
                  <a:pt x="877713" y="2701626"/>
                  <a:pt x="822960" y="2694432"/>
                  <a:pt x="768096" y="2688336"/>
                </a:cubicBezTo>
                <a:lnTo>
                  <a:pt x="585216" y="2633472"/>
                </a:lnTo>
                <a:cubicBezTo>
                  <a:pt x="566791" y="2627803"/>
                  <a:pt x="547594" y="2623805"/>
                  <a:pt x="530352" y="2615184"/>
                </a:cubicBezTo>
                <a:cubicBezTo>
                  <a:pt x="404568" y="2552292"/>
                  <a:pt x="472899" y="2581614"/>
                  <a:pt x="384048" y="2505456"/>
                </a:cubicBezTo>
                <a:cubicBezTo>
                  <a:pt x="241963" y="2383669"/>
                  <a:pt x="374933" y="2534955"/>
                  <a:pt x="201168" y="2322576"/>
                </a:cubicBezTo>
                <a:cubicBezTo>
                  <a:pt x="194596" y="2314543"/>
                  <a:pt x="118878" y="2215147"/>
                  <a:pt x="109728" y="2194560"/>
                </a:cubicBezTo>
                <a:cubicBezTo>
                  <a:pt x="62762" y="2088887"/>
                  <a:pt x="75323" y="2054769"/>
                  <a:pt x="36576" y="1938528"/>
                </a:cubicBezTo>
                <a:lnTo>
                  <a:pt x="0" y="1828800"/>
                </a:lnTo>
                <a:cubicBezTo>
                  <a:pt x="6096" y="1719072"/>
                  <a:pt x="-6068" y="1606780"/>
                  <a:pt x="18288" y="1499616"/>
                </a:cubicBezTo>
                <a:cubicBezTo>
                  <a:pt x="25930" y="1465989"/>
                  <a:pt x="68732" y="1452416"/>
                  <a:pt x="91440" y="1426464"/>
                </a:cubicBezTo>
                <a:cubicBezTo>
                  <a:pt x="111511" y="1403525"/>
                  <a:pt x="125914" y="1375968"/>
                  <a:pt x="146304" y="1353312"/>
                </a:cubicBezTo>
                <a:cubicBezTo>
                  <a:pt x="180907" y="1314864"/>
                  <a:pt x="212993" y="1272277"/>
                  <a:pt x="256032" y="1243584"/>
                </a:cubicBezTo>
                <a:lnTo>
                  <a:pt x="365760" y="1170432"/>
                </a:lnTo>
                <a:cubicBezTo>
                  <a:pt x="445156" y="1051338"/>
                  <a:pt x="481945" y="1046456"/>
                  <a:pt x="420624" y="877824"/>
                </a:cubicBezTo>
                <a:cubicBezTo>
                  <a:pt x="414036" y="859707"/>
                  <a:pt x="383002" y="868157"/>
                  <a:pt x="365760" y="859536"/>
                </a:cubicBezTo>
                <a:cubicBezTo>
                  <a:pt x="346101" y="849706"/>
                  <a:pt x="329743" y="834268"/>
                  <a:pt x="310896" y="822960"/>
                </a:cubicBezTo>
                <a:cubicBezTo>
                  <a:pt x="299207" y="815947"/>
                  <a:pt x="286512" y="810768"/>
                  <a:pt x="274320" y="804672"/>
                </a:cubicBezTo>
              </a:path>
            </a:pathLst>
          </a:custGeom>
          <a:blipFill dpi="0" rotWithShape="1">
            <a:blip r:embed="rId5">
              <a:alphaModFix amt="97000"/>
            </a:blip>
            <a:srcRect/>
            <a:stretch>
              <a:fillRect t="-21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0" y="1423701"/>
            <a:ext cx="3118884" cy="1053846"/>
          </a:xfrm>
          <a:prstGeom prst="roundRect">
            <a:avLst/>
          </a:prstGeom>
          <a:solidFill>
            <a:srgbClr val="CDF0EA"/>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Ăng</a:t>
            </a:r>
            <a:r>
              <a:rPr lang="en-US" sz="2400" dirty="0">
                <a:solidFill>
                  <a:schemeClr val="tx1"/>
                </a:solidFill>
                <a:latin typeface="Times New Roman" panose="02020603050405020304" pitchFamily="18" charset="0"/>
                <a:cs typeface="Times New Roman" panose="02020603050405020304" pitchFamily="18" charset="0"/>
              </a:rPr>
              <a:t>-co </a:t>
            </a:r>
            <a:r>
              <a:rPr lang="en-US" sz="2400" dirty="0" err="1">
                <a:solidFill>
                  <a:schemeClr val="tx1"/>
                </a:solidFill>
                <a:latin typeface="Times New Roman" panose="02020603050405020304" pitchFamily="18" charset="0"/>
                <a:cs typeface="Times New Roman" panose="02020603050405020304" pitchFamily="18" charset="0"/>
              </a:rPr>
              <a:t>bắt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12" name="Rounded Rectangle 11"/>
          <p:cNvSpPr/>
          <p:nvPr/>
        </p:nvSpPr>
        <p:spPr>
          <a:xfrm>
            <a:off x="6243114" y="1331396"/>
            <a:ext cx="2900886" cy="1053846"/>
          </a:xfrm>
          <a:prstGeom prst="roundRect">
            <a:avLst/>
          </a:prstGeom>
          <a:solidFill>
            <a:srgbClr val="F9F9F9"/>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Do </a:t>
            </a:r>
            <a:r>
              <a:rPr lang="en-US" sz="2400" dirty="0" err="1">
                <a:solidFill>
                  <a:schemeClr val="tx1"/>
                </a:solidFill>
                <a:latin typeface="Times New Roman" panose="02020603050405020304" pitchFamily="18" charset="0"/>
                <a:cs typeface="Times New Roman" panose="02020603050405020304" pitchFamily="18" charset="0"/>
              </a:rPr>
              <a:t>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3" name="Rounded Rectangle 12"/>
          <p:cNvSpPr/>
          <p:nvPr/>
        </p:nvSpPr>
        <p:spPr>
          <a:xfrm>
            <a:off x="6334554" y="3759998"/>
            <a:ext cx="2809446" cy="1053846"/>
          </a:xfrm>
          <a:prstGeom prst="roundRect">
            <a:avLst/>
          </a:prstGeom>
          <a:solidFill>
            <a:srgbClr val="F6C6EA"/>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Kéo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4" name="Rounded Rectangle 13"/>
          <p:cNvSpPr/>
          <p:nvPr/>
        </p:nvSpPr>
        <p:spPr>
          <a:xfrm>
            <a:off x="0" y="3759998"/>
            <a:ext cx="3118884" cy="1159909"/>
          </a:xfrm>
          <a:prstGeom prst="roundRect">
            <a:avLst/>
          </a:prstGeom>
          <a:solidFill>
            <a:srgbClr val="FAF4B7"/>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Ăng</a:t>
            </a:r>
            <a:r>
              <a:rPr lang="en-US" sz="2400" dirty="0">
                <a:solidFill>
                  <a:schemeClr val="tx1"/>
                </a:solidFill>
                <a:latin typeface="Times New Roman" panose="02020603050405020304" pitchFamily="18" charset="0"/>
                <a:cs typeface="Times New Roman" panose="02020603050405020304" pitchFamily="18" charset="0"/>
              </a:rPr>
              <a:t>-co </a:t>
            </a:r>
            <a:r>
              <a:rPr lang="en-US" sz="2400" dirty="0" err="1">
                <a:solidFill>
                  <a:schemeClr val="tx1"/>
                </a:solidFill>
                <a:latin typeface="Times New Roman" panose="02020603050405020304" pitchFamily="18" charset="0"/>
                <a:cs typeface="Times New Roman" panose="02020603050405020304" pitchFamily="18" charset="0"/>
              </a:rPr>
              <a:t>suy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7730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a:stretch>
        </a:blipFill>
        <a:effectLst/>
      </p:bgPr>
    </p:bg>
    <p:spTree>
      <p:nvGrpSpPr>
        <p:cNvPr id="1" name="Shape 187"/>
        <p:cNvGrpSpPr/>
        <p:nvPr/>
      </p:nvGrpSpPr>
      <p:grpSpPr>
        <a:xfrm>
          <a:off x="0" y="0"/>
          <a:ext cx="0" cy="0"/>
          <a:chOff x="0" y="0"/>
          <a:chExt cx="0" cy="0"/>
        </a:xfrm>
      </p:grpSpPr>
      <p:pic>
        <p:nvPicPr>
          <p:cNvPr id="190" name="Google Shape;190;p37"/>
          <p:cNvPicPr preferRelativeResize="0"/>
          <p:nvPr/>
        </p:nvPicPr>
        <p:blipFill rotWithShape="1">
          <a:blip r:embed="rId4">
            <a:alphaModFix/>
          </a:blip>
          <a:srcRect t="58818" r="28719"/>
          <a:stretch/>
        </p:blipFill>
        <p:spPr>
          <a:xfrm>
            <a:off x="0" y="4457700"/>
            <a:ext cx="1847651" cy="685800"/>
          </a:xfrm>
          <a:prstGeom prst="rect">
            <a:avLst/>
          </a:prstGeom>
          <a:noFill/>
          <a:ln>
            <a:noFill/>
          </a:ln>
        </p:spPr>
      </p:pic>
      <p:sp>
        <p:nvSpPr>
          <p:cNvPr id="8" name="Google Shape;180;p36"/>
          <p:cNvSpPr txBox="1">
            <a:spLocks/>
          </p:cNvSpPr>
          <p:nvPr/>
        </p:nvSpPr>
        <p:spPr>
          <a:xfrm>
            <a:off x="0" y="0"/>
            <a:ext cx="9304392" cy="6212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rtifika"/>
              <a:buNone/>
              <a:defRPr sz="3500" b="0" i="0" u="none" strike="noStrike" cap="none">
                <a:solidFill>
                  <a:schemeClr val="dk2"/>
                </a:solidFill>
                <a:latin typeface="Artifika"/>
                <a:ea typeface="Artifika"/>
                <a:cs typeface="Artifika"/>
                <a:sym typeface="Artifik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600" b="1" dirty="0"/>
              <a:t>BÀI 8: </a:t>
            </a:r>
            <a:r>
              <a:rPr lang="vi-VN" sz="3600" b="1" dirty="0"/>
              <a:t>VƯƠNG QUỐC CAM-PU-CHIA</a:t>
            </a:r>
            <a:endParaRPr lang="vi-VN" sz="3200" b="1" dirty="0">
              <a:solidFill>
                <a:schemeClr val="lt2"/>
              </a:solidFill>
            </a:endParaRPr>
          </a:p>
        </p:txBody>
      </p:sp>
      <p:sp>
        <p:nvSpPr>
          <p:cNvPr id="10" name="Google Shape;209;p38"/>
          <p:cNvSpPr txBox="1">
            <a:spLocks noGrp="1"/>
          </p:cNvSpPr>
          <p:nvPr>
            <p:ph type="title" idx="4294967295"/>
          </p:nvPr>
        </p:nvSpPr>
        <p:spPr>
          <a:xfrm>
            <a:off x="288617" y="750669"/>
            <a:ext cx="8566766" cy="4512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0070C0"/>
                </a:solidFill>
                <a:latin typeface="+mj-lt"/>
              </a:rPr>
              <a:t>1. Quá trình hình thành và phát triển của vương quốc</a:t>
            </a:r>
          </a:p>
        </p:txBody>
      </p:sp>
      <p:sp>
        <p:nvSpPr>
          <p:cNvPr id="4" name="Freeform 3"/>
          <p:cNvSpPr/>
          <p:nvPr/>
        </p:nvSpPr>
        <p:spPr>
          <a:xfrm>
            <a:off x="2776683" y="1331396"/>
            <a:ext cx="3975402" cy="3812104"/>
          </a:xfrm>
          <a:custGeom>
            <a:avLst/>
            <a:gdLst>
              <a:gd name="connsiteX0" fmla="*/ 420624 w 4110324"/>
              <a:gd name="connsiteY0" fmla="*/ 749808 h 3236976"/>
              <a:gd name="connsiteX1" fmla="*/ 1554480 w 4110324"/>
              <a:gd name="connsiteY1" fmla="*/ 109728 h 3236976"/>
              <a:gd name="connsiteX2" fmla="*/ 1645920 w 4110324"/>
              <a:gd name="connsiteY2" fmla="*/ 73152 h 3236976"/>
              <a:gd name="connsiteX3" fmla="*/ 1828800 w 4110324"/>
              <a:gd name="connsiteY3" fmla="*/ 36576 h 3236976"/>
              <a:gd name="connsiteX4" fmla="*/ 1938528 w 4110324"/>
              <a:gd name="connsiteY4" fmla="*/ 0 h 3236976"/>
              <a:gd name="connsiteX5" fmla="*/ 2596896 w 4110324"/>
              <a:gd name="connsiteY5" fmla="*/ 36576 h 3236976"/>
              <a:gd name="connsiteX6" fmla="*/ 2670048 w 4110324"/>
              <a:gd name="connsiteY6" fmla="*/ 54864 h 3236976"/>
              <a:gd name="connsiteX7" fmla="*/ 2816352 w 4110324"/>
              <a:gd name="connsiteY7" fmla="*/ 146304 h 3236976"/>
              <a:gd name="connsiteX8" fmla="*/ 2980944 w 4110324"/>
              <a:gd name="connsiteY8" fmla="*/ 256032 h 3236976"/>
              <a:gd name="connsiteX9" fmla="*/ 3090672 w 4110324"/>
              <a:gd name="connsiteY9" fmla="*/ 402336 h 3236976"/>
              <a:gd name="connsiteX10" fmla="*/ 3145536 w 4110324"/>
              <a:gd name="connsiteY10" fmla="*/ 457200 h 3236976"/>
              <a:gd name="connsiteX11" fmla="*/ 3163824 w 4110324"/>
              <a:gd name="connsiteY11" fmla="*/ 512064 h 3236976"/>
              <a:gd name="connsiteX12" fmla="*/ 3310128 w 4110324"/>
              <a:gd name="connsiteY12" fmla="*/ 713232 h 3236976"/>
              <a:gd name="connsiteX13" fmla="*/ 3364992 w 4110324"/>
              <a:gd name="connsiteY13" fmla="*/ 768096 h 3236976"/>
              <a:gd name="connsiteX14" fmla="*/ 3474720 w 4110324"/>
              <a:gd name="connsiteY14" fmla="*/ 841248 h 3236976"/>
              <a:gd name="connsiteX15" fmla="*/ 4078224 w 4110324"/>
              <a:gd name="connsiteY15" fmla="*/ 841248 h 3236976"/>
              <a:gd name="connsiteX16" fmla="*/ 4041648 w 4110324"/>
              <a:gd name="connsiteY16" fmla="*/ 1261872 h 3236976"/>
              <a:gd name="connsiteX17" fmla="*/ 3968496 w 4110324"/>
              <a:gd name="connsiteY17" fmla="*/ 1353312 h 3236976"/>
              <a:gd name="connsiteX18" fmla="*/ 3858768 w 4110324"/>
              <a:gd name="connsiteY18" fmla="*/ 1517904 h 3236976"/>
              <a:gd name="connsiteX19" fmla="*/ 3822192 w 4110324"/>
              <a:gd name="connsiteY19" fmla="*/ 1591056 h 3236976"/>
              <a:gd name="connsiteX20" fmla="*/ 3657600 w 4110324"/>
              <a:gd name="connsiteY20" fmla="*/ 1755648 h 3236976"/>
              <a:gd name="connsiteX21" fmla="*/ 3621024 w 4110324"/>
              <a:gd name="connsiteY21" fmla="*/ 1810512 h 3236976"/>
              <a:gd name="connsiteX22" fmla="*/ 3493008 w 4110324"/>
              <a:gd name="connsiteY22" fmla="*/ 1901952 h 3236976"/>
              <a:gd name="connsiteX23" fmla="*/ 3291840 w 4110324"/>
              <a:gd name="connsiteY23" fmla="*/ 2084832 h 3236976"/>
              <a:gd name="connsiteX24" fmla="*/ 3200400 w 4110324"/>
              <a:gd name="connsiteY24" fmla="*/ 2194560 h 3236976"/>
              <a:gd name="connsiteX25" fmla="*/ 3163824 w 4110324"/>
              <a:gd name="connsiteY25" fmla="*/ 2322576 h 3236976"/>
              <a:gd name="connsiteX26" fmla="*/ 3145536 w 4110324"/>
              <a:gd name="connsiteY26" fmla="*/ 2944368 h 3236976"/>
              <a:gd name="connsiteX27" fmla="*/ 2980944 w 4110324"/>
              <a:gd name="connsiteY27" fmla="*/ 3182112 h 3236976"/>
              <a:gd name="connsiteX28" fmla="*/ 2926080 w 4110324"/>
              <a:gd name="connsiteY28" fmla="*/ 3218688 h 3236976"/>
              <a:gd name="connsiteX29" fmla="*/ 2779776 w 4110324"/>
              <a:gd name="connsiteY29" fmla="*/ 3236976 h 3236976"/>
              <a:gd name="connsiteX30" fmla="*/ 2139696 w 4110324"/>
              <a:gd name="connsiteY30" fmla="*/ 3218688 h 3236976"/>
              <a:gd name="connsiteX31" fmla="*/ 2084832 w 4110324"/>
              <a:gd name="connsiteY31" fmla="*/ 3182112 h 3236976"/>
              <a:gd name="connsiteX32" fmla="*/ 1938528 w 4110324"/>
              <a:gd name="connsiteY32" fmla="*/ 3108960 h 3236976"/>
              <a:gd name="connsiteX33" fmla="*/ 1865376 w 4110324"/>
              <a:gd name="connsiteY33" fmla="*/ 3054096 h 3236976"/>
              <a:gd name="connsiteX34" fmla="*/ 1792224 w 4110324"/>
              <a:gd name="connsiteY34" fmla="*/ 3017520 h 3236976"/>
              <a:gd name="connsiteX35" fmla="*/ 1645920 w 4110324"/>
              <a:gd name="connsiteY35" fmla="*/ 2907792 h 3236976"/>
              <a:gd name="connsiteX36" fmla="*/ 1591056 w 4110324"/>
              <a:gd name="connsiteY36" fmla="*/ 2889504 h 3236976"/>
              <a:gd name="connsiteX37" fmla="*/ 1261872 w 4110324"/>
              <a:gd name="connsiteY37" fmla="*/ 2761488 h 3236976"/>
              <a:gd name="connsiteX38" fmla="*/ 1170432 w 4110324"/>
              <a:gd name="connsiteY38" fmla="*/ 2724912 h 3236976"/>
              <a:gd name="connsiteX39" fmla="*/ 932688 w 4110324"/>
              <a:gd name="connsiteY39" fmla="*/ 2706624 h 3236976"/>
              <a:gd name="connsiteX40" fmla="*/ 768096 w 4110324"/>
              <a:gd name="connsiteY40" fmla="*/ 2688336 h 3236976"/>
              <a:gd name="connsiteX41" fmla="*/ 585216 w 4110324"/>
              <a:gd name="connsiteY41" fmla="*/ 2633472 h 3236976"/>
              <a:gd name="connsiteX42" fmla="*/ 530352 w 4110324"/>
              <a:gd name="connsiteY42" fmla="*/ 2615184 h 3236976"/>
              <a:gd name="connsiteX43" fmla="*/ 384048 w 4110324"/>
              <a:gd name="connsiteY43" fmla="*/ 2505456 h 3236976"/>
              <a:gd name="connsiteX44" fmla="*/ 201168 w 4110324"/>
              <a:gd name="connsiteY44" fmla="*/ 2322576 h 3236976"/>
              <a:gd name="connsiteX45" fmla="*/ 109728 w 4110324"/>
              <a:gd name="connsiteY45" fmla="*/ 2194560 h 3236976"/>
              <a:gd name="connsiteX46" fmla="*/ 36576 w 4110324"/>
              <a:gd name="connsiteY46" fmla="*/ 1938528 h 3236976"/>
              <a:gd name="connsiteX47" fmla="*/ 0 w 4110324"/>
              <a:gd name="connsiteY47" fmla="*/ 1828800 h 3236976"/>
              <a:gd name="connsiteX48" fmla="*/ 18288 w 4110324"/>
              <a:gd name="connsiteY48" fmla="*/ 1499616 h 3236976"/>
              <a:gd name="connsiteX49" fmla="*/ 91440 w 4110324"/>
              <a:gd name="connsiteY49" fmla="*/ 1426464 h 3236976"/>
              <a:gd name="connsiteX50" fmla="*/ 146304 w 4110324"/>
              <a:gd name="connsiteY50" fmla="*/ 1353312 h 3236976"/>
              <a:gd name="connsiteX51" fmla="*/ 256032 w 4110324"/>
              <a:gd name="connsiteY51" fmla="*/ 1243584 h 3236976"/>
              <a:gd name="connsiteX52" fmla="*/ 365760 w 4110324"/>
              <a:gd name="connsiteY52" fmla="*/ 1170432 h 3236976"/>
              <a:gd name="connsiteX53" fmla="*/ 420624 w 4110324"/>
              <a:gd name="connsiteY53" fmla="*/ 877824 h 3236976"/>
              <a:gd name="connsiteX54" fmla="*/ 365760 w 4110324"/>
              <a:gd name="connsiteY54" fmla="*/ 859536 h 3236976"/>
              <a:gd name="connsiteX55" fmla="*/ 310896 w 4110324"/>
              <a:gd name="connsiteY55" fmla="*/ 822960 h 3236976"/>
              <a:gd name="connsiteX56" fmla="*/ 274320 w 4110324"/>
              <a:gd name="connsiteY56" fmla="*/ 804672 h 323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110324" h="3236976">
                <a:moveTo>
                  <a:pt x="420624" y="749808"/>
                </a:moveTo>
                <a:lnTo>
                  <a:pt x="1554480" y="109728"/>
                </a:lnTo>
                <a:cubicBezTo>
                  <a:pt x="1583217" y="93858"/>
                  <a:pt x="1614249" y="81790"/>
                  <a:pt x="1645920" y="73152"/>
                </a:cubicBezTo>
                <a:cubicBezTo>
                  <a:pt x="2008425" y="-25713"/>
                  <a:pt x="1565139" y="115674"/>
                  <a:pt x="1828800" y="36576"/>
                </a:cubicBezTo>
                <a:cubicBezTo>
                  <a:pt x="1865729" y="25497"/>
                  <a:pt x="1938528" y="0"/>
                  <a:pt x="1938528" y="0"/>
                </a:cubicBezTo>
                <a:cubicBezTo>
                  <a:pt x="2150535" y="7572"/>
                  <a:pt x="2381590" y="692"/>
                  <a:pt x="2596896" y="36576"/>
                </a:cubicBezTo>
                <a:cubicBezTo>
                  <a:pt x="2621688" y="40708"/>
                  <a:pt x="2645664" y="48768"/>
                  <a:pt x="2670048" y="54864"/>
                </a:cubicBezTo>
                <a:cubicBezTo>
                  <a:pt x="2718816" y="85344"/>
                  <a:pt x="2764914" y="120585"/>
                  <a:pt x="2816352" y="146304"/>
                </a:cubicBezTo>
                <a:cubicBezTo>
                  <a:pt x="2885656" y="180956"/>
                  <a:pt x="2923713" y="193598"/>
                  <a:pt x="2980944" y="256032"/>
                </a:cubicBezTo>
                <a:cubicBezTo>
                  <a:pt x="3022136" y="300969"/>
                  <a:pt x="3052070" y="355156"/>
                  <a:pt x="3090672" y="402336"/>
                </a:cubicBezTo>
                <a:cubicBezTo>
                  <a:pt x="3107050" y="422353"/>
                  <a:pt x="3127248" y="438912"/>
                  <a:pt x="3145536" y="457200"/>
                </a:cubicBezTo>
                <a:cubicBezTo>
                  <a:pt x="3151632" y="475488"/>
                  <a:pt x="3155203" y="494822"/>
                  <a:pt x="3163824" y="512064"/>
                </a:cubicBezTo>
                <a:cubicBezTo>
                  <a:pt x="3205644" y="595704"/>
                  <a:pt x="3246215" y="641330"/>
                  <a:pt x="3310128" y="713232"/>
                </a:cubicBezTo>
                <a:cubicBezTo>
                  <a:pt x="3327311" y="732562"/>
                  <a:pt x="3344577" y="752218"/>
                  <a:pt x="3364992" y="768096"/>
                </a:cubicBezTo>
                <a:cubicBezTo>
                  <a:pt x="3399691" y="795084"/>
                  <a:pt x="3474720" y="841248"/>
                  <a:pt x="3474720" y="841248"/>
                </a:cubicBezTo>
                <a:cubicBezTo>
                  <a:pt x="3535253" y="837212"/>
                  <a:pt x="4045405" y="792019"/>
                  <a:pt x="4078224" y="841248"/>
                </a:cubicBezTo>
                <a:cubicBezTo>
                  <a:pt x="4156291" y="958348"/>
                  <a:pt x="4071137" y="1124259"/>
                  <a:pt x="4041648" y="1261872"/>
                </a:cubicBezTo>
                <a:cubicBezTo>
                  <a:pt x="4033469" y="1300039"/>
                  <a:pt x="3991184" y="1321549"/>
                  <a:pt x="3968496" y="1353312"/>
                </a:cubicBezTo>
                <a:cubicBezTo>
                  <a:pt x="3930170" y="1406968"/>
                  <a:pt x="3893326" y="1461747"/>
                  <a:pt x="3858768" y="1517904"/>
                </a:cubicBezTo>
                <a:cubicBezTo>
                  <a:pt x="3844480" y="1541122"/>
                  <a:pt x="3839802" y="1570244"/>
                  <a:pt x="3822192" y="1591056"/>
                </a:cubicBezTo>
                <a:cubicBezTo>
                  <a:pt x="3772074" y="1650287"/>
                  <a:pt x="3710029" y="1698453"/>
                  <a:pt x="3657600" y="1755648"/>
                </a:cubicBezTo>
                <a:cubicBezTo>
                  <a:pt x="3642748" y="1771850"/>
                  <a:pt x="3637452" y="1795910"/>
                  <a:pt x="3621024" y="1810512"/>
                </a:cubicBezTo>
                <a:cubicBezTo>
                  <a:pt x="3581830" y="1845351"/>
                  <a:pt x="3535680" y="1871472"/>
                  <a:pt x="3493008" y="1901952"/>
                </a:cubicBezTo>
                <a:cubicBezTo>
                  <a:pt x="3436892" y="2070299"/>
                  <a:pt x="3545699" y="1780201"/>
                  <a:pt x="3291840" y="2084832"/>
                </a:cubicBezTo>
                <a:lnTo>
                  <a:pt x="3200400" y="2194560"/>
                </a:lnTo>
                <a:cubicBezTo>
                  <a:pt x="3190675" y="2223734"/>
                  <a:pt x="3165259" y="2295307"/>
                  <a:pt x="3163824" y="2322576"/>
                </a:cubicBezTo>
                <a:cubicBezTo>
                  <a:pt x="3152926" y="2529643"/>
                  <a:pt x="3173552" y="2738916"/>
                  <a:pt x="3145536" y="2944368"/>
                </a:cubicBezTo>
                <a:cubicBezTo>
                  <a:pt x="3126667" y="3082741"/>
                  <a:pt x="3070070" y="3118451"/>
                  <a:pt x="2980944" y="3182112"/>
                </a:cubicBezTo>
                <a:cubicBezTo>
                  <a:pt x="2963059" y="3194887"/>
                  <a:pt x="2947285" y="3212905"/>
                  <a:pt x="2926080" y="3218688"/>
                </a:cubicBezTo>
                <a:cubicBezTo>
                  <a:pt x="2878664" y="3231620"/>
                  <a:pt x="2828544" y="3230880"/>
                  <a:pt x="2779776" y="3236976"/>
                </a:cubicBezTo>
                <a:cubicBezTo>
                  <a:pt x="2566416" y="3230880"/>
                  <a:pt x="2352481" y="3235487"/>
                  <a:pt x="2139696" y="3218688"/>
                </a:cubicBezTo>
                <a:cubicBezTo>
                  <a:pt x="2117785" y="3216958"/>
                  <a:pt x="2104128" y="3192637"/>
                  <a:pt x="2084832" y="3182112"/>
                </a:cubicBezTo>
                <a:cubicBezTo>
                  <a:pt x="2036965" y="3156003"/>
                  <a:pt x="1985625" y="3136433"/>
                  <a:pt x="1938528" y="3108960"/>
                </a:cubicBezTo>
                <a:cubicBezTo>
                  <a:pt x="1912200" y="3093602"/>
                  <a:pt x="1891223" y="3070250"/>
                  <a:pt x="1865376" y="3054096"/>
                </a:cubicBezTo>
                <a:cubicBezTo>
                  <a:pt x="1842258" y="3039647"/>
                  <a:pt x="1815894" y="3031046"/>
                  <a:pt x="1792224" y="3017520"/>
                </a:cubicBezTo>
                <a:cubicBezTo>
                  <a:pt x="1660388" y="2942185"/>
                  <a:pt x="1833540" y="3025055"/>
                  <a:pt x="1645920" y="2907792"/>
                </a:cubicBezTo>
                <a:cubicBezTo>
                  <a:pt x="1629573" y="2897575"/>
                  <a:pt x="1608559" y="2897582"/>
                  <a:pt x="1591056" y="2889504"/>
                </a:cubicBezTo>
                <a:cubicBezTo>
                  <a:pt x="1198251" y="2708209"/>
                  <a:pt x="1595968" y="2864287"/>
                  <a:pt x="1261872" y="2761488"/>
                </a:cubicBezTo>
                <a:cubicBezTo>
                  <a:pt x="1230496" y="2751834"/>
                  <a:pt x="1202813" y="2730309"/>
                  <a:pt x="1170432" y="2724912"/>
                </a:cubicBezTo>
                <a:cubicBezTo>
                  <a:pt x="1092031" y="2711845"/>
                  <a:pt x="1011844" y="2713820"/>
                  <a:pt x="932688" y="2706624"/>
                </a:cubicBezTo>
                <a:cubicBezTo>
                  <a:pt x="877713" y="2701626"/>
                  <a:pt x="822960" y="2694432"/>
                  <a:pt x="768096" y="2688336"/>
                </a:cubicBezTo>
                <a:lnTo>
                  <a:pt x="585216" y="2633472"/>
                </a:lnTo>
                <a:cubicBezTo>
                  <a:pt x="566791" y="2627803"/>
                  <a:pt x="547594" y="2623805"/>
                  <a:pt x="530352" y="2615184"/>
                </a:cubicBezTo>
                <a:cubicBezTo>
                  <a:pt x="404568" y="2552292"/>
                  <a:pt x="472899" y="2581614"/>
                  <a:pt x="384048" y="2505456"/>
                </a:cubicBezTo>
                <a:cubicBezTo>
                  <a:pt x="241963" y="2383669"/>
                  <a:pt x="374933" y="2534955"/>
                  <a:pt x="201168" y="2322576"/>
                </a:cubicBezTo>
                <a:cubicBezTo>
                  <a:pt x="194596" y="2314543"/>
                  <a:pt x="118878" y="2215147"/>
                  <a:pt x="109728" y="2194560"/>
                </a:cubicBezTo>
                <a:cubicBezTo>
                  <a:pt x="62762" y="2088887"/>
                  <a:pt x="75323" y="2054769"/>
                  <a:pt x="36576" y="1938528"/>
                </a:cubicBezTo>
                <a:lnTo>
                  <a:pt x="0" y="1828800"/>
                </a:lnTo>
                <a:cubicBezTo>
                  <a:pt x="6096" y="1719072"/>
                  <a:pt x="-6068" y="1606780"/>
                  <a:pt x="18288" y="1499616"/>
                </a:cubicBezTo>
                <a:cubicBezTo>
                  <a:pt x="25930" y="1465989"/>
                  <a:pt x="68732" y="1452416"/>
                  <a:pt x="91440" y="1426464"/>
                </a:cubicBezTo>
                <a:cubicBezTo>
                  <a:pt x="111511" y="1403525"/>
                  <a:pt x="125914" y="1375968"/>
                  <a:pt x="146304" y="1353312"/>
                </a:cubicBezTo>
                <a:cubicBezTo>
                  <a:pt x="180907" y="1314864"/>
                  <a:pt x="212993" y="1272277"/>
                  <a:pt x="256032" y="1243584"/>
                </a:cubicBezTo>
                <a:lnTo>
                  <a:pt x="365760" y="1170432"/>
                </a:lnTo>
                <a:cubicBezTo>
                  <a:pt x="445156" y="1051338"/>
                  <a:pt x="481945" y="1046456"/>
                  <a:pt x="420624" y="877824"/>
                </a:cubicBezTo>
                <a:cubicBezTo>
                  <a:pt x="414036" y="859707"/>
                  <a:pt x="383002" y="868157"/>
                  <a:pt x="365760" y="859536"/>
                </a:cubicBezTo>
                <a:cubicBezTo>
                  <a:pt x="346101" y="849706"/>
                  <a:pt x="329743" y="834268"/>
                  <a:pt x="310896" y="822960"/>
                </a:cubicBezTo>
                <a:cubicBezTo>
                  <a:pt x="299207" y="815947"/>
                  <a:pt x="286512" y="810768"/>
                  <a:pt x="274320" y="804672"/>
                </a:cubicBezTo>
              </a:path>
            </a:pathLst>
          </a:custGeom>
          <a:blipFill dpi="0" rotWithShape="1">
            <a:blip r:embed="rId5">
              <a:alphaModFix amt="97000"/>
            </a:blip>
            <a:srcRect/>
            <a:stretch>
              <a:fillRect t="-23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0" y="1423701"/>
            <a:ext cx="3118884" cy="1053846"/>
          </a:xfrm>
          <a:prstGeom prst="roundRect">
            <a:avLst/>
          </a:prstGeom>
          <a:solidFill>
            <a:srgbClr val="CDF0EA"/>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Ăng</a:t>
            </a:r>
            <a:r>
              <a:rPr lang="en-US" sz="2400" dirty="0">
                <a:solidFill>
                  <a:schemeClr val="tx1"/>
                </a:solidFill>
                <a:latin typeface="Times New Roman" panose="02020603050405020304" pitchFamily="18" charset="0"/>
                <a:cs typeface="Times New Roman" panose="02020603050405020304" pitchFamily="18" charset="0"/>
              </a:rPr>
              <a:t>-co </a:t>
            </a:r>
            <a:r>
              <a:rPr lang="en-US" sz="2400" dirty="0" err="1">
                <a:solidFill>
                  <a:schemeClr val="tx1"/>
                </a:solidFill>
                <a:latin typeface="Times New Roman" panose="02020603050405020304" pitchFamily="18" charset="0"/>
                <a:cs typeface="Times New Roman" panose="02020603050405020304" pitchFamily="18" charset="0"/>
              </a:rPr>
              <a:t>bắt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12" name="Rounded Rectangle 11"/>
          <p:cNvSpPr/>
          <p:nvPr/>
        </p:nvSpPr>
        <p:spPr>
          <a:xfrm>
            <a:off x="6243114" y="1331396"/>
            <a:ext cx="2900886" cy="1053846"/>
          </a:xfrm>
          <a:prstGeom prst="roundRect">
            <a:avLst/>
          </a:prstGeom>
          <a:solidFill>
            <a:srgbClr val="F9F9F9"/>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Do </a:t>
            </a:r>
            <a:r>
              <a:rPr lang="en-US" sz="2400" dirty="0" err="1">
                <a:solidFill>
                  <a:schemeClr val="tx1"/>
                </a:solidFill>
                <a:latin typeface="Times New Roman" panose="02020603050405020304" pitchFamily="18" charset="0"/>
                <a:cs typeface="Times New Roman" panose="02020603050405020304" pitchFamily="18" charset="0"/>
              </a:rPr>
              <a:t>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3" name="Rounded Rectangle 12"/>
          <p:cNvSpPr/>
          <p:nvPr/>
        </p:nvSpPr>
        <p:spPr>
          <a:xfrm>
            <a:off x="6334554" y="3759998"/>
            <a:ext cx="2809446" cy="1053846"/>
          </a:xfrm>
          <a:prstGeom prst="roundRect">
            <a:avLst/>
          </a:prstGeom>
          <a:solidFill>
            <a:srgbClr val="F6C6EA"/>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Kéo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4" name="Rounded Rectangle 13"/>
          <p:cNvSpPr/>
          <p:nvPr/>
        </p:nvSpPr>
        <p:spPr>
          <a:xfrm>
            <a:off x="0" y="3759998"/>
            <a:ext cx="3118884" cy="1159909"/>
          </a:xfrm>
          <a:prstGeom prst="roundRect">
            <a:avLst/>
          </a:prstGeom>
          <a:solidFill>
            <a:srgbClr val="FAF4B7"/>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Ăng</a:t>
            </a:r>
            <a:r>
              <a:rPr lang="en-US" sz="2400" dirty="0">
                <a:solidFill>
                  <a:schemeClr val="tx1"/>
                </a:solidFill>
                <a:latin typeface="Times New Roman" panose="02020603050405020304" pitchFamily="18" charset="0"/>
                <a:cs typeface="Times New Roman" panose="02020603050405020304" pitchFamily="18" charset="0"/>
              </a:rPr>
              <a:t>-co </a:t>
            </a:r>
            <a:r>
              <a:rPr lang="en-US" sz="2400" dirty="0" err="1">
                <a:solidFill>
                  <a:schemeClr val="tx1"/>
                </a:solidFill>
                <a:latin typeface="Times New Roman" panose="02020603050405020304" pitchFamily="18" charset="0"/>
                <a:cs typeface="Times New Roman" panose="02020603050405020304" pitchFamily="18" charset="0"/>
              </a:rPr>
              <a:t>suy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1" name="Rounded Rectangle 10"/>
          <p:cNvSpPr/>
          <p:nvPr/>
        </p:nvSpPr>
        <p:spPr>
          <a:xfrm>
            <a:off x="0" y="1423701"/>
            <a:ext cx="3118884" cy="1053846"/>
          </a:xfrm>
          <a:prstGeom prst="roundRect">
            <a:avLst/>
          </a:prstGeom>
          <a:solidFill>
            <a:srgbClr val="CDF0EA"/>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802</a:t>
            </a:r>
          </a:p>
        </p:txBody>
      </p:sp>
      <p:sp>
        <p:nvSpPr>
          <p:cNvPr id="15" name="Rounded Rectangle 14"/>
          <p:cNvSpPr/>
          <p:nvPr/>
        </p:nvSpPr>
        <p:spPr>
          <a:xfrm>
            <a:off x="6230674" y="1331396"/>
            <a:ext cx="2900886" cy="1053846"/>
          </a:xfrm>
          <a:prstGeom prst="roundRect">
            <a:avLst/>
          </a:prstGeom>
          <a:solidFill>
            <a:srgbClr val="F9F9F9"/>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Do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Giay</a:t>
            </a:r>
            <a:r>
              <a:rPr lang="en-US" sz="2400" dirty="0">
                <a:solidFill>
                  <a:schemeClr val="tx1"/>
                </a:solidFill>
                <a:latin typeface="Times New Roman" panose="02020603050405020304" pitchFamily="18" charset="0"/>
                <a:cs typeface="Times New Roman" panose="02020603050405020304" pitchFamily="18" charset="0"/>
              </a:rPr>
              <a:t>-a-</a:t>
            </a:r>
            <a:r>
              <a:rPr lang="en-US" sz="2400" dirty="0" err="1">
                <a:solidFill>
                  <a:schemeClr val="tx1"/>
                </a:solidFill>
                <a:latin typeface="Times New Roman" panose="02020603050405020304" pitchFamily="18" charset="0"/>
                <a:cs typeface="Times New Roman" panose="02020603050405020304" pitchFamily="18" charset="0"/>
              </a:rPr>
              <a:t>vác</a:t>
            </a:r>
            <a:r>
              <a:rPr lang="en-US" sz="2400" dirty="0">
                <a:solidFill>
                  <a:schemeClr val="tx1"/>
                </a:solidFill>
                <a:latin typeface="Times New Roman" panose="02020603050405020304" pitchFamily="18" charset="0"/>
                <a:cs typeface="Times New Roman" panose="02020603050405020304" pitchFamily="18" charset="0"/>
              </a:rPr>
              <a:t>-man II</a:t>
            </a:r>
          </a:p>
        </p:txBody>
      </p:sp>
      <p:sp>
        <p:nvSpPr>
          <p:cNvPr id="16" name="Rounded Rectangle 15"/>
          <p:cNvSpPr/>
          <p:nvPr/>
        </p:nvSpPr>
        <p:spPr>
          <a:xfrm>
            <a:off x="6334554" y="3765143"/>
            <a:ext cx="2809446" cy="1053846"/>
          </a:xfrm>
          <a:prstGeom prst="roundRect">
            <a:avLst/>
          </a:prstGeom>
          <a:solidFill>
            <a:srgbClr val="F6C6EA"/>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Kéo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kỉ</a:t>
            </a:r>
            <a:r>
              <a:rPr lang="en-US" sz="2400" dirty="0">
                <a:solidFill>
                  <a:schemeClr val="tx1"/>
                </a:solidFill>
                <a:latin typeface="Times New Roman" panose="02020603050405020304" pitchFamily="18" charset="0"/>
                <a:cs typeface="Times New Roman" panose="02020603050405020304" pitchFamily="18" charset="0"/>
              </a:rPr>
              <a:t> IX-XV</a:t>
            </a:r>
          </a:p>
        </p:txBody>
      </p:sp>
      <p:sp>
        <p:nvSpPr>
          <p:cNvPr id="17" name="Rounded Rectangle 16"/>
          <p:cNvSpPr/>
          <p:nvPr/>
        </p:nvSpPr>
        <p:spPr>
          <a:xfrm>
            <a:off x="0" y="3503605"/>
            <a:ext cx="3493477" cy="1639895"/>
          </a:xfrm>
          <a:prstGeom prst="roundRect">
            <a:avLst/>
          </a:prstGeom>
          <a:solidFill>
            <a:srgbClr val="FAF4B7"/>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Ăng</a:t>
            </a:r>
            <a:r>
              <a:rPr lang="en-US" sz="2400" dirty="0">
                <a:solidFill>
                  <a:schemeClr val="tx1"/>
                </a:solidFill>
                <a:latin typeface="Times New Roman" panose="02020603050405020304" pitchFamily="18" charset="0"/>
                <a:cs typeface="Times New Roman" panose="02020603050405020304" pitchFamily="18" charset="0"/>
              </a:rPr>
              <a:t>-co </a:t>
            </a:r>
            <a:r>
              <a:rPr lang="en-US" sz="2400" dirty="0" err="1">
                <a:solidFill>
                  <a:schemeClr val="tx1"/>
                </a:solidFill>
                <a:latin typeface="Times New Roman" panose="02020603050405020304" pitchFamily="18" charset="0"/>
                <a:cs typeface="Times New Roman" panose="02020603050405020304" pitchFamily="18" charset="0"/>
              </a:rPr>
              <a:t>suy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XV. Do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tấn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Thái</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886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7"/>
        <p:cNvGrpSpPr/>
        <p:nvPr/>
      </p:nvGrpSpPr>
      <p:grpSpPr>
        <a:xfrm>
          <a:off x="0" y="0"/>
          <a:ext cx="0" cy="0"/>
          <a:chOff x="0" y="0"/>
          <a:chExt cx="0" cy="0"/>
        </a:xfrm>
      </p:grpSpPr>
      <p:pic>
        <p:nvPicPr>
          <p:cNvPr id="190" name="Google Shape;190;p37"/>
          <p:cNvPicPr preferRelativeResize="0"/>
          <p:nvPr/>
        </p:nvPicPr>
        <p:blipFill rotWithShape="1">
          <a:blip r:embed="rId3">
            <a:alphaModFix/>
          </a:blip>
          <a:srcRect t="58818" r="28719"/>
          <a:stretch/>
        </p:blipFill>
        <p:spPr>
          <a:xfrm>
            <a:off x="0" y="4457700"/>
            <a:ext cx="1847651" cy="685800"/>
          </a:xfrm>
          <a:prstGeom prst="rect">
            <a:avLst/>
          </a:prstGeom>
          <a:noFill/>
          <a:ln>
            <a:noFill/>
          </a:ln>
        </p:spPr>
      </p:pic>
      <p:sp>
        <p:nvSpPr>
          <p:cNvPr id="8" name="Google Shape;180;p36"/>
          <p:cNvSpPr txBox="1">
            <a:spLocks/>
          </p:cNvSpPr>
          <p:nvPr/>
        </p:nvSpPr>
        <p:spPr>
          <a:xfrm>
            <a:off x="0" y="0"/>
            <a:ext cx="9304392" cy="6212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rtifika"/>
              <a:buNone/>
              <a:defRPr sz="3500" b="0" i="0" u="none" strike="noStrike" cap="none">
                <a:solidFill>
                  <a:schemeClr val="dk2"/>
                </a:solidFill>
                <a:latin typeface="Artifika"/>
                <a:ea typeface="Artifika"/>
                <a:cs typeface="Artifika"/>
                <a:sym typeface="Artifik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600" b="1" dirty="0"/>
              <a:t>BÀI 8: </a:t>
            </a:r>
            <a:r>
              <a:rPr lang="vi-VN" sz="3600" b="1" dirty="0"/>
              <a:t>VƯƠNG QUỐC CAM-PU-CHIA</a:t>
            </a:r>
            <a:endParaRPr lang="vi-VN" sz="3200" b="1" dirty="0">
              <a:solidFill>
                <a:schemeClr val="lt2"/>
              </a:solidFill>
            </a:endParaRPr>
          </a:p>
        </p:txBody>
      </p:sp>
      <p:sp>
        <p:nvSpPr>
          <p:cNvPr id="10" name="Google Shape;209;p38"/>
          <p:cNvSpPr txBox="1">
            <a:spLocks noGrp="1"/>
          </p:cNvSpPr>
          <p:nvPr>
            <p:ph type="title" idx="2"/>
          </p:nvPr>
        </p:nvSpPr>
        <p:spPr>
          <a:xfrm>
            <a:off x="288617" y="750669"/>
            <a:ext cx="8566766" cy="4512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0070C0"/>
                </a:solidFill>
                <a:latin typeface="+mj-lt"/>
              </a:rPr>
              <a:t>1. Quá trình hình thành và phát triển của vương quốc</a:t>
            </a:r>
          </a:p>
        </p:txBody>
      </p:sp>
      <p:pic>
        <p:nvPicPr>
          <p:cNvPr id="1026" name="Picture 2" descr="https://o.remove.bg/downloads/12e2a337-4823-4af9-bec8-ad6a17f5da87/1280px-Chey_Varaman_II-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160" y="1242473"/>
            <a:ext cx="2329840" cy="3558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13587" y="4743390"/>
            <a:ext cx="1814920" cy="400110"/>
          </a:xfrm>
          <a:prstGeom prst="rect">
            <a:avLst/>
          </a:prstGeom>
        </p:spPr>
        <p:txBody>
          <a:bodyPr wrap="none">
            <a:spAutoFit/>
          </a:bodyPr>
          <a:lstStyle/>
          <a:p>
            <a:r>
              <a:rPr lang="en-US" sz="2000" b="1" dirty="0" err="1">
                <a:solidFill>
                  <a:srgbClr val="0070C0"/>
                </a:solidFill>
                <a:latin typeface="Times New Roman" panose="02020603050405020304" pitchFamily="18" charset="0"/>
                <a:cs typeface="Times New Roman" panose="02020603050405020304" pitchFamily="18" charset="0"/>
              </a:rPr>
              <a:t>Jayavarman</a:t>
            </a:r>
            <a:r>
              <a:rPr lang="en-US" sz="2000" b="1" dirty="0">
                <a:solidFill>
                  <a:srgbClr val="0070C0"/>
                </a:solidFill>
                <a:latin typeface="Times New Roman" panose="02020603050405020304" pitchFamily="18" charset="0"/>
                <a:cs typeface="Times New Roman" panose="02020603050405020304" pitchFamily="18" charset="0"/>
              </a:rPr>
              <a:t> II</a:t>
            </a:r>
          </a:p>
        </p:txBody>
      </p:sp>
      <p:pic>
        <p:nvPicPr>
          <p:cNvPr id="1028" name="Picture 4" descr="https://o.remove.bg/downloads/a66934ed-7f06-4ec3-986f-69e539a7ee10/Picture1-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017" y="1448405"/>
            <a:ext cx="7129176" cy="3146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9" name="Google Shape;239;p39"/>
          <p:cNvPicPr preferRelativeResize="0"/>
          <p:nvPr/>
        </p:nvPicPr>
        <p:blipFill>
          <a:blip r:embed="rId3">
            <a:alphaModFix/>
          </a:blip>
          <a:stretch>
            <a:fillRect/>
          </a:stretch>
        </p:blipFill>
        <p:spPr>
          <a:xfrm>
            <a:off x="163367" y="0"/>
            <a:ext cx="1262776" cy="5143501"/>
          </a:xfrm>
          <a:prstGeom prst="rect">
            <a:avLst/>
          </a:prstGeom>
          <a:noFill/>
          <a:ln>
            <a:noFill/>
          </a:ln>
          <a:effectLst>
            <a:outerShdw dist="104775" dir="6660000" algn="bl" rotWithShape="0">
              <a:schemeClr val="dk2">
                <a:alpha val="24000"/>
              </a:schemeClr>
            </a:outerShdw>
          </a:effectLst>
        </p:spPr>
      </p:pic>
      <p:pic>
        <p:nvPicPr>
          <p:cNvPr id="1026" name="Picture 2" descr="https://o.remove.bg/downloads/5e72c7a7-7a4c-40d2-80fe-d4d105505b1f/stock-vector-khmer-apsara-angel-dancing-with-perfectly-balance-gesture-1809519439-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17074" y="1008185"/>
            <a:ext cx="3026925" cy="44448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6143" y="23446"/>
            <a:ext cx="6897242" cy="1200329"/>
          </a:xfrm>
          <a:prstGeom prst="rect">
            <a:avLst/>
          </a:prstGeom>
          <a:noFill/>
        </p:spPr>
        <p:txBody>
          <a:bodyPr wrap="square" rtlCol="0">
            <a:sp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2. </a:t>
            </a:r>
            <a:r>
              <a:rPr lang="en-US" sz="3600" b="1" dirty="0" err="1">
                <a:solidFill>
                  <a:srgbClr val="0070C0"/>
                </a:solidFill>
                <a:latin typeface="Times New Roman" panose="02020603050405020304" pitchFamily="18" charset="0"/>
                <a:cs typeface="Times New Roman" panose="02020603050405020304" pitchFamily="18" charset="0"/>
              </a:rPr>
              <a:t>Sự</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triển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Vương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quốc</a:t>
            </a:r>
            <a:r>
              <a:rPr lang="en-US" sz="3600" b="1" dirty="0">
                <a:solidFill>
                  <a:srgbClr val="0070C0"/>
                </a:solidFill>
                <a:latin typeface="Times New Roman" panose="02020603050405020304" pitchFamily="18" charset="0"/>
                <a:cs typeface="Times New Roman" panose="02020603050405020304" pitchFamily="18" charset="0"/>
              </a:rPr>
              <a:t> Cam-</a:t>
            </a:r>
            <a:r>
              <a:rPr lang="en-US" sz="3600" b="1" dirty="0" err="1">
                <a:solidFill>
                  <a:srgbClr val="0070C0"/>
                </a:solidFill>
                <a:latin typeface="Times New Roman" panose="02020603050405020304" pitchFamily="18" charset="0"/>
                <a:cs typeface="Times New Roman" panose="02020603050405020304" pitchFamily="18" charset="0"/>
              </a:rPr>
              <a:t>pu</a:t>
            </a:r>
            <a:r>
              <a:rPr lang="en-US" sz="3600" b="1" dirty="0">
                <a:solidFill>
                  <a:srgbClr val="0070C0"/>
                </a:solidFill>
                <a:latin typeface="Times New Roman" panose="02020603050405020304" pitchFamily="18" charset="0"/>
                <a:cs typeface="Times New Roman" panose="02020603050405020304" pitchFamily="18" charset="0"/>
              </a:rPr>
              <a:t>-chia </a:t>
            </a:r>
            <a:r>
              <a:rPr lang="en-US" sz="3600" b="1" dirty="0" err="1">
                <a:solidFill>
                  <a:srgbClr val="0070C0"/>
                </a:solidFill>
                <a:latin typeface="Times New Roman" panose="02020603050405020304" pitchFamily="18" charset="0"/>
                <a:cs typeface="Times New Roman" panose="02020603050405020304" pitchFamily="18" charset="0"/>
              </a:rPr>
              <a:t>thời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Ăng</a:t>
            </a:r>
            <a:r>
              <a:rPr lang="en-US" sz="3600" b="1" dirty="0">
                <a:solidFill>
                  <a:srgbClr val="0070C0"/>
                </a:solidFill>
                <a:latin typeface="Times New Roman" panose="02020603050405020304" pitchFamily="18" charset="0"/>
                <a:cs typeface="Times New Roman" panose="02020603050405020304" pitchFamily="18" charset="0"/>
              </a:rPr>
              <a:t>-co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1" cy="52201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7"/>
          <p:cNvSpPr txBox="1">
            <a:spLocks noGrp="1"/>
          </p:cNvSpPr>
          <p:nvPr>
            <p:ph type="title" idx="3"/>
          </p:nvPr>
        </p:nvSpPr>
        <p:spPr>
          <a:xfrm>
            <a:off x="309271" y="3187442"/>
            <a:ext cx="2651943" cy="4746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Quan tâm đến đời sống nhan dân</a:t>
            </a:r>
            <a:endParaRPr sz="2400" dirty="0">
              <a:latin typeface="Times New Roman" panose="02020603050405020304" pitchFamily="18" charset="0"/>
              <a:cs typeface="Times New Roman" panose="02020603050405020304" pitchFamily="18" charset="0"/>
            </a:endParaRPr>
          </a:p>
        </p:txBody>
      </p:sp>
      <p:sp>
        <p:nvSpPr>
          <p:cNvPr id="404" name="Google Shape;404;p47"/>
          <p:cNvSpPr txBox="1">
            <a:spLocks noGrp="1"/>
          </p:cNvSpPr>
          <p:nvPr>
            <p:ph type="title"/>
          </p:nvPr>
        </p:nvSpPr>
        <p:spPr>
          <a:xfrm>
            <a:off x="2008326" y="163030"/>
            <a:ext cx="4794162" cy="8357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0070C0"/>
                </a:solidFill>
              </a:rPr>
              <a:t>K</a:t>
            </a:r>
            <a:r>
              <a:rPr lang="en" sz="4000" b="1" dirty="0">
                <a:solidFill>
                  <a:srgbClr val="0070C0"/>
                </a:solidFill>
              </a:rPr>
              <a:t>inh tế - xã hội</a:t>
            </a:r>
            <a:endParaRPr sz="4000" b="1" dirty="0">
              <a:solidFill>
                <a:srgbClr val="0070C0"/>
              </a:solidFill>
            </a:endParaRPr>
          </a:p>
        </p:txBody>
      </p:sp>
      <p:sp>
        <p:nvSpPr>
          <p:cNvPr id="408" name="Google Shape;408;p47"/>
          <p:cNvSpPr txBox="1">
            <a:spLocks noGrp="1"/>
          </p:cNvSpPr>
          <p:nvPr>
            <p:ph type="title" idx="7"/>
          </p:nvPr>
        </p:nvSpPr>
        <p:spPr>
          <a:xfrm>
            <a:off x="6179584" y="2577406"/>
            <a:ext cx="2909838" cy="16947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Vua Giay-a-vác-man VII thực hiện nhiều hoạt động công ích</a:t>
            </a:r>
            <a:endParaRPr sz="2400" dirty="0">
              <a:latin typeface="Times New Roman" panose="02020603050405020304" pitchFamily="18" charset="0"/>
              <a:cs typeface="Times New Roman" panose="02020603050405020304" pitchFamily="18" charset="0"/>
            </a:endParaRPr>
          </a:p>
        </p:txBody>
      </p:sp>
      <p:sp>
        <p:nvSpPr>
          <p:cNvPr id="410" name="Google Shape;410;p47"/>
          <p:cNvSpPr txBox="1">
            <a:spLocks noGrp="1"/>
          </p:cNvSpPr>
          <p:nvPr>
            <p:ph type="title" idx="9"/>
          </p:nvPr>
        </p:nvSpPr>
        <p:spPr>
          <a:xfrm>
            <a:off x="6356526" y="1557025"/>
            <a:ext cx="2195700" cy="35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Ra sức cũng cố quyền lực</a:t>
            </a:r>
            <a:endParaRPr sz="2400" dirty="0">
              <a:latin typeface="Times New Roman" panose="02020603050405020304" pitchFamily="18" charset="0"/>
              <a:cs typeface="Times New Roman" panose="02020603050405020304" pitchFamily="18" charset="0"/>
            </a:endParaRPr>
          </a:p>
        </p:txBody>
      </p:sp>
      <p:sp>
        <p:nvSpPr>
          <p:cNvPr id="411" name="Google Shape;411;p47"/>
          <p:cNvSpPr txBox="1">
            <a:spLocks noGrp="1"/>
          </p:cNvSpPr>
          <p:nvPr>
            <p:ph type="title" idx="2"/>
          </p:nvPr>
        </p:nvSpPr>
        <p:spPr>
          <a:xfrm>
            <a:off x="537993" y="1405730"/>
            <a:ext cx="2423221" cy="6799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Times New Roman" panose="02020603050405020304" pitchFamily="18" charset="0"/>
                <a:cs typeface="Times New Roman" panose="02020603050405020304" pitchFamily="18" charset="0"/>
              </a:rPr>
              <a:t>Đất nước thống nhất, ổn  định</a:t>
            </a:r>
            <a:endParaRPr sz="2400" dirty="0">
              <a:latin typeface="Times New Roman" panose="02020603050405020304" pitchFamily="18" charset="0"/>
              <a:cs typeface="Times New Roman" panose="02020603050405020304" pitchFamily="18" charset="0"/>
            </a:endParaRPr>
          </a:p>
        </p:txBody>
      </p:sp>
      <p:pic>
        <p:nvPicPr>
          <p:cNvPr id="414" name="Google Shape;414;p47"/>
          <p:cNvPicPr preferRelativeResize="0"/>
          <p:nvPr/>
        </p:nvPicPr>
        <p:blipFill rotWithShape="1">
          <a:blip r:embed="rId3">
            <a:alphaModFix/>
          </a:blip>
          <a:srcRect t="49634" r="31063"/>
          <a:stretch/>
        </p:blipFill>
        <p:spPr>
          <a:xfrm>
            <a:off x="2861694" y="3313255"/>
            <a:ext cx="3420379" cy="1683601"/>
          </a:xfrm>
          <a:prstGeom prst="rect">
            <a:avLst/>
          </a:prstGeom>
          <a:noFill/>
          <a:ln>
            <a:noFill/>
          </a:ln>
        </p:spPr>
      </p:pic>
      <p:grpSp>
        <p:nvGrpSpPr>
          <p:cNvPr id="415" name="Google Shape;415;p47"/>
          <p:cNvGrpSpPr/>
          <p:nvPr/>
        </p:nvGrpSpPr>
        <p:grpSpPr>
          <a:xfrm>
            <a:off x="2961214" y="1732974"/>
            <a:ext cx="3395312" cy="2770888"/>
            <a:chOff x="2961220" y="1560035"/>
            <a:chExt cx="3395312" cy="1808039"/>
          </a:xfrm>
        </p:grpSpPr>
        <p:cxnSp>
          <p:nvCxnSpPr>
            <p:cNvPr id="416" name="Google Shape;416;p47"/>
            <p:cNvCxnSpPr>
              <a:stCxn id="411" idx="3"/>
              <a:endCxn id="417" idx="0"/>
            </p:cNvCxnSpPr>
            <p:nvPr/>
          </p:nvCxnSpPr>
          <p:spPr>
            <a:xfrm flipV="1">
              <a:off x="2961220" y="1565713"/>
              <a:ext cx="1280153" cy="2614"/>
            </a:xfrm>
            <a:prstGeom prst="straightConnector1">
              <a:avLst/>
            </a:prstGeom>
            <a:noFill/>
            <a:ln w="9525" cap="flat" cmpd="sng">
              <a:solidFill>
                <a:schemeClr val="lt2"/>
              </a:solidFill>
              <a:prstDash val="solid"/>
              <a:round/>
              <a:headEnd type="oval" w="med" len="med"/>
              <a:tailEnd type="none" w="med" len="med"/>
            </a:ln>
          </p:spPr>
        </p:cxnSp>
        <p:sp>
          <p:nvSpPr>
            <p:cNvPr id="417" name="Google Shape;417;p47"/>
            <p:cNvSpPr/>
            <p:nvPr/>
          </p:nvSpPr>
          <p:spPr>
            <a:xfrm>
              <a:off x="3910740" y="1565713"/>
              <a:ext cx="661266" cy="661200"/>
            </a:xfrm>
            <a:prstGeom prst="arc">
              <a:avLst>
                <a:gd name="adj1" fmla="val 16200000"/>
                <a:gd name="adj2" fmla="val 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cxnSp>
          <p:nvCxnSpPr>
            <p:cNvPr id="418" name="Google Shape;418;p47"/>
            <p:cNvCxnSpPr/>
            <p:nvPr/>
          </p:nvCxnSpPr>
          <p:spPr>
            <a:xfrm flipH="1">
              <a:off x="4571890" y="1896213"/>
              <a:ext cx="66" cy="1470108"/>
            </a:xfrm>
            <a:prstGeom prst="straightConnector1">
              <a:avLst/>
            </a:prstGeom>
            <a:noFill/>
            <a:ln w="9525" cap="flat" cmpd="sng">
              <a:solidFill>
                <a:schemeClr val="lt2"/>
              </a:solidFill>
              <a:prstDash val="solid"/>
              <a:round/>
              <a:headEnd type="none" w="med" len="med"/>
              <a:tailEnd type="none" w="med" len="med"/>
            </a:ln>
          </p:spPr>
        </p:cxnSp>
        <p:cxnSp>
          <p:nvCxnSpPr>
            <p:cNvPr id="420" name="Google Shape;420;p47"/>
            <p:cNvCxnSpPr>
              <a:stCxn id="401" idx="3"/>
              <a:endCxn id="421" idx="0"/>
            </p:cNvCxnSpPr>
            <p:nvPr/>
          </p:nvCxnSpPr>
          <p:spPr>
            <a:xfrm>
              <a:off x="2961220" y="2663963"/>
              <a:ext cx="1280070" cy="42911"/>
            </a:xfrm>
            <a:prstGeom prst="straightConnector1">
              <a:avLst/>
            </a:prstGeom>
            <a:noFill/>
            <a:ln w="9525" cap="flat" cmpd="sng">
              <a:solidFill>
                <a:schemeClr val="lt2"/>
              </a:solidFill>
              <a:prstDash val="solid"/>
              <a:round/>
              <a:headEnd type="oval" w="med" len="med"/>
              <a:tailEnd type="none" w="med" len="med"/>
            </a:ln>
          </p:spPr>
        </p:cxnSp>
        <p:sp>
          <p:nvSpPr>
            <p:cNvPr id="421" name="Google Shape;421;p47"/>
            <p:cNvSpPr/>
            <p:nvPr/>
          </p:nvSpPr>
          <p:spPr>
            <a:xfrm>
              <a:off x="3910690" y="2706874"/>
              <a:ext cx="661200" cy="661200"/>
            </a:xfrm>
            <a:prstGeom prst="arc">
              <a:avLst>
                <a:gd name="adj1" fmla="val 16200000"/>
                <a:gd name="adj2" fmla="val 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cxnSp>
          <p:nvCxnSpPr>
            <p:cNvPr id="423" name="Google Shape;423;p47"/>
            <p:cNvCxnSpPr>
              <a:stCxn id="410" idx="1"/>
              <a:endCxn id="424" idx="0"/>
            </p:cNvCxnSpPr>
            <p:nvPr/>
          </p:nvCxnSpPr>
          <p:spPr>
            <a:xfrm flipH="1">
              <a:off x="4906789" y="1560035"/>
              <a:ext cx="1449743" cy="5678"/>
            </a:xfrm>
            <a:prstGeom prst="straightConnector1">
              <a:avLst/>
            </a:prstGeom>
            <a:noFill/>
            <a:ln w="9525" cap="flat" cmpd="sng">
              <a:solidFill>
                <a:schemeClr val="lt2"/>
              </a:solidFill>
              <a:prstDash val="solid"/>
              <a:round/>
              <a:headEnd type="oval" w="med" len="med"/>
              <a:tailEnd type="none" w="med" len="med"/>
            </a:ln>
          </p:spPr>
        </p:cxnSp>
        <p:sp>
          <p:nvSpPr>
            <p:cNvPr id="424" name="Google Shape;424;p47"/>
            <p:cNvSpPr/>
            <p:nvPr/>
          </p:nvSpPr>
          <p:spPr>
            <a:xfrm flipH="1">
              <a:off x="4576156" y="1565713"/>
              <a:ext cx="661266" cy="661200"/>
            </a:xfrm>
            <a:prstGeom prst="arc">
              <a:avLst>
                <a:gd name="adj1" fmla="val 16200000"/>
                <a:gd name="adj2" fmla="val 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cxnSp>
          <p:nvCxnSpPr>
            <p:cNvPr id="425" name="Google Shape;425;p47"/>
            <p:cNvCxnSpPr/>
            <p:nvPr/>
          </p:nvCxnSpPr>
          <p:spPr>
            <a:xfrm flipH="1">
              <a:off x="4571890" y="1887565"/>
              <a:ext cx="4382" cy="1478756"/>
            </a:xfrm>
            <a:prstGeom prst="straightConnector1">
              <a:avLst/>
            </a:prstGeom>
            <a:noFill/>
            <a:ln w="9525" cap="flat" cmpd="sng">
              <a:solidFill>
                <a:schemeClr val="lt2"/>
              </a:solidFill>
              <a:prstDash val="solid"/>
              <a:round/>
              <a:headEnd type="none" w="med" len="med"/>
              <a:tailEnd type="none" w="med" len="med"/>
            </a:ln>
          </p:spPr>
        </p:cxnSp>
        <p:cxnSp>
          <p:nvCxnSpPr>
            <p:cNvPr id="427" name="Google Shape;427;p47"/>
            <p:cNvCxnSpPr>
              <a:stCxn id="408" idx="1"/>
              <a:endCxn id="428" idx="0"/>
            </p:cNvCxnSpPr>
            <p:nvPr/>
          </p:nvCxnSpPr>
          <p:spPr>
            <a:xfrm flipH="1">
              <a:off x="4910777" y="2663963"/>
              <a:ext cx="1268813" cy="41181"/>
            </a:xfrm>
            <a:prstGeom prst="straightConnector1">
              <a:avLst/>
            </a:prstGeom>
            <a:noFill/>
            <a:ln w="9525" cap="flat" cmpd="sng">
              <a:solidFill>
                <a:schemeClr val="lt2"/>
              </a:solidFill>
              <a:prstDash val="solid"/>
              <a:round/>
              <a:headEnd type="oval" w="med" len="med"/>
              <a:tailEnd type="none" w="med" len="med"/>
            </a:ln>
          </p:spPr>
        </p:cxnSp>
        <p:sp>
          <p:nvSpPr>
            <p:cNvPr id="428" name="Google Shape;428;p47"/>
            <p:cNvSpPr/>
            <p:nvPr/>
          </p:nvSpPr>
          <p:spPr>
            <a:xfrm flipH="1">
              <a:off x="4576272" y="2705121"/>
              <a:ext cx="661200" cy="661200"/>
            </a:xfrm>
            <a:prstGeom prst="arc">
              <a:avLst>
                <a:gd name="adj1" fmla="val 16173503"/>
                <a:gd name="adj2" fmla="val 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barn(outVertical)">
                                      <p:cBhvr>
                                        <p:cTn id="7" dur="500"/>
                                        <p:tgtEl>
                                          <p:spTgt spid="4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barn(outVertical)">
                                      <p:cBhvr>
                                        <p:cTn id="12" dur="500"/>
                                        <p:tgtEl>
                                          <p:spTgt spid="4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08"/>
                                        </p:tgtEl>
                                        <p:attrNameLst>
                                          <p:attrName>style.visibility</p:attrName>
                                        </p:attrNameLst>
                                      </p:cBhvr>
                                      <p:to>
                                        <p:strVal val="visible"/>
                                      </p:to>
                                    </p:set>
                                    <p:animEffect transition="in" filter="barn(outVertical)">
                                      <p:cBhvr>
                                        <p:cTn id="17" dur="500"/>
                                        <p:tgtEl>
                                          <p:spTgt spid="40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01"/>
                                        </p:tgtEl>
                                        <p:attrNameLst>
                                          <p:attrName>style.visibility</p:attrName>
                                        </p:attrNameLst>
                                      </p:cBhvr>
                                      <p:to>
                                        <p:strVal val="visible"/>
                                      </p:to>
                                    </p:set>
                                    <p:animEffect transition="in" filter="barn(outVertical)">
                                      <p:cBhvr>
                                        <p:cTn id="22"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P spid="408" grpId="0"/>
      <p:bldP spid="410" grpId="0"/>
      <p:bldP spid="4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6" name="Group 5"/>
          <p:cNvGrpSpPr/>
          <p:nvPr/>
        </p:nvGrpSpPr>
        <p:grpSpPr>
          <a:xfrm>
            <a:off x="-556742" y="-211016"/>
            <a:ext cx="4917727" cy="5354515"/>
            <a:chOff x="-462957" y="-492369"/>
            <a:chExt cx="5028989" cy="5739912"/>
          </a:xfrm>
        </p:grpSpPr>
        <p:pic>
          <p:nvPicPr>
            <p:cNvPr id="2050" name="Picture 2" descr="https://o.remove.bg/downloads/8ac77e58-e0d8-4b5a-b5bb-e69897c11385/cambodia-travel-attraction-label_gg92058898-removebg-pre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b="11170"/>
            <a:stretch/>
          </p:blipFill>
          <p:spPr bwMode="auto">
            <a:xfrm>
              <a:off x="-462957" y="-492369"/>
              <a:ext cx="5028989" cy="4665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o.remove.bg/downloads/2a4283fa-4bd9-4b92-af28-b020fe7dedfb/d17867c5dc8ed4e8ccb720e183c342a6-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6856" t="20840" r="23762"/>
            <a:stretch/>
          </p:blipFill>
          <p:spPr bwMode="auto">
            <a:xfrm>
              <a:off x="703386" y="1435567"/>
              <a:ext cx="2227384" cy="381197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3983393" y="11241"/>
            <a:ext cx="4663456" cy="584775"/>
          </a:xfrm>
          <a:prstGeom prst="rect">
            <a:avLst/>
          </a:prstGeom>
        </p:spPr>
        <p:txBody>
          <a:bodyPr wrap="none">
            <a:spAutoFit/>
          </a:bodyPr>
          <a:lstStyle/>
          <a:p>
            <a:r>
              <a:rPr lang="en" sz="3200" b="1" dirty="0">
                <a:solidFill>
                  <a:srgbClr val="980000"/>
                </a:solidFill>
                <a:latin typeface="Times New Roman" panose="02020603050405020304" pitchFamily="18" charset="0"/>
                <a:cs typeface="Times New Roman" panose="02020603050405020304" pitchFamily="18" charset="0"/>
                <a:sym typeface="Artifika"/>
              </a:rPr>
              <a:t>Vua Giay-a-vác-man VII </a:t>
            </a:r>
            <a:endParaRPr lang="en-US" sz="1800" dirty="0"/>
          </a:p>
        </p:txBody>
      </p:sp>
      <p:sp>
        <p:nvSpPr>
          <p:cNvPr id="9" name="Rectangle 8"/>
          <p:cNvSpPr/>
          <p:nvPr/>
        </p:nvSpPr>
        <p:spPr>
          <a:xfrm>
            <a:off x="3902441" y="585347"/>
            <a:ext cx="4744408" cy="4154984"/>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Ông vua kiệt xuất của thời kỳ Ăng-co. Sau những năm tháng chinh 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Giay</a:t>
            </a:r>
            <a:r>
              <a:rPr lang="en-US" sz="2400" dirty="0">
                <a:latin typeface="Times New Roman" panose="02020603050405020304" pitchFamily="18" charset="0"/>
                <a:cs typeface="Times New Roman" panose="02020603050405020304" pitchFamily="18" charset="0"/>
              </a:rPr>
              <a:t>-a-</a:t>
            </a:r>
            <a:r>
              <a:rPr lang="en-US" sz="2400" dirty="0" err="1">
                <a:latin typeface="Times New Roman" panose="02020603050405020304" pitchFamily="18" charset="0"/>
                <a:cs typeface="Times New Roman" panose="02020603050405020304" pitchFamily="18" charset="0"/>
              </a:rPr>
              <a:t>vác</a:t>
            </a:r>
            <a:r>
              <a:rPr lang="en-US" sz="2400" dirty="0">
                <a:latin typeface="Times New Roman" panose="02020603050405020304" pitchFamily="18" charset="0"/>
                <a:cs typeface="Times New Roman" panose="02020603050405020304" pitchFamily="18" charset="0"/>
              </a:rPr>
              <a:t>-man VII </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ột ngột từ bỏ Hindu giáo,  đặt niềm tin vào Phật giáo. Ông cho xây 102 bệnh viện khắp lãnh thổ của đế chế với những tấm bia ghi rằng: "Người đau đớn vì bệnh tật của thần dân hơn là của Người...". Tương truyền ông còn được gọi là "Vua Hủi" Có thể vì căn bệnh đã gây ra cái chết của ông.</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3000" fill="hold" nodeType="clickEffect" p14:presetBounceEnd="6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2000">
                                          <p:cBhvr additive="base">
                                            <p:cTn id="7" dur="2000" fill="hold"/>
                                            <p:tgtEl>
                                              <p:spTgt spid="6"/>
                                            </p:tgtEl>
                                            <p:attrNameLst>
                                              <p:attrName>ppt_x</p:attrName>
                                            </p:attrNameLst>
                                          </p:cBhvr>
                                          <p:tavLst>
                                            <p:tav tm="0">
                                              <p:val>
                                                <p:strVal val="0-#ppt_w/2"/>
                                              </p:val>
                                            </p:tav>
                                            <p:tav tm="100000">
                                              <p:val>
                                                <p:strVal val="#ppt_x"/>
                                              </p:val>
                                            </p:tav>
                                          </p:tavLst>
                                        </p:anim>
                                        <p:anim calcmode="lin" valueType="num" p14:bounceEnd="62000">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accel="53000" fill="hold" grpId="0" nodeType="withEffect" p14:presetBounceEnd="62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2000">
                                          <p:cBhvr additive="base">
                                            <p:cTn id="11" dur="2000" fill="hold"/>
                                            <p:tgtEl>
                                              <p:spTgt spid="9"/>
                                            </p:tgtEl>
                                            <p:attrNameLst>
                                              <p:attrName>ppt_x</p:attrName>
                                            </p:attrNameLst>
                                          </p:cBhvr>
                                          <p:tavLst>
                                            <p:tav tm="0">
                                              <p:val>
                                                <p:strVal val="0-#ppt_w/2"/>
                                              </p:val>
                                            </p:tav>
                                            <p:tav tm="100000">
                                              <p:val>
                                                <p:strVal val="#ppt_x"/>
                                              </p:val>
                                            </p:tav>
                                          </p:tavLst>
                                        </p:anim>
                                        <p:anim calcmode="lin" valueType="num" p14:bounceEnd="62000">
                                          <p:cBhvr additive="base">
                                            <p:cTn id="12" dur="2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9" accel="53000" fill="hold" grpId="0" nodeType="withEffect" p14:presetBounceEnd="62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2000">
                                          <p:cBhvr additive="base">
                                            <p:cTn id="15" dur="2000" fill="hold"/>
                                            <p:tgtEl>
                                              <p:spTgt spid="8"/>
                                            </p:tgtEl>
                                            <p:attrNameLst>
                                              <p:attrName>ppt_x</p:attrName>
                                            </p:attrNameLst>
                                          </p:cBhvr>
                                          <p:tavLst>
                                            <p:tav tm="0">
                                              <p:val>
                                                <p:strVal val="0-#ppt_w/2"/>
                                              </p:val>
                                            </p:tav>
                                            <p:tav tm="100000">
                                              <p:val>
                                                <p:strVal val="#ppt_x"/>
                                              </p:val>
                                            </p:tav>
                                          </p:tavLst>
                                        </p:anim>
                                        <p:anim calcmode="lin" valueType="num" p14:bounceEnd="62000">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3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accel="53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9" accel="53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263" name="Google Shape;263;p42"/>
          <p:cNvGrpSpPr/>
          <p:nvPr/>
        </p:nvGrpSpPr>
        <p:grpSpPr>
          <a:xfrm>
            <a:off x="1716231" y="662199"/>
            <a:ext cx="731613" cy="829146"/>
            <a:chOff x="3467650" y="897800"/>
            <a:chExt cx="2409000" cy="2711400"/>
          </a:xfrm>
        </p:grpSpPr>
        <p:sp>
          <p:nvSpPr>
            <p:cNvPr id="264" name="Google Shape;264;p42"/>
            <p:cNvSpPr/>
            <p:nvPr/>
          </p:nvSpPr>
          <p:spPr>
            <a:xfrm>
              <a:off x="3467650" y="897800"/>
              <a:ext cx="2409000" cy="2711400"/>
            </a:xfrm>
            <a:prstGeom prst="ellipse">
              <a:avLst/>
            </a:prstGeom>
            <a:solidFill>
              <a:srgbClr val="990000"/>
            </a:solidFill>
            <a:ln w="38100" cap="flat" cmpd="sng">
              <a:solidFill>
                <a:schemeClr val="accent2"/>
              </a:solidFill>
              <a:prstDash val="solid"/>
              <a:round/>
              <a:headEnd type="none" w="sm" len="sm"/>
              <a:tailEnd type="none" w="sm" len="sm"/>
            </a:ln>
            <a:effectLst>
              <a:outerShdw dist="38100" dir="7380000" algn="bl" rotWithShape="0">
                <a:schemeClr val="dk2">
                  <a:alpha val="6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5" name="Google Shape;265;p42"/>
            <p:cNvSpPr/>
            <p:nvPr/>
          </p:nvSpPr>
          <p:spPr>
            <a:xfrm>
              <a:off x="3609937" y="1022749"/>
              <a:ext cx="2124600" cy="2465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66" name="Google Shape;266;p42"/>
          <p:cNvGrpSpPr/>
          <p:nvPr/>
        </p:nvGrpSpPr>
        <p:grpSpPr>
          <a:xfrm>
            <a:off x="6955969" y="613089"/>
            <a:ext cx="731613" cy="831315"/>
            <a:chOff x="3467650" y="897800"/>
            <a:chExt cx="2409000" cy="2711400"/>
          </a:xfrm>
        </p:grpSpPr>
        <p:sp>
          <p:nvSpPr>
            <p:cNvPr id="267" name="Google Shape;267;p42"/>
            <p:cNvSpPr/>
            <p:nvPr/>
          </p:nvSpPr>
          <p:spPr>
            <a:xfrm>
              <a:off x="3467650" y="897800"/>
              <a:ext cx="2409000" cy="2711400"/>
            </a:xfrm>
            <a:prstGeom prst="ellipse">
              <a:avLst/>
            </a:prstGeom>
            <a:solidFill>
              <a:srgbClr val="990000"/>
            </a:solidFill>
            <a:ln w="38100" cap="flat" cmpd="sng">
              <a:solidFill>
                <a:schemeClr val="accent2"/>
              </a:solidFill>
              <a:prstDash val="solid"/>
              <a:round/>
              <a:headEnd type="none" w="sm" len="sm"/>
              <a:tailEnd type="none" w="sm" len="sm"/>
            </a:ln>
            <a:effectLst>
              <a:outerShdw dist="38100" dir="7380000" algn="bl" rotWithShape="0">
                <a:schemeClr val="dk2">
                  <a:alpha val="6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8" name="Google Shape;268;p42"/>
            <p:cNvSpPr/>
            <p:nvPr/>
          </p:nvSpPr>
          <p:spPr>
            <a:xfrm>
              <a:off x="3609937" y="1022749"/>
              <a:ext cx="2124600" cy="2465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69" name="Google Shape;269;p42"/>
          <p:cNvSpPr txBox="1">
            <a:spLocks noGrp="1"/>
          </p:cNvSpPr>
          <p:nvPr>
            <p:ph type="title" idx="2"/>
          </p:nvPr>
        </p:nvSpPr>
        <p:spPr>
          <a:xfrm>
            <a:off x="800974" y="1556114"/>
            <a:ext cx="2505600"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N</a:t>
            </a:r>
            <a:r>
              <a:rPr lang="en" sz="2400" dirty="0"/>
              <a:t>ông nghiệp</a:t>
            </a:r>
            <a:endParaRPr sz="2400" dirty="0"/>
          </a:p>
        </p:txBody>
      </p:sp>
      <p:sp>
        <p:nvSpPr>
          <p:cNvPr id="270" name="Google Shape;270;p42"/>
          <p:cNvSpPr txBox="1">
            <a:spLocks noGrp="1"/>
          </p:cNvSpPr>
          <p:nvPr>
            <p:ph type="title"/>
          </p:nvPr>
        </p:nvSpPr>
        <p:spPr>
          <a:xfrm>
            <a:off x="2404685" y="295586"/>
            <a:ext cx="435380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dirty="0">
                <a:solidFill>
                  <a:srgbClr val="0070C0"/>
                </a:solidFill>
              </a:rPr>
              <a:t>Kinh tế</a:t>
            </a:r>
            <a:endParaRPr sz="4400" b="1" dirty="0">
              <a:solidFill>
                <a:srgbClr val="0070C0"/>
              </a:solidFill>
            </a:endParaRPr>
          </a:p>
        </p:txBody>
      </p:sp>
      <p:sp>
        <p:nvSpPr>
          <p:cNvPr id="271" name="Google Shape;271;p42"/>
          <p:cNvSpPr txBox="1">
            <a:spLocks noGrp="1"/>
          </p:cNvSpPr>
          <p:nvPr>
            <p:ph type="title" idx="3"/>
          </p:nvPr>
        </p:nvSpPr>
        <p:spPr>
          <a:xfrm>
            <a:off x="5845756" y="1539118"/>
            <a:ext cx="2802687" cy="4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T</a:t>
            </a:r>
            <a:r>
              <a:rPr lang="en" sz="2400" dirty="0"/>
              <a:t>hủ công nghiệp</a:t>
            </a:r>
            <a:endParaRPr sz="2400" dirty="0"/>
          </a:p>
        </p:txBody>
      </p:sp>
      <p:sp>
        <p:nvSpPr>
          <p:cNvPr id="272" name="Google Shape;272;p42"/>
          <p:cNvSpPr txBox="1">
            <a:spLocks noGrp="1"/>
          </p:cNvSpPr>
          <p:nvPr>
            <p:ph type="subTitle" idx="1"/>
          </p:nvPr>
        </p:nvSpPr>
        <p:spPr>
          <a:xfrm>
            <a:off x="5756682" y="2365336"/>
            <a:ext cx="2891761" cy="15843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tx1"/>
                </a:solidFill>
                <a:latin typeface="Times New Roman" panose="02020603050405020304" pitchFamily="18" charset="0"/>
                <a:cs typeface="Times New Roman" panose="02020603050405020304" pitchFamily="18" charset="0"/>
              </a:rPr>
              <a:t>B</a:t>
            </a:r>
            <a:r>
              <a:rPr lang="en" sz="2400" dirty="0">
                <a:solidFill>
                  <a:schemeClr val="tx1"/>
                </a:solidFill>
                <a:latin typeface="Times New Roman" panose="02020603050405020304" pitchFamily="18" charset="0"/>
                <a:cs typeface="Times New Roman" panose="02020603050405020304" pitchFamily="18" charset="0"/>
              </a:rPr>
              <a:t>iết làm đồ trang sức, chạm khắc trên bức phù điêu bằng đá của đền, tháp</a:t>
            </a:r>
            <a:endParaRPr sz="2400" dirty="0">
              <a:solidFill>
                <a:schemeClr val="tx1"/>
              </a:solidFill>
              <a:latin typeface="Times New Roman" panose="02020603050405020304" pitchFamily="18" charset="0"/>
              <a:cs typeface="Times New Roman" panose="02020603050405020304" pitchFamily="18" charset="0"/>
            </a:endParaRPr>
          </a:p>
        </p:txBody>
      </p:sp>
      <p:sp>
        <p:nvSpPr>
          <p:cNvPr id="273" name="Google Shape;273;p42"/>
          <p:cNvSpPr txBox="1">
            <a:spLocks noGrp="1"/>
          </p:cNvSpPr>
          <p:nvPr>
            <p:ph type="subTitle" idx="4"/>
          </p:nvPr>
        </p:nvSpPr>
        <p:spPr>
          <a:xfrm>
            <a:off x="568712" y="2365336"/>
            <a:ext cx="3119259" cy="1584374"/>
          </a:xfrm>
          <a:prstGeom prst="rect">
            <a:avLst/>
          </a:prstGeom>
        </p:spPr>
        <p:txBody>
          <a:bodyPr spcFirstLastPara="1" wrap="square" lIns="91425" tIns="91425" rIns="91425" bIns="91425" anchor="t" anchorCtr="0">
            <a:noAutofit/>
          </a:bodyPr>
          <a:lstStyle/>
          <a:p>
            <a:pPr marL="0" lvl="0" indent="0"/>
            <a:r>
              <a:rPr lang="en" sz="2400" dirty="0">
                <a:solidFill>
                  <a:schemeClr val="tx1"/>
                </a:solidFill>
                <a:latin typeface="Times New Roman" panose="02020603050405020304" pitchFamily="18" charset="0"/>
                <a:cs typeface="Times New Roman" panose="02020603050405020304" pitchFamily="18" charset="0"/>
              </a:rPr>
              <a:t>Đào nhiều hồ, kênh mương để trữ và điều phối nước như Hồ Ba-ray Tây, Ba-ray Đông</a:t>
            </a:r>
            <a:endParaRPr sz="2400" dirty="0">
              <a:solidFill>
                <a:schemeClr val="tx1"/>
              </a:solidFill>
              <a:latin typeface="Times New Roman" panose="02020603050405020304" pitchFamily="18" charset="0"/>
              <a:cs typeface="Times New Roman" panose="02020603050405020304" pitchFamily="18" charset="0"/>
            </a:endParaRPr>
          </a:p>
        </p:txBody>
      </p:sp>
      <p:pic>
        <p:nvPicPr>
          <p:cNvPr id="274" name="Google Shape;274;p42"/>
          <p:cNvPicPr preferRelativeResize="0"/>
          <p:nvPr/>
        </p:nvPicPr>
        <p:blipFill>
          <a:blip r:embed="rId3">
            <a:alphaModFix/>
          </a:blip>
          <a:stretch>
            <a:fillRect/>
          </a:stretch>
        </p:blipFill>
        <p:spPr>
          <a:xfrm>
            <a:off x="3555306" y="1657350"/>
            <a:ext cx="2290450" cy="3486150"/>
          </a:xfrm>
          <a:prstGeom prst="rect">
            <a:avLst/>
          </a:prstGeom>
          <a:noFill/>
          <a:ln>
            <a:noFill/>
          </a:ln>
          <a:effectLst>
            <a:outerShdw dist="28575" dir="7680000" algn="bl" rotWithShape="0">
              <a:schemeClr val="dk2">
                <a:alpha val="25000"/>
              </a:schemeClr>
            </a:outerShdw>
          </a:effectLst>
        </p:spPr>
      </p:pic>
      <p:grpSp>
        <p:nvGrpSpPr>
          <p:cNvPr id="275" name="Google Shape;275;p42"/>
          <p:cNvGrpSpPr/>
          <p:nvPr/>
        </p:nvGrpSpPr>
        <p:grpSpPr>
          <a:xfrm>
            <a:off x="1883985" y="905251"/>
            <a:ext cx="353645" cy="355557"/>
            <a:chOff x="-33286325" y="3944800"/>
            <a:chExt cx="291450" cy="293025"/>
          </a:xfrm>
        </p:grpSpPr>
        <p:sp>
          <p:nvSpPr>
            <p:cNvPr id="276" name="Google Shape;276;p42"/>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7" name="Google Shape;277;p42"/>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8" name="Google Shape;278;p42"/>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9" name="Google Shape;279;p42"/>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280" name="Google Shape;280;p42"/>
          <p:cNvGrpSpPr/>
          <p:nvPr/>
        </p:nvGrpSpPr>
        <p:grpSpPr>
          <a:xfrm>
            <a:off x="7147144" y="905251"/>
            <a:ext cx="355557" cy="353615"/>
            <a:chOff x="-34406325" y="3919600"/>
            <a:chExt cx="293025" cy="291425"/>
          </a:xfrm>
        </p:grpSpPr>
        <p:sp>
          <p:nvSpPr>
            <p:cNvPr id="281" name="Google Shape;281;p42"/>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2" name="Google Shape;282;p42"/>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3" name="Google Shape;283;p42"/>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4" name="Google Shape;284;p42"/>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5" name="Google Shape;285;p42"/>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6" name="Google Shape;286;p42"/>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7" name="Google Shape;287;p42"/>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anim calcmode="lin" valueType="num">
                                      <p:cBhvr>
                                        <p:cTn id="8" dur="1000" fill="hold"/>
                                        <p:tgtEl>
                                          <p:spTgt spid="2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2">
                                            <p:txEl>
                                              <p:pRg st="0" end="0"/>
                                            </p:txEl>
                                          </p:spTgt>
                                        </p:tgtEl>
                                        <p:attrNameLst>
                                          <p:attrName>style.visibility</p:attrName>
                                        </p:attrNameLst>
                                      </p:cBhvr>
                                      <p:to>
                                        <p:strVal val="visible"/>
                                      </p:to>
                                    </p:set>
                                    <p:animEffect transition="in" filter="fade">
                                      <p:cBhvr>
                                        <p:cTn id="14" dur="1000"/>
                                        <p:tgtEl>
                                          <p:spTgt spid="272">
                                            <p:txEl>
                                              <p:pRg st="0" end="0"/>
                                            </p:txEl>
                                          </p:spTgt>
                                        </p:tgtEl>
                                      </p:cBhvr>
                                    </p:animEffect>
                                    <p:anim calcmode="lin" valueType="num">
                                      <p:cBhvr>
                                        <p:cTn id="15" dur="1000" fill="hold"/>
                                        <p:tgtEl>
                                          <p:spTgt spid="27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build="p"/>
      <p:bldP spid="273" grpId="0" build="p"/>
    </p:bldLst>
  </p:timing>
</p:sld>
</file>

<file path=ppt/theme/theme1.xml><?xml version="1.0" encoding="utf-8"?>
<a:theme xmlns:a="http://schemas.openxmlformats.org/drawingml/2006/main" name="Darwin Day Activities by Slidesgo">
  <a:themeElements>
    <a:clrScheme name="Simple Light">
      <a:dk1>
        <a:srgbClr val="191919"/>
      </a:dk1>
      <a:lt1>
        <a:srgbClr val="FFFFFF"/>
      </a:lt1>
      <a:dk2>
        <a:srgbClr val="682A1E"/>
      </a:dk2>
      <a:lt2>
        <a:srgbClr val="980000"/>
      </a:lt2>
      <a:accent1>
        <a:srgbClr val="FFE6C7"/>
      </a:accent1>
      <a:accent2>
        <a:srgbClr val="EAC5A2"/>
      </a:accent2>
      <a:accent3>
        <a:srgbClr val="89473A"/>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n Canonical Gospels Thesis by Slidesgo">
  <a:themeElements>
    <a:clrScheme name="Simple Light">
      <a:dk1>
        <a:srgbClr val="DFC99B"/>
      </a:dk1>
      <a:lt1>
        <a:srgbClr val="E9DDCA"/>
      </a:lt1>
      <a:dk2>
        <a:srgbClr val="786C5D"/>
      </a:dk2>
      <a:lt2>
        <a:srgbClr val="A97352"/>
      </a:lt2>
      <a:accent1>
        <a:srgbClr val="545F41"/>
      </a:accent1>
      <a:accent2>
        <a:srgbClr val="B3A624"/>
      </a:accent2>
      <a:accent3>
        <a:srgbClr val="DCB576"/>
      </a:accent3>
      <a:accent4>
        <a:srgbClr val="953D26"/>
      </a:accent4>
      <a:accent5>
        <a:srgbClr val="6B3C13"/>
      </a:accent5>
      <a:accent6>
        <a:srgbClr val="FFF4E6"/>
      </a:accent6>
      <a:hlink>
        <a:srgbClr val="786C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559</Words>
  <Application>Microsoft Macintosh PowerPoint</Application>
  <PresentationFormat>On-screen Show (16:9)</PresentationFormat>
  <Paragraphs>67</Paragraphs>
  <Slides>19</Slides>
  <Notes>9</Notes>
  <HiddenSlides>0</HiddenSlides>
  <MMClips>18</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Darwin Day Activities by Slidesgo</vt:lpstr>
      <vt:lpstr>1_Non Canonical Gospels Thesis by Slidesgo</vt:lpstr>
      <vt:lpstr>Chủ đề Office</vt:lpstr>
      <vt:lpstr>VƯƠNG QUỐC CAM-PU-CHIA</vt:lpstr>
      <vt:lpstr>1. Quá trình hình thành và phát triển của vương quốc</vt:lpstr>
      <vt:lpstr>1. Quá trình hình thành và phát triển của vương quốc</vt:lpstr>
      <vt:lpstr>1. Quá trình hình thành và phát triển của vương quốc</vt:lpstr>
      <vt:lpstr>PowerPoint Presentation</vt:lpstr>
      <vt:lpstr>PowerPoint Presentation</vt:lpstr>
      <vt:lpstr>Quan tâm đến đời sống nhan dân</vt:lpstr>
      <vt:lpstr>PowerPoint Presentation</vt:lpstr>
      <vt:lpstr>Nông nghiệp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VƯƠNG QUỐC CAM-PU-CHIA</dc:title>
  <dc:creator>Administrator</dc:creator>
  <cp:lastModifiedBy>MacBook Air</cp:lastModifiedBy>
  <cp:revision>34</cp:revision>
  <dcterms:modified xsi:type="dcterms:W3CDTF">2023-02-15T04:23:50Z</dcterms:modified>
</cp:coreProperties>
</file>