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7" r:id="rId2"/>
    <p:sldMasterId id="2147483700" r:id="rId3"/>
    <p:sldMasterId id="2147483709" r:id="rId4"/>
    <p:sldMasterId id="2147483753" r:id="rId5"/>
  </p:sldMasterIdLst>
  <p:notesMasterIdLst>
    <p:notesMasterId r:id="rId26"/>
  </p:notesMasterIdLst>
  <p:sldIdLst>
    <p:sldId id="635" r:id="rId6"/>
    <p:sldId id="276" r:id="rId7"/>
    <p:sldId id="272" r:id="rId8"/>
    <p:sldId id="443" r:id="rId9"/>
    <p:sldId id="631" r:id="rId10"/>
    <p:sldId id="323" r:id="rId11"/>
    <p:sldId id="651" r:id="rId12"/>
    <p:sldId id="655" r:id="rId13"/>
    <p:sldId id="653" r:id="rId14"/>
    <p:sldId id="264" r:id="rId15"/>
    <p:sldId id="256" r:id="rId16"/>
    <p:sldId id="258" r:id="rId17"/>
    <p:sldId id="259" r:id="rId18"/>
    <p:sldId id="449" r:id="rId19"/>
    <p:sldId id="261" r:id="rId20"/>
    <p:sldId id="262" r:id="rId21"/>
    <p:sldId id="633" r:id="rId22"/>
    <p:sldId id="324" r:id="rId23"/>
    <p:sldId id="304" r:id="rId24"/>
    <p:sldId id="32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3"/>
    <a:srgbClr val="A5A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/>
    <p:restoredTop sz="94444"/>
  </p:normalViewPr>
  <p:slideViewPr>
    <p:cSldViewPr>
      <p:cViewPr varScale="1">
        <p:scale>
          <a:sx n="92" d="100"/>
          <a:sy n="92" d="100"/>
        </p:scale>
        <p:origin x="8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5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23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5BD8-8931-41C5-AE3B-EB0EF3870F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5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F36A-6945-FB4A-81B7-D10CC4D2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06D3-170A-EB4C-9C57-D049E3D8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4AD4D-802C-FB48-9281-3CDBD89E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23C6E-B3C3-5E4B-818B-8237B223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BC7C5-1DD0-104E-AEC0-1C057F2F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D54A-BC2E-CD4E-ACA2-E8B74A48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023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3EA9-BEE7-B34A-9FBB-69DE7531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6AE0-7033-F44C-9E8F-3107F7BD3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3E68-AB5B-8E40-BF7E-ED8AA8383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24E9F-898D-8742-ACB2-0A10B7D7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3F31-216C-D046-9421-1190B883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8F1C3-90F0-B840-8AFC-7D017732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687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C8D1-FFD0-DF43-8D7E-C2A7DD23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63B08-A960-2448-B0AD-ED68EBBC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FE0F-30A7-AE4B-B1FE-6F2D9581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A9DF-D684-F94D-BBF3-E96EF016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65C4-9712-AF49-A588-39F4458E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218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7A308-55F0-9842-9E1D-52364DE80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E2750-312E-A648-9304-205CEDBE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B67E-01EC-E54C-A338-DCD739F3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0C20-A9F6-664F-820B-08DCEEC4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1F2F-0807-6B4A-B6CC-708E4BB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306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18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3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84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50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53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6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0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51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945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6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and Three Picture ">
  <p:cSld name="Right Text and Three Picture 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5925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20325" y="1565225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922055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2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5974450" y="910400"/>
            <a:ext cx="2575200" cy="18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953500" y="2836400"/>
            <a:ext cx="26298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2"/>
          </p:nvPr>
        </p:nvSpPr>
        <p:spPr>
          <a:xfrm>
            <a:off x="491075" y="4087375"/>
            <a:ext cx="26298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000"/>
              <a:buNone/>
              <a:defRPr sz="1000">
                <a:solidFill>
                  <a:srgbClr val="CC412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626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74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37650" y="527600"/>
            <a:ext cx="8268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544926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17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Roboto Slab"/>
              <a:buNone/>
              <a:defRPr b="1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7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Left And Picture Right">
  <p:cSld name="Paragraph Left And Picture R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759989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8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E0D0-26D9-8E45-BF17-4B9EA762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70760-F191-8243-8B6D-C7C64392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DC96-BE12-AD49-BF61-51D2999E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AD88-2207-DE49-898B-74E6C860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00CD-87C6-5245-A2D4-8A39A253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33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Right And Picture Left ">
  <p:cSld name="Paragraph Right And Picture Left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959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Layout">
  <p:cSld name="Two Picture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7850" y="1502250"/>
            <a:ext cx="37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373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505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805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851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657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946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997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33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904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6046-4DDE-284D-850C-AA397690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8F5-BCA3-E647-A52C-556A7C7A7A4E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7445-D171-C04C-B39A-5BD126A3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A4CB-905F-0343-A0C8-C103CEB4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D919-4DDB-3242-A85D-38ED18A3E3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832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D929-C8D4-044D-A08E-6737117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4CEF-EB0F-1C4D-A719-50373065E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3177-04E2-6948-9DF4-8C3095CB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FC81-E312-BF40-88DB-BBC74968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962F-85A1-BD4D-8361-6FF3755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29090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⊙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338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1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7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3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0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0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3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EC43-84ED-8E41-8C15-3FF35DAE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9299-FAEF-6D4C-9962-BA9E0CB74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E811-71E4-F34B-BF56-C30688E1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55F5-D36D-A647-96C1-2C449C3A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52E0-5705-1946-B3B6-5DE126E0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3870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2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2D0-5B56-2342-A6E0-5396BC97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983B-13CE-E548-9071-2FB4A420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83E10-F94B-0746-8813-EAD33D75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06D4C-9163-7548-AA32-13AE1A95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A044-7183-7C40-97E6-6D950244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3B73F-2B1B-5C4E-A918-A2D41DDF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00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F363-2AA0-154D-8B1D-49EFB17B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3BF6-CC2B-A54F-84B9-D092CF59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E19AB-F0B7-AB4F-A78C-FC3F7BEC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80B2B-A87A-7D4C-B1E7-EBCC5F3FC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55E50-86B5-734C-8FCF-798A0109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E845C-CB9B-8243-AEEF-24E10806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5AEF7-9C81-E540-9739-952B0565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D3CB6-FA32-C143-9F20-01BC75A4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67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2DB4-D39B-6247-B5E1-3A8EDBF1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A4A8-E011-804F-9277-6D25BF2B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6669-928C-EF41-923C-BABEC018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E018B-57B2-204B-B811-D14BAE38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9034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6DBF8-3149-F447-ACBD-D30C9B85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E0031-F414-284E-A661-D5203F21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159AB-C7D4-184D-A80B-34571CFB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71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D90A5-8FA2-DF4E-AF38-050F9358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E683-A0F6-3F40-ACDB-D14A7A81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5A49-6FD8-C44A-BBE2-85CD2FF0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05FC-35EF-7148-90ED-B2C88C295387}" type="datetimeFigureOut">
              <a:rPr lang="en-VN" smtClean="0"/>
              <a:t>05/10/2023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BC5D-F987-1B46-B638-975CCD1A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9A67-D51D-2E44-B34C-C1CCD75F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E3DD-BBE6-7847-B12C-34473A65F89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89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51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268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6" r:id="rId5"/>
    <p:sldLayoutId id="214748375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068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6BA-527C-4D8F-B8F7-88751208D50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6.xml"/><Relationship Id="rId2" Type="http://schemas.openxmlformats.org/officeDocument/2006/relationships/slideLayout" Target="../slideLayouts/slideLayout41.xml"/><Relationship Id="rId16" Type="http://schemas.openxmlformats.org/officeDocument/2006/relationships/slide" Target="slide15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14.xm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5693CF57-9E3C-2E48-8597-071879A7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26" y="109499"/>
            <a:ext cx="2539157" cy="44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09383365-2CB6-364F-A139-4724ECAA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74" y="434303"/>
            <a:ext cx="2539157" cy="44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1371600" y="1352550"/>
            <a:ext cx="6307562" cy="19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Chăm pa từ thế kỷ II đến thế kỷ X 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4A847-11AE-FA48-9EB2-4D9DFFA4A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8007" b="25099"/>
          <a:stretch/>
        </p:blipFill>
        <p:spPr>
          <a:xfrm>
            <a:off x="249743" y="2202496"/>
            <a:ext cx="4379389" cy="2731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3CFD8-E099-0C4D-BA38-072C809DC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8007" b="25099"/>
          <a:stretch/>
        </p:blipFill>
        <p:spPr>
          <a:xfrm flipH="1">
            <a:off x="4459811" y="2186026"/>
            <a:ext cx="4379389" cy="27314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4C90C2-957F-154E-B31B-B3CD01965A6F}"/>
              </a:ext>
            </a:extLst>
          </p:cNvPr>
          <p:cNvSpPr/>
          <p:nvPr/>
        </p:nvSpPr>
        <p:spPr>
          <a:xfrm>
            <a:off x="3578779" y="620534"/>
            <a:ext cx="198644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Blenda Script" panose="02000804000000020003" pitchFamily="2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VN-Blenda Script" panose="02000804000000020003" pitchFamily="2" charset="0"/>
                <a:cs typeface="Times New Roman" panose="02020603050405020304" pitchFamily="18" charset="0"/>
              </a:rPr>
              <a:t> 19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SVN-Blenda Script" panose="02000804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67897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9" presetClass="entr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0" grpId="0"/>
          <p:bldP spid="960" grpId="1"/>
          <p:bldP spid="18" grpId="0"/>
          <p:bldP spid="1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9" presetClass="entr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6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0" grpId="0"/>
          <p:bldP spid="960" grpId="1"/>
          <p:bldP spid="18" grpId="0"/>
          <p:bldP spid="18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3382" y="965344"/>
            <a:ext cx="5050358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00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 NHỮNG CHÚ CHIM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52" y="1268730"/>
            <a:ext cx="1671638" cy="167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7429" y="1537571"/>
            <a:ext cx="1165859" cy="95768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2016413"/>
            <a:ext cx="3210402" cy="3398179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648284" y="3014016"/>
            <a:ext cx="1194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spc="38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78893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6" y="2231282"/>
            <a:ext cx="956309" cy="598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84" y="1101859"/>
            <a:ext cx="773349" cy="773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02" y="754765"/>
            <a:ext cx="626342" cy="454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207" y="487895"/>
            <a:ext cx="590834" cy="616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93" y="878439"/>
            <a:ext cx="573818" cy="66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" y="99095"/>
            <a:ext cx="973992" cy="153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43" y="1764533"/>
            <a:ext cx="1240592" cy="153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15" y="460414"/>
            <a:ext cx="973992" cy="1531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5" y="212098"/>
            <a:ext cx="1072475" cy="1014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65" y="751644"/>
            <a:ext cx="973992" cy="1531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03" y="-33004"/>
            <a:ext cx="973992" cy="153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9" y="0"/>
            <a:ext cx="1286731" cy="1278153"/>
          </a:xfrm>
          <a:prstGeom prst="rect">
            <a:avLst/>
          </a:prstGeom>
        </p:spPr>
      </p:pic>
      <p:sp>
        <p:nvSpPr>
          <p:cNvPr id="18" name="Oval 17">
            <a:hlinkClick r:id="rId13" action="ppaction://hlinksldjump"/>
          </p:cNvPr>
          <p:cNvSpPr/>
          <p:nvPr/>
        </p:nvSpPr>
        <p:spPr>
          <a:xfrm>
            <a:off x="956278" y="1630680"/>
            <a:ext cx="313718" cy="3395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hlinkClick r:id="rId14" action="ppaction://hlinksldjump"/>
          </p:cNvPr>
          <p:cNvSpPr/>
          <p:nvPr/>
        </p:nvSpPr>
        <p:spPr>
          <a:xfrm>
            <a:off x="2614742" y="2030393"/>
            <a:ext cx="313718" cy="3066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hlinkClick r:id="rId15" action="ppaction://hlinksldjump"/>
          </p:cNvPr>
          <p:cNvSpPr/>
          <p:nvPr/>
        </p:nvSpPr>
        <p:spPr>
          <a:xfrm>
            <a:off x="4459564" y="1588347"/>
            <a:ext cx="357492" cy="3523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>
            <a:hlinkClick r:id="rId16" action="ppaction://hlinksldjump"/>
          </p:cNvPr>
          <p:cNvSpPr/>
          <p:nvPr/>
        </p:nvSpPr>
        <p:spPr>
          <a:xfrm>
            <a:off x="6121561" y="2295727"/>
            <a:ext cx="350196" cy="3830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>
            <a:hlinkClick r:id="rId17" action="ppaction://hlinksldjump"/>
          </p:cNvPr>
          <p:cNvSpPr/>
          <p:nvPr/>
        </p:nvSpPr>
        <p:spPr>
          <a:xfrm>
            <a:off x="7393908" y="3329830"/>
            <a:ext cx="339818" cy="3501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5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15378" y="23506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15378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15378" y="3009072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15378" y="44080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9678" y="24077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9678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9678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9678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1734" y="2295430"/>
            <a:ext cx="72390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6423" y="3147417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6423" y="3934688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4331" y="4444128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051615" y="2381751"/>
            <a:ext cx="402761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084444" y="2978961"/>
            <a:ext cx="3994781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097897" y="3607908"/>
            <a:ext cx="4043689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149" y="2464904"/>
            <a:ext cx="3762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tháp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0497" y="3093232"/>
            <a:ext cx="3969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sàn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0742" y="3711893"/>
            <a:ext cx="3343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ượng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Phật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187148" y="4313859"/>
            <a:ext cx="3965974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7777" y="4379261"/>
            <a:ext cx="330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rồng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8761" y="274296"/>
            <a:ext cx="77606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  <p:pic>
        <p:nvPicPr>
          <p:cNvPr id="36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9" name="TIM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6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02347" y="437818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1286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80225" y="3009072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8103" y="2331458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647" y="4435336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403" y="240678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5586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25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6243" y="4444715"/>
            <a:ext cx="72390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6243" y="3028769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0695" y="3722204"/>
            <a:ext cx="533400" cy="381175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6243" y="2402966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1891480" y="4321939"/>
            <a:ext cx="5884607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1891480" y="2978961"/>
            <a:ext cx="5796116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1891480" y="3634752"/>
            <a:ext cx="5796117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8447" y="4405090"/>
            <a:ext cx="56676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Phật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Ấn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3155" y="3093232"/>
            <a:ext cx="54642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1480" y="3738738"/>
            <a:ext cx="57961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1891481" y="2361477"/>
            <a:ext cx="5796116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447" y="2426881"/>
            <a:ext cx="5368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Hồi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1895" y="539847"/>
            <a:ext cx="78013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05192" y="3048668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05192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5192" y="2379729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5192" y="44080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8989" y="3105817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989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8989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8989" y="2407061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4018" y="3067213"/>
            <a:ext cx="72390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7669" y="2379729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3322" y="3886325"/>
            <a:ext cx="549788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9212" y="4465154"/>
            <a:ext cx="537338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041429" y="3079818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2962448" y="2347443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141875" y="373366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8500" y="3149416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Ấn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500" y="2461711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7442" y="3784579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Ai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Cập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187148" y="4313861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722" y="4409704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Ả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Rập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40658" y="549917"/>
            <a:ext cx="78218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90304" y="3669215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67792" y="2301089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0304" y="3009072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90304" y="44080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4604" y="3726365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4604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092" y="2358239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4604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9797" y="3594715"/>
            <a:ext cx="72390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361" y="2993545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9015" y="2082235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9944" y="4320739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110497" y="3700366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084444" y="2978964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018033" y="230383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4093" y="3791150"/>
            <a:ext cx="2637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2307" y="3082100"/>
            <a:ext cx="2778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La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Mã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5554" y="2420782"/>
            <a:ext cx="263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tượng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187148" y="4313861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0577" y="4357762"/>
            <a:ext cx="19440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nêm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1623" y="243866"/>
            <a:ext cx="88078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4.Người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19018" y="2317421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19018" y="3689021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19018" y="2975889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19018" y="4374821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498" y="24077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6498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18" y="3746171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6498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0190" y="2315308"/>
            <a:ext cx="723900" cy="54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7204" y="3104156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0690" y="3812537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3873" y="4365261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2263996" y="2381751"/>
            <a:ext cx="4638251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2263995" y="2978960"/>
            <a:ext cx="4638251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2263996" y="3634752"/>
            <a:ext cx="4638251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0862" y="2471749"/>
            <a:ext cx="5809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điệu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múa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4566" y="3070031"/>
            <a:ext cx="5617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ồng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chiêng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3502" y="3691086"/>
            <a:ext cx="5704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2263995" y="4305229"/>
            <a:ext cx="4804171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8268" y="4408004"/>
            <a:ext cx="22262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tượng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thần</a:t>
            </a:r>
            <a:r>
              <a:rPr lang="en-US" sz="21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01610" y="539848"/>
            <a:ext cx="74810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>
            <a:extLst>
              <a:ext uri="{FF2B5EF4-FFF2-40B4-BE49-F238E27FC236}">
                <a16:creationId xmlns:a16="http://schemas.microsoft.com/office/drawing/2014/main" id="{05B910F2-107D-6B4E-9D47-0CB538E5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 b="36540"/>
          <a:stretch/>
        </p:blipFill>
        <p:spPr bwMode="auto">
          <a:xfrm>
            <a:off x="447052" y="195700"/>
            <a:ext cx="2550046" cy="1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Ảnh động Powerpoint CTU">
            <a:extLst>
              <a:ext uri="{FF2B5EF4-FFF2-40B4-BE49-F238E27FC236}">
                <a16:creationId xmlns:a16="http://schemas.microsoft.com/office/drawing/2014/main" id="{170F46B0-7C6B-3B4B-A147-974593A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1729251" y="123357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Ảnh động Powerpoint CTU">
            <a:extLst>
              <a:ext uri="{FF2B5EF4-FFF2-40B4-BE49-F238E27FC236}">
                <a16:creationId xmlns:a16="http://schemas.microsoft.com/office/drawing/2014/main" id="{8DDA6D9A-7780-3348-B4B9-FFCDB7F7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978093" y="483290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Ảnh động Powerpoint CTU">
            <a:extLst>
              <a:ext uri="{FF2B5EF4-FFF2-40B4-BE49-F238E27FC236}">
                <a16:creationId xmlns:a16="http://schemas.microsoft.com/office/drawing/2014/main" id="{90972F25-4E68-DA42-BBD3-D4753CC3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269385" y="113140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1E584C-8198-FA45-910A-BFD47B2F5350}"/>
              </a:ext>
            </a:extLst>
          </p:cNvPr>
          <p:cNvSpPr/>
          <p:nvPr/>
        </p:nvSpPr>
        <p:spPr>
          <a:xfrm>
            <a:off x="1096139" y="1704087"/>
            <a:ext cx="4533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nell Roundhand Black" panose="02000603080000090004" pitchFamily="2" charset="77"/>
                <a:ea typeface="Times New Roman" panose="02020603050405020304" pitchFamily="18" charset="0"/>
                <a:cs typeface="Arial"/>
                <a:sym typeface="Arial"/>
              </a:rPr>
              <a:t>Vận Dụng</a:t>
            </a:r>
            <a:endParaRPr kumimoji="0" lang="en-VN" sz="7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 Black" panose="02000603080000090004" pitchFamily="2" charset="77"/>
              <a:cs typeface="Arial"/>
              <a:sym typeface="Arial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A3D960D-CEBF-B642-A3AE-A71694CE39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28" t="4074" r="13882" b="6452"/>
          <a:stretch/>
        </p:blipFill>
        <p:spPr>
          <a:xfrm>
            <a:off x="6091727" y="259131"/>
            <a:ext cx="2550046" cy="456283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D93B49-1F75-3E42-801C-0D3830969F48}"/>
              </a:ext>
            </a:extLst>
          </p:cNvPr>
          <p:cNvGrpSpPr/>
          <p:nvPr/>
        </p:nvGrpSpPr>
        <p:grpSpPr>
          <a:xfrm>
            <a:off x="3269877" y="547868"/>
            <a:ext cx="5264523" cy="4342207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3469343" y="972631"/>
            <a:ext cx="4865590" cy="283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ta. 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0E840-E55E-F646-A685-1930081D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47868"/>
            <a:ext cx="3269877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3662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EE4C7A-EB67-DB48-BBFC-B9CDAF01351C}"/>
              </a:ext>
            </a:extLst>
          </p:cNvPr>
          <p:cNvSpPr/>
          <p:nvPr/>
        </p:nvSpPr>
        <p:spPr>
          <a:xfrm>
            <a:off x="493998" y="1802309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5400" b="1" i="0" u="none" strike="noStrike" kern="0" cap="none" spc="0" normalizeH="0" baseline="0" noProof="0" dirty="0">
                <a:ln w="10160">
                  <a:solidFill>
                    <a:srgbClr val="0097A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kumimoji="0" lang="en-VN" sz="5400" b="1" i="0" u="none" strike="noStrike" kern="0" cap="none" spc="0" normalizeH="0" baseline="0" noProof="0" dirty="0">
              <a:ln w="10160">
                <a:solidFill>
                  <a:srgbClr val="0097A7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235B47-9615-4445-BBB1-A8D7ECF1EB75}"/>
              </a:ext>
            </a:extLst>
          </p:cNvPr>
          <p:cNvGrpSpPr/>
          <p:nvPr/>
        </p:nvGrpSpPr>
        <p:grpSpPr>
          <a:xfrm>
            <a:off x="3962400" y="169221"/>
            <a:ext cx="4953000" cy="4805057"/>
            <a:chOff x="7205472" y="0"/>
            <a:chExt cx="4846320" cy="66751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DA1675C-9747-A140-8BAF-5E8589760AFC}"/>
                </a:ext>
              </a:extLst>
            </p:cNvPr>
            <p:cNvSpPr/>
            <p:nvPr/>
          </p:nvSpPr>
          <p:spPr>
            <a:xfrm>
              <a:off x="7205472" y="0"/>
              <a:ext cx="4846320" cy="6675120"/>
            </a:xfrm>
            <a:prstGeom prst="roundRect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4D30C02-F641-4748-87E9-6CA6CEC44008}"/>
                </a:ext>
              </a:extLst>
            </p:cNvPr>
            <p:cNvSpPr/>
            <p:nvPr/>
          </p:nvSpPr>
          <p:spPr>
            <a:xfrm>
              <a:off x="7379340" y="265178"/>
              <a:ext cx="4446665" cy="619236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860A81-5B07-F346-B68C-497FF6BF87B9}"/>
              </a:ext>
            </a:extLst>
          </p:cNvPr>
          <p:cNvSpPr/>
          <p:nvPr/>
        </p:nvSpPr>
        <p:spPr>
          <a:xfrm>
            <a:off x="4387868" y="555814"/>
            <a:ext cx="4102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HỌC VÀ  XEM LẠI CÁC CÂU HỎI TRONG BÀI ĐÃ HỌC.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BÀI MỚI.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B2E69-AA5E-FE46-843E-1CE3CFE5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" t="10806" r="11645" b="7001"/>
          <a:stretch/>
        </p:blipFill>
        <p:spPr>
          <a:xfrm>
            <a:off x="6701482" y="3431651"/>
            <a:ext cx="1367961" cy="14098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A5429-A4F5-2A46-9D03-EE0FA4EC351F}"/>
              </a:ext>
            </a:extLst>
          </p:cNvPr>
          <p:cNvGrpSpPr/>
          <p:nvPr/>
        </p:nvGrpSpPr>
        <p:grpSpPr>
          <a:xfrm>
            <a:off x="-312596" y="421513"/>
            <a:ext cx="4510301" cy="3741250"/>
            <a:chOff x="-312596" y="421513"/>
            <a:chExt cx="4510301" cy="3741250"/>
          </a:xfrm>
        </p:grpSpPr>
        <p:pic>
          <p:nvPicPr>
            <p:cNvPr id="285" name="Google Shape;28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12596" y="421513"/>
              <a:ext cx="4510301" cy="374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1779F0-F737-DF45-AD36-52FCBA7C438D}"/>
                </a:ext>
              </a:extLst>
            </p:cNvPr>
            <p:cNvSpPr/>
            <p:nvPr/>
          </p:nvSpPr>
          <p:spPr>
            <a:xfrm>
              <a:off x="2667000" y="724620"/>
              <a:ext cx="304800" cy="2286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6251E2-3746-F74F-9CF1-EB52A64643B2}"/>
                </a:ext>
              </a:extLst>
            </p:cNvPr>
            <p:cNvSpPr/>
            <p:nvPr/>
          </p:nvSpPr>
          <p:spPr>
            <a:xfrm>
              <a:off x="349268" y="1333263"/>
              <a:ext cx="304800" cy="228600"/>
            </a:xfrm>
            <a:prstGeom prst="ellipse">
              <a:avLst/>
            </a:prstGeom>
            <a:solidFill>
              <a:srgbClr val="9A20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6DCD8-3DCC-0846-9791-D8ED57B541FC}"/>
                </a:ext>
              </a:extLst>
            </p:cNvPr>
            <p:cNvSpPr/>
            <p:nvPr/>
          </p:nvSpPr>
          <p:spPr>
            <a:xfrm>
              <a:off x="2636025" y="3714750"/>
              <a:ext cx="259575" cy="181184"/>
            </a:xfrm>
            <a:prstGeom prst="ellipse">
              <a:avLst/>
            </a:prstGeom>
            <a:solidFill>
              <a:srgbClr val="CD2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9" dur="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1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23" dur="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5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9" dur="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1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23" dur="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5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Ảnh động Powerpoint CTU">
            <a:extLst>
              <a:ext uri="{FF2B5EF4-FFF2-40B4-BE49-F238E27FC236}">
                <a16:creationId xmlns:a16="http://schemas.microsoft.com/office/drawing/2014/main" id="{9D2AA161-D3DB-4D48-A187-47A89A74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73">
            <a:off x="545436" y="1059980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284899" y="1318543"/>
            <a:ext cx="4872154" cy="1602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dirty="0"/>
              <a:t>3. Những thành tựu văn hoá tiêu biểu</a:t>
            </a:r>
          </a:p>
        </p:txBody>
      </p:sp>
      <p:pic>
        <p:nvPicPr>
          <p:cNvPr id="31" name="Picture 8" descr="Ảnh động Powerpoint CTU">
            <a:extLst>
              <a:ext uri="{FF2B5EF4-FFF2-40B4-BE49-F238E27FC236}">
                <a16:creationId xmlns:a16="http://schemas.microsoft.com/office/drawing/2014/main" id="{A3F43350-ADEE-0646-A6CD-1C90E151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73">
            <a:off x="4861495" y="1096293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oogle Shape;444;p42">
            <a:extLst>
              <a:ext uri="{FF2B5EF4-FFF2-40B4-BE49-F238E27FC236}">
                <a16:creationId xmlns:a16="http://schemas.microsoft.com/office/drawing/2014/main" id="{028B5D41-D0A4-3944-AE47-8F6601AAED1E}"/>
              </a:ext>
            </a:extLst>
          </p:cNvPr>
          <p:cNvGrpSpPr/>
          <p:nvPr/>
        </p:nvGrpSpPr>
        <p:grpSpPr>
          <a:xfrm>
            <a:off x="5105400" y="1428750"/>
            <a:ext cx="3490543" cy="3286386"/>
            <a:chOff x="953187" y="2352950"/>
            <a:chExt cx="4174300" cy="2424517"/>
          </a:xfrm>
        </p:grpSpPr>
        <p:sp>
          <p:nvSpPr>
            <p:cNvPr id="33" name="Google Shape;445;p42">
              <a:extLst>
                <a:ext uri="{FF2B5EF4-FFF2-40B4-BE49-F238E27FC236}">
                  <a16:creationId xmlns:a16="http://schemas.microsoft.com/office/drawing/2014/main" id="{38079E52-C4A4-0C4E-91DD-015BB1B41888}"/>
                </a:ext>
              </a:extLst>
            </p:cNvPr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6;p42">
              <a:extLst>
                <a:ext uri="{FF2B5EF4-FFF2-40B4-BE49-F238E27FC236}">
                  <a16:creationId xmlns:a16="http://schemas.microsoft.com/office/drawing/2014/main" id="{5F7FB4B0-444F-F449-AD45-2A7C09E85A82}"/>
                </a:ext>
              </a:extLst>
            </p:cNvPr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7;p42">
              <a:extLst>
                <a:ext uri="{FF2B5EF4-FFF2-40B4-BE49-F238E27FC236}">
                  <a16:creationId xmlns:a16="http://schemas.microsoft.com/office/drawing/2014/main" id="{605835BD-A6E8-6140-8494-708DF17CA061}"/>
                </a:ext>
              </a:extLst>
            </p:cNvPr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;p42">
              <a:extLst>
                <a:ext uri="{FF2B5EF4-FFF2-40B4-BE49-F238E27FC236}">
                  <a16:creationId xmlns:a16="http://schemas.microsoft.com/office/drawing/2014/main" id="{607905C2-04BF-B447-891E-47E253240EA1}"/>
                </a:ext>
              </a:extLst>
            </p:cNvPr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;p42">
              <a:extLst>
                <a:ext uri="{FF2B5EF4-FFF2-40B4-BE49-F238E27FC236}">
                  <a16:creationId xmlns:a16="http://schemas.microsoft.com/office/drawing/2014/main" id="{AAA06F96-A735-7748-A5B3-18F550D4048B}"/>
                </a:ext>
              </a:extLst>
            </p:cNvPr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0;p42">
              <a:extLst>
                <a:ext uri="{FF2B5EF4-FFF2-40B4-BE49-F238E27FC236}">
                  <a16:creationId xmlns:a16="http://schemas.microsoft.com/office/drawing/2014/main" id="{2DDE5657-6F95-7D42-B342-6D7F846E03D3}"/>
                </a:ext>
              </a:extLst>
            </p:cNvPr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1;p42">
              <a:extLst>
                <a:ext uri="{FF2B5EF4-FFF2-40B4-BE49-F238E27FC236}">
                  <a16:creationId xmlns:a16="http://schemas.microsoft.com/office/drawing/2014/main" id="{4FCE63B1-B619-BA4E-A962-373813B94F84}"/>
                </a:ext>
              </a:extLst>
            </p:cNvPr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2;p42">
              <a:extLst>
                <a:ext uri="{FF2B5EF4-FFF2-40B4-BE49-F238E27FC236}">
                  <a16:creationId xmlns:a16="http://schemas.microsoft.com/office/drawing/2014/main" id="{D68DB988-216B-CA41-B1C8-D0914337A4E2}"/>
                </a:ext>
              </a:extLst>
            </p:cNvPr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3;p42">
              <a:extLst>
                <a:ext uri="{FF2B5EF4-FFF2-40B4-BE49-F238E27FC236}">
                  <a16:creationId xmlns:a16="http://schemas.microsoft.com/office/drawing/2014/main" id="{B4DFBA8B-4DE2-0C44-9744-FCFA377B950D}"/>
                </a:ext>
              </a:extLst>
            </p:cNvPr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;p42">
              <a:extLst>
                <a:ext uri="{FF2B5EF4-FFF2-40B4-BE49-F238E27FC236}">
                  <a16:creationId xmlns:a16="http://schemas.microsoft.com/office/drawing/2014/main" id="{B5680448-1D5B-294A-9904-BF444052B896}"/>
                </a:ext>
              </a:extLst>
            </p:cNvPr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5;p42">
              <a:extLst>
                <a:ext uri="{FF2B5EF4-FFF2-40B4-BE49-F238E27FC236}">
                  <a16:creationId xmlns:a16="http://schemas.microsoft.com/office/drawing/2014/main" id="{49A83BD9-B972-904D-8280-0CA1A8F567D9}"/>
                </a:ext>
              </a:extLst>
            </p:cNvPr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6;p42">
              <a:extLst>
                <a:ext uri="{FF2B5EF4-FFF2-40B4-BE49-F238E27FC236}">
                  <a16:creationId xmlns:a16="http://schemas.microsoft.com/office/drawing/2014/main" id="{FE967EA5-3578-7F48-888C-AE9BF4B1957E}"/>
                </a:ext>
              </a:extLst>
            </p:cNvPr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7;p42">
              <a:extLst>
                <a:ext uri="{FF2B5EF4-FFF2-40B4-BE49-F238E27FC236}">
                  <a16:creationId xmlns:a16="http://schemas.microsoft.com/office/drawing/2014/main" id="{E3E8ACC7-4577-8745-8B85-8B1A95473940}"/>
                </a:ext>
              </a:extLst>
            </p:cNvPr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8;p42">
              <a:extLst>
                <a:ext uri="{FF2B5EF4-FFF2-40B4-BE49-F238E27FC236}">
                  <a16:creationId xmlns:a16="http://schemas.microsoft.com/office/drawing/2014/main" id="{13FE9AEE-DBAB-7C49-88D6-8E85833D698E}"/>
                </a:ext>
              </a:extLst>
            </p:cNvPr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9;p42">
              <a:extLst>
                <a:ext uri="{FF2B5EF4-FFF2-40B4-BE49-F238E27FC236}">
                  <a16:creationId xmlns:a16="http://schemas.microsoft.com/office/drawing/2014/main" id="{25481906-6BB3-A943-A10E-06A70C830C8E}"/>
                </a:ext>
              </a:extLst>
            </p:cNvPr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0;p42">
              <a:extLst>
                <a:ext uri="{FF2B5EF4-FFF2-40B4-BE49-F238E27FC236}">
                  <a16:creationId xmlns:a16="http://schemas.microsoft.com/office/drawing/2014/main" id="{38AD15E1-58E8-F746-9CAD-41AAE1F86532}"/>
                </a:ext>
              </a:extLst>
            </p:cNvPr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1;p42">
              <a:extLst>
                <a:ext uri="{FF2B5EF4-FFF2-40B4-BE49-F238E27FC236}">
                  <a16:creationId xmlns:a16="http://schemas.microsoft.com/office/drawing/2014/main" id="{4678C8D3-7B3F-BC4D-A1F8-CEF0F497F0FF}"/>
                </a:ext>
              </a:extLst>
            </p:cNvPr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2;p42">
              <a:extLst>
                <a:ext uri="{FF2B5EF4-FFF2-40B4-BE49-F238E27FC236}">
                  <a16:creationId xmlns:a16="http://schemas.microsoft.com/office/drawing/2014/main" id="{FBFF4BE1-FD5B-9042-8328-F8579C0D974D}"/>
                </a:ext>
              </a:extLst>
            </p:cNvPr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3;p42">
              <a:extLst>
                <a:ext uri="{FF2B5EF4-FFF2-40B4-BE49-F238E27FC236}">
                  <a16:creationId xmlns:a16="http://schemas.microsoft.com/office/drawing/2014/main" id="{678CC500-9716-4E41-BA29-09A05CED3860}"/>
                </a:ext>
              </a:extLst>
            </p:cNvPr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4;p42">
              <a:extLst>
                <a:ext uri="{FF2B5EF4-FFF2-40B4-BE49-F238E27FC236}">
                  <a16:creationId xmlns:a16="http://schemas.microsoft.com/office/drawing/2014/main" id="{3B0935AF-5663-5449-883A-DB2546AC202D}"/>
                </a:ext>
              </a:extLst>
            </p:cNvPr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5;p42">
              <a:extLst>
                <a:ext uri="{FF2B5EF4-FFF2-40B4-BE49-F238E27FC236}">
                  <a16:creationId xmlns:a16="http://schemas.microsoft.com/office/drawing/2014/main" id="{02FE5DE7-D68C-8141-A351-E04566F99EE9}"/>
                </a:ext>
              </a:extLst>
            </p:cNvPr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6;p42">
              <a:extLst>
                <a:ext uri="{FF2B5EF4-FFF2-40B4-BE49-F238E27FC236}">
                  <a16:creationId xmlns:a16="http://schemas.microsoft.com/office/drawing/2014/main" id="{64E4B518-2DE9-FD4F-AC06-757F63F8CACC}"/>
                </a:ext>
              </a:extLst>
            </p:cNvPr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7;p42">
              <a:extLst>
                <a:ext uri="{FF2B5EF4-FFF2-40B4-BE49-F238E27FC236}">
                  <a16:creationId xmlns:a16="http://schemas.microsoft.com/office/drawing/2014/main" id="{0A4B8B85-0286-7948-A390-10B95557E82A}"/>
                </a:ext>
              </a:extLst>
            </p:cNvPr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;p42">
              <a:extLst>
                <a:ext uri="{FF2B5EF4-FFF2-40B4-BE49-F238E27FC236}">
                  <a16:creationId xmlns:a16="http://schemas.microsoft.com/office/drawing/2014/main" id="{266DBFD8-F897-EB48-B59E-87F8B71A8EA5}"/>
                </a:ext>
              </a:extLst>
            </p:cNvPr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9;p42">
              <a:extLst>
                <a:ext uri="{FF2B5EF4-FFF2-40B4-BE49-F238E27FC236}">
                  <a16:creationId xmlns:a16="http://schemas.microsoft.com/office/drawing/2014/main" id="{12E0F90B-A5DD-9E4A-B7C1-12C8B0AA242F}"/>
                </a:ext>
              </a:extLst>
            </p:cNvPr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0;p42">
              <a:extLst>
                <a:ext uri="{FF2B5EF4-FFF2-40B4-BE49-F238E27FC236}">
                  <a16:creationId xmlns:a16="http://schemas.microsoft.com/office/drawing/2014/main" id="{DC6E7D3E-C053-D243-8106-7742EA238492}"/>
                </a:ext>
              </a:extLst>
            </p:cNvPr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1;p42">
              <a:extLst>
                <a:ext uri="{FF2B5EF4-FFF2-40B4-BE49-F238E27FC236}">
                  <a16:creationId xmlns:a16="http://schemas.microsoft.com/office/drawing/2014/main" id="{227B0BDB-0E6D-CA4A-838C-4BD7E2570512}"/>
                </a:ext>
              </a:extLst>
            </p:cNvPr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2;p42">
              <a:extLst>
                <a:ext uri="{FF2B5EF4-FFF2-40B4-BE49-F238E27FC236}">
                  <a16:creationId xmlns:a16="http://schemas.microsoft.com/office/drawing/2014/main" id="{CC42069E-B4BF-CD47-BB27-9B8393E5CEC9}"/>
                </a:ext>
              </a:extLst>
            </p:cNvPr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3;p42">
              <a:extLst>
                <a:ext uri="{FF2B5EF4-FFF2-40B4-BE49-F238E27FC236}">
                  <a16:creationId xmlns:a16="http://schemas.microsoft.com/office/drawing/2014/main" id="{1BF5CAC3-3BD9-994B-A62F-49760BEFF767}"/>
                </a:ext>
              </a:extLst>
            </p:cNvPr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4;p42">
              <a:extLst>
                <a:ext uri="{FF2B5EF4-FFF2-40B4-BE49-F238E27FC236}">
                  <a16:creationId xmlns:a16="http://schemas.microsoft.com/office/drawing/2014/main" id="{AF34023A-B32F-814D-B495-B96B748C6A10}"/>
                </a:ext>
              </a:extLst>
            </p:cNvPr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5;p42">
              <a:extLst>
                <a:ext uri="{FF2B5EF4-FFF2-40B4-BE49-F238E27FC236}">
                  <a16:creationId xmlns:a16="http://schemas.microsoft.com/office/drawing/2014/main" id="{90E7F9E3-065E-4C45-B6B4-C3B780CFC8C0}"/>
                </a:ext>
              </a:extLst>
            </p:cNvPr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6;p42">
              <a:extLst>
                <a:ext uri="{FF2B5EF4-FFF2-40B4-BE49-F238E27FC236}">
                  <a16:creationId xmlns:a16="http://schemas.microsoft.com/office/drawing/2014/main" id="{6805B2DC-A45C-D445-A8AE-A3323D10E975}"/>
                </a:ext>
              </a:extLst>
            </p:cNvPr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7;p42">
              <a:extLst>
                <a:ext uri="{FF2B5EF4-FFF2-40B4-BE49-F238E27FC236}">
                  <a16:creationId xmlns:a16="http://schemas.microsoft.com/office/drawing/2014/main" id="{73FB1F18-7AF0-9641-898D-28E6DB990B3E}"/>
                </a:ext>
              </a:extLst>
            </p:cNvPr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8;p42">
              <a:extLst>
                <a:ext uri="{FF2B5EF4-FFF2-40B4-BE49-F238E27FC236}">
                  <a16:creationId xmlns:a16="http://schemas.microsoft.com/office/drawing/2014/main" id="{4C13DA52-BBEF-D347-8AC3-CE003EBD087D}"/>
                </a:ext>
              </a:extLst>
            </p:cNvPr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9;p42">
              <a:extLst>
                <a:ext uri="{FF2B5EF4-FFF2-40B4-BE49-F238E27FC236}">
                  <a16:creationId xmlns:a16="http://schemas.microsoft.com/office/drawing/2014/main" id="{B957D4FD-1A73-314F-BF89-1386576483CF}"/>
                </a:ext>
              </a:extLst>
            </p:cNvPr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0;p42">
              <a:extLst>
                <a:ext uri="{FF2B5EF4-FFF2-40B4-BE49-F238E27FC236}">
                  <a16:creationId xmlns:a16="http://schemas.microsoft.com/office/drawing/2014/main" id="{C001C948-9CD6-5E49-9B1D-5E670C95C819}"/>
                </a:ext>
              </a:extLst>
            </p:cNvPr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1;p42">
              <a:extLst>
                <a:ext uri="{FF2B5EF4-FFF2-40B4-BE49-F238E27FC236}">
                  <a16:creationId xmlns:a16="http://schemas.microsoft.com/office/drawing/2014/main" id="{9B146079-0821-4140-9C6A-6215B242AD94}"/>
                </a:ext>
              </a:extLst>
            </p:cNvPr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2;p42">
              <a:extLst>
                <a:ext uri="{FF2B5EF4-FFF2-40B4-BE49-F238E27FC236}">
                  <a16:creationId xmlns:a16="http://schemas.microsoft.com/office/drawing/2014/main" id="{F84CB00F-A5DB-654C-8FEE-20FCAD069D97}"/>
                </a:ext>
              </a:extLst>
            </p:cNvPr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3;p42">
              <a:extLst>
                <a:ext uri="{FF2B5EF4-FFF2-40B4-BE49-F238E27FC236}">
                  <a16:creationId xmlns:a16="http://schemas.microsoft.com/office/drawing/2014/main" id="{DFB36C96-61E7-3E4B-8B71-88522AA86EAD}"/>
                </a:ext>
              </a:extLst>
            </p:cNvPr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4;p42">
              <a:extLst>
                <a:ext uri="{FF2B5EF4-FFF2-40B4-BE49-F238E27FC236}">
                  <a16:creationId xmlns:a16="http://schemas.microsoft.com/office/drawing/2014/main" id="{3FD0A7E3-E851-DC43-B6BE-114C52E74626}"/>
                </a:ext>
              </a:extLst>
            </p:cNvPr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5;p42">
              <a:extLst>
                <a:ext uri="{FF2B5EF4-FFF2-40B4-BE49-F238E27FC236}">
                  <a16:creationId xmlns:a16="http://schemas.microsoft.com/office/drawing/2014/main" id="{7D2DF492-3B3B-A044-9AEC-DA869483BA99}"/>
                </a:ext>
              </a:extLst>
            </p:cNvPr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6;p42">
              <a:extLst>
                <a:ext uri="{FF2B5EF4-FFF2-40B4-BE49-F238E27FC236}">
                  <a16:creationId xmlns:a16="http://schemas.microsoft.com/office/drawing/2014/main" id="{C93765FA-3391-E844-A4AF-8EFF3E8F4A41}"/>
                </a:ext>
              </a:extLst>
            </p:cNvPr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7;p42">
              <a:extLst>
                <a:ext uri="{FF2B5EF4-FFF2-40B4-BE49-F238E27FC236}">
                  <a16:creationId xmlns:a16="http://schemas.microsoft.com/office/drawing/2014/main" id="{98AC5AEF-F85A-FC4D-B9A8-594C0C202356}"/>
                </a:ext>
              </a:extLst>
            </p:cNvPr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8;p42">
              <a:extLst>
                <a:ext uri="{FF2B5EF4-FFF2-40B4-BE49-F238E27FC236}">
                  <a16:creationId xmlns:a16="http://schemas.microsoft.com/office/drawing/2014/main" id="{496A0A48-CAA3-674A-A812-B77D8D43B5A1}"/>
                </a:ext>
              </a:extLst>
            </p:cNvPr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9;p42">
              <a:extLst>
                <a:ext uri="{FF2B5EF4-FFF2-40B4-BE49-F238E27FC236}">
                  <a16:creationId xmlns:a16="http://schemas.microsoft.com/office/drawing/2014/main" id="{464343ED-7C9B-6448-92F1-C2BEF9E0265F}"/>
                </a:ext>
              </a:extLst>
            </p:cNvPr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0;p42">
              <a:extLst>
                <a:ext uri="{FF2B5EF4-FFF2-40B4-BE49-F238E27FC236}">
                  <a16:creationId xmlns:a16="http://schemas.microsoft.com/office/drawing/2014/main" id="{77B499B2-0B1A-A94F-B5ED-281AF5CC846C}"/>
                </a:ext>
              </a:extLst>
            </p:cNvPr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1;p42">
              <a:extLst>
                <a:ext uri="{FF2B5EF4-FFF2-40B4-BE49-F238E27FC236}">
                  <a16:creationId xmlns:a16="http://schemas.microsoft.com/office/drawing/2014/main" id="{2A2AEBAA-8E26-E24E-9409-C213A45A712B}"/>
                </a:ext>
              </a:extLst>
            </p:cNvPr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92;p42">
              <a:extLst>
                <a:ext uri="{FF2B5EF4-FFF2-40B4-BE49-F238E27FC236}">
                  <a16:creationId xmlns:a16="http://schemas.microsoft.com/office/drawing/2014/main" id="{9041D62C-576E-BE4B-B71C-8441E85BE091}"/>
                </a:ext>
              </a:extLst>
            </p:cNvPr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93;p42">
              <a:extLst>
                <a:ext uri="{FF2B5EF4-FFF2-40B4-BE49-F238E27FC236}">
                  <a16:creationId xmlns:a16="http://schemas.microsoft.com/office/drawing/2014/main" id="{6AE75715-3724-2448-A1C0-0D4D2212502C}"/>
                </a:ext>
              </a:extLst>
            </p:cNvPr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84" y="133350"/>
            <a:ext cx="6283500" cy="3530400"/>
          </a:xfrm>
        </p:spPr>
        <p:txBody>
          <a:bodyPr/>
          <a:lstStyle/>
          <a:p>
            <a:r>
              <a:rPr lang="en-US" sz="5500" dirty="0"/>
              <a:t>CẢM ƠN SỰ THEO DÕI CỦA CÁC EM!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B7954E3-4912-2B44-B4D6-08C3F13D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" y="356248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488753-8DC4-E44D-B467-99AFA304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5" y="364289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048D5-17B8-1C48-8850-9E613BA16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114403"/>
            <a:ext cx="1387366" cy="18666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44018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4"/>
          <p:cNvSpPr/>
          <p:nvPr/>
        </p:nvSpPr>
        <p:spPr>
          <a:xfrm>
            <a:off x="2056702" y="2744985"/>
            <a:ext cx="643167" cy="5942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1092711" y="-25523"/>
            <a:ext cx="7545084" cy="572700"/>
          </a:xfrm>
          <a:prstGeom prst="rect">
            <a:avLst/>
          </a:prstGeom>
          <a:solidFill>
            <a:srgbClr val="FFFD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776479" y="1509477"/>
            <a:ext cx="3438631" cy="476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Tôn giáo, </a:t>
            </a:r>
            <a:r>
              <a:rPr lang="vi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Tín ngưỡng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810415" y="3477221"/>
            <a:ext cx="3152882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Kiến trúc và điêu khắc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xfrm>
            <a:off x="5506565" y="3478352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Lễ hội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5414854" y="148576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Chữ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viết</a:t>
            </a:r>
            <a:endParaRPr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4908000" y="1876255"/>
            <a:ext cx="3504304" cy="69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1088493" y="4015853"/>
            <a:ext cx="2596725" cy="857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công trình tôn giáo đặc sắc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xfrm>
            <a:off x="5180704" y="3984939"/>
            <a:ext cx="3200400" cy="69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Google Shape;1355;p44"/>
          <p:cNvSpPr/>
          <p:nvPr/>
        </p:nvSpPr>
        <p:spPr>
          <a:xfrm>
            <a:off x="2137136" y="821241"/>
            <a:ext cx="700084" cy="5844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318868" y="923892"/>
            <a:ext cx="335706" cy="364258"/>
            <a:chOff x="-42779138" y="2266801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9138" y="2266801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60" name="Google Shape;1360;p44"/>
          <p:cNvSpPr/>
          <p:nvPr/>
        </p:nvSpPr>
        <p:spPr>
          <a:xfrm>
            <a:off x="6306778" y="833000"/>
            <a:ext cx="700085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4" name="Google Shape;1364;p44"/>
          <p:cNvSpPr/>
          <p:nvPr/>
        </p:nvSpPr>
        <p:spPr>
          <a:xfrm>
            <a:off x="6400800" y="2851555"/>
            <a:ext cx="624793" cy="5873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Google Shape;15036;p73"/>
          <p:cNvSpPr/>
          <p:nvPr/>
        </p:nvSpPr>
        <p:spPr>
          <a:xfrm>
            <a:off x="6394860" y="932712"/>
            <a:ext cx="496519" cy="39814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6481272" y="2928604"/>
            <a:ext cx="450643" cy="410661"/>
            <a:chOff x="5705950" y="103714"/>
            <a:chExt cx="640028" cy="583243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705950" y="103714"/>
              <a:ext cx="640028" cy="583243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2159202" y="2796465"/>
            <a:ext cx="438166" cy="411968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Google Shape;1348;p44">
            <a:extLst>
              <a:ext uri="{FF2B5EF4-FFF2-40B4-BE49-F238E27FC236}">
                <a16:creationId xmlns:a16="http://schemas.microsoft.com/office/drawing/2014/main" id="{43684431-E293-3D41-9A5F-032B6FE48D30}"/>
              </a:ext>
            </a:extLst>
          </p:cNvPr>
          <p:cNvSpPr txBox="1">
            <a:spLocks/>
          </p:cNvSpPr>
          <p:nvPr/>
        </p:nvSpPr>
        <p:spPr>
          <a:xfrm>
            <a:off x="362535" y="1968114"/>
            <a:ext cx="4209465" cy="73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Thờ thần tự nhiên (Mặt Trời, Núi…)</a:t>
            </a:r>
          </a:p>
          <a:p>
            <a:pPr marL="0" indent="0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Du nhập Phật giáo, Ấn Độ giáo</a:t>
            </a:r>
          </a:p>
        </p:txBody>
      </p:sp>
    </p:spTree>
    <p:extLst>
      <p:ext uri="{BB962C8B-B14F-4D97-AF65-F5344CB8AC3E}">
        <p14:creationId xmlns:p14="http://schemas.microsoft.com/office/powerpoint/2010/main" val="3896128563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63" grpId="0" animBg="1"/>
          <p:bldP spid="1341" grpId="0" animBg="1"/>
          <p:bldP spid="1342" grpId="0" build="p"/>
          <p:bldP spid="1343" grpId="0" build="p"/>
          <p:bldP spid="1345" grpId="0" build="p"/>
          <p:bldP spid="1346" grpId="0" build="p"/>
          <p:bldP spid="1350" grpId="1" build="p"/>
          <p:bldP spid="1351" grpId="0" build="p"/>
          <p:bldP spid="1352" grpId="0" build="p"/>
          <p:bldP spid="1355" grpId="0" animBg="1"/>
          <p:bldP spid="1360" grpId="0" animBg="1"/>
          <p:bldP spid="1364" grpId="0" animBg="1"/>
          <p:bldP spid="37" grpId="0" animBg="1"/>
          <p:bldP spid="49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63" grpId="0" animBg="1"/>
          <p:bldP spid="1341" grpId="0" animBg="1"/>
          <p:bldP spid="1342" grpId="0" build="p"/>
          <p:bldP spid="1343" grpId="0" build="p"/>
          <p:bldP spid="1345" grpId="0" build="p"/>
          <p:bldP spid="1346" grpId="0" build="p"/>
          <p:bldP spid="1350" grpId="1" build="p"/>
          <p:bldP spid="1351" grpId="0" build="p"/>
          <p:bldP spid="1352" grpId="0" build="p"/>
          <p:bldP spid="1355" grpId="0" animBg="1"/>
          <p:bldP spid="1360" grpId="0" animBg="1"/>
          <p:bldP spid="1364" grpId="0" animBg="1"/>
          <p:bldP spid="37" grpId="0" animBg="1"/>
          <p:bldP spid="49" grpId="0" animBg="1"/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643206" y="3068025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7" y="3234124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6923578" y="2845017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6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566324" y="-5297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36433" y="575974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srgbClr val="FFFF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B0B333B4-7EBD-468A-A5C6-8481E3EA29A0}"/>
              </a:ext>
            </a:extLst>
          </p:cNvPr>
          <p:cNvGrpSpPr>
            <a:grpSpLocks/>
          </p:cNvGrpSpPr>
          <p:nvPr/>
        </p:nvGrpSpPr>
        <p:grpSpPr bwMode="auto">
          <a:xfrm>
            <a:off x="101284" y="825583"/>
            <a:ext cx="9225035" cy="5485373"/>
            <a:chOff x="2480468" y="1121142"/>
            <a:chExt cx="7231062" cy="461536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F55A40-1722-46F5-B295-2A8F2D91B618}"/>
                </a:ext>
              </a:extLst>
            </p:cNvPr>
            <p:cNvSpPr/>
            <p:nvPr/>
          </p:nvSpPr>
          <p:spPr>
            <a:xfrm>
              <a:off x="7470153" y="1121142"/>
              <a:ext cx="2241377" cy="1205170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buClrTx/>
                <a:defRPr/>
              </a:pPr>
              <a:endParaRPr lang="en-US" sz="2700" kern="12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F6D8D3-CC67-40D2-B9B0-E4520CE5D332}"/>
                </a:ext>
              </a:extLst>
            </p:cNvPr>
            <p:cNvSpPr/>
            <p:nvPr/>
          </p:nvSpPr>
          <p:spPr>
            <a:xfrm>
              <a:off x="2480468" y="2826242"/>
              <a:ext cx="2169513" cy="1205170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102870" bIns="102870" spcCol="1270" anchor="ctr"/>
            <a:lstStyle/>
            <a:p>
              <a:pPr algn="r" defTabSz="1200150">
                <a:lnSpc>
                  <a:spcPct val="90000"/>
                </a:lnSpc>
                <a:spcAft>
                  <a:spcPct val="35000"/>
                </a:spcAft>
                <a:buClrTx/>
                <a:defRPr/>
              </a:pPr>
              <a:endParaRPr lang="en-US" sz="2700" kern="12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49D8F-5547-4E19-8BF0-5C3F3AFF94A7}"/>
                </a:ext>
              </a:extLst>
            </p:cNvPr>
            <p:cNvSpPr/>
            <p:nvPr/>
          </p:nvSpPr>
          <p:spPr>
            <a:xfrm>
              <a:off x="7470153" y="4531341"/>
              <a:ext cx="2241377" cy="1205170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buClrTx/>
                <a:defRPr/>
              </a:pPr>
              <a:endParaRPr lang="en-US" sz="2700" kern="12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B7480F-D0E0-4017-8F2D-B68526EB3D5D}"/>
              </a:ext>
            </a:extLst>
          </p:cNvPr>
          <p:cNvSpPr/>
          <p:nvPr/>
        </p:nvSpPr>
        <p:spPr>
          <a:xfrm>
            <a:off x="2975292" y="991351"/>
            <a:ext cx="5554297" cy="15412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i="1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ấn tượng nhất với thành tựu văn hóa nào của người Chăm-pa? Vì sao?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9E708FE-27A6-4512-9F24-117FECB9A8D9}"/>
              </a:ext>
            </a:extLst>
          </p:cNvPr>
          <p:cNvSpPr/>
          <p:nvPr/>
        </p:nvSpPr>
        <p:spPr>
          <a:xfrm>
            <a:off x="2975292" y="2743229"/>
            <a:ext cx="5554297" cy="15412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i="1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em, những thành tựu văn hóa Chăm-pa đã có đóng góp như thế nào cho trang sử nước ta?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BCB41505-3DD4-4594-B83F-6386C560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3" y="-769"/>
            <a:ext cx="6608943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37713F-F4A1-E545-B6FF-E6AE9ECE5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807" y="640664"/>
            <a:ext cx="3269877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48"/>
          <p:cNvGrpSpPr/>
          <p:nvPr/>
        </p:nvGrpSpPr>
        <p:grpSpPr>
          <a:xfrm>
            <a:off x="10210800" y="-2901401"/>
            <a:ext cx="3048000" cy="408851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92D5FE-8393-8749-B534-089C6D58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75" y="433563"/>
            <a:ext cx="5562599" cy="841800"/>
          </a:xfrm>
        </p:spPr>
        <p:txBody>
          <a:bodyPr/>
          <a:lstStyle/>
          <a:p>
            <a:pPr algn="ctr"/>
            <a:r>
              <a:rPr lang="en-VN" sz="5400" dirty="0"/>
              <a:t>LUYỆN TẬP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32C338-2DB1-2048-BB71-A9734FE9F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3"/>
          <a:stretch/>
        </p:blipFill>
        <p:spPr bwMode="auto">
          <a:xfrm>
            <a:off x="390926" y="1423113"/>
            <a:ext cx="4366349" cy="35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50C123C4-697C-C140-88E8-B74FA6A7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47623"/>
          <a:stretch/>
        </p:blipFill>
        <p:spPr bwMode="auto">
          <a:xfrm flipH="1">
            <a:off x="4724399" y="1423112"/>
            <a:ext cx="4028674" cy="35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FB6BC8-F3AB-704C-8398-874F700F07E7}"/>
              </a:ext>
            </a:extLst>
          </p:cNvPr>
          <p:cNvGrpSpPr/>
          <p:nvPr/>
        </p:nvGrpSpPr>
        <p:grpSpPr>
          <a:xfrm>
            <a:off x="4191000" y="742950"/>
            <a:ext cx="4343400" cy="4147125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4436267" y="1135065"/>
            <a:ext cx="385286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tóm tắt và kết hợp so sánh hoạt động kinh tế, đời sống xã hội, văn hoá - tín ngưỡng của cư dân Chăm-pa và cư dân Văn Lang - Âu Lạc.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0E840-E55E-F646-A685-1930081D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999" y="514350"/>
            <a:ext cx="3269877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065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EC2D4E-FC9E-304D-963A-2ACE9CDC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9DEBB5-FAA9-9043-AF85-2A21619A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30408"/>
              </p:ext>
            </p:extLst>
          </p:nvPr>
        </p:nvGraphicFramePr>
        <p:xfrm>
          <a:off x="19610" y="-49530"/>
          <a:ext cx="9144000" cy="51930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48871693"/>
                    </a:ext>
                  </a:extLst>
                </a:gridCol>
                <a:gridCol w="4008505">
                  <a:extLst>
                    <a:ext uri="{9D8B030D-6E8A-4147-A177-3AD203B41FA5}">
                      <a16:colId xmlns:a16="http://schemas.microsoft.com/office/drawing/2014/main" val="2045562001"/>
                    </a:ext>
                  </a:extLst>
                </a:gridCol>
                <a:gridCol w="3611495">
                  <a:extLst>
                    <a:ext uri="{9D8B030D-6E8A-4147-A177-3AD203B41FA5}">
                      <a16:colId xmlns:a16="http://schemas.microsoft.com/office/drawing/2014/main" val="2536498956"/>
                    </a:ext>
                  </a:extLst>
                </a:gridCol>
              </a:tblGrid>
              <a:tr h="96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extLst>
                  <a:ext uri="{0D108BD9-81ED-4DB2-BD59-A6C34878D82A}">
                    <a16:rowId xmlns:a16="http://schemas.microsoft.com/office/drawing/2014/main" val="2369878335"/>
                  </a:ext>
                </a:extLst>
              </a:tr>
              <a:tr h="182752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marR="80010"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extLst>
                  <a:ext uri="{0D108BD9-81ED-4DB2-BD59-A6C34878D82A}">
                    <a16:rowId xmlns:a16="http://schemas.microsoft.com/office/drawing/2014/main" val="1906699376"/>
                  </a:ext>
                </a:extLst>
              </a:tr>
              <a:tr h="239578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marR="80010"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extLst>
                  <a:ext uri="{0D108BD9-81ED-4DB2-BD59-A6C34878D82A}">
                    <a16:rowId xmlns:a16="http://schemas.microsoft.com/office/drawing/2014/main" val="119593369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FF25F45-6B18-3146-8978-7E681B8B3B34}"/>
              </a:ext>
            </a:extLst>
          </p:cNvPr>
          <p:cNvSpPr/>
          <p:nvPr/>
        </p:nvSpPr>
        <p:spPr>
          <a:xfrm>
            <a:off x="-209550" y="1080889"/>
            <a:ext cx="1592356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5DFEDA-A7DB-CB4D-A690-B79E5320D40D}"/>
              </a:ext>
            </a:extLst>
          </p:cNvPr>
          <p:cNvSpPr/>
          <p:nvPr/>
        </p:nvSpPr>
        <p:spPr>
          <a:xfrm>
            <a:off x="-209550" y="3184879"/>
            <a:ext cx="1706656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A2330-D52D-0941-A53A-591A12F5D4B2}"/>
              </a:ext>
            </a:extLst>
          </p:cNvPr>
          <p:cNvSpPr/>
          <p:nvPr/>
        </p:nvSpPr>
        <p:spPr>
          <a:xfrm>
            <a:off x="1497106" y="926100"/>
            <a:ext cx="4093787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010" indent="254000" algn="just">
              <a:lnSpc>
                <a:spcPct val="115000"/>
              </a:lnSpc>
            </a:pP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nghế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A4BB9-601F-8645-9E1C-3230C0684B16}"/>
              </a:ext>
            </a:extLst>
          </p:cNvPr>
          <p:cNvSpPr/>
          <p:nvPr/>
        </p:nvSpPr>
        <p:spPr>
          <a:xfrm>
            <a:off x="5431490" y="1130257"/>
            <a:ext cx="380523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010"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B83BA-1DB8-5C41-B13D-CEC4BA4E3898}"/>
              </a:ext>
            </a:extLst>
          </p:cNvPr>
          <p:cNvSpPr/>
          <p:nvPr/>
        </p:nvSpPr>
        <p:spPr>
          <a:xfrm>
            <a:off x="1529461" y="2775742"/>
            <a:ext cx="3934385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indent="254000" algn="just">
              <a:lnSpc>
                <a:spcPct val="115000"/>
              </a:lnSpc>
            </a:pP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F5BF8E-0937-1F40-9CCE-36D819BB7781}"/>
              </a:ext>
            </a:extLst>
          </p:cNvPr>
          <p:cNvSpPr/>
          <p:nvPr/>
        </p:nvSpPr>
        <p:spPr>
          <a:xfrm>
            <a:off x="5496202" y="2718974"/>
            <a:ext cx="3740524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830" indent="254000" algn="just">
              <a:lnSpc>
                <a:spcPct val="115000"/>
              </a:lnSpc>
            </a:pP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5A468-5A5A-5F40-AC4F-BC18DF1736C1}"/>
              </a:ext>
            </a:extLst>
          </p:cNvPr>
          <p:cNvSpPr/>
          <p:nvPr/>
        </p:nvSpPr>
        <p:spPr>
          <a:xfrm>
            <a:off x="1981200" y="124266"/>
            <a:ext cx="32004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36FEF-AA87-8846-B2AA-591E730CC3C9}"/>
              </a:ext>
            </a:extLst>
          </p:cNvPr>
          <p:cNvSpPr/>
          <p:nvPr/>
        </p:nvSpPr>
        <p:spPr>
          <a:xfrm>
            <a:off x="5193925" y="-40230"/>
            <a:ext cx="396968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-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970FA-00D2-764A-A2FA-22CBFCDF4ED2}"/>
              </a:ext>
            </a:extLst>
          </p:cNvPr>
          <p:cNvSpPr/>
          <p:nvPr/>
        </p:nvSpPr>
        <p:spPr>
          <a:xfrm>
            <a:off x="-303683" y="140956"/>
            <a:ext cx="195542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9DEBB5-FAA9-9043-AF85-2A21619A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66360"/>
              </p:ext>
            </p:extLst>
          </p:nvPr>
        </p:nvGraphicFramePr>
        <p:xfrm>
          <a:off x="19610" y="-49529"/>
          <a:ext cx="9144000" cy="51930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9190">
                  <a:extLst>
                    <a:ext uri="{9D8B030D-6E8A-4147-A177-3AD203B41FA5}">
                      <a16:colId xmlns:a16="http://schemas.microsoft.com/office/drawing/2014/main" val="2648871693"/>
                    </a:ext>
                  </a:extLst>
                </a:gridCol>
                <a:gridCol w="3723315">
                  <a:extLst>
                    <a:ext uri="{9D8B030D-6E8A-4147-A177-3AD203B41FA5}">
                      <a16:colId xmlns:a16="http://schemas.microsoft.com/office/drawing/2014/main" val="2045562001"/>
                    </a:ext>
                  </a:extLst>
                </a:gridCol>
                <a:gridCol w="3611495">
                  <a:extLst>
                    <a:ext uri="{9D8B030D-6E8A-4147-A177-3AD203B41FA5}">
                      <a16:colId xmlns:a16="http://schemas.microsoft.com/office/drawing/2014/main" val="2536498956"/>
                    </a:ext>
                  </a:extLst>
                </a:gridCol>
              </a:tblGrid>
              <a:tr h="117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extLst>
                  <a:ext uri="{0D108BD9-81ED-4DB2-BD59-A6C34878D82A}">
                    <a16:rowId xmlns:a16="http://schemas.microsoft.com/office/drawing/2014/main" val="2369878335"/>
                  </a:ext>
                </a:extLst>
              </a:tr>
              <a:tr h="402223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marR="80010"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</a:pPr>
                      <a:endParaRPr lang="en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0" marB="0" anchor="ctr"/>
                </a:tc>
                <a:extLst>
                  <a:ext uri="{0D108BD9-81ED-4DB2-BD59-A6C34878D82A}">
                    <a16:rowId xmlns:a16="http://schemas.microsoft.com/office/drawing/2014/main" val="190669937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FF25F45-6B18-3146-8978-7E681B8B3B34}"/>
              </a:ext>
            </a:extLst>
          </p:cNvPr>
          <p:cNvSpPr/>
          <p:nvPr/>
        </p:nvSpPr>
        <p:spPr>
          <a:xfrm>
            <a:off x="-179297" y="2043346"/>
            <a:ext cx="1831042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hoá - tín ngưỡng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5A468-5A5A-5F40-AC4F-BC18DF1736C1}"/>
              </a:ext>
            </a:extLst>
          </p:cNvPr>
          <p:cNvSpPr/>
          <p:nvPr/>
        </p:nvSpPr>
        <p:spPr>
          <a:xfrm>
            <a:off x="1828800" y="163820"/>
            <a:ext cx="352481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</a:t>
            </a:r>
            <a:endParaRPr lang="en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D36FEF-AA87-8846-B2AA-591E730CC3C9}"/>
              </a:ext>
            </a:extLst>
          </p:cNvPr>
          <p:cNvSpPr/>
          <p:nvPr/>
        </p:nvSpPr>
        <p:spPr>
          <a:xfrm>
            <a:off x="5191405" y="-38109"/>
            <a:ext cx="4058210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</a:t>
            </a:r>
            <a:endParaRPr lang="en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 algn="ctr">
              <a:lnSpc>
                <a:spcPct val="115000"/>
              </a:lnSpc>
            </a:pPr>
            <a:r>
              <a:rPr lang="nl-NL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VN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C970FA-00D2-764A-A2FA-22CBFCDF4ED2}"/>
              </a:ext>
            </a:extLst>
          </p:cNvPr>
          <p:cNvSpPr/>
          <p:nvPr/>
        </p:nvSpPr>
        <p:spPr>
          <a:xfrm>
            <a:off x="-558435" y="242924"/>
            <a:ext cx="2589318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</a:pPr>
            <a:r>
              <a:rPr lang="nl-NL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C6984-0AFD-234F-B805-5D9A7CE7A5D4}"/>
              </a:ext>
            </a:extLst>
          </p:cNvPr>
          <p:cNvSpPr/>
          <p:nvPr/>
        </p:nvSpPr>
        <p:spPr>
          <a:xfrm>
            <a:off x="1932302" y="1433898"/>
            <a:ext cx="3317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trúc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6A4512-0EAF-2C46-912C-0AD031E087ED}"/>
              </a:ext>
            </a:extLst>
          </p:cNvPr>
          <p:cNvSpPr/>
          <p:nvPr/>
        </p:nvSpPr>
        <p:spPr>
          <a:xfrm>
            <a:off x="5530664" y="1367961"/>
            <a:ext cx="3417934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ngưõng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trúc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có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635</Words>
  <Application>Microsoft Office PowerPoint</Application>
  <PresentationFormat>On-screen Show (16:9)</PresentationFormat>
  <Paragraphs>91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Cambria</vt:lpstr>
      <vt:lpstr>Livvic</vt:lpstr>
      <vt:lpstr>Open Sans</vt:lpstr>
      <vt:lpstr>PT Serif</vt:lpstr>
      <vt:lpstr>Roboto Condensed</vt:lpstr>
      <vt:lpstr>Roboto Condensed Light</vt:lpstr>
      <vt:lpstr>Roboto Slab</vt:lpstr>
      <vt:lpstr>黑体</vt:lpstr>
      <vt:lpstr>Snell Roundhand Black</vt:lpstr>
      <vt:lpstr>SVN-Blenda Script</vt:lpstr>
      <vt:lpstr>Times New Roman</vt:lpstr>
      <vt:lpstr>UTM Neutra</vt:lpstr>
      <vt:lpstr>Lección de Historia de España by Slidesgo</vt:lpstr>
      <vt:lpstr>Office Theme</vt:lpstr>
      <vt:lpstr>1_Lección de Historia de España by Slidesgo</vt:lpstr>
      <vt:lpstr>Simple Light</vt:lpstr>
      <vt:lpstr>1_Office Theme</vt:lpstr>
      <vt:lpstr>Vương quốc Chăm pa từ thế kỷ II đến thế kỷ X (t2)</vt:lpstr>
      <vt:lpstr>3. Những thành tựu văn hoá tiêu biểu</vt:lpstr>
      <vt:lpstr>3. Những thành tựu văn hoá tiêu biểu 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SỰ THEO DÕI CỦA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PC</dc:creator>
  <cp:lastModifiedBy>PC</cp:lastModifiedBy>
  <cp:revision>56</cp:revision>
  <cp:lastPrinted>2021-10-01T02:56:10Z</cp:lastPrinted>
  <dcterms:modified xsi:type="dcterms:W3CDTF">2023-05-10T03:40:26Z</dcterms:modified>
</cp:coreProperties>
</file>