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6" r:id="rId21"/>
    <p:sldId id="279" r:id="rId22"/>
    <p:sldId id="287" r:id="rId23"/>
    <p:sldId id="280" r:id="rId24"/>
    <p:sldId id="288" r:id="rId25"/>
    <p:sldId id="289" r:id="rId26"/>
    <p:sldId id="290" r:id="rId27"/>
    <p:sldId id="281" r:id="rId28"/>
    <p:sldId id="284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1:25:30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3994 9302 0,'0'0'32,"0"-25"-32,25 0 15,-25 0 1,25 25-16,-1-24 15,1 24 1,0 0 0,0 0-16,0 0 15,-1 24-15,1-24 16,0 0-16,0 0 16,0 0-16,-1 0 15,1 0-15,0 0 0,0 0 0,0 0 16,-1 0-16,1 0 0,0 0 0,0 0 15,0 0 1,-1 0-16,1 0 0,0 0 16,-25 25-1,-25-25 1</inkml:trace>
  <inkml:trace contextRef="#ctx0" brushRef="#br0" timeOffset="1809.28">15776 9302 0,'-25'0'0,"25"-25"0,25 0 0,0 0 15,0 25 1,-25-24-16,25 24 0,-1 0 15,1 0-15,0-25 0,0 25 16,0 25-16,-1-25 16,1 0-16,0 0 0,0 0 15,0 0-15,-1 0 0,1 0 16,0 0-16,0 0 16,0 0-16,-1 0 15,1 0-15,0 0 0,0 0 31</inkml:trace>
  <inkml:trace contextRef="#ctx0" brushRef="#br0" timeOffset="10900.17">8980 11162 0,'0'-25'0,"-25"25"16,25-25 15,-25 25-15,25-24 0,25 24 30,0 0-30,-1 0-16,1 0 16,0 0-16,25 0 15,-26 0-15,1 0 16,0 24-16,0-24 0,0 0 0,-1 0 16,1 0-16,0 0 15,25 0-15,-25 25 0,-1-25 0,1 0 16,0 0-16,0 0 0,0 0 15,-1 0-15,1 0 16,0 0-16,0 0 16,0 0-1,-50 0 17,0 0-17,0 0-15,0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1:44:10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18926 3473 0,'-24'0'0,"48"0"31,1 0 1,0 0-17,0 0 1,-25 24-16,25-24 16,-1 0-16,-24 25 15,25-25-15,-25 25 16,25-25-16,-25 25 0,0 0 15,0-1-15,25-24 16,-25 50-16,0-25 0,0 0 0,0 0 16,-25-1-16,25 1 0,0 0 15,0 25-15,0-26 0,-25 1 16,25 25-16,0-25 0,0-1 0,-25 1 16,25 0-16,0 25 0,0-26 0,0 1 15,-24 25-15,24 24 0,0-49 16,0 0-16,24 24 0,-24-24 15,0 0-15,0 0 0,25 0 0,-25-1 16,0 1-16,25 25 16,0-50-16,-25 25 0,0-1 15,25-24-15,-25 25 0,0 0 16,24-25-16,-24 25 16,0-50-1,0 0 16,-24 50-15,-1-25 0,25 25-16,0 0 15,-25-1-15,25 1 0,0 0 16,0 0-16,-25 0 0,25 0 16,0 24-16,0-24 0,0 0 0,0 0 15,0-1-15,0 26 0,0-25 0,0 0 16,0-1-16,0 26 0,0-25 15,0 0-15,25 49 16,-25-49-16,0 0 0,0-1 0,25-24 16,-25 25-16,0 0 0,0 0 0,0 0 0,25-25 15,-25 24-15,0 1 0,0 0 16,0 0-16,0 0 0,24-25 16,-24 24-16,0 1 0,0 0 15,-24 0 1,24 0-1,-25-1-15,0 1 16,0 0-16,0 0 16,1-25-16,24 25 0,-25-25 0,25 25 15,-25-25-15,0 0 0,0 24 16,1-24-16,24-24 16,-25 24-1,25-25 1,25 25 15,-25-25-31</inkml:trace>
  <inkml:trace contextRef="#ctx0" brushRef="#br0" timeOffset="698.16">20340 4341 0,'-25'-25'0,"1"0"16,-1 25-16,0 25 15,0-25-15,25 25 16,-25-25-16,25 25 0,-24-25 0,24 24 16,-25-24-16,25 25 0,-25 0 0,25 0 15,0 0-15,0-1 0,0 1 16,0 0-16,0 0 0,0 0 0,0-1 0,0 26 15,0-25-15,0 0 0,0-1 0,25 1 16,-25 0-16,0 0 0,25-25 0,-25 25 16,24 0-16,1-1 0,0-24 15,0 25-15,0-25 16,-1-25-16,1 25 0,-25-24 16,25 24-16,-25-25 0,0 0 15,25 0-15,-25 0 0</inkml:trace>
  <inkml:trace contextRef="#ctx0" brushRef="#br0" timeOffset="851.34">20390 4713 0,'0'149'31,"0"-124"-31,0-1 16,0 1-16,0 0 0,0 0 15,0-50 16</inkml:trace>
  <inkml:trace contextRef="#ctx0" brushRef="#br0" timeOffset="1186.3">20266 4638 0,'0'-24'0,"25"24"0,-1 0 16,1 0-16,-25-25 16,25 25-16,0 25 15,0-25-15,-1 0 16,1 0-16,-25 24 16,25-24-1,-25 25-15,25 0 16,-25 0-16,0 0 15,0-1-15,0 1 16,0 0-16,0 0 0,25-25 0,-25 25 16,0 0-16,0-1 15,24-24-15,1 0 16,-25-24 0,0-1-16,25 0 0</inkml:trace>
  <inkml:trace contextRef="#ctx0" brushRef="#br0" timeOffset="1345.68">20663 4465 0,'0'25'0,"0"-1"15,0 1-15,24-25 16,1 0-1</inkml:trace>
  <inkml:trace contextRef="#ctx0" brushRef="#br0" timeOffset="1746.88">20886 4713 0,'-25'25'0,"-25"-25"16,26 0 0,24 24-1,-25 1-15,25 0 16,0 0-16,0 0 16,0 0-16,25-25 31,-1 0-31,1-25 15,0 0 1,-25 0-16,25 25 16,-25-25-16,0 0 15,25 25-15,-25 25 32,25-25-32,-25 25 0,0 0 15,24 0-15,-24 0 16,25-1-16,0-24 15,-25-24 1,25 24-16,0-25 0</inkml:trace>
  <inkml:trace contextRef="#ctx0" brushRef="#br0" timeOffset="2479.34">21481 4291 0,'0'25'0,"0"0"0,0 0 16,0-1-16,0 1 0,0 0 15,0 0-15,0 0 0,0 24 0,0-24 16,0 0-16,0 0 0,25 24 0,-25-24 16,0 0-16,0 0 0,0-1 0,0 1 15,0 0-15,0 0 0,-25 0 16,25 0-16,0-1 0,-25-24 15,25 25-15,-24-25 16,24-25-16,-25 25 0,25-24 16,-25-1-16,25 0 0,0 0 15,0 0-15,0 0 16,0 1-16,25-1 16,-25 0-16,25 25 15,-1-25-15,1 25 0,-25-25 16,25 25-16,0 0 0,0 0 15,-25-24-15,49 24 0,-24 0 16,-25-25-16,25 25 0,0 0 0,-25-25 16,24 25-16,1-25 0,-25 0 15,25 25-15,-25-24 16,25 24-16,-25-25 0,0 0 16,-25 25-16,25-25 0,-25 25 31,25-25-31,-25 25 0,25 25 0,-24-25 31,24 25-31,0 0 0,0 0 16,0-1-16,0 1 0,0 0 0,0 0 15,0 0-15,24-25 0,-24 24 0,0 1 16,0 25-16,0-25 16,25-1-16,-25 26 0,0-25 15,25-25-15,-25 25 0,0 0 16,25-50-1</inkml:trace>
  <inkml:trace contextRef="#ctx0" brushRef="#br0" timeOffset="2929.09">21853 4688 0,'0'25'47,"0"0"-47,0-1 15,0 1-15,0 0 16,0 0-16,0 0 16,0 0-16,0-1 0,0 1 15,0 0 1,25-25-16,0 0 15,0 0-15,-25-25 16,24 25-16,-24-25 0,25 25 16,-25-24-16,25-1 0,-25 0 0,0 0 15,25 25-15,-25-25 16,0 0-16,0 1 16,0 48-1,0 1 1,0 0-1,0 0-15,0 0 0,0 0 16,0-1-16,25-24 16,-25 25-16,25-25 15,-1 0-15,1 0 16,-25-25-16,25 25 0,-25-24 0,25-1 16,-25 0-16</inkml:trace>
  <inkml:trace contextRef="#ctx0" brushRef="#br0" timeOffset="3129.34">22250 4713 0,'0'25'0,"-25"-1"0,25 26 15,0-25-15,-24 0 16,24 0-16,0-1 0,24 1 16,-24 0-1,25-25-15,0 0 16,0 0-1,-25-25-15,25 25 0,-1-25 16,-24 1-16,25-1 0</inkml:trace>
  <inkml:trace contextRef="#ctx0" brushRef="#br0" timeOffset="3442.13">22399 4762 0,'0'75'16,"0"-50"-16,0 0 15,0-1-15,0 1 0,0 0 16,0 0-16,0 0 16,0-1-16,0 1 0,0 0 0,0 0 0,0 0 15,0-1-15,0 1 0,0 0 0,0 0 16,0 0-16,0-1 16,0 1-16,0 0 0,-25-25 15,25 25-15,-25-50 16,1 0-1,24 0-15,0 1 16,0-1-16,0 0 16,0 0-16,24 25 0,-24-25 15,25 1-15,0-1 16,-25 0-16,25 25 0,0-25 0,-1 0 16,-24 1-16,25-1 15,0 0-15</inkml:trace>
  <inkml:trace contextRef="#ctx0" brushRef="#br0" timeOffset="7223.8">2357 8111 0,'0'-25'16,"0"1"0,0-1 15,0 0-16,-25 25 32,25 25-31,-25-25-16,25 25 16,-25-25-16,25 24 0,-24 1 15,24 0-15,-25 0 16,25 0-16,0-1 0,0 1 0,0 0 15,0 0-15,0 0 0,0-1 0,0 26 16,0-25-16,0 0 0,0-1 16,25 1-16,-25 0 0,0 0 0,0 0 0,0-1 15,24 1-15,-24 0 0,0 0 16,25 49-16,-25-49 0,0 0 16,25 24-16,-25-24 0,0 0 0,0 0 15,0 0-15,-25 49 0,25-49 16,0 0-16,-25 24 0,25-24 0,0 0 15,-24 0-15,-1 24 0,25-24 0,0 0 0,-25 0 16,25 0-16,-25-1 0,0 1 16,1 25-16,-1-25 0,0-1 15,0-24-15,25 25 0,-25-25 0,1 0 16,-1 0 0,25-25-16,25 25 31,-25-24-31,24 24 15,-24 24 1,25-24-16,-25 25 16,0 0-16,25-25 15,-25 25-15,0 0 0,0-1 16,0 1-16,0 0 0,25-25 16,-25 50-16,0-26 0,0 1 15,0 0-15,0 0 0,0 0 16,0-1-16,-25-24 0,25 25 0,0 0 15,0 0-15,0 0 0,0-1 16,0 1-16,0 0 0,0 0 0,0 0 16,0 0-16,-25 24 15,25-24-15,0 0 0,0 0 16,0-1-16,0 1 16,0 0-16,0 0 0,0 0 15,0-1-15,0 1 16,0 0-16,0 0 15,0 0-15,0-1 16,25-24-16,-25 25 0,0 0 16,0 0-16,0 0 15,25-25-15,-25 24 0,0 1 16,25-25-16,-1 0 16,-24 25-16,25-50 15,0 25-15,0-25 16,0 25-16,-25-24 15,24 24-15,1-25 0</inkml:trace>
  <inkml:trace contextRef="#ctx0" brushRef="#br0" timeOffset="16124.63">2530 9128 0,'0'-25'0,"0"1"15,0 48 32,0 1-31,0 0-16,0 0 0,0 0 15,0-1-15,0 1 0,0 0 0,0 0 0,0 0 16,0-1-16,0 1 0,0 0 0,0 0 0,0 0 16,0-1-16,0 1 0,0 0 15,0 0-15,25-25 0,-25 25 0,0-1 16,0 1-16,0-50 16,0 1-1,0-1 1,0 0-16,0 0 0,0 0 15,0 1-15,0-1 0,0 0 16,-25 0-16,25 0 0,0 1 16,0-1-16</inkml:trace>
  <inkml:trace contextRef="#ctx0" brushRef="#br0" timeOffset="16610.36">2530 9178 0,'-24'-50'0,"24"25"15,0 1-15,24 24 0,-24-25 16,25 25-1,0 0 1,0 0 0,0 0-1,-25 25-15,24-1 16,-24 1-16,0 0 16,0 0-16,0 0 0,0-1 15,-24 1-15,24 0 16,0 0-16,-25-25 0,25 25 0,-25-1 15,25 1 1,-25-25-16,50 0 31,-25-25-15,25 25 0,0 0-16,-1 0 15,1 0-15,0 0 16,-25 25-16,25-25 0,-25 25 15,25-25-15,-25 25 0,0 0 16,0-1-16,-25 1 16,25 0-16,-25 0 15,0 0-15,0-1 16,1-24-16,-1 25 16,25 0-16,-25-25 0,25-25 15,0 0 1,25 25-16,-25-24 0,0-1 15,25 25-15,-25-25 16,24 0-16</inkml:trace>
  <inkml:trace contextRef="#ctx0" brushRef="#br0" timeOffset="17081.41">2977 9327 0,'-25'0'0,"0"0"0,0 0 15,25 24 1,-24-24-16,24 25 16,-25-25-16,25 25 0,0 0 15,0 0 1,-25-1-16,25 1 0,0 0 15,25-25-15,-25 25 16,0 0-16,25-25 16,-1-25-1,-24 0 1,25 25-16,-25-25 0,25 25 16,-25-25-16,0 1 0,25-1 0,-25 0 15,0 50 32,25-25-47,-25 25 0,0-1 16,0 1-16,0 0 15,0 0-15,25-25 16,-1 25-16,1-50 16,0 25-1,-25-25-15,25 0 16</inkml:trace>
  <inkml:trace contextRef="#ctx0" brushRef="#br0" timeOffset="17821.16">3175 9351 0,'-24'0'15,"24"25"16,-25-25-31,25 25 16,0 0-16,0 0 16,0-1-16,0 1 15,0 0-15,0 0 16,25-25-16,-25 25 16,24-25-16,1 0 15,0 0-15,0-25 16,0 0-1,-1 0-15,-24 0 16,25 1-16,0-1 0,-25 0 0,25 0 16,-25 0-16,25 1 0,-25-26 15,0 25-15,24 0 0,-24 1 16,0-1-16,0 0 0,0 0 0,0-24 16,0 24-1,-24 25-15,24-25 0,-25 25 16,0 0-1,25 25-15,0 0 16,0-1-16,-25-24 0,25 25 16,0 25-16,0-25 0,0-1 0,0 1 15,0 0-15,0 0 0,0 24 16,25 1-16,-25-25 0,0 0 0,0-1 16,0 1-16,0 0 0,0 0 0,0 0 15,25-25-15,-25 24 16,25-24-16,-25-24 15,24-1 1,-24 0-16,25 0 0,-25 0 16,25 1-16,-25-1 15,25 25-15,-25-25 16,25 25 0,-25 25-16,24 0 15,-24-1 1,0 1-16,0 0 15,0 0-15,0 0 16,0-1 0,25-24-1,0 0 1,-25-24-16,0-1 16,0 0-16,25 0 15,-25 0-15,0 1 0,-25-1 0</inkml:trace>
  <inkml:trace contextRef="#ctx0" brushRef="#br0" timeOffset="18075.41">3027 8880 0,'0'25'0,"0"0"0,-25-25 0,25 24 0,-50 51 31,25-25-31,0-50 0,25 24 0,-24 1 0</inkml:trace>
  <inkml:trace contextRef="#ctx0" brushRef="#br0" timeOffset="20345.49">2307 13171 0,'0'-25'0,"0"1"16,-25 24-1,25-25 1,-24 25 0,24 25-1,-25-25-15,25 24 16,-25-24-16,25 25 0,0 0 15,-25-25-15,25 25 0,0 0 16,0 0-16,0-1 16,0 1-16,0 0 0,0 0 15,0 0-15,0-1 0,0 1 16,0 0-16,25 0 0,-25 0 16,0-1-16,25 26 0,-25-25 15,0 0-15,25-25 0,-25 49 0,24-24 16,-24 0-16,0 0 0,0 24 15,25-49-15,-25 25 0,0 0 0,0 0 16,0-1-16,-25 1 0,25 0 0,0 25 16,-24-26-16,24 1 0,-25 25 15,25-25-15,0-1 0,-25 1 16,25 0-16,-25-25 0,25 25 0,-25 0 16,25-1-16,-24-24 0,24 25 0,-25-25 15,25 25-15,0-50 31,0 0-15,25 25 0,-25-24-16,24 48 15,1 1 1,-25 0 0,25 0-16,-25 0 15,0 0-15,0-1 0,25-24 16,-25 25-16,0 0 0,0 0 15,0 0-15,25 24 0,-25-24 16,0 0-16,0 0 0,0-1 0,0 1 16,0 0-16,0 0 15,0 0-15,0-1 0,0 1 0,0 0 16,0 0-16,0 0 0,-25-1 0,25 1 16,0 0-16,0 0 15,0 0-15,0-1 0,0 1 0,0 0 16,0 0-16,0 0 15,0-1-15,0 1 16,0 0-16,25 0 16,-1-25 31,1-25-32,0 25 1,-25-25-16,0 0 0,25 1 15</inkml:trace>
  <inkml:trace contextRef="#ctx0" brushRef="#br0" timeOffset="26423.74">2878 13742 0,'24'0'0,"-24"-25"16,0 0-1,0 0 1,0 1 0,0-1-1,-24 25-15,-1 0 16,0 0 0,25 25-1,-25-25-15,25 24 0,-25 1 0,25 0 16,-24-25-16,24 25 0,0 0 0,0-1 15,-25 1-15,25 0 0,0 25 16,0-1-16,0-24 0,0 0 0,0 0 16,0-1-16,0 1 0,25 25 15,-25-25-15,0-1 0,24 1 16,1-25-16,-25 25 0,25-25 16,0 0-16,0 0 0,-25-25 15,49 0-15,-24 1 0,0-1 16,0 0-16,-25 0 0,25 0 15,-1-49 1,-24 49-16,0 0 0,25 1 0,-25-1 16,0 0-16,0 0 0,0 0 0,0 1 0,25 24 15,-25-25-15,0 0 0,0 0 16,0 0-16,0 1 0,-25-1 16,25 50-1,-25-25-15,25 24 16,0 1-16,0 0 15,-24 0-15,24 0 0,0-1 16,0 1-16,0 0 0,0 0 0,0 0 16,24 24-16,-24-24 0,0 0 0,0 0 15,0-1-15,0 1 0,0 0 0,0 0 16,0 0-16,0-1 16,25-24-1,-25-24 1,0-1-16,0 0 15,25-25-15,-25 26 0,0-1 16,25 0-16,-25 0 0,25 0 16,-25 1-16,24 24 15,-24-25-15,25 25 0,0 0 32,-25 25-32,0-1 0,0 1 15,0 0-15,0 0 16,0 0-16,0-1 0,0 26 15,0-25-15,0 0 0,0-1 16,25-24-16,-25 25 16,25-25-16,-1-25 0,1 1 15,0-1 1,-25 0-16,25 25 0,-25-25 0,25 0 16</inkml:trace>
  <inkml:trace contextRef="#ctx0" brushRef="#br0" timeOffset="27361.43">3498 13965 0,'-50'0'15,"25"25"1,25 0 0,0-1-16,-24-24 0,24 25 0,0 0 15,0 0-15,0 0 16,0-1-16,0 1 16,0 0-16,0 0 0,0 0 15,24-25-15,1 0 16,-25-25-1,25 25-15,-25-25 0,25 25 16,-25-25-16,25 0 0,-25 1 16,24-26-16,-24 25 15,0 0-15,0 1 0,25 24 16,-25-25-16,0 0 0,0 50 16,0 0-1,-25-1 1,25 1-16,0 0 0,25 0 15,-25 0-15,0-1 16,0 1-16,0 0 0,25 0 16,0-25-1,-25-25 1,25 25-16,-25-25 16,24 0-16,-24 1 15,0-1-15,25 0 16,-25 0-16,0 0 0,0 1 15,25 24-15,-25-25 0,0 50 47,0-1-47,0 1 16,0 0-16,0 0 0,0 0 16,0-1-1,0 1-15,25-25 0,-25 25 16,25-25-1,-1 0 1,-24-25-16,25 0 0,-25 1 16,25 24-16,-25-25 0,0 0 15,25 25-15,-25-25 0,0 0 16,25 1-16,-25-1 0,0 0 16,0 0-1,0 50 16,0 0-15,0 0-16,0-1 0,0 1 16,0 25-16,0-25 0,0-1 15,24 1-15,-24 0 16,25-25 0,0-25-16,0 0 15,-25 1-15,25-1 16,-25 0-16,0 0 0,25 0 15,-25 1-15,0-1 0,0 0 16,0 0-16</inkml:trace>
  <inkml:trace contextRef="#ctx0" brushRef="#br0" timeOffset="27741.59">3498 13866 0,'-25'0'0,"0"0"0,25-25 0,25 25 15,-25-25-15,0 0 16,25 1-16,0-1 16,-1 0-16,1 25 15,0 0 1,0 0-16,-25 25 16,25-25-16,-25 25 15,24-1-15,1-24 16,-25 25-16,25-25 0,-25 25 15,25-25-15,-25 25 0,0 0 16</inkml:trace>
  <inkml:trace contextRef="#ctx0" brushRef="#br0" timeOffset="154737.15">11832 3324 0,'0'-25'0,"0"0"31,-25 25 1,50 0 46,-25 25-63,0 0-15,0 0 16,0-1-16,25 1 16,-25 0-16,0 0 0,0 0 0,0-1 15,0 1-15,25 0 0,-25 0 16,0 24-16,0-24 0,0 25 0,25-25 15,-25 0-15,0-1 0,0 1 16,0 0-16,-25 0 0,25 0 16,0-1-1,0-48 17,0-1-17,0 0 1,0 0-16,0 0 0,-25 25 15,25-24-15,0-1 0</inkml:trace>
  <inkml:trace contextRef="#ctx0" brushRef="#br0" timeOffset="155302.73">11857 3373 0,'0'-24'15,"25"-1"-15,-25 0 0,0 50 32,0 0-17,25-25-15,-25 24 16,0 26-16,24-25 0,-24 0 0,0-1 15,0 1-15,25 0 0,-25 0 0,0 0 16,0-1-16,25-24 0,-25 25 0,0 0 16,0 0-16,25 0 0,-25 0 15,25-25-15,-1 0 32,-24-25-32,0 0 0,25 0 15,-25 0-15,0 0 0,25 1 0,-25-1 16,0 0-16,25-25 15,-25 1-15,0 24 0,0 0 0,0 0 16,0 1-16,25-1 16,-25 0-16,-25 25 15,25 25 1,25-25 0,-25 25-16,0-1 0,0 1 15,0 0-15,0 0 0,0 0 0,0-1 0,0 26 16,0-25-1,24 49-15,-24-49 0,0 0 0,0 0 0,0 0 16,0-1-16,0 1 0,25 0 16,-25 0-16,0 0 0,0-1 15,25-24-15,-25-24 16,25 24-16,-25-25 16</inkml:trace>
  <inkml:trace contextRef="#ctx0" brushRef="#br0" timeOffset="155921.79">12403 3646 0,'0'-25'15,"0"1"-15,-25 24 16,25 24-1,-25-24 1,25 25-16,0 0 16,-25-25-16,25 25 0,0 0 15,0 0-15,0-1 0,0 1 16,0 0-16,0 0 16,0 0-16,25-25 0,0 0 15,0 0 1,-25-25-16,24 0 0,-24 0 15,25 25-15,-25-25 0,0 1 16,25-1-16,-25 0 0,0 0 0,0 0 16,0 0-16,0 1 15,-25 24 17,25 24-32,0 1 0,0 0 15,0 0-15,0 0 0,0 0 0,0 24 16,0-24-16,0 0 15,0 0-15,0-1 0,25 1 0,-25 0 0,0 0 0,0 0 16,0 24-16,0 1 16,0-25-16,0-1 0,0 1 0,-25 0 15,25 0-15,0 0 0,0-1 16,-25-24-16,25 25 0,-24-25 16,-1 0-1,0 0-15,25-25 16,-25 25-16,25-24 15,0-1 1,25 0-16,-25 0 16,25 25-16,0-25 0,-25 1 15,24-1-15,-24 0 0,25 0 0,25-49 16,-50 49-16,25 0 0,0-49 16,-1 49-16</inkml:trace>
  <inkml:trace contextRef="#ctx0" brushRef="#br0" timeOffset="156689.94">12800 3373 0,'0'0'0,"-25"-24"0,25-26 31,0 25-15,-25 25-16,25-25 15,-25 25 1,0 0-1,25 25 1,-24-25-16,24 25 0,0 0 16,0 24-16,0-24 15,0 0-15,0 0 0,0 0 0,0-1 16,0 1-16,0 25 0,0-25 16,0 24-16,0-24 0,24 0 0,-24 0 15,0 0-15,0-1 0,25 1 0,-25 0 16,25 0-16,-25 0 15,25-25-15,0 24 0,-1-24 16,1 0 0,0-24-16,0 24 0,-25-25 15,25 0-15,-1 0 0,1-24 16,-25 24-16,25 0 16,-25 0-16,25 0 0,-25 0 0,0 1 15,0-1-15,25 0 0,-25 0 0,0 0 0,0 1 16,0-1-16,0 0 15,0 0-15,0 0 0,0 1 0,0-1 0,0 0 16,0 0-16,-25 0 16,25 1-16,0-1 15,-25 25 1,25 25-16,0-1 16,0 1-16,0 0 15,0 0-15,0 0 16,0-1-16,0 1 0,0 50 0,0-51 0,0 26 15,0-25-15,25 0 0,-25-1 0,0 26 16,0-25-16,0 0 0,0 0 0,0 24 16,25-49-16,-25 25 0,0 0 15,24-25-15,-24 25 0,25-25 16,0 0 0,-25-25-16,25 0 0,-25 0 15</inkml:trace>
  <inkml:trace contextRef="#ctx0" brushRef="#br0" timeOffset="157076.88">13221 3696 0,'25'0'16,"-25"25"-16,25-25 15,-25 25 1,25-25-16,-25 24 15,24-24 1,-24 25-16,0 0 16,-24-25-16,24 25 15,0 0-15,-25-25 0,25 24 16,0 1-16,-25-25 0,25 25 16,-25 0-16,25 0 15,-25-25-15,25 24 16,0 1 15,25-25-31,0 0 16,0 0-16,0 0 15,-1 0-15,1 0 16,0 0-16,0 0 0,0 0 16,-1 0-16,1 0 15</inkml:trace>
  <inkml:trace contextRef="#ctx0" brushRef="#br0" timeOffset="162457.96">7045 5407 0,'0'25'63,"0"0"-63,0 0 15,0 0-15,0-1 16,0 1-16,0 50 0,0-51 15,0 1-15,0 0 0,0 0 0,0 0 16,0 24-16,25-24 0,-25 0 16,0 0-16,0 0 0,0 24 0,0-24 15,0 0-15,0 0 0,0-1 16,-25-24 0,25-24-1,0-1-15,-25 25 16,25-25-16,0 0 0</inkml:trace>
  <inkml:trace contextRef="#ctx0" brushRef="#br0" timeOffset="162679.95">6995 5680 0,'25'-25'0,"0"25"0,0 0 16,-1 0-1,1 0-15,0-24 0,0 24 16,0 0-16,0 0 16,-1-25-16,1 25 15,-25-25 1,25 25-16,-25-25 16</inkml:trace>
  <inkml:trace contextRef="#ctx0" brushRef="#br0" timeOffset="162899.98">7268 5482 0,'25'49'0,"-50"-98"0,0 49 15,25-25-15,0 0 16,-24 25-16,24 25 31,0 0-15,0 0-16,0-1 16,0 1-16,0 0 0,0 0 0,0 0 15,24-1-15,-24 51 0,0-50 0,0-1 16,0 51-16,0-50 0,0 0 15,0-1-15,0 1 0,25-25 0,-25 25 16,0 0-16,0 0 0,0-1 16,25-24-1,-25-24-15</inkml:trace>
  <inkml:trace contextRef="#ctx0" brushRef="#br0" timeOffset="163391.76">7367 5928 0,'-24'0'15,"24"-24"1,24-1 0,-24 0-1,25 25 1,-25 25-1,25-25-15,-25 25 16,0-1-16,0 1 16,0 0-16,0 25 15,0-26-15,0 1 0,-25 0 0,25 0 16,-25 0-16,25-1 16,-24 1-16,-1 0 0,0 0 15,0-25 1,0 0-1,25-25-15,0 0 16,25 25 0,-25-25-16,25 25 15,0 0-15,0 0 16,-25 25 0,24-25-16,1 0 0,-25 25 0,25-25 15,-25 25-15,25-25 16,0 0-1,-1-25-15,1 0 16,0 0 0,0-24-16,-25 24 0,25 0 15,-25 0-15</inkml:trace>
  <inkml:trace contextRef="#ctx0" brushRef="#br0" timeOffset="163902.49">7764 5482 0,'0'-25'0,"-25"0"0,25 0 16,0 1-16,-24-1 0,-1 25 47,25 25-47,-25-1 15,25 1-15,0 0 16,0 0-16,0 0 0,0-1 16,0 1-16,0 0 0,25 0 15,-25 0-15,0-1 0,25 1 16,-1 0-16,-24 0 15,25 0-15,0-1 0,-25 1 16,25-25-16,-25 25 0,25 0 16,-25 0-16,0 0 15,24-25-15,-48 24 16,24 1 0,-25-25-16,25 25 15,-25-25-15,0 0 0,25 25 0,-25-25 16,1 0-16,24-25 15,0 0 1,0 0-16,24 25 16,-24-24-16,25-1 0,-25 0 15,25 0-15,-25 0 0,25 0 0</inkml:trace>
  <inkml:trace contextRef="#ctx0" brushRef="#br0" timeOffset="164417.18">8062 5407 0,'0'-24'0,"-25"24"0,0 0 16,25 24-1,-25-24-15,25 25 16,0 0-16,-24-25 16,24 25-16,0 0 0,0-1 15,0 1-15,0 0 0,0 25 0,0-26 16,0 1-16,0 0 0,0 49 16,0-49-16,0 0 0,0 0 0,0 0 15,24 0-15,-24-1 0,0 1 16,0 0-16,25-25 0,-25 25 15,25-25-15,0 0 0,-25-25 16,25 25-16,-25-25 0,24 25 0,1-25 16,-25 1-16,25-1 15,-25 0-15,0 0 0,25 0 0,-25 0 0,0 1 16,0-26-16,25 25 0,-25 0 16,0-24-16,-25 24 0,25 0 0,0 0 0,0 1 15,-25-1-15,25 0 0,0 0 16,-25 0-16,0 25 0,25-24 15,-24 24-15,-1 0 16,25 24 0,-25 1-16,50-25 15,-25 25-15,0 0 16,0 0-16,25-25 0</inkml:trace>
  <inkml:trace contextRef="#ctx0" brushRef="#br0" timeOffset="164913.37">8335 5779 0,'0'25'0,"-25"-25"0,25 25 16,-25-25-16,25 25 15,0 0-15,-25 0 16,25-1-16,-24 1 16,24 0-1,0 0-15,-25-25 16,25 25-1,25-25 32,-1 0-31,1 0-16,-25-25 16,25 25-16,0 0 15,0 0-15,-1 0 16,1 0-16,0 0 15,0 0 1,-25-25 0</inkml:trace>
  <inkml:trace contextRef="#ctx0" brushRef="#br0" timeOffset="165126.92">8409 5829 0,'0'0'16,"0"25"15,0 0-31,0 0 16,0-1-16,0 1 0,0 25 15,0-25-15,0-1 0,0 1 0,0 0 16,0 0-16,25 0 0,-25 24 0,0-24 15,0 0-15,0 0 16,0-1-16,0 1 0</inkml:trace>
  <inkml:trace contextRef="#ctx0" brushRef="#br0" timeOffset="171135.97">8831 6474 0,'25'0'47,"-25"-25"-47,0 0 16,24 25-16,-24-24 0,25 24 16,-25-25-16,0 0 0,25 25 15,-25-25-15,25 0 0,-25 1 0,0-1 16,25 0-16,-1 0 0,-24 0 15,0 1-15,25 24 0,-25-25 0,0 0 16,25 0-16,-25 0 16,0 1-16,0-1 15,-25 25-15,25-25 16,-25 25 0,1 0-1,24 25-15,-25 0 16,25-1-1,0 1-15,0 0 16,-25-25-16,25 25 0,0 0 0,0-1 16,0 1-16,25 0 0,-25 0 15,0 0-15,0-1 0,0 1 0,0 0 16,25 0-16,-25 0 16,24-1-16,-24 1 15,25-25-15,0 0 16,0 0-1,0 0-15,-25-25 16,24 25 0</inkml:trace>
  <inkml:trace contextRef="#ctx0" brushRef="#br0" timeOffset="172570.03">9153 6300 0,'-25'0'0,"25"-24"0,0-1 15,-24 25 16,24 25-15,0-1 0,0 1-16,0 0 0,0 0 15,0 0-15,0-1 16,0 1-16,24 0 16,-24 0-16,0 0 15,25-25-15,-25-25 16,25 25-1,-25-25-15,25 0 0,-25 0 16,0 1 0,0-1-16,0 0 0,0 0 15,0 0-15,-25 25 16,25-24-16,-25 24 16,25-25-1,0 50 1,25-25-1,0 0 1,-25 24-16,25-24 16,-1 0-16,1 0 15,0 0 1,0 25 0,-25-50 30,-25 25 1,25 25-31,-25-25 0,25 25-16,0 0 15,0 0-15,0-1 16,-25-24-16,25 25 15,25 0-15,-25 0 16,25-25 0,0 0-1,-25-25 1,25 0-16,-25 0 16,0 1-16,0-1 15,0 0-15,0 0 31,0 50-31,0 0 32,0 0-32,0-1 15,25 1-15,-25 0 0,0 0 16,24-25 0,-24 25-16,25-25 15,-25-25-15,25 25 16,-25-25-16,0 0 15,25 25-15,-25-25 0,0 1 16,0-1 0,0 0-1,0 50 17,25 0-32,-25-1 15,0 1-15,0 0 16,0-50 31,0 0-32,24 25-15,-24-24 0,0-1 16,25 0 0,-25 0-16,25 25 15,-25 25 1,25-25-1,-25 25-15,0 0 16,0-1-16,0 1 16,25 0-16,-25 0 15,24-25 1,-24-25-16,25 25 16,-25-25-16,25 0 0,-25 1 15,25 24-15</inkml:trace>
  <inkml:trace contextRef="#ctx0" brushRef="#br0" timeOffset="173090.91">9798 6325 0,'-25'0'0,"25"-25"0,-24 25 0,24 25 16,-25-25 0,25 25-16,0 0 15,-25 0-15,25-1 16,25 1-1,-25 0-15,25-25 16,-1 0 0,-24-25-1,0 0-15,25 25 0,-25-24 16,0-1-16,25 25 0,-25-25 16,0 0-16,0 50 31,0 0-16,0 0-15,-25 24 16,25-24-16,0 0 0,0 0 0,0-1 16,0 1-16,0 0 0,0 25 0,0-26 15,-25-24-15,25 25 0,0 25 0,0-25 16,0 24-16,0-24 16,0 0-16,-24 0 0,24 0 15,-25-1-15,0-24 16,0-24-1,0 24 1,25-25-16,0 0 16,0 0-16,0 0 0,25 0 15,-25 1-15,25-1 16,-25 0-16,25 0 0,-25 0 16,25 1-16,-25-1 0,24 0 15,-24-49-15,0 49 16,0 0-16,25-25 0,-25 26 0,0-1 15</inkml:trace>
  <inkml:trace contextRef="#ctx0" brushRef="#br0" timeOffset="173395.98">9575 6003 0,'-50'25'0,"50"24"32,25-49-17,-25-25-15,25 25 0,0-24 16,0-1-16,-1 0 16,-24 0-16,0 0 15,0 1-15,-24-1 16,-1 25-1,0 0-15,0 0 0,0 0 16,1 25 0,-26-25-16,50 24 0,-25-24 0,0 0 0,1 25 15,-1-25-15,0 25 0</inkml:trace>
  <inkml:trace contextRef="#ctx0" brushRef="#br0" timeOffset="173964.95">8831 6052 0,'0'-24'32,"-25"24"-17,25 24-15,-25 1 16,25 0-1,0 0-15,-25-25 0,25 25 16,0-1-16,0 1 0,0 0 16,0 0-16,0 0 0,0-1 15,0 26-15,25-25 0,-25 0 0,0-1 16,0 1-16,25 0 0,-25 0 16,0 0-16,25-1 0,-25 1 0,25 0 15,-1-25-15,1 25 0,0-25 16,0 0-16,0 0 0</inkml:trace>
  <inkml:trace contextRef="#ctx0" brushRef="#br0" timeOffset="174388.91">10195 6102 0,'25'0'0,"-25"-25"16,25 25-16,-25 25 16,24-25-1,-24 25-15,0 0 0,0-1 16,0 1-16,0 0 0,0 0 0,0 0 15,0 49-15,-24-49 0,24 0 0,-25-1 16,25 1-16,-25 25 0,-49 49 16,24-49-16,25-1 0,-49 1 0</inkml:trace>
  <inkml:trace contextRef="#ctx0" brushRef="#br0" timeOffset="205382.62">15677 7813 0,'-25'0'15,"25"-24"1,0 48 0,0 1 15,0 0-16,0 0-15,0 0 16,0-1-16,0 26 0,0-25 16,0 0-16,0 0 0,0-1 0,0 1 15,0 0-15,0 0 0,0 0 0,0-1 16,0 1-16,0 0 0,0 0 0,0 0 16,0-1-16,0 1 15,0 0-15,0 0 0,0 0 16,0-50 15,0 0-31,0 0 16,0 0-16</inkml:trace>
  <inkml:trace contextRef="#ctx0" brushRef="#br0" timeOffset="205761.2">15677 7838 0,'25'0'0,"0"0"15,-25 25 1,24-25-16,-24 25 15,25 0-15,-25-1 0,25 1 16,0 0-16,-25 0 16,25 0-16,-25 0 0,24-1 0,1 1 15,-25 0-15,25 0 0,-25 0 16,25-1-16,-25 1 16,0 0-16,25-25 0,-25 25 15,0 0-15,24-25 16,-24-25 15,-24 25-31,24-25 0,0 0 16,0 0-16</inkml:trace>
  <inkml:trace contextRef="#ctx0" brushRef="#br0" timeOffset="206049.11">15925 7813 0,'0'-24'0,"0"73"47,0-24-47,0 0 0,25-25 0,-25 25 0,0-1 0,0 1 16,0 25-16,0-25 0,0 0 0,0-1 15,0 51-15,0-50 0,0-1 16,0 1-16,0 0 0,0 0 0,0 0 16,0-1-16,0 1 0,0 0 15,0 0-15,0-50 32</inkml:trace>
  <inkml:trace contextRef="#ctx0" brushRef="#br0" timeOffset="206643.92">16173 8260 0,'0'-25'0,"0"0"16,0 1 0,0-1-1,0 0-15,-25 25 32,0 0-32,1 0 15,-1 0 1,25 25-16,-25-25 0,25 25 15,0-1-15,-25-24 0,25 25 16,0 0-16,0 0 0,0 0 16,-25-1-16,25 1 0,0 0 15,25-25-15,-25 25 0,0 0 16,25-25-16,-25 24 16,25-24-16,-25-24 0,25 24 15,-1-25-15,1 0 16,-25 0-16,25 25 15,-25-25-15,0 1 0,25-1 0,-25 0 16,0 0 0,0 50-1,0 0 1,0 0 0,0-1-16,0 1 15,0 0-15,25-25 0,-25 25 16,0 0-16,24-25 0,-24 24 15,25-24-15,0 0 16,0-24 15</inkml:trace>
  <inkml:trace contextRef="#ctx0" brushRef="#br0" timeOffset="207102.11">16322 8409 0,'0'-25'0,"0"0"0,0 0 0,0 1 16,25 24 15,-25 24-15,24-24-16,-24 25 15,0 0-15,0 0 0,0 0 16,0-1-16,0 1 15,0 0-15,0 0 0,-24 0 16,24-1-16,-25 1 16,0 0-16,0 0 0,0-25 15,1 0 1,-1 0 0,25-25-16,0 0 15,25 25 1,-25-25-16,24 25 0,1 0 15,0 0 1,-25 25-16,25-25 0,0 25 16,-1 0-1,1 0 1,0-25 0,0 0-1,-25-25-15,25 0 16,-25 0-16,24 0 0,26-24 15</inkml:trace>
  <inkml:trace contextRef="#ctx0" brushRef="#br0" timeOffset="207654.19">16719 7962 0,'0'-25'0,"0"1"15,0-1-15,0 0 0,0 0 0,-25 25 16,25-25-16,-25 25 15,0 0 1,25 25 0,-25-25-16,25 25 15,0 0-15,0 0 0,0-1 16,0 1-16,0 0 16,0 0-16,25 0 0,-25 0 15,25-1-15,-25 1 16,25 0-16,-25 0 0,25 0 15,0-1-15,-25 1 16,24-25-16,-24 25 0,25 0 16,-25 0-16,0-1 15,0 1-15,0 0 16,-25-25-16,25 25 16,-24-25-16,24 25 0,-25-25 15,0 0-15,0 0 16,0 0-16,0 0 15,25-25 1,0 0-16,25 25 16,-25-25-16,25 0 0,-25 1 0,25-1 15,-25 0-15,25 25 0,-25-25 0,25 0 16</inkml:trace>
  <inkml:trace contextRef="#ctx0" brushRef="#br0" timeOffset="208155.35">17041 7937 0,'0'-24'0,"-25"24"16,25-25-16,-24 25 0,24-25 15,-25 25 1,25 25-16,-25 0 15,25-1 1,0 1-16,0 0 0,0 0 16,0 0-16,0 0 0,0-1 0,0 1 15,0 25-15,0-25 0,0-1 16,0 26-16,0-25 0,0 0 0,0-1 0,0 1 16,25-25-16,-25 25 0,0 0 0,25-25 15,-25 25-15,24-25 0,1 24 16,0-24-16,-25-24 0,25 24 15,-25-25-15,25 25 0,-25-25 16,24 25-16,1-50 16,-25 26-16,0-1 0,25 0 0,-25 0 0,0 0 15,0 1-15,0-1 0,0 0 16,0 0-16,0 0 0,0-49 0,-25 24 16,25 25-16,-25 1 0,25-1 15,-24 0-15,-1 0 16,0 25-16,0 0 15,25 25-15,-25-25 16,25 25-16,0 0 0,0-1 16,0 1-16,0 0 0,0 0 15,25-25-15,-25 25 0</inkml:trace>
  <inkml:trace contextRef="#ctx0" brushRef="#br0" timeOffset="208549.21">17314 8260 0,'0'25'0,"0"0"63,-25-25-63,25 24 15,0 1-15,-25 0 16,25 0 0,0 0-16,-24-25 15,48 24-15,-24 1 16,25-25 0,0 0-16,0 0 15,0 0-15,-1 0 16,1 0-16,-25-25 15,25 25-15,0 0 0,0 0 16,-1 0-16,-24-24 16,25 24-16,0 0 15,-25-25 1,-25 0 0</inkml:trace>
  <inkml:trace contextRef="#ctx0" brushRef="#br0" timeOffset="208762.18">17463 8310 0,'-25'0'16,"25"24"0,0 1-16,0 0 0,0 0 15,0 24-15,0-24 16,0 0-16,0 0 0,0 0 0,0-1 0,0 1 15,0 0-15,25 0 0,-25 0 0,0-1 0,0 1 16,0 0-16,0 0 16,-25-25-16,25 25 0,0-1 0</inkml:trace>
  <inkml:trace contextRef="#ctx0" brushRef="#br0" timeOffset="-202887.79">15354 12502 0,'0'-25'0,"0"0"15,-24 50 16,24 0 1,-25-25-32,0 0 31,25-25 0,-25 25-31,25-25 16,0 0-16,0 0 15,0 1-15,25 24 0,-25-25 16,0 0 0,25 25-1,-25 25 1,25-25-16,-25 25 16,24-1-16,-24 1 0,0 0 15,0 0-15,0 24 0,0 1 16,0-25-16,0 0 0,0-1 0,-24 1 15,24 0-15,0 0 0,-25 0 16,0-1-16,25 1 0,-25 0 0,0 0 16,25 0-16,-24-25 0,-1 24 15,0 1-15,0-25 0,0 0 16,25-25 0,0 1-16,0-1 0,0 0 15,0 0-15,25 0 0,-25 1 16,0-1-1,25 25-15,0-25 0,0 25 16,-1 0-16,-24 25 0,25-25 16,-25 25-16,25-25 0,-25 24 15,25 1-15,-25 0 0,25-25 16,-25 25-16,24 0 16,-24-1-16,25-24 0,0 0 15,0 0-15,0-24 16,-1 24-1,-24-25-15,25 0 0,-25 0 0,25 0 0</inkml:trace>
  <inkml:trace contextRef="#ctx0" brushRef="#br0" timeOffset="-202148.7">15727 12353 0,'0'-25'0,"0"50"31,0 0-15,0-1-16,0 1 15,0 0-15,0 0 0,0 0 0,24-1 16,-24 1-16,0 25 0,0-25 16,0-1-16,25 1 0,-25 0 0,0 25 15,0-26-15,0 1 0,0 0 16,0 0-16,0 0 0,-25-25 31,25-25-15,0 0-16,-24 0 15,24 0-15,0 1 0,0-1 16,24 25-16,-24-25 0,0 0 0,0 0 16,25 25-16,-25-24 15,25 24-15,-25-25 16,25 25-16,0 0 0,-1 0 16,-24-25-16,25 25 15,0 0-15,0 0 0,-25-25 0,25 25 16,-1-25-16,1 25 15,-25-24-15,0-1 16,25 25-16,-25-25 16,0 0-16,0 0 15,-25 25 1,25-24-16,0-1 0,0 0 16,0 50 15,0 0-31,0-1 15,0 1-15,0 0 0,25 0 16,-25 0-16,0-1 0,0 1 0,0 0 0,0 0 16,0 0-16,0-1 15,0 51-15,0-50 0,0-1 0,0 1 0,0 0 16,25 0-16,-25 0 0,0-1 16,0 1-16,0 0 15,0-50-15,25 25 16,-25-25-16,0 1 15,24-1-15</inkml:trace>
  <inkml:trace contextRef="#ctx0" brushRef="#br0" timeOffset="-201396.43">16471 12378 0,'-25'-25'16,"0"25"-16,0 0 0,0 0 16,25 25-1,0-1-15,-24-24 0,24 25 16,0 0-16,0 0 0,0 0 15,-25-25-15,25 24 0,0 1 16,0 0-16,0 0 0,0 0 0,0-1 16,0 1-16,0 25 15,0-25-15,0-1 0,0 1 16,25 0-16,-25 0 16,0 0-16,24-25 0,-24 24 0,25-24 15,0 0 1,0 0-16,0 0 15,-25-24-15,24 24 0,-24-25 16,25 25-16,0-25 0,-25 0 16,25 25-16,-25-25 0,25 25 0,-25-24 0,0-1 0,24 25 15,-24-25-15,25 0 0,-25 0 16,25 1-16,-25-1 0,0 0 0,25 0 16,-25 0-16,0 1 15,0-1-15,0 0 0,-25 25 16,25-25-16,0 0 15,-25 25-15,25-24 0,-25 24 32,1 24-17,24 1 1,0 0 0,-25-25-16,25 25 0,0 0 0,0-1 15,-25 1-15,25 0 0,0 0 16,0 0-16,0-1 0,0 1 0,0 0 15,0 0-15,0 0 0,0 24 16,0-24-16,0 0 16,25 0-16,-25-1 0,25-24 15,-25 25-15,24-25 0,1 0 0,-25 25 16,25-25-16,0 0 0,0 0 16,0 0-16,-1 0 15,1 0-15,-25-25 0,25 25 16,-25-25-16,25 1 0,-25-1 15</inkml:trace>
  <inkml:trace contextRef="#ctx0" brushRef="#br0" timeOffset="-190291.88">13866 14858 0,'0'-25'0,"25"0"16,-25 1 0,25 24-16,-25-25 15,0 0-15,0 0 31,0 50 1,-25-25-17,25 25-15,0 0 16,-25-1-16,25 1 0,0 0 0,0 0 16,0 0-16,-25-25 0,25 49 15,0-24-15,-24 25 0,24-26 0,0 1 0,0 0 16,-25 25-16,25-26 0,0 1 0,-25 0 0,25 0 15,0 0-15,-25 24 0,25 1 16,-25-25-16,25 0 0,0-1 16,-24-24-16,24 25 0,24-50 31,-24 1-15,0-1-16,25 0 15,-25 0-15,25 0 0,-25 0 0,25-24 16</inkml:trace>
  <inkml:trace contextRef="#ctx0" brushRef="#br0" timeOffset="-189951.1">13990 14734 0,'0'-25'0,"0"50"31,25 0-15,-25 0-16,0-1 15,0 1-15,0 25 0,25-25 16,-25-1-16,0 1 0,0 0 0,0 25 0,25-26 16,-25 1-16,0 0 0,0 0 15,0 24-15,24-24 0,-24 0 0,0 25 16,0-26-16,0 1 15,0 0-15,0 0 0,0 0 16,0 0-16,0-1 16,-24-48-1,-1-1 1</inkml:trace>
  <inkml:trace contextRef="#ctx0" brushRef="#br0" timeOffset="-189735.44">13866 15255 0,'-25'0'16,"50"0"0,0 0-1,-25-25-15,25 25 16,0 0-16,-1 0 0,1 0 15,0 0-15,-25-25 0,25 25 16,0 0-16,-25-25 16,24 25-16,-24-24 0,25 24 0</inkml:trace>
  <inkml:trace contextRef="#ctx0" brushRef="#br0" timeOffset="-189187.7">14139 15354 0,'25'0'0,"0"-50"32,-1 50-32,-24-24 15,25 24-15,-25-25 0,25 0 0,-25 0 16,25 0-16,-25 1 15,25-26-15,-1 25 0,-24 0 16,25 25-16,-25-24 0,0-1 0,25 0 0,-25 0 16,0 0-16,0 1 0,0-1 15,0 0-15,0 0 16,0 0-16,-25 25 16,25-24-16,-25 24 15,1 0 1,-1 0-1,25 24 1,0 1 0,-25 0-1,25 0-15,0 0 0,0-1 16,0 1-16,0 25 16,0-25-16,0-1 0,0 1 0,0 0 0,0 0 15,0 0-15,0-1 0,0 26 0,0-25 16,0 0-16,0-1 0,0 1 0,25-25 15,-25 25-15,0 0 0,0 0 0,0 0 0,0-1 16,25 1-16,-25 0 16,24-25-16,1 0 15,0 0-15,-25-25 16,50 0-16,-50 1 16,24-26-16,1 50 0,-25-25 0</inkml:trace>
  <inkml:trace contextRef="#ctx0" brushRef="#br0" timeOffset="-188421.41">15255 14833 0,'0'-49'16,"-25"49"-16,1 0 31,-1 0-31,0 0 16,25 24-16,-25-24 16,25 25-16,0 0 0,0 0 15,0 0-15,0-1 16,0 1-16,0 0 15,25-25-15,0 50 16,0-26-16,-1 1 0,1 0 16,-25 0-16,25-25 15,-25 25-15,25-1 0,-25 1 16,0 0-16,0 0 16,0 0-16,0-1 15,-25-24-15,25 25 16,-25-25-16,25 25 0,-25-25 0,25 25 15,-24-25-15,-1 25 16,0-25-16,0 0 16,25-25-16,-25 25 0,25-25 15,0 0-15,0 0 16,25 25-16,-25-24 16,25-1-16,0 0 15,0 0-15,-1 0 16</inkml:trace>
  <inkml:trace contextRef="#ctx0" brushRef="#br0" timeOffset="-187876.43">15553 14784 0,'-25'0'16,"0"0"-16,0 0 16,25 24-16,-24-24 15,24 25-15,-25 0 0,25 0 16,-25 0-16,25-1 15,0 1-15,0 0 0,0 0 16,0 0-16,0-1 0,25 1 16,-25 0-16,0 0 0,0 24 0,0-24 15,0 0-15,25 0 0,-25 0 0,0-1 16,24 1-16,1-25 16,0 0-16,0 0 15,0 0-15,-1-25 16,-24 1-16,25 24 0,0-25 0,-25 0 15,25 0-15,0-24 16,-25 24-16,0 0 0,25 0 0,-25 0 16,0 1-16,0-1 0,0 0 0,0 0 0,0 0 15,0 1-15,0-1 0,-25 25 0,25-25 16,-25-25-16,0 50 0,25-24 16,-25 24-16,0-25 15,1 25-15,24 25 0,-25-25 16,25 24-16,0 1 15,0 0-15,25-25 16,-25 25-16</inkml:trace>
  <inkml:trace contextRef="#ctx0" brushRef="#br0" timeOffset="-187435.12">15925 15156 0,'0'24'0,"0"1"0,-25-25 15,25 25-15,0 0 0,-25-25 0,25 25 16,0-1-16,-24-24 0,24 25 15,-25 0-15,25 0 0,-25-25 16,25 25-16,0 0 0,-25-25 16,25 24-16,0 1 15,25-25 17,0 0-17,0-25-15,-1 25 0,1 0 16,0 0-1,-25-24-15,25 24 0,0 0 16,-1 0-16,1 0 0,0 0 16,0 0-1,0-25 1,-25 0 15</inkml:trace>
  <inkml:trace contextRef="#ctx0" brushRef="#br0" timeOffset="-187207.55">16024 15205 0,'0'25'0,"-25"-25"0,25 25 15,0 0 1,0-1-16,0 1 0,0 0 15,0 0-15,0 0 0,0 24 16,0-24-16,0 0 0,0 0 0,0 0 16,0-1-16,0 1 0,-24 0 0,24 25 15,0-26-15,0 1 0,-25 0 16</inkml:trace>
  <inkml:trace contextRef="#ctx0" brushRef="#br0" timeOffset="-185666.81">13841 13915 0,'0'-24'15,"0"48"32,0 1-31,0 0 0,0 0-16,0 0 15,0-1-15,25 1 16,-25 0-16,0 0 0,0 0 15,0-1-15,0 1 16,0 0-16,0 0 16,0 0-16,0-1 15,25-24 1,-25-24 0,0-1-1,0 0-15,0 0 16</inkml:trace>
  <inkml:trace contextRef="#ctx0" brushRef="#br0" timeOffset="-185323.61">14015 13915 0,'0'-24'16,"0"-1"-16,0 50 16,0-1-1,0 1-15,0 0 16,0 0-16,0 0 0,0-1 16,0 1-16,0 0 0,25 0 15,-25 0-15,0-1 0,0 1 16,0 0-16,0 0 0,0 0 15,0-1-15,0 1 16,0 0 0,25-50-1,-25 0 1,0 1-16,0-1 16</inkml:trace>
  <inkml:trace contextRef="#ctx0" brushRef="#br0" timeOffset="-184956.99">14288 13940 0,'-25'-25'0,"25"50"16,-25-25-16,25 25 15,0 0 1,0 0-16,0-1 0,0 1 16,0 25-16,0-25 15,0-1-15,0 1 0,0 0 16,0 0-16,0 0 0,0-1 15,0 1-15,25-25 16,-25-25 15,-25 1-31,25-1 16,0 0-16</inkml:trace>
  <inkml:trace contextRef="#ctx0" brushRef="#br0" timeOffset="-184441.34">13618 13841 0,'0'0'16,"25"-25"15,0 25-16,0 0-15,-25 25 16,24-25-16,1 0 0,0 0 0,0 0 16,0 0-16,-1 0 0,1 0 15,0 0-15,25 0 0,-26 0 16,1 0-16,0 0 0,0 0 0,0 0 16,-1 0-16,1 0 0,0 0 0,0 0 15,0 0-15,-1 0 0,1 0 16,0 0-16,0 0 0,0 0 15,-1 0-15,1 0 0,0 0 16,0 0-16,0 0 0,-1 0 16,1 0-16,-25 25 31,-25-25-15,1 0-16</inkml:trace>
  <inkml:trace contextRef="#ctx0" brushRef="#br0" timeOffset="-183933.54">13618 14263 0,'-25'24'0,"25"-48"16,25 24 15,0 0-16,-25-25-15,25 25 16,0 0-16,-1 0 0,1 0 16,0 0-16,0 0 15,0 0-15,-1 25 0,1-25 16,0 0-16,25 0 16,-26 0-16,1 24 0,0-24 0,0 0 15,0 0-15,-25 25 0,24-25 0,1 0 16,0 0-16,0 0 0,-25 25 0,25-25 15,-1 0-15,1 0 16,0 0-16,0 0 0,0 0 16,-25 25-16,24-25 0,1 0 15,0 0-15,0 0 16,0 0 0,-1 0-16</inkml:trace>
  <inkml:trace contextRef="#ctx0" brushRef="#br0" timeOffset="-182996.11">15925 13965 0,'0'-25'15,"-25"25"-15,0 0 16,25-25-16,0 50 47,0 0-32,0 0-15,0 0 16,0-1-16,0 1 0,0 25 16,0-1-16,25-24 0,-25 0 15,0 0-15,0 0 0,0-1 0,0 1 0,0 0 16,0 0 0,0 0-16,0 0 0,0-50 31,0 0-16,0 0-15,0 0 0,25 25 16,-25-25-16,0 1 0,0-1 0,0 0 16</inkml:trace>
  <inkml:trace contextRef="#ctx0" brushRef="#br0" timeOffset="-182680.36">16049 13940 0,'0'25'0,"-25"-25"16,25 25-16,0 0 16,0-1-16,0 1 15,0 0-15,0 0 0,0 0 16,0 24-16,0-24 15,25 0-15,-25 0 0,0-1 16,0 1-16,0 0 16,0-50 15,0 0-15,0 1-16,0-1 0,-25 25 15</inkml:trace>
  <inkml:trace contextRef="#ctx0" brushRef="#br0" timeOffset="-182300.12">15702 13891 0,'-25'0'15,"50"-25"-15,0 25 16,-1 0-16,1 0 0,0 0 16,0 0-16,0 0 15,-1 0-15,1 0 0,0 0 16,0 0-16,0 0 0,-1 0 0,1 0 15,0 0-15,0 25 16,0-25-16,-1 0 0,1 0 16,0 0-16,-25 24 15,25-24-15,-25 25 16,-25-25 0,25 25-1,-25-25-15</inkml:trace>
  <inkml:trace contextRef="#ctx0" brushRef="#br0" timeOffset="-181926.62">15652 14337 0,'-25'25'0,"50"-25"47,0 0-47,0 0 16,0 0-16,-1 0 15,1 0-15,0 0 16,0 0-16,0 0 0,-1 0 0,1 0 15,0 0-15,0 0 0,0 0 16,-1 0-16,1 0 0,25 0 16,-25 0-16,-1 0 15,1 25-15,0-25 0,0 0 16,0 0-16,-1 0 16,1 0-16</inkml:trace>
  <inkml:trace contextRef="#ctx0" brushRef="#br0" timeOffset="-180650.54">14635 15404 0,'0'25'0,"0"-1"16,-25-24 0,25 25-16,-24-25 31,24-25 0,0 1-15,24 24-16,-24-25 15,0 0-15,25 0 16,-25 0-16,25 25 16,0 0-1,-25 25 1,0 0-16,0 0 16,0 0-16,0-1 0,0 1 15,0 0-15,0 0 0,0 0 0,-25-1 16,25 1-16,0 0 0,-25-25 0,0 50 15,25-26-15,-24 1 0,-1 0 16,25 0-16,-25-25 0,0 25 16,0-25-16,0 0 15,1 0-15,24-25 16,-25 0 0,50 25-16,-25-25 0,0 0 15,24 25-15,-24-24 16,25 24-16,0-25 15,-25 50-15,25-25 0,0 24 16,0 1 0,-25 0-16,24-25 0,-24 25 15,25-25-15,-25 25 0,25-1 16,0 1-16,0-25 16,-1 0-1,1-25-15,0 1 0,-25-1 16,0 0-16,25 25 0,-25-25 0,0 0 15</inkml:trace>
  <inkml:trace contextRef="#ctx0" brushRef="#br0" timeOffset="-179897.46">15131 14610 0,'-25'0'0,"1"25"15,24 0 16,-25-25-31,25 24 16,-25-24-16,25 25 16,0 0-16,-25-25 15,25 25-15,0 0 16,-25-25-16,25 24 0,0 26 16,0-25-16,0 0 0,-24-25 0,24 24 0,0 1 15,0 0-15,0 0 16,0 0-16,0-1 0,0 1 0,0 0 15,0 0-15,0 0 0,0-1 0,0 1 16,0 0-16,0 0 0,0 0 0,0-1 0,24 1 16,-24 0-16,0 0 0,0 0 15,0 0-15,0-1 0,0 1 0,25-25 16,-25 25-16,0 0 0,25 0 0,-25-1 16,25 1-16,0-25 0,-1 25 15,-24 0-15,25-25 0,-25 25 0,25-25 16,-25 24-16,25-24 0,0 0 15,-1 0-15</inkml:trace>
  <inkml:trace contextRef="#ctx0" brushRef="#br0" timeOffset="-179184.44">16322 14734 0,'-25'25'0,"25"0"32,25-25-17,-25 24-15,0 1 16,25-25-16,-25 50 0,24-50 0,-24 25 16,0-1-16,25 1 0,0 25 15,-25-25-15,25 24 0,-25-24 16,0 0-16,0 0 0,25-1 0,-25 26 0,0-25 15,0 0-15,-25-1 0,25 1 0,0 50 16,-25-50-16,25-1 0,-25 51 16,25-50-16,0-1 0,0 1 0,-25 0 15,1 49-15,24-49 0,-25 0 16,25 0-16,-25 0 0,25-1 0,-25-24 16,25 25-16,-25-25 0</inkml:trace>
  <inkml:trace contextRef="#ctx0" brushRef="#br0" timeOffset="-178395.99">16669 15627 0,'0'-25'0,"25"-24"31,0 49-31,0 0 16,-25-25 0,0 50-16,24-25 15,-24 24 1,25 1-16,-25 0 15,0 0 1,-25 0-16,25-1 0,0 1 16,0 0-16,-24-25 0,24 25 15,0 0-15,-25-25 0,25 24 16,-25-24-16,25 25 0,-25-25 16,25 25-1,0-50 1,25 25 15,-25-25-31,25 25 16,0 0-1,-1 0 1,1 0-16,-25 25 0,25-25 16,-25 25-1,0 0-15,0 0 0,0-1 16,0 1-16,0 0 15,0 0-15,-25-25 16,25 25-16,-25-25 0,25 24 16,-24-24-16,-1 0 0,0 0 15,0 0-15,0 0 16,0 0-16,1-24 16,24-1 15,-25 25-31,25-25 15</inkml:trace>
  <inkml:trace contextRef="#ctx0" brushRef="#br0" timeOffset="-150015.42">9525 10021 0,'0'-25'0,"0"50"47,0-50 203,-24 25-141</inkml:trace>
  <inkml:trace contextRef="#ctx0" brushRef="#br0" timeOffset="-148045.2">9501 10021 0,'0'25'265,"-25"-25"-202,25 25-48,0 0 126,-25-25-125,25 24-1,0 1 48,-25-25-32,50 0 0,0 0 157,-25-25-48,0 1-93,0-1-16,0 0 48,25 25-79,-1 0 109,-24-25-93,0 0 46,25 0-46,-25 1-1,-25 24 1,25-25-16,0 0 16,0 0-1,-24 25-15,-1 0 31,0 0-31,0 0 16,25 25-16,-25-25 0,25 25 16,-24 0-16,-1-25 0,25 24 15,-25 1-15,0 0 0,25 0 16,0 0-16,-25 0 16,25-1-16,0 1 0,-25 0 0,25 0 0,0 0 15,0-1-15,25 1 0,-25 0 16,0 0-16,0 0 0,0-1 15,25-24-15,-25 25 0,0 0 16,25-25-16,-25 25 0,25-25 0,-25 25 16,25-25-16,-1 0 15,-24 24-15,25-24 0,0 0 16,0-24-16,0 24 16,-1 0-16,-24-25 0,25 25 0,0-25 15,0 0-15</inkml:trace>
  <inkml:trace contextRef="#ctx0" brushRef="#br0" timeOffset="-146819.39">9773 10319 0,'25'-25'0,"-25"0"31,0 0-15,0 1-1,-25-1 1,25 0 15,-24 25-15,24 25 0,-25-25-16,0 25 15,25-1 1,-25-24-16,25 25 0,0 0 15,0 0-15,-25 0 16,25-1-16,0 1 0,0 0 16,0 0-16,25-25 15,-25 25-15,25-25 16,0 0 0,-25-25-16,25 25 0,-1-25 15,1 0-15,-25 0 16,25 25-16,-25-24 0,0-1 15,25 0-15,-25 0 16,0 0 0,0 50-1,0 0 1,0 0-16,-25 0 16,25-1-16,25 1 15,-25 0-15,0 0 0,0 0 16,25-25-16,-25 24 15,0 1-15,24-25 0,1 0 16,-25-25 0,25 25-16,-25-24 15,25 24-15,-25-25 0,25 25 16,-25-25-16,24 0 0,-24 0 0,25 1 16,-25-1-16,25 25 0,-25-75 15,25 75-15,-25-24 0,0-1 16,25 0-16,-25 0 0,0 0 15,0 1-15,24 24 16,-24-25-16,0 0 0,0 0 16,-24 25-1,24-25-15,0 50 47,-25-25-47,25 25 16,0 0-16,0 0 15,0-1-15,0 1 0,-25 0 16,25 0-16,0 0 0,0-1 16,0 1-16,0 0 15,0 0-15,25-25 0,-25 25 0,0-1 16,0 1-16,0 0 0,25 0 16,-25 0-16,24-1 15,-24 1-15,25-25 0,-25 25 16,25-25-16,0 0 15,0 0-15,-1 0 16,-24-25 0,25 0-16,-25 1 0,25 24 0,-25-25 15,25 25-15,-25-25 0,0 0 0,0 0 16,25 25-16,-25-24 0,0-1 16,0 0-16,0 0 0,0 0 0,0 1 0,0-1 15,0 0-15,0 0 16,0 0-16,0 1 0,-25-1 0,25 0 15,0 0-15,-25 25 0,25-25 16,-25 0-16,0 25 16,1 0-16,-1 0 0,0 25 15,0-25-15,25 25 16,-25-25-16,1 0 0,24 25 0</inkml:trace>
  <inkml:trace contextRef="#ctx0" brushRef="#br0" timeOffset="-140977.18">22597 9971 0,'0'-24'0,"25"-1"15,-25 0-15,0 0 32,-25 25-1,25-25-31,25 25 16,-25-24-1,0 48 1,0 1-1,0 0-15,0 0 16,0 0-16,0-1 0,0 1 16,0 0-16,0 25 15,0-25-15,0 24 0,0 1 0,0-25 0,0-1 16,0 26-16,0-25 0,0 0 0,0-1 0,0 1 16,0 0-16,-25-25 0,25 50 15,0-26-15,0 1 0,0 0 16,-24-25-1,24-25 1,-25 0-16,25 1 16,0-1-16,0 0 15,0 0-15,0 0 0,0 1 0,0-1 16,0 0-16,0 0 0,0 0 16,0 1-1,25 24-15,-1 0 16,1 0-1,0 0-15,0 0 16,0-25-16,-1 25 16,1 0-1,0 0-15,-25-25 0,25 25 0,0-25 16,-1 0 0,-24 1-16,0-1 15,0 0 1,0 0-16,0 0 15,-24 25-15,24-25 0,0 1 16,0-1 0,0 50 15,0-1-31,0 1 16,0 0-16,0 0 15,0 25-15,0-26 0,0 1 0,0 25 0,-25-1 16,25-24-16,0 0 0,0 25 15,0-26-15,0 1 0,0 0 0,0 0 0,0 0 16,0-1-16,25 1 16,-25 0-16,24-25 15</inkml:trace>
  <inkml:trace contextRef="#ctx0" brushRef="#br0" timeOffset="-140478.64">23044 10319 0,'0'-25'16,"0"0"-1,25 25 16,-25 25-15,0 0 0,0 0-16,0-1 15,0 1-15,0 0 16,-25-25-16,25 25 0,0 0 0,-25-25 16,25 24-16,-25-24 0,25 25 0,-25-25 15,25 25-15,-24-25 0,-1 0 16,0 0 15,50 0-15,-25-25-16,25 25 15,-1 0 1,-24 25-16,25-25 0,-25 25 16,25-25-16,-25 25 15,25-25-15,0 0 16,0 0-16,-1 0 15,-24-25-15,25 25 0,0-25 16,-25 0-16,25 25 0,-25-25 16,25 1-16,-25-1 0,24 0 15,-24 0-15</inkml:trace>
  <inkml:trace contextRef="#ctx0" brushRef="#br0" timeOffset="-140095.36">23317 9996 0,'-25'0'16,"25"25"-16,0 0 15,0 0-15,0 0 16,0-1-16,0 1 0,0 0 0,0 0 16,0 0-16,0-1 0,0 1 15,0 25-15,0-25 0,0-1 0,25 1 16,-25 0-16,0 0 15,25-25-15,-25 25 0,24-25 16,1-25-16,0 25 16,0-25-16,0 0 15,-25 0-15,24 1 0,-24-1 0,0 0 16,25-25-16,-25 26 16,0-1-16,0-25 0,0 25 15,0 1-15,0-1 0,0 0 0,-25 0 16,25 0-16,0 0 15,-24 25-15,24-24 0,-25 24 0,0 0 16,0 0-16,0 0 16,1 0-16,24 24 0,-25-24 0,0 0 15,0 25-15,0-25 0</inkml:trace>
  <inkml:trace contextRef="#ctx0" brushRef="#br0" timeOffset="-138056.33">11088 10195 0,'-25'-25'0,"25"50"32,-25-25-32,1 25 15,-1-1 1,0 1-16,0 0 16,0 0-16,1 24 0,-1 1 15,0 0-15,0-26 0,0 1 16,1 25-16,-1-25 0,-50 123 15,26-73-15,-1-1 0,1-24 16,24-25-16,0 24 0,-25 26 16,1-26-16,24-24 15,0 0-15,25 0 0,25-25 32,-25-25-32,25 0 0,-25 0 15,25 25-15,-25-25 0</inkml:trace>
  <inkml:trace contextRef="#ctx0" brushRef="#br0" timeOffset="-137576.8">11187 10616 0,'0'-24'15,"25"24"-15,-25-25 0,0 0 16,0 0-16,-25 0 15,0 25 1,25-24 0,-24 48-16,-1-24 15,25 25 1,-25-25-16,25 25 0,-25 0 0,25 0 16,-25-1-16,25 1 0,-24 25 15,24-25-15,0 24 0,0-24 0,0 0 16,0 0-16,-25 24 0,25-24 0,0 0 15,0 0-15,0-1 0,25-24 16,-25 25-16,0 0 0,24 0 0,1-25 16,-25 25-16,25-50 15,0 25-15,0-25 0,-1 25 16,-24-25-16,25 25 0,-25-25 16,25 25-16</inkml:trace>
  <inkml:trace contextRef="#ctx0" brushRef="#br0" timeOffset="-137126.14">11361 10790 0,'0'-25'16,"-25"0"-16,0 25 0,0 0 16,1 0-1,-1 0-15,25 25 16,-25-25-16,25 25 0,0 0 15,-25 0-15,25-1 16,0 1-16,0 0 0,0 0 16,25-25-16,-25 25 0,0-1 15,25-24-15,0 0 16,-25-24 0,24 24-16,-24-25 15,25 0-15,0 25 0,-25-25 0,0 0 16,25 1-16,-25-1 0,0 0 15,0 0-15,25 25 16,-25 25 0,0 0-1,0 0-15,0-1 0,0 1 16,0 0-16,0 0 16,25 0-16,-25-1 0,24-24 15,-24 25-15,25-25 16,0 0-1,-25-25-15,25 1 0,-25-1 16,25 0-16</inkml:trace>
  <inkml:trace contextRef="#ctx0" brushRef="#br0" timeOffset="-136810.98">11733 10443 0,'-25'0'0,"0"0"0,25 25 16,-24-1-16,24 1 0,0 0 0,0 0 15,0 0-15,0-1 0,-25 26 16,25-25-16,0 0 0,0 74 15,0-74-15,0-1 0,0 26 0,0-25 16,0 24-16,0 1 0,0-25 16,0 0-16,0-1 0,25-24 15,-25 25-15,24-25 16,-24-25-16,25 25 0,-25-49 0,25 49 16,-25-25-16,0 0 0,0 0 0</inkml:trace>
  <inkml:trace contextRef="#ctx0" brushRef="#br0" timeOffset="-136444.7">11882 10616 0,'-25'0'0,"25"25"0,0 0 15,0 0-15,-25-25 0,25 25 0,0-1 16,0 1-16,0 0 0,0 0 15,0 0-15,0-1 0,0 1 0,0 25 16,0-25-16,0 24 0,0-24 16,0 0-16,0 0 15,25-25-15,-25-25 16,25 25-16,0-25 16,-25 0-16,24 25 0,-24-25 0,0 1 15,25-1-15,-25 0 0,0 0 16,25-24-16,-25 24 0,0 0 0,0 0 15,0 0-15,0 1 0,0-1 0,-25 0 16,25 0-16,-25 25 16,25-25-16,-24 25 0,24 25 15,-25-25-15</inkml:trace>
  <inkml:trace contextRef="#ctx0" brushRef="#br0" timeOffset="-135818.55">12130 10641 0,'0'25'46,"0"0"-46,0 0 16,0-1-16,0 1 0,0 0 16,0 0-16,0 24 0,0-24 15,0 0-15,0 0 0,0 0 0,0-1 16,0 1-16,0 0 0,-25-25 16,25 25-16,0 0 0,-25-25 31,25-25-31,0 0 15,0 0-15,0 0 16,0 1-16,25-1 16,-25 0-16,25 0 0,-25 0 15,25 25-15,-1 0 16,-24-24-16,25 24 0,0-25 16,0 25-16,-25-25 15,25 25-15,-25-25 0,24 25 16,-24-25-16,25 25 15,-25-24-15,0-1 16,-25 25-16,25-25 16,0 0-16,0 0 15,-24 25 1,24 25 0,24-25-16,-24 25 0,0 0 0,0 0 15,0 24-15,0-24 16,0 0-16,0 0 0,0-1 0,0 1 15,0 0-15,0 0 0,0 0 0,0-1 16,0 1-16,0 25 0,0-25 0,0-1 16,25 1-16,-25 0 15,0-50 1,0 0-16,0 1 16,0-1-16</inkml:trace>
  <inkml:trace contextRef="#ctx0" brushRef="#br0" timeOffset="-135542">12477 10418 0,'25'-25'0,"0"50"31,-25 0-16,0 0-15,25 24 16,-25-24-16,0 0 0,24 0 0,-24 24 0,0-24 16,0 0-16,0 0 0,0 24 15,0 1-15,0-1 0,0 1 0,0-25 16,0 0-16,-24-1 0,24 26 0,0-25 16,-25 0-16,25-1 0,0 1 0,-25 0 15,25 0-15,0 0 0</inkml:trace>
  <inkml:trace contextRef="#ctx0" brushRef="#br0" timeOffset="-135167">12676 11137 0,'0'-25'0,"0"1"0,0-1 15,24 25-15,-24-25 0,25 25 16,0 0-16,0 0 16,-25 25-1,25-25-15,-25 25 16,0-1-16,0 1 16,0 0-16,-25 0 15,25 0-15,-25-25 16,25 25-16,-25-25 0,25 24 0,-25 1 15,25 0-15,-24-25 0,24 25 16,24-25 0,1 0-1,0 0-15,-25-25 0,25 25 16,24 0-16,-24-25 0,0 25 0,25-25 0,-26 25 16,1-24-16,74-1 15,-49 0-15,49-25 0,-49 25 16,-25 1-16</inkml:trace>
  <inkml:trace contextRef="#ctx0" brushRef="#br0" timeOffset="-131890.27">22399 10889 0,'0'-25'0,"-25"25"63,25 25-47,-25 0-1,25 0-15,-24-25 16,24 25-1,0-50 1,-25 25-16,25-25 31,25 25-31,-25-25 0,0 0 16,24 25 0,-24-24-16,25 24 15,0 0 1,-25 24-16,0 1 15,0 0-15,0 0 16,0 0-16,0-1 16,0 1-16,0 0 0,-25 0 0,25 0 15,-25-25-15,25 24 0,-24-24 16,24 25-16,-25-25 0,0 25 16,0-25-16,0 0 15,1 0-15,-1-25 16,25 0-1,0 1 1,25 24-16,-1 0 16,1 0-1,0 0-15,0 0 16,-25 24-16,25-24 0,-25 25 16,24-25-16,1 0 0,-25 25 0,25-25 15,-25 25-15,25-25 0,0 0 16,-1 0-16,1-25 15,0 25-15,0-25 0,0 0 0</inkml:trace>
  <inkml:trace contextRef="#ctx0" brushRef="#br0" timeOffset="-131141.81">22821 10765 0,'-25'-25'0,"0"25"32,25 25-17,0 0-15,25-25 16,-25 25-16,0 0 0,0-1 0,0 1 16,0 0-16,0 0 0,0 0 0,0 24 15,0-24-15,0 0 0,0 24 16,0-24-16,25-25 0,-25 25 0,0 0 15,0 0-15,-25-25 16,0 0 0,25-25-1,0 0-15,-25 25 0,25-25 16,0 0-16,0 1 0,0-1 16,25 25-16,-25-25 15,0 0-15,25 25 0,-25-25 0,25 25 16,-25-24-16,24 24 0,1 0 15,0-25-15,0 25 16,0 0 0,-25-25-16,24 25 0,1 0 15,-25-25-15,25 25 0,-25-25 16,0 1-16,0-1 16,0 0-1,0 0 1,-25 25-16,25-25 15,0 50 1,0 0 0,-25-25-16,25 25 0,0 0 15,0-1-15,0 1 0,0 0 0,0 0 0,0 0 16,0-1-16,0 26 0,-24-50 0,24 25 16,0 24-16,0-24 0,0 0 0,0 0 15,0 0-15,0 0 0,24-25 16,-24 24-16,0-48 15,25 24-15</inkml:trace>
  <inkml:trace contextRef="#ctx0" brushRef="#br0" timeOffset="-130673.27">23168 11137 0,'0'-25'16,"0"1"0,0-1-1,25 0 1,-25 50 0,0 0-16,0-1 15,0 1-15,0 0 0,0 0 16,0 0-16,-25 0 15,25-1-15,-25 1 0,0 0 16,1 0-16,-1 0 16,0-25-16,25 24 0,-25-24 15,0 0-15,0 0 16,25-24-16,-24 24 16,24-25-16,24 25 15,1 0 1,0 0-16,0 0 15,0 25 1,0-25-16,-25 24 16,24-24-16,1 0 0,0 0 15,0 0-15,0 0 16,-1-24-16,1-1 0,0 0 16,0 0-16,-25 0 0,25 1 15,-1-1-15,-24 0 0</inkml:trace>
  <inkml:trace contextRef="#ctx0" brushRef="#br0" timeOffset="-130281.34">23540 10740 0,'-25'0'16,"25"-24"-16,0 48 0,-25-24 0,25 25 15,-24 0 1,24 0-16,0 0 0,0-1 16,0 1-16,0 0 0,0 0 0,0 0 15,-25-1-15,25 1 0,25-25 0,-25 25 16,0 25-16,0-26 0,0 1 16,0 0-16,24-25 0,1 25 15,0-25-15,0-25 16,0 25-16,-25-25 15,24 0-15,1 1 0,0-1 16,-25 0-16,0 0 16,25 0-16,-25 1 0,0-26 15,0 25-15,0 0 0,0 1 0,0-1 0,0 0 16,-25 25-16,25-25 0,-25 25 16,25-25-16,-25 25 0,1 0 15,-1 0-15,0 0 16,0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2T01:05:36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9426 11088 0,'0'-25'0,"-25"25"15,25-25 1,-24 25-16,-1 0 16,25-25-16,-25 25 15,0 25 1,0-25-16,0 0 16,25 25-16,-24-25 15,24 25-15,-25-25 0,25 24 16,0 1-16,-25 0 0,25 0 15,0 25-15,0-26 16,0 1-16,0 0 0,0 0 16,0 0-16,0-1 15,25 1-15,-25 0 0,0 0 16,25 0-16,-25-1 16,24-24-16,1 0 0,0 0 15,0 0-15,0-24 0,0 24 16,-1-25-16,1 0 15,0 25-15,-25-25 0,25 25 16</inkml:trace>
  <inkml:trace contextRef="#ctx0" brushRef="#br0" timeOffset="548.87">9699 11261 0,'-25'-24'16,"25"-1"0,-25 25-16,1 0 15,-1 25 1,0-25-16,25 24 15,-25 1-15,0 0 16,25 0-16,0 0 16,-24-1-16,24 1 0,0 0 0,0 0 15,0 0-15,0-1 16,24 1-16,1-25 16,0 0-1,0 0-15,-25-25 16,25 25-16,-25-24 0,24-1 15,1 0-15,-25 0 0,25 0 0,-25 1 16,0-1-16,25 0 16,-25 0-16,0 0 15,0 50 1,0 0 0,0 0-16,0 0 0,0-1 15,0 1-15,0 0 0,0 0 16,25 0-16,-25-1 15,24 1-15,1-25 16,0 0 0,-25-25-16,25 25 0,-25-24 15,25-1-15,-25 0 0,24 0 0,-24 0 16</inkml:trace>
  <inkml:trace contextRef="#ctx0" brushRef="#br0" timeOffset="929.65">9997 11162 0,'-25'0'16,"0"0"15,25 25-31,0 0 16,0 0-16,0-1 15,0 1-15,0 0 0,0 0 16,0 24-16,0-24 0,0 0 15,0 0-15,0 0 0,0 24 16,0-24-16,25 0 16,-25 0-16,25-25 15,-1 0-15,1 0 16,-25-25-16,25 25 0,0-25 16,-25 0-16,25 0 0,-1 1 15,-24-1-15,25-25 16,-25 25-16,0-24 0,25 24 15,-25 0-15,0 0 0,-25 1 0,25-1 16,-25 0 0,1 25-16,-1-25 0,0 50 15,0-25-15,0 0 0,1 0 16,-1 0-16,0 0 0</inkml:trace>
  <inkml:trace contextRef="#ctx0" brushRef="#br0" timeOffset="2880.68">22126 11286 0,'-25'0'0,"25"-25"15,-24 25 17,24 25 15,0 0-32,0 0-15,0 0 16,0-1-16,0 1 0,0 0 15,0 0-15,0 0 0,0-1 0,0 1 16,24-25-16,-24 25 0,0 0 16,0 0-16,0-1 0,0 1 15,0 0-15,0 0 16,0 0 0,0-50-16,-24 25 15,24-25 1,-25 25-16,25-25 15,0 0-15,-25 1 16,25-1-16,0 0 16,25 25-1,-25-25-15,25 25 16,-25-25-16,24 25 16,1 0-16,0 0 0,0 0 15,0-24-15,-1 24 0,1 0 16,0 0-16,-25-25 0,25 25 15,0 0-15,-1-25 16,-24 0-16</inkml:trace>
  <inkml:trace contextRef="#ctx0" brushRef="#br0" timeOffset="3097.55">22325 11311 0,'-25'0'0,"25"-25"15,0 50-15,0 0 16,0 0 0,0-1-16,25 1 0,-25 0 0,0 0 15,0 0-15,0-1 0,0 1 0,0 0 16,0 0-16,0 0 0,0-1 0,0 1 16,0 0-16,24 0 15,1-25-15,0 0 16</inkml:trace>
  <inkml:trace contextRef="#ctx0" brushRef="#br0" timeOffset="3627.25">22449 11609 0,'-25'-25'0,"25"0"16,0 0-1,25 25-15,-1 0 16,1 0-1,-25 50 1,0-25-16,0-1 0,0 1 16,0 0-16,0 0 0,-25 0 15,25-1-15,-24 1 0,24 0 0,-25 0 16,0-25-16,25 25 0,-25-1 16,0 1-16,1-25 15,24 25-15,-25-25 0,25-25 16,0 0-1,25 1 1,-1 24-16,1 0 16,0 0-1,0 24-15,0-24 16,-25 25 0,24-25-16,1 0 15,0-25 1,0 1-16,0-26 15,-1 25-15,-24 0 16,25 1-16</inkml:trace>
  <inkml:trace contextRef="#ctx0" brushRef="#br0" timeOffset="4083.06">22746 11261 0,'-49'0'0,"-1"75"31,50-50-31,0-1 16,0 1-16,0 0 15,25 0-15,-25 0 16,0-1-16,0 1 0,25-25 0,-25 25 15,0 0-15,24 0 16,-24-1-16,25 1 16,0-25-16,-25 25 15,25-25-15,-25-25 0,25 25 16,-1 0-16,-24-25 0,25 25 16,-25-24-16,25 24 0,0-25 15,-25 0-15,0 0 0,25 25 0,-25-25 16,0 1-16,0-1 0,24 0 15,-24 0-15,0 0 0,-24 1 0,24-1 16,0 0-16,0 0 0,-25 25 16,25-25-16,-25 1 15,25-1-15,-25 25 0,0 0 16,25-25-16,-24 25 16,24 25-16,-25-25 0,25 25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1:52:11.93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6871 11137 0,'25'-25'0,"0"25"15,-25-24-15,0-1 32,25 25-17,-25-25-15,24 0 16,-24 0-1,0 1 1,25 24-16,-25-25 16,0 0-1,25 25-15,-25-25 0,0 0 16,0 1 0,0 48 46,0 1-46,0 0-16,0 0 15,0 0-15,0-1 16,0 1-16,0 0 0,25-25 0,-25 25 0,0 0 16,0-1-16,0 1 0,0 0 15,0 0-15,0 0 16,0 0-16,0-1 0,0 1 15,0-50 17,0 1-32,0-1 15,25 0-15</inkml:trace>
  <inkml:trace contextRef="#ctx0" brushRef="#br0" timeOffset="639.96">7070 10765 0,'-25'-25'16,"0"25"-1,25 25 17,25-25-32,-25 25 15,25-25-15,-25 25 16,24-25-16,-24 25 16,25-25-16,-25 24 0,25-24 15,-25 25-15,25-25 0,-25 25 0,25-25 16,-25 25-1,25-25-15,-25 25 0,24-25 0,-24 24 0,25 1 16,-25 0 0,0 0-16,0 0 15,0-1-15,-25-24 0,25 25 16,0 0-16,-24 0 0,24 0 0,-25 24 16,0-24-16,0 0 15,0 0-15,0 0 0,25-1 0,-24 1 16,-1-25-16,25 25 0,-25 0 15,25 0-15,-25-25 0,25 24 16,0 1 0</inkml:trace>
  <inkml:trace contextRef="#ctx0" brushRef="#br0" timeOffset="8361.92">8260 10939 0,'0'-25'16,"0"0"-16,0 0 31,0 1-15,-24 24-1,24-25-15,-25 25 32,0 0-32,25 25 15,-25-25-15,0 0 16,25 24-16,-25-24 0,1 25 15,-1-25-15,25 25 16,-25 0-16,25 0 16,-25-25-16,25 24 15,0 1 1,25 0 0,0 0-1,0-25-15,-25 25 16,24-25-16,1 0 15,0 0-15,-25 24 0,25-24 0,0 0 16,0 25-16,-1 0 16,1 0-16,0 0 15,-25 0-15,0-1 0,0 1 16,0 0-16,0 0 16,-25-25-16,25 25 0,-25-25 15,25 24-15,-24-24 0,24 25 0,-25-25 16,0 0-16,0 0 0,0 0 15,0 0-15,1-25 16,-1 1 0,25-1-16,0 0 15,-25 25-15,25-25 0,25 25 16,-25-25 0,0 50 15,0 0-16,0 0 1,0 0 0</inkml:trace>
  <inkml:trace contextRef="#ctx0" brushRef="#br0" timeOffset="8825.59">8682 11212 0,'25'0'16,"-25"-25"-16,25 25 0,-1 0 15,1 0 1,0 0 0,0 0-16,-25 25 0,25-25 15,-1 0-15,1 0 0,0 0 16,0 0-16,0 0 16,-25-25 30,-25 0-46</inkml:trace>
  <inkml:trace contextRef="#ctx0" brushRef="#br0" timeOffset="9047.59">8831 11038 0,'0'74'16,"0"-49"-16,0 0 16,0 0-16,25 0 15,-25 0-15,0-1 0,0 1 16,0 25-16,0-25 0,0-1 16</inkml:trace>
  <inkml:trace contextRef="#ctx0" brushRef="#br0" timeOffset="9721.77">9575 10914 0,'0'-25'0,"-25"25"31,25-25-31,-25 25 16,25 25-1,-24 0 1,24 0 0,0 0-16,0-1 15,-25-24-15,25 25 0,0 0 0,0 0 16,0 0-16,0-1 15,0 1-15,25 0 0,-25 0 0,0 0 16,0 0-16,0-1 16,24-24-16,-24 25 0,0 0 0,0 0 15,25-25-15,-25 25 0,0-1 16,25-24-16,-25 25 16,25-25-16,0 0 15,-25-25-15,24 1 16,-24-1-16,25 0 0,-25 0 15,0 0-15,25 1 0,-25-1 16,0-50-16,0 50 16,0 1-16,0-1 0,0 0 0,0 0 15,0 0-15,-25 1 0,25-1 0,0 0 16,-25 25-16,25-25 16,-24 25-16,24-25 0,-25 25 0,25 25 46,25-25-46,-25 25 16,24-25-16,1 0 16</inkml:trace>
  <inkml:trace contextRef="#ctx0" brushRef="#br0" timeOffset="10295.96">9848 11237 0,'0'24'0,"-25"-24"0,25-24 16,0-1-1,25 25-15,-25-25 16,25 25 0,-25 25-1,24-25 1,-24 25-16,0-1 0,0 1 16,0 0-1,0 0-15,0 0 0,-24-1 16,-1 1-1,25 0-15,-25-25 0,25 25 16,-25-25-16,0 0 0,25 25 16,-24-25-16,-1 0 15,25-25 17,25 25-32,-1 0 15,1 0 1,0 0-1,0 25-15,0-25 16,-25 24-16,24-24 16,1 25-16,0-25 15,0 0 1,0 0-16,-25-25 16,24 25-16,-24-24 0,25-1 15,-25 0-15,0 0 16</inkml:trace>
  <inkml:trace contextRef="#ctx0" brushRef="#br0" timeOffset="10969.45">10418 11261 0,'25'0'16,"0"0"-1,-25-24 1,25 24 0,0 0-16,-1 0 15,1 0 1,0 0-16,0 0 16,0 0-16,-1 0 15,1 0 1,0 0-1,0 0 1,-25 24 0,25-24-1,-25-24-15,24 24 0,1 0 32,-25-25-17,0 50 1,0-50-1,-25 25 1</inkml:trace>
  <inkml:trace contextRef="#ctx0" brushRef="#br0" timeOffset="11413.41">10716 11088 0,'0'24'0,"0"1"31,25-25 0,-25 25-31,25-25 16,-25 25-16,24-25 0,1 0 16,0 25-1,0-25 1,-25 25-16,25-25 16,-25 24 15,-25-24 0,25 25-31,-25-25 0,25 25 16,-25-25-16,25 25 15,-25-25-15,25 25 0,-24-25 16,24 24-16</inkml:trace>
  <inkml:trace contextRef="#ctx0" brushRef="#br0" timeOffset="12635.57">10468 10542 0,'0'-25'0,"-25"25"47,25 25-31,0 0-1,0 0-15,0-1 16,0 1-16,25 25 16,-25-25-16,0-1 0,0 1 15,0 0-15,0 0 0,0 0 16,25-1-16,-25 1 15,0 0-15,25-25 16,-25-25 0,0 0-1,0 1 1,0-1-16</inkml:trace>
  <inkml:trace contextRef="#ctx0" brushRef="#br0" timeOffset="12841.63">10319 10691 0,'25'25'16,"0"-25"0,0 0-1,-1 24-15,1-24 16,0 0-16,0 0 0,0 0 15,-1 0-15,-24-24 16,50 24-16</inkml:trace>
  <inkml:trace contextRef="#ctx0" brushRef="#br0" timeOffset="13162.88">10642 10592 0,'0'24'31,"0"1"-31,0 0 16,0 0-16,24-25 15,-24 25-15,25-25 16,0 0 0,0 0-16,0-25 15,-25 0 1,24 25-16,-24-25 0,0 0 15,-24 25-15,24-24 16,-25 24-16,25-25 16,-25 25-16,0 0 0,0 0 15,25 25 1,0-1 0,-24-24-16,24 25 0,0 0 15</inkml:trace>
  <inkml:trace contextRef="#ctx0" brushRef="#br0" timeOffset="14294.24">11386 10964 0,'25'0'15,"-25"-25"1,0 0-1,0 0 1,-25 25 0,25-25-16,-25 25 15,0 0 1,0 25 0,0-25-1,25 25-15,-24 0 0,-1-25 16,25 25-16,-25-25 0,25 24 15,0 1-15,0 0 16,0 0-16,0 0 16,0-1-1,25-24-15,-25 25 16,25-25-16,-25 25 0,24-25 16,1 0-16,-25 25 0,25-25 15,0 25-15,0-25 16,-25 25-16,25-25 0,-25 24 15,0 1-15,24-25 16,-24 25-16,0 0 16,-24-25-16,-1 25 15,0-25-15,0 0 16,0 0-16,0 0 16,1 0-16,-1 0 15,0 0-15,0 0 16,25-25-16,-25 25 15,50-25 1,0 25 31,-25 25-47,25-25 16,0 0-1,-25-25-15,24 25 0</inkml:trace>
  <inkml:trace contextRef="#ctx0" brushRef="#br0" timeOffset="14941.76">11733 10939 0,'0'-25'0,"-25"25"15,0 0 16,1 0 1,24 25-32,0 0 15,-25-25-15,25 24 0,0 1 16,0 0-16,-25 0 16,25 0-16,0-1 15,0 1-15,0 0 16,25-25-16,-25 25 0,0 0 0,0 0 15,0-1-15,0 1 16,25-25-16,-25 25 0,0 0 0,24-25 16,-24 25-16,25-25 15,0 0-15,0 0 16,0 0-16,-1-25 16,-24 0-16,25 25 15,-25-25-15,25 0 0,-25 1 16,0-1-16,25-25 0,-25 25 15,-25 25-15,25-25 0,0 1 0,0-1 16,0 0-16,-25 0 0,25 0 16,0 1-16,-25 24 0,25-25 15,-24 25-15,24-25 0,-25 25 0,0 0 16,25 25 0,-25-25-1,25 25-15,25-25 16,-25 24-16,25-24 0,-25 25 15</inkml:trace>
  <inkml:trace contextRef="#ctx0" brushRef="#br0" timeOffset="15598.57">12031 11336 0,'-25'-25'0,"25"0"32,0 0-1,25 25-31,-1 0 15,-24 25 1,25-25 0,-25 25-16,25-25 15,-25 25-15,0 0 16,0-1-16,0 1 16,-25-25-16,25 25 15,-25 0-15,1 0 16,-1-25-1,25 24-15,-25-24 0,25 25 16,-25-25-16,0 0 16,25 25-16,25-25 78,0 0-63,0 0 1,0 0 0,-1 0-16,1 0 15,-25-25-15,25 25 0,0 0 16,0 0 0,-25 25-16,24-25 15,1 0 16,-25-25-15,-25 25 0</inkml:trace>
  <inkml:trace contextRef="#ctx0" brushRef="#br0" timeOffset="17375.65">6995 12005 0,'0'25'0,"-25"-25"16,25-25 0,0 1 15,0-1-15,25 25-1,-25-25 1,25 50-1,-25 0 1,25-1 0,-25 1-16,0 0 15,-25 0-15,25 0 0,0-1 16,-25 1-16,25 0 16,-25-25-16,25 25 0,-24-25 15,-1 25-15,0-25 0,0 0 16,0 0-1,25-25 1,25 0 0,0 25-1,0 25 1,0 0 0,-25 0-1,24-25-15,-24 24 16,25-24-16,-25 25 15,25-25-15,0 0 0,0 0 16,-1 0 0,-24-25-16,0 1 15,25-1-15</inkml:trace>
  <inkml:trace contextRef="#ctx0" brushRef="#br0" timeOffset="18032.59">7094 11757 0,'-24'0'16,"24"-24"-16,0 48 47,24 1-31,-24 0-1,25-25 1,-25 25-16,25 0 0,-25-1 15,25-24-15,-25 25 16,25-25-16,-25 25 0,25-25 16,-25 25-16,24-25 0,-24 25 15,25-25-15,-25 24 16,25-24-16,0 0 16,-25 25-16,25-25 31,-25 25 0,-25-25-31,0 0 31,25 25-31,-25 0 16,25-1-16,-25 1 16,25 0-16,-24-25 15,24 50-15,-25-25 0,0 24 16,0-24-16,25 0 0,0 0 15,-25-25-15,0 49 0,25-24 0,-24 0 16,24 0-16,-25-1 0,25 1 0,-25-25 16,25 25-16,-25 0 0,25 0 15,0-1-15,-25-24 16,50 0 0,-25-24-16</inkml:trace>
  <inkml:trace contextRef="#ctx0" brushRef="#br0" timeOffset="31216.28">7938 11931 0,'-25'0'0,"50"0"31,-25-25-31,0 0 32,0 1-1,-25-1 31,0 25-30,0 0-17,1 0 1,24 25 0,-25-25-16,25 24 15,-25-24-15,25 25 16,0 0-1,0 0-15,0 0 16,0-1-16,25-24 16,-25 25-16,25-25 15,-25 25-15,24-25 16,-24 25-16,25 0 0,0-25 16,-25 24-16,25-24 15,0 25-15,-25 0 16,24-25-16,-24 25 0,25-25 15,-25 25-15,0 0 16,0-1-16,0 1 16,-25-25-16,25 25 15,-24-25-15,-1 25 16,0-25-16,0 0 16,0 0-16,1 0 15,-1 0 1,25-25-16,-25 25 0,25-25 15,0 0 1,-25 25 0,50 0-16,-25-24 0,0 48 47,25-24-32,-25 25 1,25-25-1,-1 0 1,1 0-16,-25-25 0</inkml:trace>
  <inkml:trace contextRef="#ctx0" brushRef="#br0" timeOffset="31861.03">8211 11931 0,'-25'0'16,"25"-25"0,-25 25 15,25 25-31,-25-25 31,25 25-31,0 0 0,-25-25 16,25 24-16,0 1 15,0 0-15,0 0 16,0 0-16,0-1 0,0 1 16,0 0-16,25 0 15,-25 25-15,0-26 0,25 1 16,-25 0-16,0 0 16,25 0-16,0-25 15,0 0 1,-1 0-16,-24-25 15,25 25-15,-25-25 0,25 0 16,-25 0-16,0 1 0,25-1 16,-25 0-16,0 0 0,0 0 0,0 0 15,0 1-15,0-1 16,0 0-16,0-25 0,-25 26 0,25-1 16,0 0-16,-25 25 0,25-25 0,-25 0 15,1 1 1,-1 24-16,25 24 15,0 1 1,25-25 0,-1 0-1</inkml:trace>
  <inkml:trace contextRef="#ctx0" brushRef="#br0" timeOffset="32537.03">8583 12303 0,'-25'0'16,"25"-25"-16,-25 25 16,25-24-1,0-1 1,25 25-16,0 0 31,-25 25-15,25-1-1,-25 1-15,0 0 16,0 0-16,0 0 0,-25-25 16,25 24-16,0 1 0,-25 0 15,0 0-15,0 0 16,1-1-1,-1-24-15,0 0 16,0 0 0,25-24-16,0-1 15,25 25 1,-25-25-16,25 25 16,0 0-16,-1 0 15,-24 25 1,25-25-16,0 25 0,0-1 15,0-24 1,-1 0-16,1 0 16,0 0-16,0 0 15,0-24-15,-1 24 16,-24-25-16,25 25 16,-25-25-16,25 25 15</inkml:trace>
  <inkml:trace contextRef="#ctx0" brushRef="#br0" timeOffset="34023.05">10592 12179 0,'0'-25'78,"25"25"-46,0 0-17,-1 0 1,1 0-1,0 0-15,0 0 16,0 0-16,-1 0 0,1 0 16,0 0-1,0 0-15,0 0 16,-1 0-16,-24 25 0,25-25 16,-25-25-16,25 25 0,0 0 15,0 0 1,-25-25 31,-25 25-32,0 0 17</inkml:trace>
  <inkml:trace contextRef="#ctx0" brushRef="#br0" timeOffset="34430.78">10939 12005 0,'0'-24'0,"-25"24"0,1 0 16,48 0 15,-24 24-15,25-24-1,-25 25-15,25-25 16,0 0-16,-25 25 16,25-25-16,-25 25 0,24-25 0,-24 25 15,25-25 1,-25 24-16,25-24 0,-25 25 15,0 0 1,0 0 0,-25-25-16,25 25 15,-25 0-15,1-1 0,24 1 16,-25-25-16,25 25 16,-25 0-16,25 0 15</inkml:trace>
  <inkml:trace contextRef="#ctx0" brushRef="#br0" timeOffset="35153.72">11634 11857 0,'25'-25'0,"-25"0"32,0 0-17,-25 25 1,25-25-1,-25 25 1,0 0-16,25 25 16,-25-25-1,1 25-15,-1 0 16,25 0-16,-25-25 16,25 24-16,0 1 0,0 0 0,0 0 0,-25 0 15,25-1-15,0 1 16,0 0-16,0 0 0,0 24 15,0-24-15,0 0 0,25 0 16,-25 0-16,0 0 0,25-1 16,0-24-16,-25 25 15,24-25-15,1 0 16,-25-25 0,25 25-16,-25-24 0,25 24 0</inkml:trace>
  <inkml:trace contextRef="#ctx0" brushRef="#br0" timeOffset="35665.01">11758 12179 0,'25'-25'0,"-1"0"0,-24 1 0,0-1 31,0 0-16,-24 25-15,-1 0 32,25 25-17,-25-25-15,25 25 0,0-1 16,-25-24-16,25 50 16,0-25-1,0 0-15,0 0 0,0-1 16,25-24-16,0 0 15,0 0 1,-25-24-16,24 24 0,-24-25 16,25 25-1,-25-25-15,25 25 0,-25-25 0,0 0 0,25 25 16,-25-25-16,0 1 0,0-1 16,0 50-1,0-1 1,0 1-1,0 0-15,0 0 0,0 0 16,0 0-16,0-1 16,25 1-16,-25 0 15,24-25-15,1 0 16,-25-25-16,25 25 16,-25-25-16,25 25 0,-25-24 0,25-1 15,-25 0-15,0 0 0</inkml:trace>
  <inkml:trace contextRef="#ctx0" brushRef="#br0" timeOffset="36259.75">12279 11881 0,'0'-24'0,"0"-1"0,0 0 16,-25 0 0,25 0-16,-25 25 15,25-24-15,-25 24 16,0 0-16,25 24 15,-24-24-15,24 25 16,-25-25-16,25 25 16,0 0-1,0 0-15,0-1 0,0 1 16,0 0-16,25 0 16,-25 0-16,0-1 15,24-24-15,-24 25 0,25-25 16,-25 25-16,0 0 0,25-25 0,-25 25 15,25-25-15,-25 24 0,25 1 16,-1-25-16,-24 25 16,0 0-16,0 0 15,0 0 1,-24-25 0,24 24-16,-25-24 15,0 0-15,0 25 0,0-25 16,1 0-16,-1 0 15,50-25 17,-1 25-17,-24-24-15,25-1 16,-25 0-16,25 25 0,-25-25 0</inkml:trace>
  <inkml:trace contextRef="#ctx0" brushRef="#br0" timeOffset="36837.03">12576 11757 0,'-24'0'16,"48"0"-16,-73 0 16,49 25-16,-25-25 15,25 25 1,-25-25-16,25 25 16,-25 0-16,25-1 15,0 1-15,0 0 0,0 0 16,0 0-16,0-1 0,0 1 15,0 0-15,0 0 0,0 0 16,0-1-16,25-24 0,-25 25 0,0 0 0,0 0 16,0 0-16,0 0 15,25-25-15,-25 24 16,25-24-16,0 0 16,-1 0-1,-24-24-15,25 24 0,-25-25 0,25 25 16,-25-25-16,25 25 0,-25-25 15,0 0-15,25 0 16,-25 1-16,0-1 0,0 0 16,0 0-16,0 0 0,0 1 15,0-1-15,0 0 16,0 0-16,-25 25 0,25-25 0,0 1 0,0-1 16,0 0-16,0 0 15,-25 25-15,25 25 31,25-25-15,-25 25-16</inkml:trace>
  <inkml:trace contextRef="#ctx0" brushRef="#br0" timeOffset="37524.69">12849 12204 0,'-25'0'0,"50"-25"15,0 25 17,0 0-17,-25 25 1,25-25-16,-25 25 16,0 0-16,0-1 15,0 1-15,0 0 16,0 0-16,0 0 15,-25-1-15,25 1 16,-25-25-16,25 25 16,-25-25-16,0 0 15,50 0 17,0 0-1,-25-25-31,25 25 0,-25 25 15,25-25-15,-1 0 16,-24 25 0,25-25-16,-25 25 0,0-1 15,0 1 1,0 0-16,0 0 16,-25-25-16,1 25 0,-1-25 15,0 0 1,0 0-16,0 0 0,1 0 15,24-25-15,-25 25 16,25-25 0,0 50 31,-25-25-47</inkml:trace>
  <inkml:trace contextRef="#ctx0" brushRef="#br0" timeOffset="41108.01">9029 12179 0,'-25'0'0,"25"-25"78,0 50-31,25-25-31,0 0-1,0 0-15,0 0 16,-1 0 0,1 0-16,0 0 15,0 0-15,0 0 16,-1 0-16,1 0 31,-50 0 0,25-25-15,0 0 0</inkml:trace>
  <inkml:trace contextRef="#ctx0" brushRef="#br0" timeOffset="41372.76">9153 12030 0,'-25'0'0,"25"25"47,0 0-31,0 0-1,0-1-15,0 1 0,0 0 16,0 0-16,0 0 15,0 0-15,0-1 0,25-24 16,-25 25-16,0 0 0,0 0 16,-25-25-16,25 25 0</inkml:trace>
  <inkml:trace contextRef="#ctx0" brushRef="#br0" timeOffset="43129.25">9773 11931 0,'25'0'31,"-25"-25"-15,0 0 15,0 1-15,-25-1 0,1 25 15,-1 0-31,0 25 15,0-25-15,25 24 16,-25 1-16,1 0 16,24 0-16,0 0 0,-25-1 15,25 1-15,0 0 0,0 0 0,0 0 16,0-1-16,0 1 0,0 0 16,0 0-16,0 0 0,0 0 0,25-1 0,-25 1 15,24 0-15,1-25 16,-25 25-16,25-25 15,0 0-15,0 0 16,-1 0-16,-24-25 16,25 25-16,0-25 15,-25 0-15,25 1 16</inkml:trace>
  <inkml:trace contextRef="#ctx0" brushRef="#br0" timeOffset="43690.04">9972 12179 0,'0'-25'0,"25"25"0,-25-25 16,0 1 0,-25 24-16,0 0 31,25-25-31,0 50 15,-25-25-15,0 0 16,25 24-16,-24-24 16,24 25-16,-25 0 15,25 0-15,-25 0 0,25 0 16,0-1-16,0 1 16,0 0-16,25-25 15,-25 25-15,25-25 16,-1 0-1,1 0-15,-25-25 0,25 0 16,0 0-16,-25 1 16,25 24-16,-25-25 0,0 0 15,0 0-15,0 0 16,0 0 0,0 50 15,0 0-31,0 0 15,0 0-15,0 0 0,0-1 16,0 1-16,0 0 16,0 0-16,24-25 0,-24 25 15,25-25-15,0 0 16,0-25 0,0 25-16,-25-25 0,24 0 15,-24 0-15,25 1 0,-25-1 0,25-25 16,-25 25-16,25 0 0</inkml:trace>
  <inkml:trace contextRef="#ctx0" brushRef="#br0" timeOffset="44193.62">10220 11881 0,'-25'0'0,"25"25"31,-25-25-15,25 25 0,0 0-16,0 0 15,0-1 1,0 1-16,-25 0 0,25 0 16,0 0-16,0-1 15,0 1-15,0 0 0,0 0 0,0 0 16,0 0-16,25-1 0,-25 1 15,0 0-15,0 0 0,25 0 16,-25-1-16,25-24 16,-25 25-16,25-25 15,-1 0-15,-24-25 16,25 25-16,0 0 16,-25-24-16,25 24 0,-25-25 15,25 0-15,0 0 0,-25 0 16,0 1-16,24-1 0,-24 0 15,0 0-15,0 0 16,0 0-16,0 1 0,-24-1 16,24 0-16,0 0 0,-25 25 0,25-25 15,-25 1-15,0 24 16,25-25-16,-25 25 0,25-25 16,-25 25-16,1 0 0,24-25 15,-25 25-15</inkml:trace>
  <inkml:trace contextRef="#ctx0" brushRef="#br0" timeOffset="46826.19">7987 12799 0,'0'25'0,"0"-50"15,0 0 1,25 25-16,-25-24 16,0-1-1,-25 25 1,25-25-1,-24 25 1,-1 25-16,0-25 16,0 0-1,25 25-15,-25-25 0,25 24 16,-24-24-16,24 25 0,0 0 16,-25 0-16,25 0 15,25-1-15,-25 1 16,0 0-16,24-25 15,-24 25-15,25 0 0,0-1 0,-25 1 16,25-25-16,-25 25 0,25-25 16,-25 25-16,24-25 0,-24 25 0,25-1 15,-25 1-15,0 0 16,0 0-16,0 0 16,-25 0-16,1-1 15,-1-24 1,0 0-16,25 25 0,-25-25 15,0 0-15,25-25 0,-24 25 16,-1-24-16,25-1 16,0 0-16,-25 25 15,25-25-15,25 25 0,-25-25 16,25 25 0,-1 0-1,1 0-15,0 0 16,0 0-1,-25-25-15,25 25 0,-1-24 16</inkml:trace>
  <inkml:trace contextRef="#ctx0" brushRef="#br0" timeOffset="47368.38">8360 12824 0,'0'-25'16,"-25"25"-16,0 0 31,25 25-16,-25-25 1,25 25-16,0 0 16,0-1-16,0 1 15,0 0-15,0 0 16,0 0-16,0-1 0,0 1 0,0 0 16,0 0-16,0 0 0,0-1 0,0 1 0,0 0 15,25 0-15,-25 0 0,0 0 16,25-25-16,-25 24 15,25-24-15,-25-24 16,24 24-16,1 0 0,-25-25 0,25 0 16,0 0-16,-25 0 0,25 0 15,-25-24-15,24 24 16,-24-25-16,0 26 0,0-1 16,0 0-16,0 0 0,-24 25 0,24-25 0,0 1 15,-25-1-15,25 0 16,-25 25-16,0 0 15,0 25 1,25 0-16,0-1 16,25-24-1,-25 25-15</inkml:trace>
  <inkml:trace contextRef="#ctx0" brushRef="#br0" timeOffset="47913.21">8608 13246 0,'0'-50'32,"24"50"-32,-24 25 15,25-25-15,-25 25 16,0 0 0,0-1-16,0 1 0,-25 0 15,25 0-15,-24-25 16,-1 49-16,0-24 0,0 0 15,0-25-15,1 25 16,-1-25-16,0 0 16,0 0-16,25-25 15,0 0 1,25 0-16,-25 1 16,25 24-16,0 0 15,-1 0 1,1 24-16,-25 1 15,25-25-15,-25 25 0,25-25 16,-25 25 0,25 0-16,-1-1 0,1-24 15,0 0 1,0-24-16,0-1 16,-1 0-16,-24 0 15,25 25-15,-25-25 0</inkml:trace>
  <inkml:trace contextRef="#ctx0" brushRef="#br0" timeOffset="48391.02">9104 13097 0,'24'0'47,"1"0"-47,-25 25 16,25-25-16,0 0 15,0 0-15,-1 0 16,1 0-16,0 0 15,0 0-15,0-25 32,-25 0-32,-25 25 15,25-25 1,-25 0-16,25 1 16</inkml:trace>
  <inkml:trace contextRef="#ctx0" brushRef="#br0" timeOffset="48578.58">9228 12923 0,'0'25'16,"0"49"15,0-49-31,24 0 16,-24 0-16,0 0 0,0-1 0,0 1 15,-24 0-15,24 0 16,0 0-16,0 0 0,-25-1 15</inkml:trace>
  <inkml:trace contextRef="#ctx0" brushRef="#br0" timeOffset="49569.21">9897 12973 0,'0'25'15,"25"-25"-15,-25-25 16,25 25 0,-25-25-1,25 0-15,-25 0 16,0 1-1,0-1 1,0 0-16,-25 0 16,25 0-1,-25 25-15,0 0 16,1 0 0,-1 25-16,0-25 15,25 25-15,-25 0 16,25 0-16,-25-1 0,25 1 15,0 0-15,0 0 0,0 0 16,0-1-16,0 26 0,0-25 0,0 0 0,0-1 0,0 26 16,0-25-16,0 25 15,25-26-15,-25 1 0,0 0 16,25 0-16,0-25 16,0 25-16,-1-50 0,1 25 15,0 0-15,-25-25 0,25 25 16,-25-25-16,49 0 15,-49 1-15</inkml:trace>
  <inkml:trace contextRef="#ctx0" brushRef="#br0" timeOffset="50108.01">10071 13171 0,'25'-25'15,"0"1"17,-50 24-1,25-25-31,0 50 16,-25-25-16,0 0 15,25 24 1,-25-24-16,25 25 15,0 0-15,-24 0 0,24 0 16,0 0-16,0-1 16,0 1-16,0 0 0,0 0 15,24-25-15,1 0 16,0-25 0,0 0-16,-25 0 15,25 25-15,-25-24 16,24-1-16,-24 0 15,0 0-15,0 0 0,25 0 16,-25 1-16,0 48 16,0 1-1,0 0 1,0 0-16,0 0 0,0 0 16,0-1-16,0 1 0,0 0 15,25 0 1,0-25-16,0 0 15,-1 0-15,1-25 16,-25 0-16,25 0 16,-25 1-16,0-1 0</inkml:trace>
  <inkml:trace contextRef="#ctx0" brushRef="#br0" timeOffset="50559.41">10518 12799 0,'0'-25'0,"-25"25"0,0 25 32,0-25-32,25 25 15,0 0-15,0 0 0,-25-1 16,25 1-16,0 0 0,0 0 15,0 0-15,0-1 0,0 51 0,0-26 16,0-24-16,0 0 0,0 0 0,0 0 16,0 24-16,0-24 0,0 0 0,0 25 15,0-26-15,0 1 0,25 0 16,-25 0-16,25-25 16,-25-25-1,0 0 1,0 0-16,25 25 0</inkml:trace>
  <inkml:trace contextRef="#ctx0" brushRef="#br0" timeOffset="51064.06">10691 12923 0,'0'-25'31,"-25"25"-15,25 25-16,0 0 16,0 0-1,0 0-15,0-1 0,0 1 16,0 0-16,0 0 0,0 0 0,0-1 0,0 1 15,0 0-15,0 0 0,0 0 0,0 0 16,0-1-16,0 1 16,25-25-16,-25 25 15,25-25-15,0 0 16,-25-25-16,25 25 0,-25-25 16,24 1-16,-24-1 0,25 25 15,-25-25-15,0 0 0,0 0 0,25 0 16,-25 1-16,0-1 0,0 0 15,0 0-15,0 0 0,-25 25 0,25-49 16,-25 24-16,25 0 16,-24 0-16,-1 25 15,25-24-15,-25 24 16,25 24-16,0 1 31,25 0-15</inkml:trace>
  <inkml:trace contextRef="#ctx0" brushRef="#br0" timeOffset="51804.82">10939 12898 0,'-25'0'0,"25"25"47,25-25-47,-25 25 0,0 0 15,0 0-15,0-1 16,0 1-16,0 25 0,0-25 0,0-1 15,0 26-15,25 0 16,-25-25-16,0-1 0,0 1 16,0 0-16,0 0 15,-25-25 1,25-25 0,-25 0-1,25 0-15,0 1 0,0-1 16,0 0-16,0 0 15,25 25-15,-25-25 0,25 0 16,0 25 0,0-24-16,-1 24 15,1 0-15,0 0 16,-25-25-16,25 25 16,0 0-1,-25-25-15,0 0 16,0 0-1,0 1 1,0-1 0,0 0-16,0 0 15,-25 25 1,25-25 0,0 50-1,25-25-15,-25 25 16,0 0-16,0 0 0,0-1 15,0 1-15,0 0 0,0 25 16,0-26-16,0 1 0,0 0 16,0 0-16,0 0 0,0 0 0,0-1 0,0 1 15,0 0-15,0 0 0,0 0 16,-25-1-16,25-48 31,25-1-15</inkml:trace>
  <inkml:trace contextRef="#ctx0" brushRef="#br0" timeOffset="52147.52">11262 12874 0,'0'-25'16,"24"25"-16,-24 25 15,25-25-15,-25 24 16,0 1-16,25-25 16,-25 25-16,0 0 0,0 24 0,25-49 15,-25 25-15,0 0 0,0 0 0,0 0 0,0-1 0,0 1 16,0 0-16,0 0 0,0 0 15,0 24-15,-25 1 0,25-25 0,0 0 16,0-1-16,-25-24 0,25 50 16,-25 0-16,25-26 0,-24 1 15,24 0-15,-25-25 0</inkml:trace>
  <inkml:trace contextRef="#ctx0" brushRef="#br0" timeOffset="52618.32">11386 13395 0,'25'-25'0,"-25"0"15,24 25 1,1 0 15,0 0-15,-25 25-1,0 0 1,0-1 0,0 1-1,0 0-15,-25-25 0,25 25 16,-25 0-16,1-1 15,-1 1-15,0 0 16,0 0 0,25 0-1,0-1 1,25-24 0,0 0-1,0 0 1,-1 0-16,1 0 15,0 0 1,-25-24-16,25 24 16,0 0-16,-1-25 15</inkml:trace>
  <inkml:trace contextRef="#ctx0" brushRef="#br0" timeOffset="53250.04">11758 13171 0,'-25'0'0,"25"25"16,-25-25-16,50 0 31,0 0 0,0 0-15,-1 0-16,1 0 0,0 0 16,0 0-16,0 0 15,-1 0-15,1 0 16,0 0-16,0 0 16,0 0-1,-25 25-15,24-25 16,-24-25 31,0 0-32,-24 25-15</inkml:trace>
  <inkml:trace contextRef="#ctx0" brushRef="#br0" timeOffset="53711.78">12031 13047 0,'-25'0'0,"25"25"31,0 0-15,0 0 0,0-1-16,25-24 15,-25 25-15,24-25 16,-24 25-16,25-25 16,0 0-1,-25 25-15,25-25 0,0 0 16,-25 25-1,24-25-15,-48 25 32,-1-25-17,25 24-15,-25-24 16,25 25-16,-25-25 16,25 25-16,-25-25 0,25 25 0,-24-25 15,24 25-15,0-1 16,-25-24-16</inkml:trace>
  <inkml:trace contextRef="#ctx0" brushRef="#br0" timeOffset="61965.1">12676 12948 0,'0'-25'15,"24"25"16,-24-25-15,25 25 0,-25-24-1,0-1 1,0 0 15,25 25-31,-25-25 16,-25 25-1,25-25 1,-25 25 0,1 0 15,-1 0-31,0 0 16,0 0-16,25 25 15,-25-25-15,25 25 0,-24-25 16,24 25-16,0 0 0,-25-25 15,25 24-15,0 1 0,0 0 0,-25 0 16,25 24-16,0-24 0,0 25 16,0-1-16,25-49 0,-25 25 15,0 0-15,0 0 0,25 0 0,-25 0 16,24-25-16,-24 24 0,25-24 0,0 0 16,0 25-16,-25-50 0,25 25 15,-1 0-15,1 0 0,0-24 16,0 24-16,-25-25 15,25 25-15,-25-25 0,24 0 0,-24 0 16,25 0-16</inkml:trace>
  <inkml:trace contextRef="#ctx0" brushRef="#br0" timeOffset="62505.49">12998 13122 0,'0'-25'0,"-25"0"16,25 0-16,-25 25 0,1 0 15,-1 0-15,0 0 16,0 0-1,25 25-15,-25-25 0,1 25 16,24 0-16,0-1 0,-25 1 16,25 0-16,0 0 15,0 0-15,0 0 0,25-25 16,-25 24-16,0 1 16,24-25-16,1 0 15,0-25-15,0 1 16,-25-1-16,25 25 0,-25-25 15,24 0-15,-24 0 16,0 0-16,25 25 0,-25-24 16,0-1-16,0 50 47,0-1-47,0 1 15,0 0-15,25-25 0,-25 25 16,0 0-16,0 0 15,25-25-15,-25 24 16,25-24-16,-1 0 16,-24-24-16,25 24 15,-25-25-15,25 25 0,-25-25 16,0 0-16</inkml:trace>
  <inkml:trace contextRef="#ctx0" brushRef="#br0" timeOffset="63060.05">13370 12799 0,'-25'-25'0,"0"1"16,25-1 0,-24 25-16,-1-25 15,0 25 1,0 25-16,0-25 16,25 25-1,-24-1-15,24 1 0,0 0 16,0 0-16,24-25 15,-24 25-15,0-1 0,25-24 0,-25 25 16,0 0-16,25 0 0,0-25 16,-25 25-16,25-25 0,-25 24 0,24 1 15,-24 0-15,25-25 0,-25 25 16,25 0-16,-25-1 16,0 1-16,0 0 0,0 0 15,0 0-15,0 0 16,-25-25-1,0 0-15,25 24 0,-24-24 16,-1 0-16,0 0 16,0 0-16,0 0 15,25-24 1,25-1 15,0 25-31,-25-25 0,25 0 16,-25 0-16,25 25 0,-25-25 0</inkml:trace>
  <inkml:trace contextRef="#ctx0" brushRef="#br0" timeOffset="63664.48">13544 12824 0,'-25'-25'16,"0"0"0,0 25-1,25 25 1,-25-25-1,25 25-15,0 0 16,0 0-16,-24-1 16,24 1-16,0 0 0,0 0 15,0 0-15,0 24 16,0-24-16,0 0 0,0 0 0,0-1 0,0 1 16,24 25-1,-24-25-15,0 0 0,0-1 0,25 1 16,-25 0-1,25-25-15,0 0 16,0-25 0,0 25-16,-25-25 0,24 1 15,-24-1-15,25 0 0,-25 0 16,25 0-16,-25 0 0,0 1 16,25-1-16,-25 0 0,0 0 0,0-24 15,0 24-15,0 0 0,0 0 16,0-24-16,0 24 15,-25 25-15,25-25 0,0 0 16,-25 25-16,25-25 0,-25 25 16,25-24-16,-24 48 15,24 1 17,24-25-32,-24 25 15</inkml:trace>
  <inkml:trace contextRef="#ctx0" brushRef="#br0" timeOffset="65188.09">13767 13271 0,'0'-25'16,"0"0"15,0 0 16,25 25-31,0 0-1,-1 25 1,-24 0 0,25-25-16,-25 25 15,0-1 1,0 1-16,0 0 16,0 0-16,-25-25 15,25 25-15,0-1 0,-24-24 16,24 25-16,-25-25 0,25 25 15,-25-25 1,50 0 0,-25-25-1,25 25 1,-1 0 0,1 0-1,0 0 1,-25 25-16,25-25 15,-25 25-15,0 0 16,0-1-16,0 1 16,-25-25-1,25 25-15,-25 0 0,0 0 16,1-25 0,-1 0-16,25 24 0,-25-24 15,0-24 1,25-1 15,-25 25-31,50 0 31,0 0 16,-25-25-31,25 25-16,-25-25 15</inkml:trace>
  <inkml:trace contextRef="#ctx0" brushRef="#br0" timeOffset="67555.49">14238 13047 0,'25'0'0,"0"0"15,0 0 1,-1 0-16,1 0 15,0 0 1,0 0-16,0 0 16,-1 0-16,1 0 15,0 0-15,-25-25 0,25 25 16,-25-24 31</inkml:trace>
  <inkml:trace contextRef="#ctx0" brushRef="#br0" timeOffset="67802.83">14387 12923 0,'0'25'15,"0"0"1,25 0 0,-25-1-16,0 1 0,0 0 15,0 0-15,0 0 16,0-1-16,0 1 0,0 0 16,0 0-16,25-25 31</inkml:trace>
  <inkml:trace contextRef="#ctx0" brushRef="#br0" timeOffset="68630.07">15032 12700 0,'-25'0'31,"25"25"-15,0 0-16,0-1 16,0 1-16,0 0 0,0 0 15,25 0-15,-25-1 0,0 26 16,0-25-16,0 24 0,0-24 16,0 0-16,0 0 0,0 0 0,0-1 15,0 1-15,0 0 16,0 0-16,0 0 0,0 0 15,-25-25 1,25-25 0,0 0-1,0 0-15,-25 25 0,25-25 16,0 0-16,25 25 0,-25-24 16,0-1-16,0 0 15,0 0-15,25 25 0,-25-25 0,25 1 16,0-1-1,-1 25-15,-24-25 16,25 25-16,0 0 0,-25-25 16,25 25-16,0 0 0,-1-25 15,1 25-15,-25-24 16,25 24-16,-25-25 0,25 25 16,-25-25-1,0 0-15,-25 0 16,25 1-16,0-1 15,-25 25-15,25-25 16,0 0-16,0 0 16,25 50 31,-25 0-47,0 0 15,0 0-15,0-1 0,0 1 0,0 0 0,-25 25 16,25-26-16,0 1 0,0 0 0,0 0 15,0 24-15,0 1 16,0 0-16,-25-26 0,25 1 0,25-25 16,-25 25-16,0 0 0,0 0 0,25-25 15,0-25 1</inkml:trace>
  <inkml:trace contextRef="#ctx0" brushRef="#br0" timeOffset="69156.06">15330 13171 0,'-25'0'0,"25"-25"16,25 1-1,-1 24 1,-24 24 0,25 1-1,-25 0 1,0 0-16,-25 0 0,25 0 16,0-1-16,0 1 15,-24-25-15,24 25 0,-25 0 16,0 0-16,25-1 0,-25-24 0,0 25 15,1-25 1,-1 0-16,25-25 16,0 1 15,25 24-31,-1-25 16,1 25-1,0 25-15,0-25 16,-25 24-16,25-24 15,-25 25-15,24-25 16,-24 25-16,25-25 16,0-25-16,0 25 15,-25-25-15,25 25 16,-25-24-16,24-1 0,-24 0 0,25 0 16,0 0-16,-25 1 0,0-1 15,25 0-15</inkml:trace>
  <inkml:trace contextRef="#ctx0" brushRef="#br0" timeOffset="69710.86">15652 12626 0,'-25'0'16,"0"0"-16,1 0 16,24 24-16,0 1 15,-25-25-15,25 25 16,0 0-16,0 0 16,0-1-16,0 1 0,0 0 0,0 0 15,0 0-15,0-1 0,0 1 0,0 0 16,0 0-16,0 0 0,0-1 0,0 1 15,0 0-15,0 0 0,0 0 16,0 24-16,25-49 0,-25 25 0,0 0 16,24-25-16,-24 25 0,25 0 15,0-25 1,-25 24-16,25-24 0,0 0 16,0 0-16,-1 0 0,-24-24 15,25 24-15,-25-25 0,25 25 0,-25-25 16,25 25-16,-25-25 0,25 0 15,-25 0-15,0 1 0,24 24 0,-24-25 0,0 0 16,0 0-16,0 0 0,0 1 16,0-26-16,0 25 0,0 0 0,0 1 15,-24-1-15,24 0 0,-25 0 16,25 0-16,-25 1 0,25-1 16,-25 0-16,0 0 0,1 25 15,24-25-15,-25 25 0,0-24 16,0 24-16,0 0 0,0 0 15,1 0-15,-1 0 16</inkml:trace>
  <inkml:trace contextRef="#ctx0" brushRef="#br0" timeOffset="107195.28">5854 14486 0,'0'-25'0,"0"0"46,0 1 1,25 24-15,0 0-1,0 0 0,-25 24-31,24-24 16,-24 25-1,0 0 1,0 0 0,0 0-16,0-1 15,-24-24-15,24 25 16,0 0-16,-25 0 0,0 0 15,25-1-15,-25-24 0,25 25 16,-25-25-16,25 25 16,-24-25-16,24-25 31,0 0 0,24 25-15,1 0-1,-25 25-15,25-25 16,0 0-16,-25 25 16,0 0-16,25-25 15,-25 25-15,0-1 16,0 1-16,-25-25 16,25 25-16,-25 0 0,25 0 15,-25-25-15,0 0 16,25 24-16,-24-24 0,-1 0 15,0 0 1,25-24 0,25 24 31,0 0-32,-1-25 1,1 25-1,0-50-15</inkml:trace>
  <inkml:trace contextRef="#ctx0" brushRef="#br0" timeOffset="108038.88">6053 14362 0,'0'25'31,"24"0"-16,-24-1 1,25-24-16,-25 25 16,25-25-16,-25 25 15,25-25-15,-25 25 0,25-25 16,-25 25-16,25-25 0,-25 24 16,0 1-16,24-25 15,-24 25-15,25-25 0,-25 25 16,25-25-1,-25 25-15,25-25 16,-25 24 0,0 1-1,-25-25 1,25 25 0,-25-25-16,25 25 15,-25-25-15,1 25 16,24-1-16,-25-24 15,25 25-15,-25-25 0,25 25 0,0 0 0,-50 0 16,50-1-16,-25 1 16,1 0-16,24 0 0,-25 0 0,25-1 15,-25 1-15,25 0 0,-25-25 16,25 25-16,0 0 16,-25-25-16,25 24 0</inkml:trace>
  <inkml:trace contextRef="#ctx0" brushRef="#br0" timeOffset="116733.85">6995 14461 0,'0'-25'0,"0"1"32,0-1-17,-25 25 1,1 0 0,-1 0-1,0 0 1,25 25-16,-25-25 0,0 0 15,25 24-15,-24-24 16,24 25-16,0 0 16,-25-25-16,25 25 15,0 0-15,25-25 16,-25 24 0,24-24-16,-24 25 0,25-25 15,-25 25-15,25-25 0,-25 25 16,25-25-16,-25 25 15,25-25-15,-1 24 0,1-24 16,-25 25-16,25-25 0,-25 25 0,25 0 16,-25 0-16,25-25 15,-25 24-15,0 1 0,0 0 16,0 0-16,0 0 16,-25-1-16,0 1 0,0 0 15,0-25 1,1 0-16,-1 0 15,0 0-15,0 0 16,25-25-16,-25 25 0,25-25 16,-24 1-16,24-1 15,0 0 1,24 25 0,-24 25-1,25-25 1,-25 25-1,25-25 1,0 0 0,-25-25-16,25 25 0,-25-25 0</inkml:trace>
  <inkml:trace contextRef="#ctx0" brushRef="#br0" timeOffset="117403.27">7243 14511 0,'-24'0'16,"24"-25"-16,0 50 15,-25-25 1,0 25-1,25-1 1,0 1 0,-25 0-16,25 0 0,0 0 15,0-1-15,0 1 16,0 0-16,0 0 0,25 0 16,-25-1-16,0 1 0,0 0 0,0 0 0,0 0 15,25-1-15,-25 1 16,0 0-16,25-25 0,-25 25 15,24-25-15,1 0 16,-25-25-16,25 25 0,-25-25 16,25 25-16,-25-25 0,0 1 15,25-1-15,-25 0 16,0 0-16,0 0 0,24 25 0,-24-24 0,0-1 0,0 0 16,0 0-16,0 0 0,-24 1 15,24-1-15,0 0 0,0 0 0,0 0 16,-25 1-16,25-1 0,0 0 15,-25 0-15,25 0 16,-25 25-16,25-24 16,0 48-16,0 1 15,25-25 1,-25 25-16,25-25 16,-25 25-16</inkml:trace>
  <inkml:trace contextRef="#ctx0" brushRef="#br0" timeOffset="118068.37">7516 14957 0,'-25'0'16,"25"-25"-16,0 1 15,25 24 1,-25-25-16,25 25 31,0 25-15,-25-1 0,0 1-1,0 0-15,0 0 0,0 0 16,-25-1-16,25 1 15,-25 0-15,25 0 0,-25-25 0,25 25 16,-24-1-16,-1-24 16,25 25-16,-25-25 0,0 25 0,0-25 15,1 0-15,24-25 16,0 0 0,24 25-16,-24-24 15,25 24-15,-25-25 16,25 25-16,0-25 15,0 25-15,-25 25 0,24-25 16,1 0-16,-25 25 16,25-25-16,-25 24 0,25-24 15,-25 25-15,0 0 0,25-25 16,-25 25-16,24-25 0,1 0 16,0-25-1,-25 0 1,25 0-16,-25 1 15,25 24-15,-25-25 0</inkml:trace>
  <inkml:trace contextRef="#ctx0" brushRef="#br0" timeOffset="118570.98">7938 14858 0,'25'0'47,"-1"0"-31,1 0-16,0 0 15,0 0-15,0 0 16,-1 0-16,1 0 16,0 0-16,0 0 15,0 0 1,0-25-16,-50 25 62</inkml:trace>
  <inkml:trace contextRef="#ctx0" brushRef="#br0" timeOffset="118859.31">8087 14734 0,'0'25'31,"0"0"-15,0-1-1,24-24-15,-24 25 0,0 0 0,0 0 16,0 0-16,25-1 15,-25 1-15,0 0 0,0 0 16,0 0-16,0-1 16</inkml:trace>
  <inkml:trace contextRef="#ctx0" brushRef="#br0" timeOffset="122400.28">8732 14461 0,'-25'0'0,"25"-25"47,0 50 46,0 0-93,0 0 16,0 0-16,0-1 0,0 1 0,0 25 16,0-25-16,0-1 0,0 1 15,0 25-15,0-25 0,0-1 16,0 1-16,0 0 0,0 0 0,0 0 15,0-1-15,0 1 0,0 0 16,0 0 0,0-50-16,-25 25 15,25-25-15,0 0 16,-25 25-16,25-24 0,0-1 16,-25-25-16</inkml:trace>
  <inkml:trace contextRef="#ctx0" brushRef="#br0" timeOffset="122614.24">8632 14660 0,'0'-25'15,"25"25"1,0 0-16,0 0 16,0 0-1,-1 0-15,1 0 0,0 0 16,0 0-16,0 0 15,-1 0-15,1 0 16,-25-25-16,25 25 16,-25-25-16</inkml:trace>
  <inkml:trace contextRef="#ctx0" brushRef="#br0" timeOffset="122852.53">8905 14436 0,'0'0'0,"-25"0"16,25 25 0,25-25-1,-25 25-15,0 0 0,0 0 16,0-1-16,0 1 0,0 0 0,0 0 16,0 0-16,0 24 0,0-24 15,0 0-15,0 24 0,0-24 0,0 0 16,0 0-16,0 0 0,0-1 0,0 1 15,0 0-15,25-50 32</inkml:trace>
  <inkml:trace contextRef="#ctx0" brushRef="#br0" timeOffset="123351.93">9054 14957 0,'-25'0'16,"25"-25"-16,-25 25 0,25-24 16,0-1-1,25 25 1,0 0-1,0 25 1,-25-1-16,0 1 16,0 0-16,0 0 15,0 0-15,-25-25 16,25 24-16,-25 1 0,0 0 16,1-25-16,-1 25 15,0-25-15,0 0 16,0 0-16,25-25 31,25 25-15,0 0-1,0 0-15,-25 25 0,25-25 16,-25 25-16,24-25 0,-24 24 16,25-24-16,-25 25 0,25-25 0,-25 25 15,25 0-15,0-25 16,-1 0-1,-24-25-15,25 25 0,-25-25 0,25 25 16,0-49-16,-25 24 0,25 0 16,-1-49-16</inkml:trace>
  <inkml:trace contextRef="#ctx0" brushRef="#br0" timeOffset="123866.28">9352 14560 0,'-25'0'0,"25"-24"0,-25 24 15,25 24-15,-25-24 0,25 25 0,0 0 16,0 0-16,-25-25 0,25 25 16,0-1-16,0 1 0,0 0 0,0 0 15,0 24-15,0-24 0,0 0 0,0 0 16,0 0-16,25 24 16,-25-24-16,0 0 0,0 0 0,0-1 15,25-24-15,-25 25 0,0 0 0,25 0 16,0-25-16,0 0 15,-1 0-15,1 0 16,-25-25-16,25 25 0,-25-25 0,25 0 16,0 25-16,-25-24 0,24-1 0,-24 0 0,25 0 15,-25 0-15,25-24 0,-25-1 16,0 1-16,0 24 0,0 0 0,0 0 16,-25-24-16,25-1 15,-25 25-15,25 0 0,-24 1 0,-1-1 16,0 0-1,0 25-15,25 25 16,-25-25-16,25 25 0,-24-1 16,24 1-16,0 0 15</inkml:trace>
  <inkml:trace contextRef="#ctx0" brushRef="#br0" timeOffset="124380.23">9972 15007 0,'25'0'46,"-25"25"-46,24-25 16,1 0-16,0 0 16,0 0-16,0 0 15,-1 0-15,1 0 16,0 0-16,0 0 0,0 0 16,-1-25-16,1 25 15,0 0-15,0 0 16,0 0-1,-25-25 1,0 0 15,-25 25-15</inkml:trace>
  <inkml:trace contextRef="#ctx0" brushRef="#br0" timeOffset="124722.24">10319 14808 0,'0'25'31,"0"0"-31,25-25 16,-25 25-16,25-25 15,-25 25-15,25-25 16,-1 0-16,-24 24 0,25-24 16,0 0-16,-25 25 15,25-25-15,-25 25 0,0 0 16,25-25 0,-50 25-16,25-1 0,-25 1 15,0 0-15,0 0 16,1 0-1,-1-1-15,0 1 0,0 0 16,0-25-16,25 25 0,-25-25 16</inkml:trace>
  <inkml:trace contextRef="#ctx0" brushRef="#br0" timeOffset="125689.11">10890 14635 0,'0'0'0,"0"-25"16,0 50 15,0 0-15,0-1-16,0 1 15,0 0-15,0 0 0,0 24 16,24-24-16,-24 0 0,0 25 16,0-26-16,0 1 0,0 0 0,0 49 15,0-49-15,0 0 16,0 0-16,0 0 0,0-1 16,-24-24-1,-1-24 1,25-1-16,0 0 15,0 0-15,0 0 16,0 1-16,0-1 0,25 0 16,-25 0-16,24 25 15,-24-25-15,25 1 0,0 24 16,-25-25-16,25 25 0,0-25 16,-1 25-16,1-25 15,0 25-15,0-25 16,0 25-16,-25-24 0,24 24 15,-24-25-15,25 25 0,-25-25 16,0 0 0,0 0-1,-25 25 1,25-24-16,-24-1 16,-1 25-1,25-25-15,0 50 16,25-25-16,-25 25 15,0-1-15,0 1 16,0 0-16,24 0 0,-24 0 16,0-1-16,0 1 0,0 0 0,0 0 15,0 0-15,0-1 0,0 26 16,0 0-16,0-26 0,0 1 0,0 0 16,0 0-16,0 0 15,0-1-15,25-24 16,0-24-1</inkml:trace>
  <inkml:trace contextRef="#ctx0" brushRef="#br0" timeOffset="126181.2">11411 15131 0,'0'-25'0,"-25"25"0,25-25 16,0 0-16,0 1 16,0-1-1,25 25 1,-1 0 0,-24 25-16,0-1 15,0 1-15,0 0 16,0 0-16,0 0 15,0-1-15,0 1 0,-24-25 16,24 25-16,0 0 0,-25-25 0,25 25 16,-25-25-16,25 24 0,-25-24 15,25 25-15,-25-25 0,0 0 16,1 0-16,-1 0 16,25-25-1,25 25 1,-1 0-1,1 0-15,0 0 16,-25 25-16,25-25 0,0 25 16,0-25-1,-25 25-15,24-25 16,1 0-16,0 0 16,-25-25-16,25 25 15,-25-25-15,25 25 0,-25-25 0,0 1 16,24-1-16</inkml:trace>
  <inkml:trace contextRef="#ctx0" brushRef="#br0" timeOffset="126686.7">11807 14610 0,'0'-25'0,"0"0"0,-24 1 16,-1-1-16,0 25 0,25 25 0,-25-25 15,0 0-15,25 24 16,0 1-16,0 0 15,0 0-15,0 0 0,0-1 16,0 1-16,0 0 0,25 0 16,-25 0-16,25-25 0,-25 24 0,0 1 0,25 0 15,0 0-15,-25 0 16,24-1-16,-24 1 0,25 0 16,-25 0-16,25 0 0,-25-1 15,0 1-15,0 0 16,0 0-16,0 0 15,-25-25-15,0 24 0,1-24 16,-1 0 0,0 0-16,0-24 0,0 24 15,25-25 1,-24 25-16,24-25 16,24 25-16,1-25 15,0 25 1,-25-25-16,25 1 0,0 24 0</inkml:trace>
  <inkml:trace contextRef="#ctx0" brushRef="#br0" timeOffset="127205.68">12080 14635 0,'-25'0'0,"1"-25"15,-1 25 1,25 25-16,0 0 31,-25-25-31,25 24 16,0 1-16,0 0 0,0 0 15,0 0-15,0-1 0,0 1 16,0 25-16,0-25 0,0-1 0,0 1 16,0 0-16,0 0 0,0 0 0,0-1 15,25 1-15,-25 0 0,0 0 16,25-25-16,-25 25 16,24-25-16,1 0 0,0-25 15,0 25-15,-25-25 0,25 25 16,-1-25-16,1 0 0,0-24 15,-25 24-15,0 0 0,25 0 0,-25 1 16,0-1-16,0 0 0,0 0 0,0 0 16,0 1-16,0-26 15,0 25-15,-25 0 0,25 1 0,0-1 16,-25 25-16,25-25 0,-25 0 0,25 0 16,-24 25-1,-1 0-15,25 25 16,-25-25-16,50 25 15,0-25 1</inkml:trace>
  <inkml:trace contextRef="#ctx0" brushRef="#br0" timeOffset="127852.29">12452 14982 0,'-25'-25'16,"25"0"-1,25 25 1,-25-24-1,25 24 17,-25 24-32,25-24 15,-25 25-15,0 0 16,25-25-16,-25 25 0,0 0 16,0-1-16,0 1 15,-25 0-15,25 0 16,-25-25-1,25 25-15,-25-25 0,0 0 16,25 24-16,-24-24 0,48 0 63,1 0-63,0 0 15,0 0-15,-25 25 16,25-25-16,0 25 15,-25 0-15,24 0 16,-48-25 0,24 24-16,0 1 0,-25 0 15,0-25-15,25 25 16,-25-25-16,0 25 0,0-25 16,1 0-16,-1 0 15,25-25-15,-25 25 16,25-25-16,25 25 15,-25-25-15</inkml:trace>
  <inkml:trace contextRef="#ctx0" brushRef="#br0" timeOffset="129220.29">9997 15304 0,'0'-24'0,"24"24"79,1 0-48,0 0-31,0 0 15,0 0-15,-1 0 16,1 0-16,0 0 16,0 0-16,0 0 0,-1 0 15,1 0-15,0 0 16,0 0-16,0 0 0,24-25 16,-24 25-16,0 0 15,0 0-15,0 0 16,-50 0 15,0 0-15</inkml:trace>
  <inkml:trace contextRef="#ctx0" brushRef="#br0" timeOffset="130101.89">10121 15180 0,'-25'0'62,"25"25"-46,-25-25-16,0 0 15,25 25 1,-25-25-16,1 25 16,-1-25-1,25 25-15,-25-25 0,25 24 16,-25-24-16,0 0 31,25 25-31,25-25 78,0 25-62,0-25 0,0 25-1,-1-25-15,-24 25 0,25-25 16,0 25-16,0-25 15,-25 24-15,25-24 0,-1 25 16</inkml:trace>
  <inkml:trace contextRef="#ctx0" brushRef="#br0" timeOffset="132098.24">5854 15701 0,'0'-24'0,"25"24"0,-25-25 31,-25 25 1,25 25-17,-25-25-15,25 24 0,-24 1 16,24 0-16,-25-25 15,25 25-15,-25 0 16,25-1-16,-25-24 0,25 25 0,-25-25 16,25 25-16,0 0 0,-24-25 15,24 25-15,24-25 47,1-25-31,0 25-16,0 0 15,0 0-15,-25-25 16,24 25-16,1 0 0,0 0 16,0 0-16,0 0 15,-1 0-15,1 0 16,-25 25-16,25-25 16,0 0-1,-25-25 32,-25 25-47,25-25 0</inkml:trace>
  <inkml:trace contextRef="#ctx0" brushRef="#br0" timeOffset="132383.07">5953 15677 0,'0'-25'0,"0"50"31,0-1-31,0 1 0,0 0 16,0 0-16,0 0 0,0-1 16,0 1-16,-24 0 0,24 0 0,0 0 15,0-1-15,0 1 0,0 0 0,0 0 16,0 0-16,0-1 0,0 1 15,0 0-15,0 0 0,0 0 16,0-1-16,0-48 31,0-1-31,0 0 16</inkml:trace>
  <inkml:trace contextRef="#ctx0" brushRef="#br0" timeOffset="133078.93">6077 15528 0,'25'25'47,"-25"-1"-47,0 1 15,25-25-15,-25 25 16,25 0-16,-25 0 0,25-1 16,-25 1-16,25 0 15,-25 0-15,24-25 0,-24 25 0,25-1 16,-25 1-1,25-25-15,-25 25 0,25-25 0,-25 25 16,25-25-16,-25 25 0,0-1 16,0 1 15,0 0-15,-25-25-1,0 25 1,0-25-1,25 25-15,-25-25 16,1 24-16,-1 1 0,25 0 0,-25-25 16,25 25-16,-25-25 0,25 25 15,-25-25-15,0 24 0,25 1 0,-24-25 0,24 25 16,-25-25-16,25 25 0,-25-25 0,25 25 16,-25-1-16,25 1 15,-25-25-15,1 0 47</inkml:trace>
  <inkml:trace contextRef="#ctx0" brushRef="#br0" timeOffset="137684.07">6648 15627 0,'0'-25'15,"0"0"16,0 50 48,0 0-79,0 0 15,0 0-15,0-1 0,0 1 0,0 0 16,0 25-16,0-26 0,0 26 15,0-25-15,0 0 0,0-1 0,0 1 16,0 0-16,0 0 0,0 0 0,0-1 0,0 1 16,0 0-16,0 0 15,0 0-15,-25-25 32,25-25-32,0 0 15,-25 25-15,25-25 0,0 0 16,0 1-16</inkml:trace>
  <inkml:trace contextRef="#ctx0" brushRef="#br0" timeOffset="138105.16">6598 15900 0,'0'-25'16,"25"25"-16,0 0 0,-25-25 16,25 25-16,0 0 15,-1 0-15,1 0 0,0-25 16,0 25-16,0 0 15,-1 0-15,1 0 0,0 0 16,-25-24-16,25 24 0,0-25 16,-25 0-1,24 25-15,-24-25 16,0 0 0,-24 25-16,24-24 15,-25 24 1,25-25-16,-25 0 15,25 0 1,0 50 15,0 0-15,0 0-16,0-1 16,0 1-16,0 0 0,0 0 0,0 0 0,0-1 15,0 1-15,0 50 0,0-51 16,-25 26-16,25-25 0,0 0 0,0-1 15,0 26-15,0-25 16,25 0-16,-25-1 0</inkml:trace>
  <inkml:trace contextRef="#ctx0" brushRef="#br0" timeOffset="138604.22">7070 16123 0,'-25'0'0,"25"-25"0,-25 25 0,25-25 16,0 1-16,0-1 16,25 25-1,-25-25-15,25 25 16,-25 25-1,24-25-15,-24 25 16,0-1-16,0 1 16,0 0-16,0 0 0,0 0 15,0-1-15,-24 1 16,24 0-16,-25 0 0,0 0 16,0-1-16,0-24 15,25 25-15,-24-25 0,-1 0 16,25-25-16,0 1 31,25 24-15,-1 0-1,1 0-15,0 0 16,0 24 0,0-24-16,-25 25 15,24-25-15,1 0 16,0 0-1,-25-25-15,25 25 16,-25-24-16,0-1 0,25 25 16,0-25-16</inkml:trace>
  <inkml:trace contextRef="#ctx0" brushRef="#br0" timeOffset="139112.07">7392 15627 0,'-25'0'15,"25"-25"-15,-24 0 0,-1 25 16,0 0 15,25 25-31,-25-25 16,25 25-16,0 0 0,0 0 15,0-1-15,0 1 16,25 0 0,-25 0-16,0 0 0,25-1 0,-25 1 15,25 0-15,-1 25 16,-24-26-16,25-24 0,-25 25 15,0 0-15,25 0 0,-25 0 16,25-25-16,-25 24 16,0 1-16,0 0 15,-25-25-15,25 25 0,-25-25 0,25 25 16,-25-25 0,1 0-16,-1 0 15,0 0-15,0 0 16,25-25-16,0 0 15,25 25 1,-25-25-16,0 0 0,25 25 16,-25-24-16,25-1 0,-25 0 15,24 25-15</inkml:trace>
  <inkml:trace contextRef="#ctx0" brushRef="#br0" timeOffset="139643.07">7591 15701 0,'-25'0'16,"0"0"-16,0 0 0,0 0 15,25 25-15,-24-25 16,24 25 0,0 0-16,0 0 15,0-1-15,0 1 16,0 0-16,24 0 0,-24 0 0,0-1 16,0 1-16,25 25 15,-25-25-15,0-1 0,25 1 0,-25 0 16,25 0-16,-25 0 0,25-1 15,-1-24 1,-24-24 0,25 24-16,0-25 0,-25 0 15,25 25-15,-25-25 0,25 0 16,-25 1-16,0-1 0,24 0 0,-24-49 16,25 24-16,-25 0 15,0 26-15,0-26 0,0 25 16,0 0-16,0 1 0,0-1 15,-25 0-15,25 0 0,-24 0 16,-1 1-16,25 48 16,-25-24-16,25 25 15,-25-25-15,25 25 16,0 0-16,0 0 0</inkml:trace>
  <inkml:trace contextRef="#ctx0" brushRef="#br0" timeOffset="140415.32">7938 15999 0,'-25'0'15,"25"-25"1,0 0 0,25 25 15,0 0 0,-1 0-15,-24 25-16,0 0 15,25-25-15,-25 25 16,0 0-16,0-1 16,0 1-16,-25-25 0,25 25 15,0 0-15,-24-25 16,24 25-16,-25-1 0,0 1 15,0 0 1,50-25 15,-25-25-15,25 25-16,0 0 16,-25-25-16,24 25 15,1 0-15,-25 25 0,25-25 16,-25 25-16,25-25 15,-25 25-15,0 0 16,0-1-16,0 1 16,0 0-16,-25 0 15,0 0-15,0 0 16,1-25 0,-1 0-16,25 24 0,-25-24 0,0 0 15,0 0-15,1 0 16,24-24-16,0-1 31,24 25-15,-24 25 31</inkml:trace>
  <inkml:trace contextRef="#ctx0" brushRef="#br0" timeOffset="142253.32">8360 15900 0,'24'0'125,"1"0"-109,0 0 0,0 0-1,0 0-15,-1 0 16,1 25-1,-25-50 1,0 0 15,-25 25-15,25-25-16</inkml:trace>
  <inkml:trace contextRef="#ctx0" brushRef="#br0" timeOffset="142483.07">8459 15801 0,'-25'0'16,"25"24"15,0 1-15,0 0-16,0 0 15,0 0-15,0-1 0,0 1 16,0 0-16,0 0 0,0 0 15,0-1 1,25-24 0,-25-24-16,25 24 15</inkml:trace>
  <inkml:trace contextRef="#ctx0" brushRef="#br0" timeOffset="143035.31">8905 15701 0,'0'25'63,"0"0"-63,0 0 16,0 0-16,0-1 15,0 1-15,0 0 0,-25 0 16,25 0-16,0 24 15,0-24-15,0 0 0,0 0 0,0-1 0,0 1 16,0 0-16,0 0 16,0 0-16,0-50 15,0 0 1,0 0 0,0 0-16,0 1 15,0-1-15,0 0 0</inkml:trace>
  <inkml:trace contextRef="#ctx0" brushRef="#br0" timeOffset="143308.51">8905 15701 0,'25'0'32,"0"0"-17,-25 25-15,25 0 0,-25 0 16,24 0-16,-24-1 15,25 1-15,-25 0 0,25 0 16,-25 0-16,25-1 0,-25 1 16,25 0-16,-25 0 0,0 0 15,24-1-15,-24 1 16,0-50 15,-24 25-31,24-24 0,0-1 16,0 0-16</inkml:trace>
  <inkml:trace contextRef="#ctx0" brushRef="#br0" timeOffset="143545.32">9104 15627 0,'0'0'0,"0"25"31,0 0-16,0-1-15,0 1 0,0 0 0,0 0 16,0 0-16,0 24 0,0-24 0,0 0 16,0 0-16,0-1 0,0 26 15,0-25-15,0 0 0,0-1 0,0 1 0,0 0 16,0 0-16,24-25 16,1 0-1,-25-25-15,25 25 0</inkml:trace>
  <inkml:trace contextRef="#ctx0" brushRef="#br0" timeOffset="144127.09">9401 15949 0,'0'-24'16,"25"24"-16,-25-25 15,-25 25-15,25-25 16,-24 25 0,-1 0-1,25 25-15,-25-25 0,0 0 16,25 25-16,0-1 15,-25-24-15,25 25 0,0 0 16,0 0-16,0 0 0,-25-25 0,25 24 16,0 1-16,0 0 0,0 0 15,25-25-15,-25 25 0,25-25 16,-25 24-16,25-48 16,0 24-16,0-25 15,-25 0 1,24 25-16,-24-25 0,25 0 15,-25 1-15,0-1 16,0 0-16,0 0 0,25 25 16,-25-25-16,-25 25 15,25 25 1,0 0-16,25 0 16,-25 0-16,0-1 15,0 1-15,0 0 16,0 0-16,25-25 15,-25 25-15,25-25 16,-1 0 0,-24-25-16,25 25 0,-25-25 15,25 25-15,-25-25 0,25 25 16</inkml:trace>
  <inkml:trace contextRef="#ctx0" brushRef="#br0" timeOffset="144911.81">9699 15776 0,'-25'0'31,"25"25"16,-25-25-47,25 24 0,0 1 16,0 0-16,0 0 15,0 0-15,0-1 0,0 1 16,0 0-16,0 0 0,25-25 0,-25 25 15,0 24-15,0-24 0,25-25 16,-25 25-16,0 0 0,25-25 16,-25 24-16,25-24 15,-1 0 1,-24-24 0,25-1-16,0 25 0,-25-25 0,0 0 15,25 25-15,-25-25 0,0 1 16,0-1-16,0 0 0,25 0 0,-25 0 15,0 1-15,0-1 0,-25 0 16,25 0-16,0 0 0,0 1 16,0-1-16,-25 25 0,25-25 15,-25 25-15,25 25 32</inkml:trace>
  <inkml:trace contextRef="#ctx0" brushRef="#br0" timeOffset="145614.06">9997 15801 0,'0'-25'0,"0"0"16,0 50 15,24-25-31,-24 25 0,0-1 16,0 1-16,0 0 16,0 0-16,0 0 0,0-1 0,0 1 0,0 0 15,0 0-15,0 0 0,0-1 0,0 1 16,0 0-16,0 0 0,0 0 0,0-1 15,0 1-15,0 0 16,0 0 0,0-50-1,-24 25 1,24-25-16,0 0 0,0 1 16,0-1-16,0 0 15,24 25-15,-24-25 0,0 0 16,25 25-16,-25-24 0,25 24 15,-25-25-15,25 25 0,0 0 16,-25-25-16,24 25 0,1 0 16,-25-25-16,25 25 15,-25-25 1,25 25-16,-25-24 16,0-1-16,0 0 15,25 0-15,-25 0 16,0 1-16,-25 24 15,25-25-15,0 0 16,-25 25 15,25 25-15,0 0-16,0-1 0,0 1 16,0 0-16,0 0 0,0 24 15,0-24-15,0 0 0,0 25 16,0-1-16,0-24 0,0 25 15,0-26-15,0 1 16,0 0-16,0 0 0</inkml:trace>
  <inkml:trace contextRef="#ctx0" brushRef="#br0" timeOffset="148794.93">10592 16073 0,'0'-24'15,"25"24"48,0 0-48,-1 0 1,1 0-16,0 0 0,0 0 16,0 0-16,-1 0 0,1 0 15,0 0-15,0 0 16,0 0-16,-1 0 0,1 0 15,0 0 1,-50 0 47,25-25-63,-25 25 15</inkml:trace>
  <inkml:trace contextRef="#ctx0" brushRef="#br0" timeOffset="149223.76">10865 15850 0,'0'25'0,"-25"-25"0,0 0 16,50 0 0,-25 25-1,25-25 1,-25 25-16,25-25 0,-1 24 16,1-24-1,-25 25-15,25-25 0,-25 25 16,25-25-16,0 25 0,-1-25 15,-24 25-15,0-1 16,0 1 0,0 0-1,-24-25-15,-1 25 0,0-25 16,25 25-16,-25-25 0,0 0 16,25 24-16,-24-24 0,24 25 15,-25-25-15,25 25 31,25-25-31,-1 0 16,1 0 0</inkml:trace>
  <inkml:trace contextRef="#ctx0" brushRef="#br0" timeOffset="150256.76">11386 15801 0,'0'-25'15,"-25"25"1,25-25-1,0 50 17,0 0-17,0-1-15,0 1 16,0 0-16,0 0 0,0 0 0,0-1 0,0 1 16,0 25-16,25-50 0,-25 25 0,0-1 15,0 1-15,0 0 0,0 25 0,-25-1 16,25-24-16,0 0 15,0 0-15,0-50 32,0 0-32,0 0 15,25 25-15,-25-25 0,0-24 16,0 24-16</inkml:trace>
  <inkml:trace contextRef="#ctx0" brushRef="#br0" timeOffset="150538.23">11411 15776 0,'0'-25'16,"0"0"-16,24 25 15,1 0 1,-25 25 0,25-25-16,-25 25 0,25 0 15,-25-1-15,25 1 0,-25 0 0,0 0 16,24 0-16,-24-1 0,25 1 0,-25 0 15,0 0-15,25 0 0,-25-1 0,0 1 16,25 25-16,-25-25 0,25-25 16,-25 24-16,0 1 15,24-25 17,-24-25-32,0 1 0,0-1 15,0 0-15</inkml:trace>
  <inkml:trace contextRef="#ctx0" brushRef="#br0" timeOffset="150790">11683 15701 0,'0'-24'0,"0"-1"0,0 50 16,0-1-16,0 1 0,0 0 15,0 0-15,0 0 0,0-1 16,0 1-16,0 25 0,0-25 16,0-1-16,0 1 0,0 0 0,0 25 15,0-26-15,0 1 0,0 0 0,0 0 0,25 0 16,-25-1-16,0 1 16</inkml:trace>
  <inkml:trace contextRef="#ctx0" brushRef="#br0" timeOffset="151367.23">11931 16098 0,'0'-25'0,"-24"-24"32,-1 49-17,0 0 1,0 0-16,25 25 15,-25-25-15,25 24 16,-24-24-16,24 25 0,0 0 16,-25 0-16,25 0 15,0-1-15,0 1 0,0 0 16,25-25 0,-1 0-1,1 0-15,0-25 16,0 25-16,-25-25 0,25 25 15,-25-24-15,24-1 16,-24 0-16,25 0 0,-25 0 16,0 50 31,0 0-47,0 0 15,0 0-15,0-1 0,0 1 16,0 0-16,25-25 15,-25 25-15,25 0 16,0-25 0,-1 0-1,-24-25-15</inkml:trace>
  <inkml:trace contextRef="#ctx0" brushRef="#br0" timeOffset="151966.07">12204 16173 0,'-25'0'0,"-24"-50"31,49 25-31,0 0 15,25 25 1,-25 25 0,24-25-1,-24 25 1,0 0-16,0 0 16,0-1-16,0 1 15,0 0-15,0 0 16,-24-25-16,24 25 15,-25-25-15,25 24 0,-25-24 0,25 25 0,-25-25 16,25 25-16,-25-25 0,1 25 16,-1-25-1,0 0-15,0 0 16,50 0 15,0 0-15,0 0-1,-1 0-15,1 0 0,0 0 16,0 0-16,0 0 16,-25 25-16,24-25 0,1 0 15,0 0-15,0 0 16,-25 25-16,25-25 16,-50 0 15,0-25 0,25 0-31</inkml:trace>
  <inkml:trace contextRef="#ctx0" brushRef="#br0" timeOffset="152954.32">12477 15751 0,'-25'-25'32,"25"50"-17,-25-25-15,1 0 16,24 25-16,-25 0 15,25-1 1,0 1-16,0 0 16,0 0-1,0 0-15,25-25 0,-25 24 0,0 1 16,24-25-16,-24 50 16,25-50-16,-25 25 0,25-1 15,-25 1-15,25 0 0,-25 0 16,0 0-16,0-1 15,0 1-15,0 0 16,-25-25 0,25 25-16,-25-25 0,0 0 15,1 25-15,-1-25 16,25-25-16,-25 25 0,25-25 16,-25 25-1,50 0-15,-25-25 16,25 0-16,0 1 15,-1-1-15</inkml:trace>
  <inkml:trace contextRef="#ctx0" brushRef="#br0" timeOffset="153483.21">12651 15751 0,'-25'0'16,"25"25"-16,-25-25 15,25 25 1,0-1-16,0 1 16,0 0-16,0 0 15,-25 24-15,25-24 0,0 0 0,0 0 16,0 0-16,0-1 0,0 1 0,0 0 16,0 0-16,0 0 0,0-1 15,0 1-15,0 0 0,0 0 0,0 0 16,25-25-16,0 0 15,0 0 1,0-25-16,-1 0 16,1 0-16,-25 0 0,25 25 0,-25-49 15,25 24-15,-25 0 0,0 0 16,0-24-16,0 24 0,0 0 16,0 0-16,0 1 0,0-1 0,0 0 15,-25 25-15,25-25 0,0 0 16,0 1-16,-25 24 0,25-25 0,-25 25 15,25 25 1,-24-25 0,24 24-16</inkml:trace>
  <inkml:trace contextRef="#ctx0" brushRef="#br0" timeOffset="154144.16">12899 16123 0,'0'-25'0,"0"0"31,25 25-16,-25-24-15,24 24 16,1 24 0,0-24-1,-25 25-15,0 0 16,0 0-16,0 0 16,0-1-16,0 1 0,-25-25 15,25 25-15,0 0 16,-25-25-16,25 25 0,-24-25 15,24 24 1,0-48 15,24 24-15,1 0 0,-25 24-16,25-24 0,0 0 15,0 25 1,-25 0-16,24-25 15,-24 25-15,0 0 0,0 0 16,0-1-16,-24 1 16,24 0-16,-25-25 0,25 25 15,-25-25-15,0 0 16,25 25-16,-25-25 0,1 0 16,-1-25-16,0 25 15,25-25 1,0 0-1,25 25 32,0 0-31,-25-25-16</inkml:trace>
  <inkml:trace contextRef="#ctx0" brushRef="#br0" timeOffset="154513.82">13494 16098 0,'25'0'16,"0"0"-16,0 0 15,-25 25-15,24-25 0,1 0 16,0 0-16,0 0 15,0 0 1,-1 0-16,-24-25 47</inkml:trace>
  <inkml:trace contextRef="#ctx0" brushRef="#br0" timeOffset="154750.04">13618 15949 0,'0'50'16,"0"-25"-1,0 0-15,0-1 0,0 1 16,0 0-16,0 0 0,-25-25 0,25 25 15,0-1-15,0 1 0,0 0 16,0 0-16,0 0 0,0-50 31,25 25-31</inkml:trace>
  <inkml:trace contextRef="#ctx0" brushRef="#br0" timeOffset="155376.1">14238 15751 0,'-25'25'16,"25"0"-1,0-1 1,0 1-16,0 0 15,0 0-15,0 0 0,0-1 0,0 26 16,0-25-16,0 0 0,0-1 16,0 1-16,0 0 0,0 0 15,0 0-15,-24-25 0,24 24 0,0 1 16,0 0-16,0 0 16,-25-25-16,0 0 31,25-25-31,-25 25 15,25-25-15,0 0 16,0 1-16,0-1 16,0 0-16,0 0 15,25 0 1,0 25 0,-25-24-1,25 24-15,-1 0 0,1 0 0,0 0 16,0 0-16,0-25 15,-1 25 1,1 0-16,-25-25 0,25 25 16,-25-25-16,0 0 15,0 1-15</inkml:trace>
  <inkml:trace contextRef="#ctx0" brushRef="#br0" timeOffset="155581.53">14362 15801 0,'-25'-25'0,"25"74"31,0-24-31,0 0 0,0 0 16,0 0-16,0 24 0,0-24 16,0 0-16,0 0 0,0 24 0,-24-24 15,24 0-15,0 0 0,0-1 0,0 1 16,0 0-16,24-25 0,-24 25 15,0 0-15,25-25 0,0-25 16</inkml:trace>
  <inkml:trace contextRef="#ctx0" brushRef="#br0" timeOffset="156010.39">14461 16173 0,'0'-25'0,"0"0"0,0 0 15,25 25 1,0 0 0,-25 25-1,25-25 1,-25 25-16,0 0 0,0-1 15,-25 1-15,25 0 0,0 0 16,-25-25-16,25 25 0,0-1 16,-25-24-16,1 25 15,24 0-15,-25-25 0,25 25 16,-25-25-16,0 0 16,25 25-16,0 0 15,25-25 1,0 0-1,-25 24-15,25-24 0,-1 0 16,1 0-16,0-24 16,0 24-16,0 0 15,-25-25-15,25 0 16,-1 25-16,-24-25 0,0 0 0</inkml:trace>
  <inkml:trace contextRef="#ctx0" brushRef="#br0" timeOffset="156500.24">14759 15751 0,'-25'25'0,"1"-25"0,24 25 16,0-1-16,0 1 15,-25 0-15,25 0 16,0 0-16,0-1 0,0 1 0,0 0 16,0 0-16,25 24 0,-25-24 15,0 0-15,0 0 0,0 0 0,0 24 16,0-24-16,0 0 15,24-25-15,-24 25 0,25-25 16,-25 24-16,25-24 16,0 0-16,0-24 15,-1 24-15,-24-25 0,25 25 0,-25-25 16,25 0-16,0 0 0,-25 1 16,25-1-16,-25 0 0,0 0 15,24 25-15,-24-25 0,0 1 0,0-1 0,0 0 16,0 0-16,0 0 0,0 1 15,0-1-15,-24 0 0,24 0 0,-25 0 16,0 1 0,0 24-16,25-25 0,-25 25 0,1 0 15,-26 0-15,0 0 0,26 0 0,-1 0 16</inkml:trace>
  <inkml:trace contextRef="#ctx0" brushRef="#br0" timeOffset="157311.21">13941 15974 0,'-25'-25'0,"0"1"0,25-1 15,0 0-15,25 0 16,-25 0-1,25 25 1,-25-24-16,24 24 16,-24 24 15,25-24-31,-25 25 0,0 0 16,-25 0-1,25 0-15,0-1 0,0 1 16,0 0-16,0 0 0,-24-25 0,24 25 15,0-1-15,0 1 0,-25 0 16,25 0-16,0 0 0,-25-25 16,25 24-16,0 1 0,-25-25 15,25 25-15,-25 0 0,25 0 16,-24-25 0,24 24-16,0 1 31,24-25-16,1 0 17,0 0-32,0 0 15,0 0 1,-1 0 0,1 0-16,-25 25 15</inkml:trace>
  <inkml:trace contextRef="#ctx0" brushRef="#br0" timeOffset="159202.6">8657 15751 0,'0'-25'62,"0"0"-31,0 1 1,25 24-17,0 0 16,-25 24-31,0 1 16,25-25 0,-25 25-16,0 0 0,0 0 15,0-1-15,0 1 0,0 0 16,0 0-16,0 0 16,-25-25-16,25 24 0,-25 1 15,25 0-15,-25-25 0,25 25 16,-25 0-16,25-1 15,-24-24-15,24 25 0,0 0 16,-25-25-16,25 25 16,0 0-16,-25-25 15,25 24 1,25-24 62,0 0-62,-1 0-1,1 0-15,0 0 16,0 0 0,-25 25-16,25-25 15,-1 0-15,1 0 16</inkml:trace>
  <inkml:trace contextRef="#ctx0" brushRef="#br0" timeOffset="161010.89">8335 16966 0,'-25'25'0,"50"-25"47,0 0-31,-25 25 0,24-25-16,1 0 0,0 0 15,0 0 1,0 0-16,-1 0 15,1 0 1,-25-25-16,25 25 16,-50 0-1,25-25 1</inkml:trace>
  <inkml:trace contextRef="#ctx0" brushRef="#br0" timeOffset="161192.66">8434 16867 0,'0'25'0,"0"0"31,0 0-31,0-1 0,0 1 16,-25 0-16,25 0 0,0 0 0,0-1 15,0 1-15,0 0 0,-25-25 16,25 25-16,0 0 0,0-1 0,-24-24 15,24 25-15</inkml:trace>
  <inkml:trace contextRef="#ctx0" brushRef="#br0" timeOffset="161860.29">9079 16768 0,'-25'0'16,"25"-25"-16,-25 25 15,25 25 16,0 0-31,0 0 16,25-25-16,-25 24 0,0 1 16,0 0-16,0 0 0,0 0 0,0-1 0,0 1 15,0 0-15,0 0 0,0 0 0,0-1 16,0 1-16,0 0 16,0 0-16,0 0 0,0-50 46,0 0-30,0 0-16,0 0 16,0 1-16,0-1 15,0 0-15</inkml:trace>
  <inkml:trace contextRef="#ctx0" brushRef="#br0" timeOffset="162126.43">9079 16793 0,'25'-25'0,"-25"0"16,0 50-16,24-25 16,-24 25-16,25 0 15,-25-1-15,25 1 0,-25 0 16,25-25-16,-25 25 0,25 0 16,-25-1-16,24 1 0,-24 0 15,25 0-15,-25 0 0,25-1 16,0 1-16,-25 0 15,0-50 17,0 0-17,0 1 1</inkml:trace>
  <inkml:trace contextRef="#ctx0" brushRef="#br0" timeOffset="162364.31">9302 16768 0,'0'-25'0,"-25"25"0,25-25 0,0 50 15,0 0 1,25 0-16,-25 0 0,0-1 16,0 1-16,0 0 0,0 25 15,25-26-15,-25 1 0,0 0 16,0 0-16,0 0 0,0-1 15,0 1-15,0 0 0,0 0 16,25-25 15</inkml:trace>
  <inkml:trace contextRef="#ctx0" brushRef="#br0" timeOffset="162872.32">9550 17090 0,'-25'-24'0,"25"-1"16,-24 25-16,24-25 0,-25 25 15,25-25-15,-25 25 16,25 25-1,-25-25-15,25 25 16,-25 0 0,25-1-16,0 1 0,0 0 15,-24 0-15,48 0 16,-24-1-16,25-24 16,-25 25-16,25-25 0,0 0 15,-25-25-15,25 25 0,-1 0 16,-24-24-16,25 24 0,-25-25 15,25 25-15,-25-25 0,0 0 16,25 0-16,-25 1 16,-25 24-1,25 24 1,-25-24 0,25 25-16,0 0 0,0 0 15,0 0-15,25-1 16,-25 1-16,0 0 0,25-25 15,-25 25-15,25-25 16,-1 0 0,1-25-16,-25 0 15</inkml:trace>
  <inkml:trace contextRef="#ctx0" brushRef="#br0" timeOffset="163294.06">9674 17165 0,'25'-25'32,"0"0"-17,0 25 1,-25 25 0,24-25-16,-24 25 15,0 0 1,0-1-16,0 1 15,-24-25-15,24 25 16,0 0-16,-25 0 0,25-1 16,-25-24-16,25 25 15,-25-25-15,25 25 16,-25-25-16,25 25 0,0 0 47,25-25-47,0 0 15,0-25-15,0 25 16,-1 0-16,1 0 16,0 0-16,0 0 15,-25-25 1,25 25-16,-1 0 0,1-25 16,-25 0-1,25 25-15,-25-24 0</inkml:trace>
  <inkml:trace contextRef="#ctx0" brushRef="#br0" timeOffset="163816.32">10096 16793 0,'0'-25'0,"-25"25"0,0 0 16,25 25 0,-25-25-16,25 25 15,0-1-15,0 1 0,0 0 16,-24-25-16,24 25 0,0 0 15,0-1-15,0 1 0,0 0 0,0 0 16,0 0-16,0-1 16,24 1-16,-24 0 0,0 0 0,25 0 15,-25-1-15,25 1 16,0-25-16,-25 25 0,25-25 16,-1 0-1,1 0-15,-25-25 0,25 0 16,0 1-16,-25-1 15,25 0-15,-25 0 0,0 0 16,0 1-16,24 24 0,-24-50 0,0 25 16,0 0-16,0 1 0,0-1 15,0 0-15,0 0 0,-24 0 0,24 1 16,-25 24-16,25-25 0,-25 25 16,0-25-16,0 25 15,1 25-15,-1-25 16,0 0-16,25 25 15</inkml:trace>
  <inkml:trace contextRef="#ctx0" brushRef="#br0" timeOffset="164641.76">10766 17090 0,'-25'0'0,"-25"-24"31,50-1-31,0 0 31,25 25-15,0 0-1,0 0 1,-1 0-16,1 0 16,0 0-16,0 0 0,0 0 15,-1 0-15,1 0 0,0 0 16,0 0-1,0 0-15,-1 0 16,1 0 0,-25-25 15,25 25-31</inkml:trace>
  <inkml:trace contextRef="#ctx0" brushRef="#br0" timeOffset="164974.68">11014 16892 0,'0'-25'0,"-25"25"0,50 0 32,-1 0-17,-24 25 1,25-25-16,-25 25 0,25-25 15,-25 25-15,25-25 16,-25 24-16,25 1 0,-25 0 16,24-25-16,-24 25 0,0 0 15,25-1-15,-50-24 16,25 25-16,0 0 16,-24-25-16,24 25 0,-25 0 0,0-1 15,0-24-15,25 25 0,-25-25 16,25 25-16,25-50 47</inkml:trace>
  <inkml:trace contextRef="#ctx0" brushRef="#br0" timeOffset="165326.92">11708 16892 0,'-25'0'31,"25"25"-31,0 0 15,0-1-15,0 1 16,0 0-16,0 0 0,0 0 16,0 24-16,0-24 0,0 0 0,0 0 15,0 24-15,0-24 0,0 0 16,0 0-16,0-1 0,0 1 16,0 0-1,0-50-15,0 0 16,0 1-1,0-1-15,0 0 0,0 0 16</inkml:trace>
  <inkml:trace contextRef="#ctx0" brushRef="#br0" timeOffset="165574.79">11708 16917 0,'0'-25'16,"50"99"15,-25-74-31,-25 25 0,0 0 0,24-25 0,-24 25 0,25 0 16,-25-1-16,25-24 0,-25 50 15,25-25-15,-25 0 0,25-1 0,-25 1 16,24 0-16,-24 0 0,25-25 16,-25 25-1,0-50 1,0 0-1,0 0-15</inkml:trace>
  <inkml:trace contextRef="#ctx0" brushRef="#br0" timeOffset="165807.79">11931 16892 0,'0'-25'15,"0"50"-15,0-75 0,0 26 16,0 48-1,0 1 1,0 0-16,0 0 0,0 0 0,0-1 16,25 26-16,-25-25 0,0 24 15,0-24-15,0 0 0,0 0 0,0 0 16,0-1-16,0 26 16,0-25-16,0 0 0,25-25 15,0 0 1</inkml:trace>
  <inkml:trace contextRef="#ctx0" brushRef="#br0" timeOffset="166279.23">12179 17214 0,'0'-24'0,"0"-1"0,0 0 15,0 0 1,-24 25-16,-1 25 16,0 0-1,25 0 1,-25-1-16,25 1 0,-25-25 16,25 25-16,0 0 0,0 0 0,0-1 15,0 1-15,0 0 16,0 0-16,25-25 0,0 0 15,0 0 1,-25-25-16,25 25 16,-25-25-16,0 0 15,24 1-15,-24-1 0,0 0 16,0 0-16,0 0 16,0 50-1,0 0 1,0 0-16,0 0 15,0-1-15,0 1 0,0 0 16,0 0-16,0 0 0,25-25 16,-25 24-16,25-24 15,0 0 1,-25-24-16,25 24 0,-25-25 16</inkml:trace>
  <inkml:trace contextRef="#ctx0" brushRef="#br0" timeOffset="166705.32">12279 17314 0,'24'-25'16,"1"25"-16,0 0 16,0 0-1,-25 25 1,25-25-16,-25 24 0,24-24 15,-24 25-15,0 0 16,0 0-16,0 0 16,0-1-16,-24-24 15,24 25-15,-25 0 0,25 0 16,-25-25-16,0 25 16,0 0-16,1-25 15,24 24-15,-25-24 16,25 25-16,25-25 31,-1 0-15,1 0-16,0 0 15,0 0-15,0 0 16,-1 0-16,1 0 16,0 0-16,0 0 15,0 0 1,0 0-16,-25-25 15,24 1 1</inkml:trace>
  <inkml:trace contextRef="#ctx0" brushRef="#br0" timeOffset="167326.4">12676 16942 0,'0'-25'0,"0"0"0,0 0 16,0 0-1,-25 25 1,0 0-1,0 25 1,25 0-16,-25-25 16,25 25-16,0 0 15,0-1-15,0 1 0,0 0 16,0 0-16,0 0 0,25-1 0,-25 1 16,25 0-16,-25 0 15,25 0-15,0-1 0,-1-24 16,-24 25-16,25 0 0,-25 0 15,25 0-15,-50-1 16,0 1 0,1-25-1,-1 0-15,0 0 16,25 25-16,-25-50 0,0 25 0,1 0 16,24-25-1,-25 25-15,50 0 0,-25-24 0,0-1 16,24 0-16,1 0 15,-25 0-15,25 25 0</inkml:trace>
  <inkml:trace contextRef="#ctx0" brushRef="#br0" timeOffset="167779.33">12924 16966 0,'-25'0'0,"25"-24"0,-25 24 0,25 24 15,-25-24 1,25 25 0,0 0-16,0 0 0,0 0 15,0-1-15,-25 1 0,25 0 0,0 0 16,0 0-16,0-1 0,0 1 0,0 0 15,0 0-15,0 0 0,0-1 0,0 1 16,0 0-16,25-25 0,-25 25 16,25-25-1,0 0-15,0-25 0,-1 25 16,-24-25-16,25 25 0,-25-25 0,25 1 16,0-1-16,0 0 15,-25 0-15,24-24 0,-24 24 0,0-25 16,0 25-16,0 1 0,0-1 15,0 0-15,-24 0 0,24 0 16,-25 1-16,25-1 0,-25 25 16,25-25-16,-25 50 15,0 0-15,25-1 16,0 1 0,0 0-16</inkml:trace>
  <inkml:trace contextRef="#ctx0" brushRef="#br0" timeOffset="168388.87">13246 17239 0,'25'0'15,"-25"-25"-15,25 25 32,-25-24-32,24 24 15,1 0 1,-25 24-16,25-24 16,-25 25-16,0 0 15,0 0-15,0 0 16,0-1-16,0 1 15,-25-25-15,25 25 0,0 0 16,-25-25-16,25 25 0,-24-25 16,24 24-16,-25-24 15,25-24 17,25 24-17,-1 0 1,1 24-1,0-24-15,-25 25 16,25-25-16,-25 25 16,25 0-16,-25 0 15,0 0-15,-25-25 0,25 24 16,0 1-16,-25 0 0,0 0 16,0-25-16,1 0 15,-1 25-15,0-25 16,25-25-16,-25 25 15,25-25 1,-25 25-16,50 0 16</inkml:trace>
  <inkml:trace contextRef="#ctx0" brushRef="#br0" timeOffset="168957.88">13618 17190 0,'25'0'31,"0"0"-31,0 0 16,-1 0-16,1 0 16,0 0-16,0 0 0,0 0 15,-1 0 1,1 0-1,-25-25-15</inkml:trace>
  <inkml:trace contextRef="#ctx0" brushRef="#br0" timeOffset="169178.92">13742 17016 0,'0'25'0,"25"0"15,-25-1-15,0 26 0,0-25 0,0 0 16,0-1-16,0 1 0,0 0 16,0 0-16,0 0 0,0-1 15,25-24 1</inkml:trace>
  <inkml:trace contextRef="#ctx0" brushRef="#br0" timeOffset="169941.34">14461 16818 0,'-24'0'0,"24"24"31,0 1-31,0 0 16,0 0-16,0 0 0,0-1 0,0 1 15,0 0-15,0 25 0,0-26 16,0 1-16,0 0 0,0 0 0,0 0 0,0-1 16,0 26-16,0-25 15,0 0-15,-25-1 0,25 1 16,-25-25 15,25-25-31,0 1 16,0-1-16,0 0 15,0 0-15,0 0 0,0 1 16,25-1 0,-25 0-16,25 25 0,-1 0 15,-24-25-15,25 25 16,0 0-16,0 0 15,-25-25-15,25 25 0,0 0 0,-1-24 16,1 24 0,-25-25-16,25 25 0,-25-25 15,0 0-15,0 0 16,0 1-16,0-1 16,-25 0-1,25 0-15,0 0 16,0 50 15,0 0-31,0 25 16,-25-50-16,25 24 0,0 1 0,0 0 15,0 0-15,0 0 0,0-1 0,0 1 0,0 0 16,0 0-16,0 0 0,25-1 0,-25 1 16,0 0-16,0 0 0,0 0 15,25-1-15,0-24 16,0 0-16,-1-24 15</inkml:trace>
  <inkml:trace contextRef="#ctx0" brushRef="#br0" timeOffset="170407.06">14834 17214 0,'-25'-24'0,"50"-1"32,-1 25-17,-24 25 1,0-1 0,0 1-16,0 0 15,0 0-15,-24-25 0,24 25 0,0-1 16,-25 1-16,25 0 0,-25 0 15,0-25-15,0 25 16,1-25-16,24 24 0,-25-24 16,0 0-16,25-24 31,25 24-15,0 0-1,-1 0 1,-24 24-16,25-24 0,-25 25 15,25-25-15,-25 25 16,25-25-16,-25 25 0,25-25 0,-1 0 16,1 0-1,0 0-15,0 0 16,0-25-16,-1 0 16,1 0-16,-25 1 0,25-26 15</inkml:trace>
  <inkml:trace contextRef="#ctx0" brushRef="#br0" timeOffset="170872.39">15131 16842 0,'-25'0'0,"1"25"16,24 0 0,-25 0-16,25 0 15,0-1-15,0 1 0,0 0 0,0 0 16,0 0-16,0-1 0,0 1 16,0 25-16,0-25 0,25-1 15,-25 1-15,0 0 0,0 0 0,0 0 16,0-1-16,24-24 0,-24 25 0,25 0 15,0-25-15,0 0 16,0 0-16,-1-25 0,1 25 16,0-25-16,0 1 15,0-1-15,-25 0 0,24 0 16,1-24-16,-25 24 16,0-25-16,0 25 0,0 1 0,0-1 15,0 0-15,0 0 0,0 0 0,-25 1 16,25-1-16,-24 25 15,24-25-15,-25 25 0,0-25 0,0 0 16,0 25-16,1 0 0,-1 0 16,0-24-16,0 24 0,-49 0 0,49 0 0,-25 0 15,26 0-15,-1 24 0,0-24 0</inkml:trace>
  <inkml:trace contextRef="#ctx0" brushRef="#br0" timeOffset="172679.25">6698 16743 0,'-25'0'0,"25"-25"32,0 1-17,-25 24 1,25 24 15,0 1-15,0 0-16,25 0 0,-25 0 15,0-1-15,0 1 0,0 25 16,-25-1-16,25-24 0,0 0 0,0 0 0,0 49 16,0-49-16,0 0 15,0 0-15,0-1 0,0 1 16,0 0-16,-25-25 16,25-25-1,0 0 1,-25 1-1,25-1-15,0 0 0,0 0 16,0 0-16,0 1 16,25 24-1,-25-25-15,0 0 0,25 25 16,0-25-16,0 25 16,-1 0-1,1 0-15,0-25 0,0 25 16,0 0-16,-1 0 0,1 0 15,-25-24-15,25 24 16,-25-25-16,25 25 16,-25-25-16,0 0 15,-25 25 1,25-25-16,0 1 0,0-1 16,0 0-1,0 0-15,0 0 16,0 50-1,0 0 1,25-25-16,-25 25 0,0 0 16,0-1-16,0 1 0,0 0 0,0 0 0,0 0 15,0-1-15,0 1 0,0 0 0,0 25 16,0-26-16,0 1 0,0 25 16,0-25-16,0-1 15,0 1-15,25-25 0,-1 0 16,1-25-16</inkml:trace>
  <inkml:trace contextRef="#ctx0" brushRef="#br0" timeOffset="173175.52">7094 17264 0,'-49'-25'0,"24"-49"32,25 49-17,25 25 1,0 0 0,-1 25-1,-24 0-15,0-1 16,0 1-16,0 0 0,-24-25 15,24 25-15,0 0 0,0-1 0,-25 1 0,0 0 16,25 0-16,-25 0 16,0-1-16,1-24 15,-1 0-15,25 25 0,-25-25 16,25-25-16,-25 25 0,25-24 16,0-1-1,25 25 1,0 0-16,0 0 15,-1 0-15,1 25 16,0-25-16,-25 24 16,25-24-16,-25 25 0,25-25 15,-25 25-15,24-25 16,1 0-16,0 0 16,-25-25-16,25 25 0,0-25 15,-25 1-15,25 24 16,-25-25-16</inkml:trace>
  <inkml:trace contextRef="#ctx0" brushRef="#br0" timeOffset="173691.41">7442 16793 0,'-25'-25'0,"0"25"16,0-25-16,1 25 0,-1 0 16,0 0-1,25 25 1,-25-25-16,25 25 15,0 0-15,0-1 16,0 1-16,0 0 0,0 0 16,25 0-16,-25-1 0,25 1 15,-25 0-15,25 0 0,-25 0 16,24-1-16,-24 1 0,25-25 16,0 25-16,-25 0 15,0 0-15,25-1 0,-25 1 16,0 0-16,0 0 15,-25 0-15,0-25 16,25 24 0,-25-24-16,1 0 0,-1 0 15,25-24-15,-25 24 16,25-25 0,25 25-1,-25-25-15,25 25 16,-1-25-16,-24 0 0,50 1 15,-25-1-15</inkml:trace>
  <inkml:trace contextRef="#ctx0" brushRef="#br0" timeOffset="174172.89">7615 16818 0,'-24'0'0,"24"24"0,0 1 16,-25 0-16,25 0 15,0 0-15,0-1 16,0 1-16,0 0 0,0 0 0,0 0 15,0-1-15,0 1 0,0 0 0,0 0 16,0 0-16,0-1 0,0 26 0,25-50 16,-25 25-16,0 0 0,0-1 15,24-24-15,1 0 16,0 0-16,0-24 16,-25-1-16,25 25 0,-25-25 15,24 0-15,1-24 16,-25 24-16,0 0 0,25 0 0,-25 0 15,0 1-15,0-26 0,0 25 16,0 0-16,0 1 0,-25-1 0,25-25 16,-25 50-16,25-25 0,0 1 0,-24 24 15,24-25-15,-25 25 16,0 0-16,25 25 0,-25-1 16,25 1-1,0 0-15,25-25 16,-25 25-16</inkml:trace>
  <inkml:trace contextRef="#ctx0" brushRef="#br0" timeOffset="174825.31">7963 17214 0,'-25'-24'15,"0"24"-15,50-25 16,0 25-1,-1 0 1,1 0 0,-25 25-16,25-25 15,-25 24-15,0 1 0,0 0 16,0 0-16,0 0 16,0-1-16,-25-24 15,25 25-15,0 0 0,-25-25 0,25 25 16,-24 0-16,-1-25 31,50 0-15,-25-25-1,24 25-15,1 0 16,0 0 0,0 0-1,-25 25-15,25-25 0,-25 24 16,0 1-16,0 0 15,0 0-15,0 0 16,0 0-16,-25-25 0,25 24 16,-25-24-16,25 25 15,-25-25-15,0 0 0,1 0 16,-1 0-16,25-25 16,-25 25-16,25-24 15,0-1-15,0 0 31,25 25-31</inkml:trace>
  <inkml:trace contextRef="#ctx0" brushRef="#br0" timeOffset="176859.93">4887 16966 0,'-25'-24'0,"25"-1"78,0 0-62,25 0-1,0 0 1,-1 25-16,-24-24 0,25 24 15,0-25-15,-25 0 16,25 0-16,0 25 16,-25-25-16,25 1 0,-25-1 15,24 25-15,-24-25 16,0 0-16,0 0 16,-24 25-1,-1 0 1,0 0-1,25 25 1,-25-25-16,25 25 16,0 0-1,-25-25-15,25 25 0,0-1 0,0 1 16,0 25-16,0-25 0,0 24 16,0-24-16,0 0 0,-25 0 0,25-1 0,0 1 15,0 25-15,0-25 0,0-1 0,-24 1 16,24 0-16,0 0 0,0 0 15,-25-1-15,25 1 16,0-50 0,0 1-1,25 24 1,-25-25-16,0 0 0,24 25 16,-24-25-16,0 0 0,25 25 0,-25-24 15,25-1-15,0 25 16,-25-25-16,25 25 0,0 0 15,-1 0 1,-24 25-16,0 0 16,0-1-1,-24 1-15,24 0 0,0 0 16,0 0-16,0-1 16,0 1-1,24-25 1,1 0-1,-25-25-15,25 25 16,-25-24-16,25 24 0,-25-25 16,25 0-16,-25 0 0</inkml:trace>
  <inkml:trace contextRef="#ctx0" brushRef="#br0" timeOffset="177229.32">5259 17016 0,'-25'-25'0,"0"50"16,25 0-1,-24 0-15,24-1 16,0 1-16,0 0 16,24 0-16,-24 0 0,0-1 15,0 1-15,25-25 16,-25 25-16,25-25 15,0 0-15,0-25 16,-1 25 0,-24-25-16,25 1 0,-25-1 15,25 25-15,-25-25 0,0 0 16,0 0-16,0 1 0,0-1 16,0 0-16,0 0 0,-25 0 15,25 1-15,-25 24 16,1 0-16,24 24 15,-25-24-15,25 25 16</inkml:trace>
  <inkml:trace contextRef="#ctx0" brushRef="#br0" timeOffset="177766.24">5631 17016 0,'-25'0'32,"0"-25"-32,1 25 15,-1 0 1,25 25-16,-25-25 15,25 25-15,-25-25 16,25 25-16,0-1 0,-25 1 16,25 0-16,0 0 15,0 0-15,0-1 16,25-24-16,-25 25 16,25-25-16,0-25 15,0 25 1,-25-24-16,24 24 0,-24-25 15,25 25-15,-25-25 0,25 0 0,-25 0 16,25 25-16,-25-24 16,0-1-1,-25 25 1,25 25 0,0-1-1,0 1 1,0 0-16,0 0 15,25-25-15,-25 25 0,25-25 16,-25 24-16,24-24 16,-24-24-16,25 24 0,0-25 15,0 0-15,0 0 16,-25 0 0</inkml:trace>
  <inkml:trace contextRef="#ctx0" brushRef="#br0" timeOffset="178006.98">5854 17016 0,'-25'0'16,"25"-25"-16,0 50 16,0 0-1,0 0 1,0-1-16,-24-24 16,24 25-16,0 0 0,0 0 15,24 0-15,-24-1 16,0 1-16,25-25 15,0 25-15,0-25 16,-25-25-16,25 25 16,-25-25-16,24 1 15,-24-1-15,0 0 16</inkml:trace>
  <inkml:trace contextRef="#ctx0" brushRef="#br0" timeOffset="178284.7">5681 16694 0,'-25'0'0,"0"0"16,25 24-16,0 1 0,0 0 15,25-25 1,-25 25-16,25 0 0,-1-25 16,1 0-16,0 0 15,0 0 1,-25-25-16,25 25 16,-25-25-16,0 0 0</inkml:trace>
  <inkml:trace contextRef="#ctx0" brushRef="#br0" timeOffset="178551.14">5631 17388 0,'-25'74'0,"0"-24"16,25-25-16,0-50 15,25 25 1,-25-25-16,25 25 16,-25-25-16,25 1 15,-25-26-15,25 50 0,-25-25 0,0 0 16</inkml:trace>
  <inkml:trace contextRef="#ctx0" brushRef="#br0" timeOffset="178813.31">6251 17090 0,'25'0'15,"0"0"17,-50 25 14</inkml:trace>
  <inkml:trace contextRef="#ctx0" brushRef="#br0" timeOffset="178978.15">6251 17239 0,'0'50'0,"0"-100"0,25 100 31,-50-50 0,25-25-31,0 0 16</inkml:trace>
  <inkml:trace contextRef="#ctx0" brushRef="#br0" timeOffset="194280.12">9054 17884 0,'25'0'31,"-25"-25"-15,25 25-1,-1 0 1,1 0 0,0 0-1,0 0-15,0 0 16,-1 0-1,1 0 1,-50 0 31,1 0-31</inkml:trace>
  <inkml:trace contextRef="#ctx0" brushRef="#br0" timeOffset="194918.38">9054 17859 0,'-25'0'16,"25"25"15,0 0-15,0 0-1,0 0 1,0-1-16,0 1 16,0 0-16,25-25 15,-25 25-15,0 0 16,25-50 31,-25 0-32,25 25 1,-25-25-16,24 25 16,-24 25-1,25-25-15,-25 25 16,25-25-16,-25 25 15,0-1-15,0 1 0,25-25 16,-25 25-16,0 0 16,-25 0-16,25-1 0,0 1 15,-25-25-15,25 25 0,-25-25 16,25 25-16,-24-25 0,-1 0 16,0 0-1,25-25-15,-25 25 16,25-25-16,0 0 15,0 1 1,0 48 0,25-24-1,-25 25 1,25-25 15,-25-25-31</inkml:trace>
  <inkml:trace contextRef="#ctx0" brushRef="#br0" timeOffset="195937.4">9178 17711 0,'25'24'31,"-25"1"0,25-25-31,-25 25 16,24-25-16,-24 25 0,25 0 16,0-1-1,0 1-15,0 0 16,0 0 0,-25 0-1,24-25-15,-24 24 0,25-24 16,0 25-16,0-25 15,-25 25-15,0 0 32,25-25-32,-25 25 31,0-1 16,-25-24 31,25 25-62,-25-25-1,25 25-15,-25-25 16,25 25-16,-25 0 15,1-1-15,24 1 0,-25-25 16,0 25-16,25 0 0,-25-25 0,25 25 0,-25-1 16,0 1-16,1 0 15,-1 0-15,25 0 0,-25-1 16,25 1-16,0 0 16,-25-25-16</inkml:trace>
  <inkml:trace contextRef="#ctx0" brushRef="#br0" timeOffset="-184898.15">9848 17884 0,'0'25'0,"-25"-25"15,25 25 1,0 0-16,0-1 15,0 1-15,0 0 16,0 0-16,0 0 0,0-1 16,0 1-16,0 0 0,0 0 15,0 0-15,25-1 0,-25 1 0,0 0 16,0 25-16,0-26 16,25 1-16,-25 0 0,0 0 15,0-50 16,0 0-31,0 0 16,0 1-16,-25 24 0,25-25 16</inkml:trace>
  <inkml:trace contextRef="#ctx0" brushRef="#br0" timeOffset="-184580.41">9873 17959 0,'24'0'16,"-24"24"-16,25-24 16,-25 25-16,0 0 15,25 0-15,-25 0 16,0-1-16,25 1 0,0 0 15,-25 0-15,24 0 0,-24-1 16,25-24-16,-25 25 0,25 0 0,-25 0 0,0 0 16,25-25-16,-25 24 0,25 1 15,-25 0-15,0-50 32,0 0-17,0 1-15</inkml:trace>
  <inkml:trace contextRef="#ctx0" brushRef="#br0" timeOffset="-184345.31">10071 17884 0,'0'-25'0,"0"50"0,0 0 16,0 0-16,0 0 15,25-1-15,-25 1 0,0 0 16,0 0-16,0 49 0,0-49 16,0 0-16,25 0 0,-25-1 0,0 1 15,0 0-15,0 0 0,0 0 16,24-25 0</inkml:trace>
  <inkml:trace contextRef="#ctx0" brushRef="#br0" timeOffset="-183812.48">10443 18231 0,'-25'0'0,"25"-24"0,-24 24 16,-1 24-1,0-24-15,0 25 16,0 0 0,0-25-16,25 25 0,0 0 15,-24-25-15,24 24 0,0 1 16,-25-25-16,25 25 0,0 0 0,0 0 15,0-1-15,0 1 16,25-25-16,-25 25 0,24-25 16,-24-25-16,25 25 15,0-25-15,-25 1 0,25-1 16,-25 0-16,25 25 0,-25-25 16,0 0-16,0 1 0,25 24 15,-25-25-15,0 0 0,0 0 16,-25 50-1,25 0 1,0 0-16,0-1 16,25 1-16,-25 0 15,24 0-15,-24 0 16,25-1-16,0-24 16,-25 25-16,0-50 15,25 25-15,-25-24 16,25 24-16</inkml:trace>
  <inkml:trace contextRef="#ctx0" brushRef="#br0" timeOffset="-183447.16">10493 18355 0,'0'-24'16,"25"73"-16,-50-74 0,25-24 0,25 49 16,-1 0-1,1 0 1,-25 25-1,25-25-15,-25 24 0,0 1 16,0 0 0,0 0-16,0 0 0,0-1 15,-25-24-15,25 25 0,0 0 16,-25-25-16,25 25 0,-24-25 0,24 25 16,-25-25-16,25 25 0,-25-25 15,25 24-15,0 1 16,25 0 15,0-25-15,-1 25-1,1-25-15,0 0 16,0 0-16,0 0 16,-25-25-1,0 0 1</inkml:trace>
  <inkml:trace contextRef="#ctx0" brushRef="#br0" timeOffset="-182954.81">10939 18058 0,'0'-25'16,"0"0"-16,-25 25 0,25-25 0,-24 25 16,-1 0-1,0 0-15,0 0 16,25 25-1,-25-25-15,25 25 0,-24-25 16,24 25-16,0 0 0,0-1 16,24 1-16,-24 0 15,25 0-15,-25 0 16,25-25-16,-25 49 0,25-49 16,-25 25-16,25-25 0,-25 25 15,24-25-15,-24 25 0,0-1 16,25-24-16,-25 25 0,0 0 15,0 0-15,-25-25 16,25 25-16,-24-25 16,24 24-16,-25-24 0,0 0 15,0 0 1,25-24-16,0-1 16,25 0-16,-25 0 0,0 0 15,25 1-15,-25-1 0</inkml:trace>
  <inkml:trace contextRef="#ctx0" brushRef="#br0" timeOffset="-182521.45">11138 18008 0,'0'-25'15,"0"50"1,-25-25-16,25 25 16,-25-25-16,25 25 0,0 0 15,0-1-15,0 1 0,0 0 16,0 0-16,0 24 0,0-24 16,0 0-16,0 0 0,0 0 0,25-25 0,-25 24 15,0 1-15,0 0 0,25-25 16,-25 25-16,24 0 0,1-25 15,0-25-15,0 25 16,-25-25-16,25 0 16,-1 25-16,1-49 0,-25 24 15,0 0-15,0 0 0,0 0 0,0 1 16,0-1-16,0 0 0,0 0 0,-25 25 16,25-25-16,0 1 0,-24-1 0,24 0 15,-25 25-15,25-25 0,-25 25 16,0 0-16,0 25 15,1 0-15,24 0 16,0-1-16,-25-24 0,50 25 16</inkml:trace>
  <inkml:trace contextRef="#ctx0" brushRef="#br0" timeOffset="-181889.77">11411 18306 0,'0'-25'0,"0"0"0,24 25 0,-24-25 16,25 25-1,0 0 1,0 0-1,-25 25-15,25 0 16,-25 0 0,0 0-16,0-1 15,0 1-15,-25-25 0,25 25 16,-25-25-16,25 25 0,-25 0 16,0-25-16,25 24 15,-24-24-15,-1 0 16,25 25-1,25-25 1,-25-25-16,24 25 16,1 0-16,0 0 15,-25 25-15,25-25 0,0 0 16,-25 25 0,24 0-16,-24 0 0,0 0 15,25-25-15,-25 24 0,0 1 16,-25-25-16,25 25 0,0 0 15,-24-25-15,24 25 16,-25-25-16,25 24 0,-25-24 0,0 0 16,0 0-1,25-24-15,-24 24 16,24-25-16,0 0 16,24 25 62</inkml:trace>
  <inkml:trace contextRef="#ctx0" brushRef="#br0" timeOffset="-181470.79">11981 18306 0,'25'0'15,"0"0"1,-1 0 0,1 0-16,0 0 15,0 0 1,0 0-16,-1 0 15,1 0 1,0 0-16,-50-25 47</inkml:trace>
  <inkml:trace contextRef="#ctx0" brushRef="#br0" timeOffset="-181223.8">12105 18207 0,'-25'0'0,"25"-25"31,0 50-31,0-1 16,0 1-1,0 0-15,0 0 16,0 0-16,0-1 0,0 1 0,0 0 16,0 0-16,0 0 0,0-1 0,0 1 15,0 0-15</inkml:trace>
  <inkml:trace contextRef="#ctx0" brushRef="#br0" timeOffset="-176115.1">12700 18083 0,'0'-25'16,"0"0"-1,0 0 17,-24 25-32,24-25 15,0 1 16,0 48 32,0 1-63,0 0 16,0 0-16,0 0 0,0-1 0,0 1 15,0 0-15,24-25 0,-24 25 0,0 0 0,0 24 16,0-24-16,0 0 0,0 0 0,0-1 15,0 1-15,0 0 0,0 0 0,0 0 16,0-1-16,0 1 0,0 0 16,-24-25 15,24-25-15,0 0-16,0 1 15,0-1-15,0 0 16,0 0-16,-25 0 15,25 1-15,0-1 0,0 0 16,0 0 0,25 0-1,-1 25 1,-24-24 0,25 24-16,0 0 0,0 0 15,0 0-15,-1 24 0,1-24 16,0 0-16,0 0 15,0 0 1,-1 0-16,-24-24 16,0-1 15</inkml:trace>
  <inkml:trace contextRef="#ctx0" brushRef="#br0" timeOffset="-175877.75">12924 18083 0,'-25'-50'16,"25"25"-16,0 50 31,0 0-15,0 0-16,0-1 0,0 1 0,0 0 16,25 49-16,-25-24 0,0-25 15,0 0-15,0-1 0,0 1 0,0 0 0,0 0 16,0 0-16,0-1 0,0 1 0,0 0 15,0 0-15,0 0 0,24-25 32,-24-25-32,25 0 15,-25 0-15</inkml:trace>
  <inkml:trace contextRef="#ctx0" brushRef="#br0" timeOffset="-175137.78">13221 18033 0,'0'-25'0,"-25"25"16,25-25-16,-24 25 16,24-24-1,-25 48 1,0-24 0,25 25-16,0 0 15,-25-25-15,25 25 0,0 0 16,0-1-16,-25 1 0,25 0 15,0 0-15,0 0 0,25-1 16,-25 1-16,0 0 0,0 0 0,0 0 16,0-1-16,0 1 0,25 0 15,-25 0-15,0 0 0,25-1 16,-25 1-16,25-25 16,-1 25-16,1-50 15,0 25 1,-25-25-16,25 25 0,-25-24 0,25 24 0,-25-25 15,24 0-15,1-25 16,-25 26-16,25-1 0,-25 0 0,0 0 16,25 0-16,-25 1 0,0-1 0,0 0 15,0 0-15,0 0 16,0 1-16,0-1 0,0 0 16,-25 0-16,25 0 15,-25 25 1,0 25 15,25 0-31,0 0 16,0 0-16,0-1 0,-24-24 0,24 25 0,0 0 15,0 0-15,0 0 0,0 24 0,0-24 16,0 0-16,0 0 0,24-1 0,-24 1 16,0 0-16,0 0 0,0 0 0,25-25 15,-25 49-15,25-49 0,-25 25 16,25-25-16,-25 25 0,25-25 15,-1 0-15,-24-25 16,25 25-16,0-25 16,0 0-16,0 25 15</inkml:trace>
  <inkml:trace contextRef="#ctx0" brushRef="#br0" timeOffset="-174621.77">14114 18355 0,'25'-24'79,"0"24"-64,0 0-15,-1 0 16,1 24-1,0-24-15,0 0 16,0 0 0,-1 0-16,1 0 15,0 0-15,0 0 16,0 0-16,-1 0 16,1 0-1,0 0 16,-25-24 16,-25 24-47</inkml:trace>
  <inkml:trace contextRef="#ctx0" brushRef="#br0" timeOffset="-174241.78">14437 18207 0,'-25'0'0,"50"24"31,-25 1-15,24-25-1,1 25-15,0-25 16,-25 25-16,25-25 0,0 0 16,-25 25-1,25-25-15,-25 24 16,24-24-16,-24 25 0,0 0 31,-24-25-31,-1 0 16,25 25-16,-25-25 15,0 0-15,25 25 0,-25-25 16,25 24-16,-25-24 0,25 25 16,0 0-1,0 0-15</inkml:trace>
  <inkml:trace contextRef="#ctx0" brushRef="#br0" timeOffset="-167834.01">15057 17983 0,'-25'0'16,"25"25"15,0 0-15,-25 0-16,25 0 15,25-1-15,-25 1 16,0 0-16,-25-25 0,25 50 0,0-26 16,0 1-16,0 0 0,0 0 15,0 0-15,0-1 0,0 1 16,0 0-16,0 0 15,0 0-15,0-50 63,0 0-47,0 0-1</inkml:trace>
  <inkml:trace contextRef="#ctx0" brushRef="#br0" timeOffset="-167527.05">15057 18083 0,'0'-25'15,"25"0"16,-25 50-31,0 0 16,24-25-16,-24 24 0,0 1 16,25 0-16,-25 0 0,0 0 0,25-1 15,-25 1-15,0 0 0,0 0 16,25-25-16,-25 25 0,0-1 0,25 1 16,-25 0-16,0 0 15,24-25-15,-24 25 0,0-50 31,0 0-15,0 0 0</inkml:trace>
  <inkml:trace contextRef="#ctx0" brushRef="#br0" timeOffset="-167268.52">15230 17983 0,'25'0'0,"-25"50"15,25-50 1,-25 50-16,0-26 16,0 1-16,0 0 0,0 0 0,0 0 15,0-1-15,0 1 0,0 0 16,0 0-16,0 0 0,0-1 15,0 1-15,0 0 0,25-25 32</inkml:trace>
  <inkml:trace contextRef="#ctx0" brushRef="#br0" timeOffset="-166692.18">15429 18306 0,'0'-25'0,"0"0"16,-25 25 15,0 0-15,25 25-16,-25-25 15,25 25-15,-24-25 16,24 25-16,-25-25 0,25 24 16,0 1-16,-25 0 15,25 0-15,0 0 16,25-25-16,-25 24 15,25-24 1,-25-24-16,24 24 0,1-25 16,-25 0-1,25 25-15,-25-25 0,0 0 16,0 1-16,25 24 0,-25-25 16,0 50 30,0-1-30,0 1-16,0 0 16,0 0-16,0 0 15,25-25-15,-25 24 16,24-24-16,1 0 16,-25-24-1,25 24-15,-25-25 16,25 0-16</inkml:trace>
  <inkml:trace contextRef="#ctx0" brushRef="#br0" timeOffset="-165932.52">15751 18008 0,'-24'0'16,"-1"-25"-16,25 50 0,-25-25 16,0 25-1,25 0 1,-25-25-16,25 25 0,0-1 15,0 1-15,0 0 16,0 0-16,0 0 16,0-1-16,0 1 0,0 0 0,0 0 15,0 0-15,0-1 0,0 1 16,0 0-16,25-25 0,-25 25 16,0 0-16,0-1 15,25-24-15,-25 25 0,25-25 16,0 0-16,-25-25 15,24 25-15,1-24 16,0-1-16,0 0 0,-25 0 16,25 25-16,-25-25 0,24 1 15,-24-1-15,25 0 0,0 0 16,-25 0-16,0 1 0,25-1 16,-25 0-16,0 0 0,0 0 0,0 1 15,0-1-15,0 0 16,0 0-16,0 0 0,-25 1 15,0 24 32,25 24-31,0 1 0,-25 0-16,25 0 15,0 0-15,0-1 0,0 1 16,0 0-16,0 0 0,0 0 0,0-1 15,0 1-15,0 0 0,0 0 16,0 0-16,0-1 0,0 1 16,0 0-16,25 0 15,-25 0-15,25-25 0,-25 24 16,25-24-16,0 0 16,-1 0-1,-24-24-15,0-1 16,25 25-16,-25-25 15</inkml:trace>
  <inkml:trace contextRef="#ctx0" brushRef="#br0" timeOffset="-162778.86">16421 18256 0,'-25'0'0,"25"-25"15,0 50 32,25-25-31,0 0-16,0 0 15,-1 0 1,1 0-16,0 0 16,0 0-1,0 0-15,-1 0 16,1 0 0,0 0-16,-25-25 62</inkml:trace>
  <inkml:trace contextRef="#ctx0" brushRef="#br0" timeOffset="-162462.77">16545 18132 0,'-25'0'0,"25"25"15,0 0 1,0 0-1,0-1-15,25 1 16,-25 0-16,0 0 16,0 0-16,0-1 0,0 1 15,0 0-15,-25 0 16,25 0 0</inkml:trace>
  <inkml:trace contextRef="#ctx0" brushRef="#br0" timeOffset="-160946.43">17240 18033 0,'0'-25'16,"0"50"46,0 0-62,0 0 0,0-1 16,0 1-16,0 0 15,0 0-15,0 0 0,24-25 0,-24 49 0,0-24 16,0 0-16,0 0 0,0-1 0,0 1 16,0 0-16,0 0 15,0 0-15,0-1 0,0 1 16,0-50 0,0 1-1,0-1-15,0 0 16,0 0-16</inkml:trace>
  <inkml:trace contextRef="#ctx0" brushRef="#br0" timeOffset="-160756.04">17240 18231 0,'24'0'16,"51"0"-1,-50 0 1,-1 0-1,1 0-15,0 0 0,0 0 16,0 0 0,-25-24-16</inkml:trace>
  <inkml:trace contextRef="#ctx0" brushRef="#br0" timeOffset="-160541.78">17438 18008 0,'0'-49'16,"0"73"-16,0 1 16,0 0-16,0 0 15,0 0-15,0-1 0,0 1 0,0 0 16,0 74-16,0-74 16,0 0-16,0 0 0,0-1 0,0 1 0,0 0 15,0 0-15,0 0 0,0-1 0,0 1 16,25-25-16,-25 25 15,25-25-15,-25-25 16</inkml:trace>
  <inkml:trace contextRef="#ctx0" brushRef="#br0" timeOffset="-160043.73">17562 18405 0,'0'-25'0,"-25"25"0,25-25 16,25 1 0,-25-1-1,25 25-15,-25 25 16,25-25-16,-25 24 15,0 1 1,0 0-16,0 0 0,0 0 16,-25-1-16,25 1 15,0 0-15,-25-25 0,25 50 16,-25-50-16,25 25 0,-25-25 0,25 24 16,-24-24-16,-1 0 15,25-24 1,0-1-1,0 0-15,25 25 0,-1 0 16,1 0 0,0 0-1,-25 25-15,25-25 16,-25 25-16,25-25 0,-25 24 16,24-24-16,1 0 15,0 0-15,0-24 16,0-1-1,0 0-15,-25 0 0,24 0 16</inkml:trace>
  <inkml:trace contextRef="#ctx0" brushRef="#br0" timeOffset="-159579.02">17860 18008 0,'0'-25'0,"0"1"0,-25 24 15,25 24-15,0 1 16,0 0-16,0 0 16,0 0-16,0-1 15,0 1-15,-25 25 0,25-25 0,0-1 16,25 1-16,-25 0 0,0 0 15,0 0-15,0 24 0,0 1 16,25-25-16,-25-1 0,25 1 16,-1-25-16,1 0 15,0-25-15,0 1 16,-25-1-16,25 0 16,-25 0-16,0 0 0,24 25 0,-24-49 15,0 24-15,0 0 0,25 0 0,-25-24 16,0 24-16,0 0 0,-25 0 0,25 1 15,0-1-15,0-25 0,-24 50 16,24-25-16,0 1 0,-25 24 0,25-25 0,-25 25 16,0-25-16,25 50 15,-25-25-15,25 25 0,-24-1 16,24 1-16,0 0 0,0 0 16,0 0-16,24-1 15</inkml:trace>
  <inkml:trace contextRef="#ctx0" brushRef="#br0" timeOffset="-159098.77">18381 18306 0,'24'0'16,"1"25"15,0-25-31,0 0 16,0 0-16,-1 0 0,1 0 15,0 0-15,0 0 16,0 0 0,-1 0-16,-48 0 31,24-25-31</inkml:trace>
  <inkml:trace contextRef="#ctx0" brushRef="#br0" timeOffset="-158868.77">18505 18182 0,'0'49'15,"0"-24"-15,0 25 16,0-25-16,0-1 15,0 1-15,0 0 0,0 0 16,0 0-16,0-1 0,0 1 16</inkml:trace>
  <inkml:trace contextRef="#ctx0" brushRef="#br0" timeOffset="-157763.78">19174 18033 0,'-24'-25'0,"24"0"16,-25 25-16,0 0 15,0 0 17,25 25-17,0 0 1,0 0-16,0 0 15,-25-25-15,25 24 16,0 1-16,0 0 0,0 0 16,0 0-16,0-1 15,0 1 1,25-25-16,-25 25 16,0 0-1,0 0 1,0-1 31,25-24-32,-25 25 1,25-25 234,-25 25-250,25-25 31,-25 25-31,0 0 31,24-25-31,-24 24 0,0 1 16,-24-25 0,24 25-16,0 0 15,0 0-15,-25-25 16,0 0-16,0 0 16,0 0-1,1 0-15,-1 0 16,0-25-16,0 0 31,50 0-15,-25 50 62,25-25-63,0 0 17,-25-25-32,24 25 0</inkml:trace>
  <inkml:trace contextRef="#ctx0" brushRef="#br0" timeOffset="-157203.34">19398 18132 0,'0'-25'0,"-25"25"16,25-24-16,-25 24 0,0 0 31,25 24-15,0 1-16,-25-25 16,25 25-16,0 0 0,0 0 15,0-1-15,0 1 0,-24 0 16,24 0-16,0 0 0,0-1 15,0 1-15,0 0 0,0 0 0,0 0 16,0-1-16,0 1 0,24 0 16,-24 0-1,25-25-15,0 0 16,-25-25-16,25 25 0,0 0 0,-25-25 16,24 25-16,1-25 0,-25 1 0,25-1 15,-25 0-15,25 0 0,-25 0 16,25 1-16,-25-1 0,0 0 0,0 0 15,24 0-15,-24 1 0,0-1 0,-24 25 0,24-25 16,0 0-16,0 0 16,-25-24-16,0 24 0,0 25 15,0 0 1,1 0-16,24 25 0,-25-25 16,25 25-16,0-1 0,0 1 15,0 0-15</inkml:trace>
  <inkml:trace contextRef="#ctx0" brushRef="#br0" timeOffset="-156674">19646 18455 0,'-25'0'0,"25"-25"15,25 25 1,-1 0 15,-24 25-31,0-1 16,0 1-1,0 0-15,0 0 16,0 0-16,-24 0 0,24-1 16,-25-24-16,25 25 0,-25 0 15,0-25 1,25 25-16,-25-25 0,1 0 16,24-25-16,-25 25 15,25-25-15,25 25 31,-1 0-15,1 0 0,-25 25-16,25-25 0,-25 25 0,25-25 15,0 25 1,-1-25-16,-24 24 0,25-24 16,0 0-16,0 0 15,-25-24-15,25 24 16,-25-25-16,24 0 0,1 25 0,0-50 15,-25 26-15,25-1 0</inkml:trace>
  <inkml:trace contextRef="#ctx0" brushRef="#br0" timeOffset="-156265.48">20043 17934 0,'0'25'16,"0"-1"-1,0 1-15,0 0 16,0 25-16,0-26 0,0 1 0,0 0 15,0 0-15,0 0 0,0-1 0,0 1 16,0 25-16,0-1 0,0-24 16,0 0-16,0 0 0,0 0 0,0-1 15,0 1-15,0 25 0,0-25 16,0 0-16,0-1 0,0 1 0,0 0 16,0 0-1,0-50 16,0 0-31,0 0 16,0 1-16,0-1 0,0 0 16,24 0-16</inkml:trace>
  <inkml:trace contextRef="#ctx0" brushRef="#br0" timeOffset="-137836.98">19819 18157 0,'0'-25'31,"25"25"-31,0-25 31,0 1-15,0-1-1,-1 0 1,1 0 0,0 0-16,-25 1 15,25 24-15,-25-25 0,25 25 16,-25-25-16,24 0 15,-24 0-15,25 25 16,-25-24 0,0 48 31,0 1-32,0 0 1,25-25-16,-25 25 15,0 0-15,25-1 16,-25 1-16,0 0 0,25-25 16,-25 25-16,0 0 0,24-1 15,1 1-15,-25 0 16,25-25-16,-50 25 16</inkml:trace>
  <inkml:trace contextRef="#ctx0" brushRef="#br0" timeOffset="-135927.66">12477 18182 0,'-25'0'0,"25"25"47,-25-25-47,25-25 31,0 0 1,0 0-17,0 0 1,25 25-16,0 0 31,-25 25-15,0 0-1,0 0-15,0 0 0,25-25 0,-25 24 16,0 1-16,-25 0 0,25 0 0,0 0 0,0-1 16,0 1-16,-25-25 0,25 50 15,-25-50-15,25 25 0,-24 24 16,-1-49-16,25 25 0,-25-25 0,25 25 16,-25-25-16,0 0 15,1-25 1,24 0-1,24 0-15,1 1 16,0 24 0,-25 24-16,25-24 15,0 25-15,-1 0 16,1 0 0,-25 0-16,25-25 0,-25 25 15,25-25-15,0 0 16,0-25-16,-1 0 15</inkml:trace>
  <inkml:trace contextRef="#ctx0" brushRef="#br0" timeOffset="-134642.9">14858 18083 0,'0'24'47,"-24"-24"-16,24-24-15,0-1 31,0 0-31,24 25-1,1 0 16,-25 25-31,0 0 16,0-1-16,0 1 16,0 0-16,0 0 0,0 0 15,-25-25-15,25 24 0,0 1 0,-24 0 16,24 0-16,0 0 0,-25-25 0,25 24 0,-25 1 16,25 0-16,-25-25 0,0 25 15,1 0-15,-1-25 16,0 0-1,25-25-15,25 25 16,-25-25 0,0 0-16,25 25 0,-1 0 15,1 0 1,-25 25-16,25-25 0,-25 25 16,25-25-16,-25 25 0,25-25 15,-25 24-15,24-24 0,1 25 16,0-25-1,0 0-15,-25-25 16,25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2:00:12.9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3771 3696 0,'24'25'47,"-24"0"62,0-1-78,0 1-15,0 0 0,0 0-1,0 0 1,0-1-1,0 1 1,25-25-16,-25 25 16,0 0-1,0 0-15,0-1 16,0 1 0,0 0-16,0 0 15,0 0 1,0-1-16,0 1 15,0 0 1,0 0-16,0 0 16,0-1-1,0 1 1,0 0-16,0 0 16,0 0-1,0-1-15,0 1 16,0 0-1,0 0-15,0 0 16,-25-25-16,25 24 16,0 1-16,0 0 0,0 0 15,0 0-15,0-1 16,0 1-16,0 0 16,0 0-16,0 0 0,0-1 15,0 1-15,0 0 16,0 0-16,0 0 15,0 0-15,0-1 16,0 1-16,0 0 16,-24 0-16,24 0 0,0-1 0,0 1 15,0 0-15,0 0 16,0 0-16,0-1 0,0 1 16,0 0-16,0 0 15,0 0-15,0-1 0,0 1 16,0 0-16,0 0 15,0 0-15,0-1 16,0 1-16,0 0 16,0 0-16,-25-25 0,25 25 0,0-1 15,0 1-15,0 0 16,0 0-16,0 0 16,0-1-16,0 1 0,0 0 15,0 0-15,0 0 0,0-1 16,0 1-16,0 0 15,-25 0-15,25 0 0,0 0 16,0-1-16,0 1 16,25-25-16,-25 25 0,0 0 0,0 0 15,0-1-15,0 1 16,0 0-16,0 0 0,0 0 16,0-1-16,0 1 0,-25 0 15,25 0-15,0 0 0,0-1 0,0 1 16,0 0-16,0 0 15,0 0-15,0-1 0,-25 1 0,25 0 16,0 0-16,0 0 16,0-1-16,0 1 0,0 0 0,-25 25 15,25-26-15,0 1 0,0 0 16,0 0-16,0 0 0,0-1 16,0 1-16,0 0 0,0 0 15,0 0-15,0 0 16,0-1-16,0 1 15,0 0-15,0 0 16,0 0-16,0-1 16,0 1-16,0 0 15,0 0-15,-24-25 0,24 25 16,0-1 0,0 1-16,0 0 0,0 0 15,0 0 1,0-1-16,0 1 15,0 0-15,0 0 16,0 0-16,0-1 16,0 1-16,0 0 0,0 0 15,0 0-15,0-1 0,0 1 16,0 0-16,0 0 16,0 0-16,0-1 15,0 1 1,-25-25-16,25 25 0,0 0 15,0 0-15,0-1 16,0 1-16,0 0 0,25-25 16,-25 25-16,0 0 0,0-1 15,-25-24-15,25 25 16,0-50 0,0 1-16</inkml:trace>
  <inkml:trace contextRef="#ctx0" brushRef="#br0" timeOffset="2000.45">6772 3572 0,'0'25'31,"0"-1"-15,0 1 0,0 0-1,25-25-15,-25 25 0,0 0 16,0 0-16,0-1 0,0 1 15,0 0-15,0 0 0,0 0 0,0-1 16,0 26-16,0-25 16,0 0-16,0-1 0,0 1 0,0 0 15,0 0-15,0 0 0,0-1 0,0 1 16,0 0-16,25 0 0,-25 24 16,0-24-16,0 25 0,-25-25 15,25-1-15,0 1 0,0 0 0,0 0 16,0 0-16,0-1 0,0 1 0,0 0 15,0 0-15,0 0 0,0-1 0,0 26 16,0-25-16,0 0 0,0-1 16,25-24-16,-25 50 0,0-25 0,0 0 0,-25 24 15,25-24-15,0 0 0,0 25 16,0-26-16,0 1 0,0 0 0,0 0 16,0 0-16,0-1 0,0 1 15,0 0-15,0 0 0,0 0 0,0-1 16,0 1-16,0 0 15,0 0-15,0 0 0,-25-25 0,25 24 16,0 1-16,0 0 0,0 25 16,0-26-16,0 1 0,0 0 15,0 0-15,0 0 0,0-1 16,0 1-16,0 0 16,25 0-16,-25 0 0,0-1 0,0 1 15,0 0-15,0 0 0,0 0 0,0 0 16,0-1-16,0 1 15,0 0-15,0 0 0,0 24 16,0-24-16,0 0 16,0 0-16,0 0 0,0-1 15,0 1-15,0 0 0,0 0 0,-25 0 16,25-1-16,0 1 16,0 0-16,0 0 0,0 0 15,-25 24-15,25-24 16,0 0-16,0 0 0,0-1 15,0 1-15,0 0 0,0 0 16,0 0-16,0-1 16,0 1-16,0 0 0,0 0 15,0 0-15,-25-25 0,25 24 0,0 1 16,0 0-16,0 0 16,0 0-16,0 0 0,0-1 15,0 1-15,0 0 0,0 0 16,0 0-16,0-1 15,0 1-15,0 0 0,0 0 16,0 0-16,0-1 16,0 1-16,-24 0 0,24 0 15,0 0-15,0-1 16,24 1-16,-24 0 16,0 0-16,0 0 0,0-1 15,0 1 1,0 0-16,0 0 15,0 0-15,0-1 32,0 1-17,-24-25 17,24-25-17</inkml:trace>
  <inkml:trace contextRef="#ctx0" brushRef="#br0" timeOffset="4003.14">9922 3497 0,'25'25'31,"-25"0"-15,0 0-1,0 0 1,0-1-16,25-24 0,-25 25 15,0 0-15,0 0 16,0 0-16,0 0 0,0-1 16,0 1-16,0 0 0,0 0 15,0 0-15,0-1 0,25-24 0,-25 25 0,-25 25 16,25-25-16,0-1 0,0 26 16,0-25-16,0 0 0,0-1 15,0 1-15,0 0 16,0 25-16,0-1 0,0-24 0,0 25 15,0-26-15,0 1 0,0 0 0,0 0 0,0 0 16,0 24-16,0-24 0,0 0 16,0 0-16,25 24 0,-25-24 15,0 25-15,0-26 0,0 1 0,24 0 16,-24 0-16,0 25 16,0-26-16,0 26 0,25-50 0,-25 25 15,0 0-15,0-1 0,0 1 0,0 0 16,0 0-16,0 0 0,0-1 15,0 1-15,0 0 0,0 0 0,0 0 16,0-1-16,0 1 0,-25-25 0,25 25 16,0 25-16,0-26 0,0 1 0,0 0 15,0 25-15,0-26 0,-24 1 16,24 0-16,0 0 0,0 0 0,0-1 16,0 26-16,0 0 0,0-26 0,-25 1 15,25 0-15,0 0 0,0 0 0,0 0 16,0 24-16,0-24 0,0 0 15,0 0-15,0-1 0,0 1 16,0 0-16,0 0 0,0 0 0,0-1 16,0 1-16,0 0 0,0 0 0,0 0 15,0-1-15,0 1 0,0 0 16,0 0-16,0 0 0,0-1 16,0 1-16,0 0 0,0 0 15,0 0-15,0-1 0,0 1 16,0 0-16,0 0 15,0 0-15,0-1 0,0 1 16,0 0-16,0 0 0,0 0 16,0-1-16,25 1 15,-25 0-15,0 0 16,24-25-16,-24 25 0,0 0 16,0-1-16,0 1 15,0 0-15,0 0 16,0 0-16,0-1 15,0 1-15,-24-25 16,24 25-16,0 0 16,0 0-16,0-1 15,0 1-15,-25 0 0,25 0 16,0 0 0,0-1-16,0 1 15,0 0 1,-25-25-16,25 25 0,0 0 15,0-1-15,0 1 16,0 0 0,0 0-16,0 0 15,25-25 1,-25 24-16,0 1 16,-25-25-16,25 25 15,0 0-15,0 0 16,-25-25-16,25 24 0,0 1 15,-25-25-15,25-25 47,0 1-47,0-1 16,-24 25-16,24-25 16,0 0-16,-25 0 0,25 1 15</inkml:trace>
  <inkml:trace contextRef="#ctx0" brushRef="#br0" timeOffset="7797.8">323 4490 0,'25'0'16,"-1"0"15,1 0-15,-25-25-1,25 25-15,0 0 16,0 0-16,-1 0 15,1 0-15,0 0 0,0 0 16,-25-25-16,25 25 0,-1 0 16,1 0-16,0 0 0,0 25 0,0-25 15,-1 0-15,1 0 0,0 0 16,0 25-16,0-25 0,0 0 16,-1 0-16,1 0 0,0 0 0,0 0 15,0 0-15,-1 24 0,1-24 0,0 0 16,0 0-16,0 0 0,-1 0 0,26 0 15,-25 0-15,0 0 0,24 25 16,-24-25-16,0 0 0,0 0 0,-1 0 0,26 0 16,-25 0-16,0 0 0,49 0 15,-49 0-15,0 0 0,-1 0 0,26 0 16,0 0-16,-26 0 0,1 0 0,0 0 0,25 25 16,-25-25-16,24 0 0,26 0 15,-51 0-15,1 0 0,0 0 0,0 0 16,24 0-16,-24 0 0,0 0 0,25 0 15,-1 25-15,-24-25 0,0 0 0,0 0 16,-1 0-16,1 0 0,0 0 16,74 25-16,-74-25 0,25 0 0,-26 0 15,1 0-15,50 24 0,-51-24 0,1 0 16,0 0-16,0 0 0,24 0 16,26 0-16,-25 0 0,24 0 0,-49 0 15,0 0-15,49 0 0,-49 0 0,0 0 0,-1 0 16,26 25-16,-25-25 0,74 0 15,-49 0-15,-26 0 0,1 0 0,25 0 16,-25 25-16,-1-25 0,1 0 0,25 0 16,-1 0-16,1 0 0,-25 0 0,49 25 15,-49-25-15,0 0 0,0 0 0,49 0 16,-49 0-16,49 0 16,-24 0-16,0 0 0,-1 0 15,1 0-15,-25 0 0,24 25 0,1-25 16,-1 0-16,-24 0 0,0 0 15,25 0-15,-26 0 0,1 0 0,50 0 0,-26 0 16,-24 0-16,0 0 0,0 0 0,-1 24 16,1-24-16,25 0 0,-25 0 0,74 0 15,-74 0-15,49 0 0,-49 0 16,0 0-16,0 0 0,24 0 0,1 0 16,24 0-16,-24 0 0,-25 0 15,-1 0-15,51 0 0,-26 25 0,1-25 16,-25 0-16,0 0 0,74 0 15,-50 0-15,-24 0 0,0 0 0,49 0 0,-24 0 16,-25 0-16,0 25 0,24-25 0,-24 0 0,50 0 16,-26 0-16,-24 0 0,99 0 15,-99 0-15,74 25 0,-74-25 16,24 0-16,-24 0 0,25 0 0,-1 0 0,-24 0 0,99 0 16,-74 0-16,-1 0 0,76 25 15,-76-25-15,1 0 0,-25 0 0,24 0 16,1 0-16,-1 0 0,1 0 0,-25 0 0,24 0 0,1 0 15,99 0-15,-124 0 0,24 0 16,50 25-16,-49-25 0,-25 0 0,24 0 16,1 0-16,74 0 0,-74 0 0,-1 0 15,1 0-15,-25 0 0,124 0 16,-100 24-16,1-24 0,-25 0 0,24 0 0,1 0 0,-1 0 16,1 0-16,-25 0 0,24 0 0,1 0 0,0 0 15,-26 0-15,26 0 0,0 0 0,74 0 16,-75 0-16,26 0 0,-26 0 15,-24 25-15,25-25 0,-25 0 0,49 0 0,-24 0 0,-26 0 16,26 0-16,-25 0 0,24 0 0,-24 0 16,74 0-16,-49 0 0,24 0 15,-49 0-15,0 0 0,0 0 0,24 0 0,-24 0 16,50 0-16,-26 0 0,-24 0 0,0 0 16,25 0-16,-26 0 0,1 0 0,25 0 15,-25 0-15,-1 0 0,1 0 0,0-25 0,0 25 16,49 0-16,-24 0 15,-1 0-15,-24 0 0,0 0 0,0 0 16,24-24-16,-24 24 0,0 0 0,0 0 16,24 0-16,-24 0 15,0 0-15,0 0 0,0 0 16,-25-25-16,-25 0 31,0 25-31,0 0 16,0 0-16,1-25 0,-1 25 0,0 0 15,0 0-15,0 0 0,-24-25 16</inkml:trace>
  <inkml:trace contextRef="#ctx0" brushRef="#br0" timeOffset="9679.75">496 2977 0,'25'0'16,"-25"24"0,25-24-1,0 0 1,0 0-16,-1 0 16,1 0-16,-25 25 0,25-25 0,0 0 15,0 0-15,-1 25 0,1-25 16,0 25-16,0-25 0,0 0 15,0 25-15,-1-25 0,1 24 0,0-24 16,0 25-16,0-25 0,-1 25 16,1-25-16,-25 25 0,25-25 15,0 25-15,0-1 16,-1-24-16,1 25 0,0-25 16,-25 25-16,25-25 0,0 25 0,-1 0 15,1-25-15,0 24 16,0-24-16,24 25 0,-24-25 15,0 0-15,0 25 0,0-25 16,-1 25-16,1-25 0,0 0 16,-25 25-16,25-25 0,0 0 15,-25 24-15,24-24 0,1 0 0,-25 25 0,25-25 0,0 0 16,0 25-16,-1-25 0,-24 25 16,50-25-16,-25 25 0,0-25 0,0 24 15,-1-24-15,1 0 16,0 25-16,0-25 0,-25 25 0,25-25 0,-1 25 15,1-25-15,0 25 0,0-25 16,0 25-16,-1-25 0,1 24 16,0-24-16,0 25 0,0-25 0,-1 25 15,1 0-15,0-25 0,0 25 16,0-25-16,-1 24 16,1 1-16,0-25 0,0 25 0,0-25 15,24 25-15,-24-25 16,0 25-16,0-25 0,-1 0 15,-24 24-15,25-24 0,25 25 0,-25-25 16,-25 25-16,24-25 0,1 0 0,-25 25 16,25-25-16,0 25 0,0-25 15,-1 24-15,1-24 16,0 25-16,0-25 0,0 0 16,-25 25-16,25-25 0,-25 25 15,24-25-15,-24 25 0,25-25 16,-25 24-16,25-24 0,-25 25 15,25-25-15,0 25 16,-1-25-16,1 25 16,0-25-1,-25 25-15,25-25 0,-25 24 16,25 1-16,-1-25 16,-24 25-16,25-25 15,-25 25-15,25-25 16,-25 25-16,25-25 15,-25 24-15,0 1 16,25-25-16,-25 25 16,24-25-16,1 0 15,-25 25 1,25-25-16,0 0 16,0 0-16,-1 0 31,-24 25-31,-24-50 15,-1 25-15,0 0 16,25-25-16</inkml:trace>
  <inkml:trace contextRef="#ctx0" brushRef="#br0" timeOffset="10943.48">2134 2828 0,'0'-25'0,"-25"0"31,25 0-31,-25 25 16,0-24-1,25 48 1,-25-24-16,1 0 0,24 25 15,-25-25-15,25 50 16,0-25-16,0-1 0,-25 1 16,25 0-16,0 0 0,0 0 0,0 49 15,0-49-15,25 0 0,-25-1 0,0 1 16,0 0-16,25-25 0,-25 25 0,0 0 0,24-1 16,1 1-16,0-25 0,-25 25 15,25-25-15,0 0 0,-1 0 0,1-25 16,0 25-16,0-25 15,0 1-15,-1-1 0,-24 0 0,25 0 16,-25 0-16,25 1 0,-25-1 16,0 0-16,25 0 0,-25 0 0,0 1 15,0-1-15,0-25 0,0 1 16,0 24-16,0 0 0,0 0 16,-25 0-16,0 25 31,25 25-16,0 0-15,0 0 0,0 0 16,0-1-16,0 1 0,0 0 16,0 0-16,0 24 0,0-24 0,0 25 15,0-25-15,0-1 0,0 1 16,0 25-16,0-25 16,0-1-16,0 1 0,0-50 31,0 1-16,25 24-15,-25-25 0,0 0 0,0 0 16,25 0-16,-25 1 0,25-1 16,-25 0-16,24 25 15,1 0 1,-25 25 0,25-25-16,-25 25 0,0-1 0,0 1 15,0 0-15,0 0 0,25-25 16,-25 25-16,0-1 0,0 1 15,25-25-15,-1 0 16,1 0-16,-25-25 16,25 25-16</inkml:trace>
  <inkml:trace contextRef="#ctx0" brushRef="#br0" timeOffset="11403.46">2754 3150 0,'-25'0'0,"0"0"0,25-25 0,-25 25 16,0 0-16,1 0 15,-1 0 1,0 0-16,25 25 16,-25-25-16,25 25 0,0 0 15,-25 0-15,25-1 16,0 1-16,25 0 15,-25 0-15,25-25 16,0 0-16,0-25 16,-1 25-16,-24-25 15,25 25-15,-25-25 0,25 25 0,-25-24 16,25-1-16,-25 0 16,0 50 30,0 0-46,0-1 0,0 1 16,0 0 0,25-25-16,-25 25 15,24-25-15,1-25 16,0 0-16,0 0 16,-25 1-16,0-1 0,25 25 0,-25-25 15,0-25-15,24 26 0,-24-1 16,0 0-16,0 0 0,0 0 0</inkml:trace>
  <inkml:trace contextRef="#ctx0" brushRef="#br0" timeOffset="11587.81">2902 2877 0,'0'-24'0,"0"48"0,0-24 15,0 25 1,0 0-16,0 0 0,0 0 0,0-1 16,0 1-16,0 25 15,0-1-15,0-24 0,0 0 0,0 0 16,25 0-16,-25-1 0,0 26 15,0-25-15,0 0 0,0-1 16,0-48 0,0-1-1,0 0-15,0 0 0</inkml:trace>
  <inkml:trace contextRef="#ctx0" brushRef="#br0" timeOffset="11774.3">2853 3026 0,'0'-25'16,"25"25"-16,-1 0 16,1 0-16,0 0 15,0 0 1,0 0 0,-50-24-1,25-1 1</inkml:trace>
  <inkml:trace contextRef="#ctx0" brushRef="#br0" timeOffset="11951.94">2754 2902 0,'-50'-25'0,"25"25"0,0-24 0,1-1 16,24 0 0,0 0-16,24 25 15,-24-25-15,25 25 16,0 0-16,0 0 0,0 0 15,-1 25-15,1-25 0,0 0 16,0 0-16,0 0 0,-1 0 16,1 0-16</inkml:trace>
  <inkml:trace contextRef="#ctx0" brushRef="#br0" timeOffset="12125.89">3076 2406 0,'0'25'0,"-25"-25"0,25 25 0,-24 24 16,-1-24-16,25 0 0,-25 0 0,25-1 0,-25 26 16,0 0-16,0-25 0,1-1 15</inkml:trace>
  <inkml:trace contextRef="#ctx0" brushRef="#br0" timeOffset="12897.38">670 3746 0,'0'-25'0,"0"50"16,0-1-16,0 1 15,0 0-15,0 0 0,0 0 16,0-1-16,0 1 0,25 25 15,-25-1-15,0-24 0,0 25 0,0-25 16,0-1-16,0 1 16,0 0-16,0 0 0,0 0 15,0-1-15,0-48 16,0-1 0,-25 25-16,25-25 0,0 0 15,0 0-15,0 1 0,-25-1 0,25 0 0,0 0 16,0 0-16</inkml:trace>
  <inkml:trace contextRef="#ctx0" brushRef="#br0" timeOffset="13106.53">521 3671 0,'25'-25'31,"0"25"-31,0 0 15,-1 0-15,1 0 16,0 25-16,0-25 0,0 0 16,-1 0-16,1 0 0,0 0 15,0 0-15,0 25 0,0-25 0,-1 0 16,1 25-16</inkml:trace>
  <inkml:trace contextRef="#ctx0" brushRef="#br0" timeOffset="13309.31">1017 4217 0,'-24'49'0,"-1"1"32,25-25-17,0-50 1,25 25-1,-25-25-15,0 0 16,24 25-16,-24-24 0,0-26 0</inkml:trace>
  <inkml:trace contextRef="#ctx0" brushRef="#br0" timeOffset="13614.56">1241 3770 0,'-25'0'0,"25"25"16,0 0 0,0 0-16,0 0 15,0-1-15,0 1 0,0 0 0,0 0 16,25 0-16,-25-1 0,0 26 15,0-25-15,0 0 0,0 24 0,0-24 16,0 0-16,0 0 0,0-1 16,-25-24-1,25-24-15,-25-1 16,25 0-16,0 0 16,-25 0-16</inkml:trace>
  <inkml:trace contextRef="#ctx0" brushRef="#br0" timeOffset="13789.56">1092 3746 0,'-25'-25'0,"50"25"0,-25-25 16,25 25-16,-1 0 16,1 0-16,0 0 15,0 0-15,0 0 0,-1 0 16,1 0-16,0 0 0,0 0 15</inkml:trace>
  <inkml:trace contextRef="#ctx0" brushRef="#br0" timeOffset="14645.49">1439 3696 0,'-25'0'0,"0"25"15,25 0 1,0-1-16,0 1 16,0 0-16,0 0 15,0 0-15,0-1 0,0 1 0,0 25 16,25-25-16,-25-1 0,0 1 0,0 0 16,0 0-16,0 0 0,0-1 15,0 1-15,0 0 16,-25-25-16,25 25 0,0-50 31,25 25-31,-25-25 0,0 0 16,0 1-1,25 24-15,-25-25 16,25 0-16,-25 0 16,25 25-16,-1 0 15,1 25 1,-25 0-16,25-25 0,-25 25 15,0-1-15,0 1 16,25 0-16,-25 0 0,0 0 16,0-1-1,25-24-15,-25 25 0,24-25 32,-24-25-32,25 25 15,-25-24-15,0-1 0,25 25 16,-25-25-16,0 0 0,0 0 15,25 25-15,-25-24 0,0-1 16,0 0 0,0 50-1,0 0 1,0-1-16,0 1 16,0 0-16,0 0 0,0 0 15,0-1-15,25-24 0,-25 25 16,0 0-16,24-25 0,1 0 31,0 0-31,-25-25 0,25 0 16,0 1-16,-25-1 15,0 0-15,25 25 0,-25-25 0,0 0 16,24 1-16,-24-1 16,0 50 15,0-1-31,0 1 15,0 0-15,0 0 0,0 0 16,0-1-16,0 1 16,0 0-16,25-25 0,-25 25 15,25-25-15,0-25 16,-25 0 0,0 0-1,25 1-15,-25-1 0,0 0 16</inkml:trace>
  <inkml:trace contextRef="#ctx0" brushRef="#br0" timeOffset="14880.58">1935 3894 0,'0'-24'0,"0"-1"31,25 25-31,0 0 15,-25 25 1,0-1 0,0 1-1,-25 0 1,0-25 0,0 0-16,25-25 0,-24 25 15</inkml:trace>
  <inkml:trace contextRef="#ctx0" brushRef="#br0" timeOffset="15056.97">1761 3671 0,'0'-25'0,"0"0"0,25 25 16,-25-24-16,25 24 16,0 0-1,-25 24-15,0 1 16,0 0-1,-25 0 1,25 0-16,-25-25 0</inkml:trace>
  <inkml:trace contextRef="#ctx0" brushRef="#br0" timeOffset="16047.46">3820 3051 0,'0'-25'15,"25"25"-15,-25 25 32,0 0-17,25 0-15,-25-1 16,0 1-16,0 0 0,0 0 0,0 0 16,0-1-16,0 26 0,0-25 0,0 0 15,0-1-15,0 1 0,0 25 16,0-1-16,0-24 0,0 0 0,0 0 15,0 0-15,0-1 0,0 1 0,0 0 16</inkml:trace>
  <inkml:trace contextRef="#ctx0" brushRef="#br0" timeOffset="16927.59">6822 3026 0,'0'25'16,"0"0"-16,0 0 0,0-1 15,0 1-15,0 0 16,0 25-16,0-26 0,0 26 16,0-25-16,24 0 0,-24-1 0,0 1 15,0 25-15,0-25 0,0-1 0,0 1 16,0 0-16,0 0 0,0 0 15,0-1-15,0 1 0,-24-25 16</inkml:trace>
  <inkml:trace contextRef="#ctx0" brushRef="#br0" timeOffset="17831.49">4639 3597 0,'0'-25'15,"0"50"1,0-1 0,0 1-16,0 0 15,25 0-15,-25 0 0,0 0 0,0-1 16,0 1-16,0 50 0,24-51 16,-24 1-16,0 25 0,0-25 0,0-1 0,0 1 15,0 0-15,0 0 0,0 0 16,25-25-16,-25-25 31,0 0-31,-25 0 16,25 0-16,0 1 0,0-1 0,0 0 15,0 0-15,-24 0 0</inkml:trace>
  <inkml:trace contextRef="#ctx0" brushRef="#br0" timeOffset="18063">4664 3572 0,'24'-25'0,"-24"0"15,25 25-15,-25-25 0,25 25 0,0 25 16,0-25-16,-25 25 16,24-25-16,1 25 0,-25 0 0,25-25 15,0 49-15,0 1 0,-1-25 16,-24 0-16,25-1 0,-25 1 0,25 25 16,-25-25-16,25-1 0,-25 1 0,25 0 15,-25 0-15,0 0 16,25-25-16,-25-25 31,0 0-31,0 0 0</inkml:trace>
  <inkml:trace contextRef="#ctx0" brushRef="#br0" timeOffset="18280.3">5011 3473 0,'0'-25'0,"0"50"0,0-25 31,0 24-31,0 1 0,25 0 16,-25 25-16,0-26 0,0 1 0,0 0 0,0 0 15,0 49-15,0-49 0,0 0 16,0 0-16,0 0 0,0-1 0,0 1 0,0 0 16,0 25-16,0-26 0,0 1 15,25-25 1,-25-25-16</inkml:trace>
  <inkml:trace contextRef="#ctx0" brushRef="#br0" timeOffset="18705.54">5358 3870 0,'-25'0'16,"25"-25"-16,-24 25 0,-1-25 0,0 25 16,0 25-16,0-25 15,25 25-15,-24-25 16,24 24-16,0 1 16,0 0-16,0 0 0,0 0 15,0-1-15,0 1 16,24-25-16,1 0 15,0-25 1,0 1-16,-25-1 16,25 25-16,-25-25 0,0 0 15,0 0-15,24 25 0,-24-24 16,0 48 0,0 1-1,0 0-15,0 0 16,0 0-16,0-1 15,25-24-15,-25 25 0,0 0 16,25-25-16,0 0 0,0 0 16,-1-25-1</inkml:trace>
  <inkml:trace contextRef="#ctx0" brushRef="#br0" timeOffset="19140.56">5457 3994 0,'0'-25'0,"0"0"15,50 25 1,-25 25-1,-25 0 1,25-1-16,-25 1 16,0 0-16,0 0 15,0 0-15,-25-1 0,25 1 16,-25 0-16,25 0 16,-25-25-16,25 25 0,-25-25 15,25 24-15,-24-24 0,24 25 16,-25-25-16,25 25 15,0 0 1,25-25 0,-1 0-1,1 0-15,0 0 16,0 0-16,-25-25 0,25 25 16,-1 0-16,-24-25 0,25 25 0,0-25 15,0 1-15,0 24 0,-25-25 0</inkml:trace>
  <inkml:trace contextRef="#ctx0" brushRef="#br0" timeOffset="19581.25">5854 3547 0,'-49'-74'15,"-1"74"1,25 0 0,25 24-16,-25-24 0,25 25 15,0 0-15,0 0 16,0 0-16,0-1 15,25 26-15,-25-25 0,0 0 16,25 0-16,0-1 0,-25 1 16,25 0-16,-1 0 0,-24 0 15,25-1-15,-25 1 0,25-25 0,-25 25 0,0 0 16,25-25-16,-25 25 0,0-1 0,0 1 16,0 0-1,-25-25-15,25 25 0,-25-25 16,25 25-16,-25-25 0,1 0 15,-1 0-15,0 0 16,25-25-16,0 0 16,0 0-16,0 0 15,25 25-15,-25-24 0</inkml:trace>
  <inkml:trace contextRef="#ctx0" brushRef="#br0" timeOffset="19996.14">6077 3572 0,'-24'0'0,"-1"0"0,25 25 0,-25-1 0,25 1 15,-25 0-15,25 0 16,0 25-16,0-26 0,0 1 15,0 0-15,0 0 0,0 24 0,0-24 0,25 0 16,-25 0-16,25 24 16,-25-24-16,0 0 0,25 0 15,-1-25-15,-24 25 16,25-50-16,0 25 0,0-25 16,0 0-16,-25 0 0,25 1 15,-25-1-15,0 0 0,0-25 16,0 26-16,0-1 0,0 0 15,-25 0-15,25 0 0,0 1 0,-25 24 0,25-25 16,-25 0-16,25 0 0,-25 25 16,0-25-16,25 0 15,-24 25-15,24 25 32,24-25-32</inkml:trace>
  <inkml:trace contextRef="#ctx0" brushRef="#br0" timeOffset="20368.57">6276 3969 0,'0'25'0,"0"-1"16,0 1-1,0 0-15,0 0 16,-25 0 0,25-1-16,-25-24 15,25 25-15,25 0 32,0-25-17,0 0 1,0 0-16,-1 0 15,1 25-15,0-25 16,0 0 0,-25-25-1,25 25-15,-25-25 16,0 0 0</inkml:trace>
  <inkml:trace contextRef="#ctx0" brushRef="#br0" timeOffset="20540.57">6425 4043 0,'-25'0'0,"25"25"0,0 0 0,0 0 16,0-1-16,25-24 0,-25 25 0,0 0 16,0 25-16,0-26 15,0 1-15,-25 0 0,25 0 16,0 0-16,-25-25 0,25 24 15</inkml:trace>
  <inkml:trace contextRef="#ctx0" brushRef="#br0" timeOffset="21695.09">7566 3373 0,'-25'0'0,"25"25"16,0 0-16,0 0 16,0 0-16,0-1 15,0 1-15,0 0 0,0 0 0,25 24 16,-25-24-16,0 0 0,0 0 0,0 0 16,0 0-16,0-1 0,0 26 0,0-25 15,0 0-15,0-1 0,0 1 0,0 0 16,0 0-16,0-50 15,0 0 1,0 0-16,0 1 16</inkml:trace>
  <inkml:trace contextRef="#ctx0" brushRef="#br0" timeOffset="21944.57">7591 3423 0,'0'25'0,"24"-25"0,-24 25 0,25-1 15,-25 1-15,0 0 0,25 0 16,-25 0-16,0-1 0,25 1 0,-25 0 16,25 0-16,-25 0 0,24 0 0,-24-1 0,25 26 15,-25-25-15,25 0 16,-25-1-16,25 1 0,-25 0 15,25-25-15,-25-25 16,0 0 0,0 1-16</inkml:trace>
  <inkml:trace contextRef="#ctx0" brushRef="#br0" timeOffset="22171.89">7789 3398 0,'25'0'0,"-25"-25"0,0 50 0,25 0 16,-25 0-16,0 0 15,24-1-15,-24 1 0,0 0 0,0 25 16,0-26-16,0 1 0,25 0 0,-25 0 0,0 0 0,0 0 16,0-1-16,0 1 0,0 0 0,0 25 15,0-26-15,0 1 0,0 0 16,0 0-16,25-25 15,-25-25-15,25 25 16</inkml:trace>
  <inkml:trace contextRef="#ctx0" brushRef="#br0" timeOffset="23209.68">8508 3497 0,'0'-24'0,"-24"24"0,-1 0 15,25 24 1,-25-24-16,25 25 0,-25-25 16,25 25-16,0 0 0,0 0 15,0-1-15,-25 1 16,25 25-16,0-25 0,0 0 0,0 24 16,25-24-16,-25 0 0,0 0 15,0-1-15,0 1 0,25-25 0,-25 25 16,0 0-16,25-25 0,-25 25 0,25-25 15,-25 24-15,24-24 0,1 0 16,0-24-16,0 24 0,-25-25 16,25 25-16,-1-25 0,1 0 15,0 0-15,-25 1 0,25 24 16,-25-25-16,0 0 0,25 25 0,-25-25 0,24-24 16,-24 24-16,25 0 0,-25 0 15,0 0-15,0 0 0,25 1 16,-25-1-16,0 0 0,0 0 0,-25 25 15,25-25-15,0 1 0,0-1 16,-25 25-16,25-25 16,-24 25-16,24 25 15,-25 0-15,25-1 16,0 1-16,0 0 0,-25 0 16,25 0-16,0-1 0,0 1 0,0 0 15,0 0-15,25 0 0,-25 49 16,0-49-16,0 0 0,0 0 0,0-1 0,25 1 15,-25 25-15,24-25 0,1-1 16,0-24-16,0 0 16,0 0-16,-1 0 0,-24-24 0,50-1 15</inkml:trace>
  <inkml:trace contextRef="#ctx0" brushRef="#br0" timeOffset="24406.58">10865 3671 0,'0'25'0,"0"0"16,0 0-16,0-1 0,0 1 15,0 0-15,0 0 0,0 0 0,0-1 16,0 1-16,0 25 0,0-25 0,0-1 0,25 1 16,-25 0-16,0 0 0,0 24 15,0-24-15,0 0 0,0 0 16,0 0-16,-25-25 16,25-25 15,0 0-31,0 0 15,0 0-15</inkml:trace>
  <inkml:trace contextRef="#ctx0" brushRef="#br0" timeOffset="24771.52">10890 3944 0,'24'-50'0,"1"50"0,0-24 16,0 24-16,0 0 0,-25-25 15,24 25-15,1 0 0,0 0 16,0 0-16,-25-25 15,25 25-15,-25-25 16,24 25-16,-24-25 16,0 1-1,-24 24-15,24-25 0,0 0 16,0 0 0,-25 25-16,25-25 0,0 50 31,25-25-16,-25 25-15,0 0 0,0 0 0,0-1 16,0 1-16,0 25 0,0-25 16,0-1-16,0 1 0,24 0 0,-24 0 0,0 0 0,0-1 15,0 1-15,0 0 0,0 0 0,0 0 16,0-1-16,0 1 0,0 0 16,25-25-16,0 0 15,-25-25-15,25 0 16</inkml:trace>
  <inkml:trace contextRef="#ctx0" brushRef="#br0" timeOffset="25360.56">11535 3721 0,'-25'-25'0,"0"25"16,0 0-1,25 25 1,0 0-16,-25-25 16,25 24-16,0 1 0,0 0 15,0 0-15,0 0 0,0-1 16,0 1-16,-24 0 0,48 0 0,-24 0 15,0-1-15,0 26 0,0-25 0,0 0 16,25-1-16,-25 1 0,0 0 16,25-25-16,-25 25 0,25-25 15,-25 25-15,25-25 16,-1-25-16,1 25 0,0-25 16,0 25-16,-25-25 0,25 0 15,-1 25-15,-24-24 0,25-1 0,0-25 16,0 25-16,-25 1 0,25-26 15,-25 25-15,24 0 0,-24 1 0,0-1 16,25 0-16,-25 0 0,0 0 16,0 1-16,0-1 0,-25 25 15,25-25 1,-24 50-16,-1 0 16,0-1-16,25 1 15,-25 25-15,25-1 16,0-24-16,0 0 0,0 0 0,0 0 15,0-1-15,0 1 0,25-25 0,-25 75 16,25-26-16,-25-24 0,25 0 16,-25 0-16,24-25 15,1 0-15,0 0 16,0-25-16,0 0 16</inkml:trace>
  <inkml:trace contextRef="#ctx0" brushRef="#br0" timeOffset="26285.79">9922 3150 0,'0'25'16,"0"0"-1,0 0 1,0-1-16,25-24 0,-25 25 0,0 0 16,0 0-16,0 0 15,0-1-15,0 1 0,25 0 0,-25 0 16,0 0-16,0-1 0</inkml:trace>
  <inkml:trace contextRef="#ctx0" brushRef="#br0" timeOffset="40197.51">8136 3770 0,'25'0'0,"-25"-24"32,0-1-17,25 25-15,-25-25 16,0 0 15,-25 25-15,0 0-1,0 0 1,25 25-16,-24-25 16,24 25-16,-25-25 0,0 25 15,25-1-15,-25 1 16,0 0-16,25 0 0,0 0 15,-24-1-15,24 1 0,0 0 16,0 0-16,0 0 16,24-25-16,-24 24 15,25-24-15,0 0 16,-25-24-16,25 24 16,-25-25-16,25 25 0,-25-25 15,24 25-15,-24-25 16,0 0-16,25 25 0,-25-24 0,0-1 0,25 0 15,-25 0-15,0 0 16,0 50 0,0 0-1,0 0 1,0 0-16,0-1 16,0 1-16,0 0 0,0 0 15,25 0 1,0-25-16,-25 24 15,25-24-15,-1 0 0,1-24 16,0 24-16,0-25 16,0 25-16,-1 0 0</inkml:trace>
  <inkml:trace contextRef="#ctx0" brushRef="#br0" timeOffset="44050.91">11212 4887 0,'25'0'16,"-25"24"15,25-24-15,-1 0 15,1 0-15,0 0 15,0 0-31,0 0 15,0 0-15,-1 0 16,1 0-16,0 0 16,0 0-16,0 0 15,-1 0-15,1 0 0,0 0 16,-25 25-16,25-25 0,0 0 16,-1 0-16,1 0 0,0 0 15,0 0-15,0 0 16,-1 0-16,1 0 0,0 0 15,0 0-15,-25 25 16,25-25-16,-1 0 0,1 0 16,0 0-16,0 0 15,0 0-15,-1 0 0,1 0 16,0 0 0,0 0-16,0 0 0,-1 0 0,1 0 15,0 0-15,0 0 16,0 0-16,-1 0 15,1 0-15,0 0 16,0 0-16,0 0 16,-1 0-16,1 0 15,0 0-15,0 0 16,-50 0 46,0 0-46</inkml:trace>
  <inkml:trace contextRef="#ctx0" brushRef="#br0" timeOffset="50422">6747 7640 0,'0'-25'0,"25"25"16,-25-25 15,-25 25 16,25 25 31,0 0-63,0 0-15,0-1 16,25 1-16,-25 0 0,0 0 16,0 0-16,0-1 0,0 1 15,0 0-15,0 0 0,0 0 16,0-1 0,0 1-16,25-25 15,0 0 16,-25-25-31</inkml:trace>
  <inkml:trace contextRef="#ctx0" brushRef="#br0" timeOffset="51717.41">9922 7689 0,'0'25'0,"0"0"0,25-25 16,-25 25 0,0 0-1,0-1 1,25-24-16,-25 25 16,0 0-1,0 0 16,0 0 1</inkml:trace>
  <inkml:trace contextRef="#ctx0" brushRef="#br0" timeOffset="59369.61">1166 5011 0,'-25'0'0,"25"-25"16,0 0-16,-24 25 31,-1 0-31,25 25 16,-25-25-1,25 25-15,-25-25 0,25 24 16,-25 1-16,25 0 0,0 0 16,-24 0-16,24-1 0,0 1 15,0 0-15,0 0 0,-25 0 16,25 24-16,0-24 0,0 0 16,0 0-16,0-1 0,0 1 0,25-25 15,-25 25-15,0 0 0,0 24 16,0-24-16,24-25 0,-24 25 15,25-25-15,0 0 16,-25-25-16,25 25 16,0-25-16,-1 1 15,-24-1-15,25 25 0,0-50 0,-25 25 16,25 1-16,-25-1 16,25 0-16,-1-25 0,-24 26 0,0-1 15,0 0-15,0 0 0,0 0 0,0 1 16,0-1-16,0 0 15,0 0-15,-24 25 0,24-25 16,0 1-16,-25 24 0,0 0 16,0 0-16,0 24 15,1 1 1,24 0-16,0 0 16</inkml:trace>
  <inkml:trace contextRef="#ctx0" brushRef="#br0" timeOffset="59682.71">1067 5234 0,'-25'0'0,"25"-25"0,0 50 31,25 0-15,-25-1-16,25 1 16,-25 0-16,25 0 0,-25 0 15,24-1-15,1 1 0,-25 0 16,25 25-16,0-26 0,-25 1 16,25 0-16,-25 0 15,24-25-15,-24 25 0,25-25 0,-25 24 16,25-24-1,-25-24-15,0-1 16</inkml:trace>
  <inkml:trace contextRef="#ctx0" brushRef="#br0" timeOffset="59906.68">1588 5631 0,'-25'0'16,"0"0"-16,25 24 0,25-24 47,-25-24-47,0-1 15,25 25-15,-25-25 16,25 25-16,-25-25 0,0 0 0,24 25 0,-24-24 15</inkml:trace>
  <inkml:trace contextRef="#ctx0" brushRef="#br0" timeOffset="60445.37">1836 5085 0,'0'-25'0,"-25"25"16,25-25-16,0 1 0,0 48 16,0 1-1,0 0-15,0 0 16,0 0-16,0-1 0,0 1 0,0 0 16,0 0-16,0 49 0,0-24 15,0-1-15,0-24 0,0 0 0,0 0 16,0 0-16,0 24 0,0-24 0,0 0 15,25 0-15,-25-1 0,0 1 16,0 0-16,25-25 16,0-25-1,-25 0 1,24 1-16,-24-1 16,25 0-16,-25 0 15,0 0-15,25 1 0,-25-1 16,0 0-16,0 50 47,0 0-47,0-1 15,0 1-15,0 0 0,0 0 16,0 0-16,0-1 0,0 1 16,25-25-1,-25 25-15,25-25 0,-1 0 16,-24-25-16,25 0 15,-25 1-15,25 24 16,-25-25-16,0 0 0,0 0 0,25 0 16,-25 1-16,0-1 0</inkml:trace>
  <inkml:trace contextRef="#ctx0" brushRef="#br0" timeOffset="60603.7">2034 5308 0,'-49'-49'16,"24"-1"-1,25 75 1,25-25 0,-25 25-1,25-25-15,-1 0 0,1 24 16</inkml:trace>
  <inkml:trace contextRef="#ctx0" brushRef="#br0" timeOffset="61345.49">2158 5407 0,'-24'0'0,"24"-24"0,0 73 31,0-24-15,0 0-16,0 0 0,24 24 16,-48-24-16,24 0 0,0 0 15,0-1-15,0 1 0,0 0 16,0 0-16,0 0 16,0-50-1,0 0 1,24 0-16,-24 0 15,0 1-15,25-1 0,-25 0 16,0 0-16,25 25 16,-25-49-16,25 24 0,-25 0 0,25 0 15,-25 0-15,24 25 0,1 0 16,-25-24-16,0 48 16,25 1-16,-25 0 15,0 0-15,0 24 16,0-24-16,0 0 0,0 0 15,0 0-15,0-1 0,0 1 16,0 0-16,0 0 16,0-50-1,0 0 1,25 0-16,-25 1 16,0-1-16,25 25 0,-25-25 0,0 0 0,24 0 15,-24 1-15,25-1 16,-25 0-16,25 25 15,0 0 1,-25 25-16,25-25 16,-25 25-16,0-1 15,0 1-15,0 0 0,0 0 16,0 0-16,0-1 0,0 1 16,0 0-16,0 0 15,0 0-15,24-1 16,1-24-1,0 0 1,-25-24-16,25 24 0,-25-25 16,25 0-16,-25 0 0,24 0 15,-24 1-15,0-1 0,25-25 0</inkml:trace>
  <inkml:trace contextRef="#ctx0" brushRef="#br0" timeOffset="61654.28">2630 4911 0,'-25'0'16,"0"0"-16,25 25 0,-25 0 16,25 0-16,0 0 15,-25-25-15,25 24 0,0 1 0,0 0 0,-24-25 16,24 25-16,0 0 16,-25-25-16,25 24 0,-25 1 0,0-25 15,25 25-15,-25-25 0,1 0 16,-1 0-16,0 0 15</inkml:trace>
  <inkml:trace contextRef="#ctx0" brushRef="#br0" timeOffset="62021.74">1513 5259 0,'0'0'0,"0"-25"0,25 25 47,0 0-32,0 0-15,0 0 16,-1 0-16,1 0 0,0 0 0,0 0 16,0 0-16,-1 0 0,1 25 15,0-25-15,0 0 16,0 0-16,-25 24 0</inkml:trace>
  <inkml:trace contextRef="#ctx0" brushRef="#br0" timeOffset="67994.39">298 6375 0,'25'0'47,"0"0"-1,-25 25-30,24-25 15,1 0 1,0 0-17,0 0 1,0 0-1,-1 0 1,1 0 0,0 0-1,0 0-15,0 0 16,-1 0 0,1 0-1,-25 24-15,25-24 0,0 0 16,0 0-1,-1 0-15,1 0 16,0 0 0,0 0-16,0 0 15,0 0 1,-1 0 0,1 0-16,0 0 15,0 0 1,0 0-16,-1 0 15,1 0 1,0 0-16,0 0 16,0 0-1,-1 0-15,1 0 16,0 0-16,0 0 16,0 0-16,-1 0 15,1 0-15,0 0 16,0 0-16,0 0 15,-1 0-15,1 0 16,0 0-16,0 0 16,0 0-1,-1 0-15,1 0 0,-25-24 16,25 24-16,0 0 16,0 0-16,-1 0 15,1 0-15,0 0 16,0 0-1,0 0-15,-1 0 16,1 24-16,0-24 16,0 0-16,0 0 0,0 0 15,-1 0-15,1 0 16,0 0-16,0 0 16,0 0-16,-1 0 15,1-24-15,0 24 16,0 0-16,0 0 15,-1 0-15,1 0 16,0 0-16,0 0 16,0 0-16,-1 0 15,1 0-15,0 0 16,0 0-16,0 0 0,-1 0 16,1 0-16,0 0 15,0 0-15,0 0 16,-1 0-16,1 0 15,0 0-15,0 0 16,0 0-16,-1 0 0,1 0 16,0 0-16,0 0 0,0 0 15,-1 0-15,1 0 16,0 0-16,0 0 16,0 0-16,-25-25 0,24 25 15,1 0-15,0 25 16,0-25-16,0 0 0,0 0 15,-1 0-15,1 0 16,0 0-16,0 0 0,0 0 16,-1 0-16,1 0 0,0 0 15,0 0-15,0 0 0,-1 0 16,1 0-16,0 0 16,0 0-16,0 0 0,-1 0 15,1 0-15,0 0 16,0 0-16,0 0 15,-1 0-15,1 0 0,0 0 16,0 0 0,0 0-16,-1 0 0,1 0 15,0 0-15,0-25 16,0 25-16,-1 0 16,1 0-16,0 0 15,0 0-15,0 0 0,-1 0 16,1 0-16,0 0 15,0 0-15,0 0 0,0 0 16,-1 0-16,1 0 0,-25 25 16,25-25-16,0 0 0,0 0 15,-1 0-15,1 0 16,0 0-16,0 0 16,0 0-16,-1 0 15,1 0-15,0 0 0,0 0 16,0 0-16,-1 0 0,1 0 15,0 0-15,0 0 0,0 0 16,-1 0-16,1 0 16,0 0-16,0 0 0,0 0 0,-1 0 15,1 0-15,0 0 16,0 0-16,0 0 16,-1 0-16,1 0 15,0 0-15,0 0 0,0 0 16,-1 0-16,1 0 15,0 0-15,0 0 16,0 0-16,0 0 16,-1 0-16,1 0 15,0 0-15,0 0 0,0 0 0,-1 0 16,1 0-16,0 0 16,0 24-16,0-24 0,-1 0 0,1 0 15,0 0-15,0 0 0,0 0 0,-1 0 16,1 0-16,-25 25 0,25-25 15,0 0-15,0 0 0,-1 0 16,1 0-16,0 0 16,0 0-16,0 0 15,-1 0-15,1 0 16,-25 25-16,25-25 0,0 0 0,0 0 16,-1 0-1,1 0-15,0 0 16,0 0-1,-50 0 32,0 0-47,0 0 16,1 0-16,-26 0 16,25-25-16</inkml:trace>
  <inkml:trace contextRef="#ctx0" brushRef="#br0" timeOffset="69631.03">5829 6524 0,'25'0'0,"50"-25"47,-75 0 15,0 50-46,24-50 31,1 25-16,0 0-15,0 0-1,0 0 1,-1 0-16,1 0 16,0 0-1,-25 25-15,25-25 0,0 0 16,0 0-16,-1 0 15,1 0-15,0 0 16,0 0-16,0 0 0,-1 0 16,1 0-16,0 0 0,0 0 0,0 0 15,24-25-15,-24 25 0,0 0 16,0 0-16,-1 0 0,1 0 0,25 0 16,-25 0-16,-1 0 0,1 0 15,0 25-15,0-25 0,0 0 0,-1 0 16,1 0-16,0 0 0,0 0 0,0 0 15,-1 0-15,26 0 0,-25 0 16,0 0-16,-1 0 0,1 0 0,0 0 16,0 0-16,25 0 0,-26 25 15,1-25-15,25 0 0,-25 0 16,24 0-16,-24 0 0,0 0 16,0 0-16,-1 0 0,1 0 0,0 0 15,0 0-15,0 0 0,-1 0 0,1 0 16,25 0-16,-25 0 0,-1 0 0,1 0 15,0 24-15,0-24 0,0 0 0,24 0 16,-24 0-16,25-24 0,-26 24 16,1 0-16,0 0 0,0 0 0,0 0 15,-1 0-15,1 0 0,-25 24 0,25-24 0,0 0 0,25 0 16,-26 0-16,1 0 0,0 0 0,0 0 16,0 0-16,-1 0 0,1 0 15,0 0-15,0 0 0,0 0 0,-1 0 16,1 25-16,0-25 0,0 0 15,24 0-15,-24 0 0,0 0 0,0 0 16,0 0-16,-1 0 0,1 0 0,0 0 0,0 0 16,24 25-16,-24-25 15,0 0-15,0 0 0,0 0 0,-1 0 16,1 0-16,0 0 0,0 0 0,0 0 16,-1 0-16,1 0 0,0 0 15,0 0-15,0 0 0,-1 0 0,1 0 16,0 0-16,0 0 0,0 25 0,0-25 15,-1 0-15,1 0 16,0 0-16,0-25 0,0 25 16,-1 0-16,1 0 0,0 0 15,0 25-15,0-25 16,-25-25-16,0 0 31,-25 25-31,25-25 0</inkml:trace>
  <inkml:trace contextRef="#ctx0" brushRef="#br0" timeOffset="71906.42">9525 6697 0,'25'-25'16,"0"25"31,0 0-16,0 0-15,-1 0 15,-24-24-31,25 24 15,0 0-15,0 0 16,0 0 0,-1 24-1,1-24-15,0 0 16,0 0-16,0 0 16,-1 0-16,1 0 15,0 0-15,0 0 16,0 25-16,-1-25 15,1 0-15,0 0 0,0 0 16,0 0-16,-1 0 16,1 0-16,0 0 0,0 0 15,0 0-15,-1 0 0,1 0 16,0 0-16,0 0 16,0 0-16,0 0 15,-1 0-15,1 0 0,0 0 0,0 0 16,0 0-16,-1 0 15,1 0-15,25 0 16,-25 0-16,-1 0 0,1 0 16,0 0-16,0 0 0,0 0 0,-1 25 15,1-25-15,0 0 16,0 0-16,0 0 0,-1 0 16,1 0-16,0 0 15,0 0-15,0 0 0,-1 0 16,1 0-16,0 0 0,0 0 0,0 0 15,-1 0-15,1 0 16,0 0-16,0 0 16,0 0-16,-1 0 0,1 0 15,0 0-15,0 0 0,0 0 16,0 0-16,-1 0 0,1 0 16,0 0-16,0 0 15,0 0-15,-1 0 0,1 0 16,0 0-16,0 0 15,0 0-15,-1 0 0,26 0 16,-25 0-16,0 0 16,-1 0-16,1 0 0,0 0 15,0 0-15,0 0 0,-1 0 16,1 0-16,0 0 0,0 0 16,0 0-16,-1 0 15,1 0-15,0 0 0,0 0 16,0 0-16,-1 0 15,1 0-15,0 0 16,0 0-16,0 0 0,-1 0 16,1-25-16,0 25 0,0 0 15,0 25-15,-1-25 16,1 0-16,0 0 0,0-25 16,0 25-16,0 0 15,-1 0 1,1 0-16,0 0 15,0 0 1,0 0-16,-1 0 16,1 0-1,0 0 1,0 0-16,0 0 16,-1 0-1,1 0 1,0 0-16,0 0 15,0 0 17,-50 0-17,0 0 17,0 0-17,0 0-15,1 0 16,-1 0-16,0 0 15</inkml:trace>
  <inkml:trace contextRef="#ctx0" brushRef="#br0" timeOffset="73620.72">12427 4936 0,'25'0'32,"-25"-25"-17,25 25 17,0 0-17,0 0 1,0 0-1,-1 0 1,1 25 0,0-25-1,0 0 1,0 0 0,-1 0-16,1 0 15,0 25-15,0-25 16,0 0-1,-1 0 1,-24 25-16,25-25 16,0 0-1,0 0-15,0 0 16,-1 0 15,1 0-15,0 0 15,0 0-15,-25 25-1,25-25-15</inkml:trace>
  <inkml:trace contextRef="#ctx0" brushRef="#br0" timeOffset="83546.14">5309 5432 0,'0'25'0,"24"-25"32,-24 25-32,25 0 15,0-25 1,-25 24-16,25-24 0,-25 25 15,25-25-15,-25 25 0,24-25 0,-24 25 16,25-25-16,-25 25 0,25-25 0,-25 24 16,25-24-16,-25 25 0,0 0 15,25-25-15,-25 25 0,24 0 16,1-1 0,-25-48 15,25 24-16,-25-25 1</inkml:trace>
  <inkml:trace contextRef="#ctx0" brushRef="#br0" timeOffset="83774.38">5581 5507 0,'0'-25'16,"-24"50"0,-1-25-16,25 24 15,-25-24-15,25 25 0,-25-25 16,25 25-16,-25 0 0,1 0 16,24-1-16,-25-24 0,0 25 15,0-25-15,0 25 0,1 0 16,-1-25-16</inkml:trace>
  <inkml:trace contextRef="#ctx0" brushRef="#br0" timeOffset="84948.85">8186 5755 0,'0'24'0,"25"1"0,-25 0 15,0 0-15,25-25 16,-25 25-16,24 0 0,-24-1 16,25-24-16,-25 25 15,25 0-15,-25 0 16,25-25-16,-25 25 0,0-1 16,25-24-16,-25 25 15,0 0-15,0 0 16,0-50 31,0 0-47</inkml:trace>
  <inkml:trace contextRef="#ctx0" brushRef="#br0" timeOffset="85204.73">8409 5804 0,'-25'0'16,"25"25"-1,-24-25-15,-1 25 16,0 0-16,0-25 0,0 25 15,25-1-15,-24-24 0,24 25 0,-25-25 16,0 25-16,0 0 16,0 0-16,-24-1 0,24 1 0</inkml:trace>
  <inkml:trace contextRef="#ctx0" brushRef="#br0" timeOffset="102472.79">11212 5879 0,'25'0'0,"-25"-25"15,25 25 1,-25-25-16,0 0 31,0 0-15,0 1 15,-25 24-31,0 0 16,25 24-1,-25-24-15,0 25 16,1 0 0,24 0-16,-25 0 15,25 0-15,0-1 16,0 1-16,-25 0 16,25 0-16,25 0 15,0-25 1,-1 0-1,-24-25-15,25 25 0,0-25 16,0 25-16,-25-25 0,25 0 0,-1 1 16,-24-1-16,25 0 0,-25 0 0,25 0 15,0 0-15,-25 1 0,0-1 16,25-25-16</inkml:trace>
  <inkml:trace contextRef="#ctx0" brushRef="#br0" timeOffset="102775.84">11435 5259 0,'0'-25'0,"-24"25"0,-1 25 32,25-1-32,-25 26 0,25-25 15,0 0-15,0-1 0,0 51 16,0-26-16,0 1 0,0-25 0,0 0 15,0 24-15,0-24 0,0 0 0,0 0 0,0 24 16,0-24-16,0 0 0,0 0 0,0 0 0,0-1 0,0 26 16,0 0-16,0-26 15,0 1-15,0 0 16,0-50 0,0 0-1,0 1-15,0-1 0,0 0 0,0 0 16,0 0-16,0 1 0</inkml:trace>
  <inkml:trace contextRef="#ctx0" brushRef="#br0" timeOffset="103038.79">11212 5556 0,'0'25'16,"25"-25"-16,-25 25 0,25-25 0,-1 0 15,-24 25-15,25-25 0,0 0 16,0 0-16,0 0 0,0 0 16,-1 0-16,1 0 0,0 0 15,0 0-15,0 0 16,-1 0-16</inkml:trace>
  <inkml:trace contextRef="#ctx0" brushRef="#br0" timeOffset="103427.83">11559 5680 0,'25'0'0,"-50"-25"0,25 50 16,25 0 0,-50-25-1,25 25-15,0 0 16,0-1-1,-24 1 1,24 0-16,0 0 0,0 0 16,0 0-16,0-1 15,0 1-15,0 0 16,0 0-16,24-25 16,-24 25-16,25-25 15,-25 24-15,25-24 16,-25-24-16,25 24 0,0 0 0,-25-25 15,24 25-15,-24-25 0,25 25 0,-25-25 16,25 0-16,-25 1 16,0-1-16,0 0 0,0 0 0,0 0 15,0 0-15,0 1 16,0-1-16,-25 0 0,25 0 16,-25 25-16,25-25 15,-24 25-15,-1 0 47</inkml:trace>
  <inkml:trace contextRef="#ctx0" brushRef="#br0" timeOffset="103781.85">11807 5333 0,'0'-25'0,"0"0"0,0 1 15,25 24 1,-25-25-16,25 50 31,0-1-15,-25 1-1,0 0 1,-25-25-16,25 25 0,0 0 0,0-1 16,0 1-16,0 0 0,-25-25 15,25 25-15,0 0 0,-25-25 16</inkml:trace>
  <inkml:trace contextRef="#ctx0" brushRef="#br0" timeOffset="107268.86">12279 5730 0,'-25'0'0,"0"0"16,25 25-16,-25-25 16,25 24-16,-25-24 15,25 25 1,-24 0-16,24 0 0,-25 0 15,25 0-15,0-1 16,0 1-16,-25 0 0,25 25 16,0-26-16,0 1 0,0 0 0,0 0 0,0 24 15,0-24 1,0 0-16,0 0 0,0 49 0,25-49 16,-25 0-16,25 0 0,-25-1 0,24-24 15,1 0-15,0 0 0</inkml:trace>
  <inkml:trace contextRef="#ctx0" brushRef="#br0" timeOffset="107893.77">12452 6077 0,'0'-25'0,"0"50"15,0 0 1,0 0 0,0 0-16,25-25 0,-25 24 0,0 1 15,0 0-15,0 0 16,0 0-16,0-1 0,0 1 16,-25 0-16,25 0 0,25-25 31,0-25-16,-25 0 1,25 25-16,-25-25 0,25 1 16,-25-1-16,0 0 0,24 25 0,-24-25 15,25 0-15,-25 1 16,25 24-16,0 0 16,-25 24-16,25-24 15,-25 25-15,0 0 16,0 0-16,0 0 0,0-1 15,24 1-15,-24 0 16,0 0 0,0 0-16,25-25 15,-25-25-15,25 25 16,-25-25 0,25 0-16,0 0 0,-25 1 0,24-1 15,-24 0-15,25 0 0,-25 0 16</inkml:trace>
  <inkml:trace contextRef="#ctx0" brushRef="#br0" timeOffset="108320.43">12899 5928 0,'0'-74'15,"-25"74"1,25 25 0,0 0-16,0-1 0,0 1 15,0 0-15,0 0 0,0 0 0,0 24 16,0-24-16,0 0 0,0 0 0,0-1 0,0 1 15,0 25-15,0-25 0,0-1 0,0 1 0,0 0 16,0 0-16,0 0 16,0-1-16,0 1 0,0-50 31,0 1-31,25-1 16,-25 0-16,25 0 15,-25-24-15,24 49 0,-24-25 16,0 0-16,25 25 0,-25-25 15,25 25-15,0 0 16,0 0 0,-25 25-16,24 0 15,-24 0-15,25-1 16,-50 1 0,25 0-16,0 0 15,-24-25-15,24 25 0,-25-25 16,0 24-16,0-24 0,0 0 15,1 0-15,-1-24 16,25-1 0</inkml:trace>
  <inkml:trace contextRef="#ctx0" brushRef="#br0" timeOffset="108547.56">13221 5606 0,'-25'-25'0,"25"50"16,0 0-1,-24-1-15,24 1 16,0 0-16,0 0 0,0 0 0,-25-1 0,25 1 15,0 0-15,0 0 0</inkml:trace>
  <inkml:trace contextRef="#ctx0" brushRef="#br0" timeOffset="108852.25">13569 6052 0,'24'25'32,"1"-25"-32,-25 25 15,25-25-15,-25 25 0,25-25 0,-25 25 16,25 24-16,-25-24 0,24 0 15,-24 0-15,0-1 0,-24 1 0,24 0 16,-25 49-16,0-49 0,25 0 16,-50 25-16,26-26 0,-1 1 0,0 0 0,0 0 15,-25 24-15,1 1 0,24-25 16,0 0-16,-24-25 0,24 24 0</inkml:trace>
  <inkml:trace contextRef="#ctx0" brushRef="#br0" timeOffset="110513.74">12874 6697 0,'25'0'16,"0"0"15,-25 25-15,24-25-1,1 0 1,-25 25-1,25-25-15,0 0 16,0 0-16,-1 0 0,1 0 16,0 0-16,0 0 0,0 0 15,-25 25-15,24-25 0,1 0 0,0 0 16,0 0-16,0 0 0,-1 0 16,1 24-16,0-24 0,0 0 0,0 0 15,-1 0-15,1 0 16,0 0-16,-25 25 0,50-25 0,-25 0 15,-1 0-15,1 25 16,0-25-16,0 0 0,0 0 16,-1 0-16,1 0 0,0 0 0,0 0 15,0 0-15,-1 0 16,1 0-16,0 0 16</inkml:trace>
  <inkml:trace contextRef="#ctx0" brushRef="#br0" timeOffset="111854.73">13023 4936 0,'0'25'16,"0"0"15,25-25-15,-1 0-1,-24 25 1,25-25-16,0 0 15,0 0-15,0 0 16,-1 0-16,26 0 16,-25 24-16,0-24 0,-1 0 15,1 0-15,0 0 0,0 0 16,0 0-16,-1 0 0,26 25 0,-25-25 16,0 0-16,0 0 0,-1 0 0,1 0 15,25 0-15,-25 0 0,-1 0 0,1 25 16,0-25-16,0 0 0,0 0 15,-1 0-15,1 0 16,-25 25-16,25-25 0,0 0 16,0 0-16,-25-25 15</inkml:trace>
  <inkml:trace contextRef="#ctx0" brushRef="#br0" timeOffset="123749.72">15131 2133 0,'-25'25'0,"1"-25"0,-1 25 32,0 0-17,25-1-15,0 1 16,0 0-16,0 0 15,25 0 1,-25-1-16,25-24 16,-25 25-16,24-25 0,-24 25 0,25-25 15,0 0-15,0 0 16,0 0-16,-1 0 0,1 0 16,0 0-16,0-25 0,0 25 15,-1-25-15,1 1 16,0 24-16,0-25 0,0 25 15,-25-25-15,24 25 0,1-25 16,0 25-16,0 0 16,0 0-16,-1 0 15,1 0 1,-25 25-16,25-25 16,0 0-16,0 25 0,0-25 15,-1 25-15,1-25 0,0 0 0,-25 24 0,25-24 16,0 25-16,-4093-25 15,8160 25-15,-4067-25 0,-25 25 0,25-25 0,-25 25 16,25-25-16,-25 24 0,0 1 16,-25-25-1,25-25 1,0 1 0,0-1-1,0 0-15,25 25 16,-25-25-16,25 25 15,-25-25-15,24 25 16,1 0-16,0 0 16,0 0-16,0 0 15,-1 0-15,26 0 16,-25 0-16,0 0 0,-1 0 0,-24 25 16,25-25-16,0 0 0,0 0 0,0 25 15,-1-25-15,1 25 0,0 0 16,0-25-1,-25 24-15,25-24 0,-1 0 0,-24 25 16,25-25-16,0-25 16,0 25-16,0 0 0,-25-24 0,24 24 15,-24-25-15,25 25 0,0-25 16,0 25-16,-25-25 0,25 25 0,0-25 16,-1 1-16,1-1 0</inkml:trace>
  <inkml:trace contextRef="#ctx0" brushRef="#br0" timeOffset="124455.81">16148 2480 0,'0'25'31,"0"0"-16,0 0-15,0 0 0,0-1 16,0 1-16,0 0 0,0 0 0,0 0 0,0 0 0,0 49 16,0-49-16,0 24 15,0-24-15,0 0 0,0 0 0,0 0 0,0-1 16,0 1-16,0 0 0,0 0 0,0 0 0,0-1 16,0 26-16,0-25 0,0 0 15,0-1-15,0 1 0,0 0 16,0 0-16,0 0 0,0-1 15,-25-24-15,1 0 32,24-24-32,0-1 15,-25 25-15</inkml:trace>
  <inkml:trace contextRef="#ctx0" brushRef="#br0" timeOffset="124763.64">15925 3125 0,'0'25'15,"25"-25"-15,-25 25 16,0 0-16,0 0 0,0-1 16,25 1-16,-25 0 15,0 0-15,24 0 0,-24-1 0,0 1 16,25 0-16,-25 0 15,25-25-15,-25 25 0,0-1 0,25-24 16,0 0-16,-1 0 16,1 0-16,0-24 15,-25-1-15,25 25 16,-25-25-16,25 25 0,-25-25 0,24 0 0,1-24 16,0 24-16,0-25 0,-25 26 15,25-1-15,-25 0 16</inkml:trace>
  <inkml:trace contextRef="#ctx0" brushRef="#br0" timeOffset="125698.92">15925 4142 0,'0'-24'16,"-25"24"-16,25-25 0,-25 25 16,25-25-1,0 50-15,-24-25 16,-1 0-16,25 25 0,-25-1 15,25 1-15,-25-25 0,25 25 16,0 0-16,-25 0 0,25-1 0,0 1 0,-24 25 16,24-25-16,0-1 15,0 1-15,24-25 16,-24 25-16,25-25 16,0 0-16,0-25 15,0 0-15,-1 25 16,1-49-16,0 24 15,-25 0-15,25-24 0,0 24 0,-25 0 16,0 0-16,24 25 0,-24-49 16,25-1-16,-25 25 0,0 0 0</inkml:trace>
  <inkml:trace contextRef="#ctx0" brushRef="#br0" timeOffset="125932.87">16049 3919 0,'0'-25'0,"0"1"0,-25-1 0,25-25 15,0 75-15,0 0 0,0 0 16,0-1-16,0 1 0,0 0 0,0 0 0,0 0 0,0-1 0,0 51 16,0-50-16,0 24 15,0 1-15,0-25 0,-25-1 0,25 26 16,0-25-16,0 0 0,0-1 0,0 1 16,25 0-16,-25 0 15,25-25-15,0 0 16,-25-25-1,0 0-15,25 25 0,-25-25 0,0 1 16,24-1-16,-24 0 0</inkml:trace>
  <inkml:trace contextRef="#ctx0" brushRef="#br0" timeOffset="126353.84">16371 3795 0,'0'-25'0,"0"1"0,25-1 16,0 25-16,0 0 16,-25 25-16,25-25 15,-25 24 1,0 1-16,0 0 0,0 0 16,-25-25-16,25 25 0,0-1 15,-25 1-15,25 0 16,-25-25-16,25 25 0,-25-25 15,50 0 1,-25 25-16,25-50 16,0 25-16,0 0 15,-1 0-15,1 0 0,0-25 16,25 25-16,-26 0 0,1-25 0</inkml:trace>
  <inkml:trace contextRef="#ctx0" brushRef="#br0" timeOffset="127659.86">16892 4167 0,'-24'-25'0,"-1"1"15,0 24 1,0 0-16,0 0 16,25 24-16,-24 1 15,24 0 1,0 0-16,-25 0 0,25-1 0,0 1 15,0 0-15,0 0 0,0 0 16,0-1-16,25-24 0,-25 25 16,24-25-16,1 0 15,0 0-15,-25-25 0,25 25 0,0 0 16,-25-24-16,24 24 0,1-25 0,-25 0 0,25 25 16,0-50-16,0 26 0,-1 24 0,-24-25 0,25 0 15,0-25-15,0 1 0,-25 24 16,25 0-16,-25 0 0,24 1 0,-24-1 0,0 0 15,25-49-15,-25 49 16,0 0-16,0 0 0,-25 25 0,25-25 16,0 1-16,-24 24 0,24-25 15,-25 25-15,25 25 16,-25-25-16,25 24 0,0 1 16,0 0-16,-25 25 15,25-26-15,0 26 0,0-25 0,0 0 16,0-1-16,0 1 0,0 0 0,0 25 15,0-26-15,0 1 0,-25 0 0,25 0 0,0 24 16,0-24-16,0 0 0,0 0 16,0 0-16,0-1 15,0-48 1,25-1 0,-25 0-16,25 0 15,0 0-15,-25 1 0,25-1 16,-25 0-16,24 25 0,-24-25 15,25 25-15,0 25 16,-25 0 0,0 0-1,0-1-15,25 1 16,-25 0-16,0 0 0,0 0 16,0-1-1,25-24 1,-1 0-1,-24-24-15,25-1 0,0 0 16,-25 0-16,25 25 16,-25-25-16,25 1 0,-25-1 0,24 0 15,-24 0 1,0 50-16,0 0 16,0 0-1,0-1-15,-24 26 16,24-25-16,0 0 0,0-1 15,0 1-15,0 0 0,0 0 16,24-25-16,1 0 16,0 0-16,0-25 15,0 0 1,-1 0-16,-24 1 16,25-1-16,-25 0 0,25 0 0,-25 0 15,0 1-15,0-1 16,0 50-1,0-1 1,-25 1-16,25 0 16,0 0-16,0 0 0,0 24 15,0-24-15,0 0 16,25-25-16,0 0 31,-25-25-31,25 0 16,-25 0-16,0 1 0,0-1 15</inkml:trace>
  <inkml:trace contextRef="#ctx0" brushRef="#br0" timeOffset="127852.85">17612 4018 0,'0'-49'15,"24"24"-15,1 0 16,0 50-1,-25 0 1,0 0-16,0-1 16,-25-24-16,25 25 0,0 0 15,-25-25-15,25 25 0,-24-25 16,24 25-16</inkml:trace>
  <inkml:trace contextRef="#ctx0" brushRef="#br0" timeOffset="128304.26">17909 4217 0,'-24'-25'0,"-1"25"0,-25-25 0,25 25 16,1 0-16,-1 25 15,25 0-15,-25-25 16,25 25-16,0-1 0,-25 1 0,25 0 16,0 0-16,0 0 0,0-1 15,0 1-15,0 0 16,25-25-16,-25 25 0,25-25 0,0 0 16,-1-25-16,1 25 0,0-25 15,0 0-15,0 1 16,-25-1-16,24 0 0,-24 0 15,25 25-15,-25-25 0,0 1 16,0-1-16,0 50 16,0-1-1,0 1 1,-25-25-16,25 25 0,0 0 0,25 0 0,-25-1 16,0 1-16,25 0 15,0-25 1,0 0-16,-1 0 15,-24-25-15,25 0 0,-25 1 16,25-26-16,-25 25 0</inkml:trace>
  <inkml:trace contextRef="#ctx0" brushRef="#br0" timeOffset="128481.71">18083 3547 0,'-25'25'0,"25"0"0,-99 148 31,74-148-31,0 0 0</inkml:trace>
  <inkml:trace contextRef="#ctx0" brushRef="#br0" timeOffset="129191.88">18653 3770 0,'-24'-24'0,"24"48"31,-25-24-31,25 25 0,0 0 16,0 0-16,0 0 0,0-1 0,0 1 0,0 25 16,0-1-16,0-24 0,0 50 15,0-51-15,0 1 0,0 0 0,0 0 0,0 0 16,0 24-16,0-24 0,0 0 16,0 0-16,0-1 15,25-24-15,-25-24 16,0-1-16,0 0 15,0 0-15,24 0 0,-24 1 0,0-1 16,0-25-16,0 25 0,25 1 16,-25-1-16</inkml:trace>
  <inkml:trace contextRef="#ctx0" brushRef="#br0" timeOffset="129675.58">18653 3870 0,'-24'-25'0,"48"50"0,-48-75 0,24 25 15,0 0 1,0 1-16,0-1 15,24 25-15,-24-25 16,25 25-16,0 0 0,0 0 16,0 0-16,-25 25 15,24-25-15,-24 25 0,0-1 16,0 1-16,0 0 0,0 0 16,0 0-16,0-1 15,0 1-15,-24-25 0,24 25 0,0 0 16,-25-25-16,25 25 0,-25-25 0,25 24 0,-25-24 15,25 25-15,-25-25 16,1 0 0,48 0-1,1 0 1,0 0 0,0 0-1,-25 25-15,25-25 0,-1 25 0,1 0 16,-25-1-16,25 1 15,0-25-15,-25 25 0,0 0 16,0 0-16,0-1 0,0 1 16,0 0-16,0 0 0,-25-25 15,0 25-15,0-25 0,1 24 16,-1-24-16,0 0 0,0 0 16,0 0-16,1 0 0,-1-24 15,0 24-15,25-25 0,25 0 16,0 0-1,-1 25-15</inkml:trace>
  <inkml:trace contextRef="#ctx0" brushRef="#br0" timeOffset="130131.12">19100 4167 0,'25'0'0,"0"-25"0,-25 1 16,-25 24-16,0 0 15,0 0 1,0 0-16,25 24 0,-24-24 16,-1 25-16,25 0 0,-25-25 15,25 25-15,-25 0 0,25 24 16,-25-24-16,25 0 0,0 0 15,0-1-15,25-24 16,0 0 0,0 0-16,0-24 15,-1-1-15,1 0 16,-25 0-16,25 0 0,-25 1 16,25-1-16,-25 0 15,25 25 1,-25 25-1,0 0 1,0-1-16,0 1 0,0 0 16,0 0-16,0 0 0,24-25 15,-24 24-15,0 1 0,25-25 16,0 0-16,0 0 16,0-25-16,-1 25 0,-24-24 15,25-1-15</inkml:trace>
  <inkml:trace contextRef="#ctx0" brushRef="#br0" timeOffset="130302.79">19571 4266 0,'0'25'31,"0"0"-31,0 0 15,-25-25-15,1 0 16,24 25-16,0-50 0</inkml:trace>
  <inkml:trace contextRef="#ctx0" brushRef="#br0" timeOffset="133803.15">670 7367 0,'0'-25'0,"25"25"16,-25-25-16,0 1 15,0-1 1,0 0 15,-25 25-15,0 25 0,0-25-1,25 25-15,-24-25 16,-1 49-16,25-24 15,-25 0-15,25 0 0,0-1 16,0 1-16,0 0 16,0 0-16,0 0 0,25-25 15,0 0-15,-1 0 16,1 0-16,0-25 16,0 0-16,0 0 0,-25 0 15,24 25-15,-24-24 0,25-1 16,-25 0-16,25-25 0,0 1 15,-25 24-15,0 0 0,0 0 0,0 1 16,25-1-16,-25 0 0,0 0 0,0 0 0</inkml:trace>
  <inkml:trace contextRef="#ctx0" brushRef="#br0" timeOffset="134010.7">844 6970 0,'0'-25'0,"-25"25"0,25 25 16,0 0-16,0 0 15,0 0-15,0-1 16,0 1-16,0 0 0,0 0 0,0 0 0,0-1 15,0 1-15,0 74 0,0-74 16,0 0-16,0 0 0,0 0 0,0-1 0,0 1 16,25 0-16,-25 25 0,0-26 0,0 1 15,0 0-15,25-25 16,-1 0-16,-24-25 16,25 0-16,0-24 15,-25 24-15,0 0 0,0 0 0</inkml:trace>
  <inkml:trace contextRef="#ctx0" brushRef="#br0" timeOffset="134331.84">1017 6970 0,'0'0'16,"0"-25"-16,-24 25 0,48-24 16,-24-1-16,25 25 15,0 0 1,0 0-16,0 0 15,-1 25-15,1-1 16,-25 1 0,0 0-16,-25-25 0,25 25 15,-24 0-15,-1-1 16,25 1-16,-25-25 0,25 25 16,-25-25-16,25 25 0,-25 0 15,25-1-15,25-24 16,-25 25-16,25-25 15,0 0-15,0 0 16,-1 0-16,-24-25 0,25 25 0,0 0 16,0-24-16,0-1 0,-1 25 0,26-25 15</inkml:trace>
  <inkml:trace contextRef="#ctx0" brushRef="#br0" timeOffset="135357.89">1662 7020 0,'-25'0'31,"25"25"-31,0-1 0,0 1 16,0 0-16,0 0 0,0 0 15,0-1-15,0 1 0,0 25 16,0-25-16,0-1 0,0 1 0,0 0 0,0 25 16,0-26-16,0 1 0,0 0 15,0 0-15,0 0 16,0-50 15,0 0-31,0 0 0,0 0 16,0 1-16,0-1 15,0 0-15,0-25 0,0 26 0,0-1 16,0 0-16,0 0 0,0 0 0,0 1 16,0-1-16,0 0 0,0 0 15,0 0-15,25 25 16,-25-24-16,0-1 0,0 0 0,25 25 16,-25-25-16,25 25 15,0 0 1,-1 0-16,-24 25 15,25 0-15,-25 0 16,0-1-16,0 1 16,-25 0-16,25 0 0,0 0 15,-24-25-15,24 24 0,-25 1 16,0 0-16,25 0 16,-25-25-16,25 25 15,-25-25-15,50 0 31,0 0-31,0 0 16,0 0 0,-25 24-16,24-24 0,1 0 0,-25 25 15,25-25-15,-25 25 16,0 0-16,25 0 0,-25-1 16,0 1-16,-25 0 15,25 0-15,-25-25 0,0 25 16,25-1-16,-24-24 0,-1 0 0,25 25 15,-25-25-15,0 0 0,0 0 16,25-25 0,25 25-1,-25-24-15,25 24 16,-25-25-16,25 0 0,0 25 0</inkml:trace>
  <inkml:trace contextRef="#ctx0" brushRef="#br0" timeOffset="135782.89">2034 7367 0,'0'-25'0,"-24"25"16,-1 0-16,0 0 0,0 0 16,0 0-16,1 0 15,24 25-15,-25-25 0,25 25 16,-25 0-1,25-1-15,0 1 0,0 0 16,0 0-16,0 0 16,25-25-16,-25 24 15,25-48-15,-1 24 16,1-25 0,0 0-16,0 0 15,-25 0-15,25 1 0,-25-1 16,24 25-1,-24 25 1,0-1-16,0 1 16,0 0-16,0 0 0,0 0 15,0-1-15,0 1 16,25 0 0,0-25-16,-25-25 15,25 25-15,-25-25 16,25 1-16,-25-1 0,24 0 15,-24 0-15</inkml:trace>
  <inkml:trace contextRef="#ctx0" brushRef="#br0" timeOffset="136345.88">2332 7094 0,'25'-25'0,"-50"1"15,25-1-15,0 0 0,-25 25 32,25 25-17,0 0-15,-25-1 16,25 1-16,0 0 0,0 0 0,0 0 16,-24-1-16,24 1 15,0 0-15,0 0 0,0 99 0,-25-99 16,25-1-16,0 1 0,0 0 0,0 0 15,0 0-15,25-1 0,-25 1 0,0 0 16,0 0-16,24-25 0,1 25 16,-25-50-16,25 25 15,0 0-15,-25-25 0,25 25 0,-1-50 16,1 26-16,-25-1 16,25 0-16,-25 0 0,25 0 0,-25 1 15,0-1-15,25 0 0,-25 0 16,24-24-16,-24 24 0,0 0 0,0 0 15,0 0-15,0-24 0,0 24 16,0 0-16,0 0 0,0 1 16,-24 24-16,-1 0 31,25 24-31,0 1 0,0 0 16,0 0-16,0 24 15,0-24-15,0 25 0,0-25 0,0 24 16,0-24-16,0 0 0,0 24 0,0-24 15,25-25-15,-25 25 0,0 0 0,0 0 16,24 24-16,1-24 16,0-25-16,0 0 15,0 0 1</inkml:trace>
  <inkml:trace contextRef="#ctx0" brushRef="#br0" timeOffset="136711.75">2654 7590 0,'75'-74'31,"-50"74"-31,-1 25 16,1-25 0,-25 24-16,0 1 0,0 0 15,-25-25-15,25 25 0,-24 0 16,24-1-16,-25 1 15,0-25-15,0 50 16,0-50-16,25 25 0,-24-25 16,24 24-16,-25-24 0,25 25 15,0 0 1,25-25 0,-1 0-1,1 0-15,0 0 16,0-25-16,0 25 15,-1 0-15,1-25 0,0 25 16,0 0-16,0 0 0,-1-24 0,1 24 16,0 0-16,0 0 0</inkml:trace>
  <inkml:trace contextRef="#ctx0" brushRef="#br0" timeOffset="137803.75">4217 7218 0,'25'-25'0,"-25"1"0,0-1 15,0 0-15,0 0 16,0 0-16,25 25 0,-25-24 16,0-1-1,0 0-15,0 0 16,0 0-1,0 1-15,0-1 16,0 0 15,-25 25-31,25 25 47,0 0-31,0-1-16,0 1 0,0 0 15,0 0-15,0 0 0,0 24 0,0-24 16,0 0-16,0 24 0,0-24 0,25 50 16,-25-51-16,0 26 0,0-25 0,0 0 15,0-1-15,0 1 0,0 0 0,0 0 16,0 0-16,0-1 0,25 1 0,-25 0 16,0 0-16,0 0 0,-25-25 15,25-25 1,0 0-16,-25 25 15,25-25-15,0 0 0,-25 1 16,25-1-16</inkml:trace>
  <inkml:trace contextRef="#ctx0" brushRef="#br0" timeOffset="138130.97">4143 7441 0,'0'-24'0,"0"48"16,25-24-1,-25 25-15,24 0 16,-24 0-16,25 0 16,-25-1-16,0 1 0,25-25 0,-25 25 15,0 0-15,0 0 0,25-25 0,-25 24 16,0 1-16,25-25 0,-25 25 16,24-25-16,1 0 15,-25-25 1,25 25-16,-25-25 0,25 1 15,-25-1-15,0 0 16,25 0-16,-1-24 0,-24 24 16,25 0-16,-25 0 15,25 0-15,-25 1 16,25 24 0,0 0-16,-1 0 15</inkml:trace>
  <inkml:trace contextRef="#ctx0" brushRef="#br0" timeOffset="138930.96">4812 6970 0,'-24'-25'15,"24"50"16,0 0-31,0 0 16,0 0-16,0-1 0,0 1 0,0 0 16,0 0-16,0 24 0,0-24 15,0 50-15,0-26 0,0-24 0,0 0 16,0 0-16,0-1 0,0 26 0,0-25 0,0 0 16,0-1-16,24 1 0,-24 0 15,0 0-15,-24-25 16,24-25-16,0 0 15,-25 25-15,25-25 16,-25 1-16,25-1 0,0 0 16,-25 0-16,25 0 0,-25 1 15,25-1-15,0 0 16,0 0 0,0 0-16,25 25 0,0-24 15,0 24-15,0 0 16,-1 0-1,1 24-15,0-24 0,-25 25 16,25 0-16,-25 0 16,25-25-16,-25 25 0,0-1 0,0 1 15,24 0-15,-24 0 0,0 0 16,0-1-16,0 1 16,0 0-16,0 0 15,-24-25-15,24-25 16,0 0-1,0 0-15,0 1 16,0-1-16,0 0 0,0 0 16,24 25-16,-24-25 0,25-24 15,-25 24-15,25 0 0,0 0 16,0 1 0,0 24-16,-1 0 15,1 24 1,-25 1-16,25-25 15,-25 25-15,25-25 16</inkml:trace>
  <inkml:trace contextRef="#ctx0" brushRef="#br0" timeOffset="139328.89">5234 7392 0,'-25'-25'0,"25"0"15,-24 25 1,-1 0-16,25-25 0,-25 25 16,25 25-16,-25-25 15,25 25-15,0 0 16,-25 0-16,25-1 0,0 1 16,0 0-16,0 0 0,0 0 15,25-25-15,-25 24 16,25-24-16,0 0 15,0 0 1,-25-24-16,24 24 0,-24-25 16,25 0-16,-25 0 15,25 25-15,-25-25 0,0 50 32,0 0-17,0 0-15,0 0 16,0-1-16,25 1 0,-25 0 15,25-25-15,-1 0 16,1 0-16,0 0 16,0-25-16,0 25 0,-25-25 15,24 25-15</inkml:trace>
  <inkml:trace contextRef="#ctx0" brushRef="#br0" timeOffset="139896.79">5705 7441 0,'0'-24'0,"-24"24"0,-1 0 16,0 24-16,0-24 16,0 25-16,1 0 15,-1 0-15,0 0 0,25-1 16,-25 1-16,25 0 16,25 0-16,0-25 15,0 0 1,-1 0-16,1-25 15,0 25-15,-25-25 0,25 0 0,-25 1 16,25 24-16,-25-25 0,24 0 16,-24 0-16,0 0 15,0 50 1,0 0 0,0 0-16,0 0 15,0-1-15,0 1 0,0 25 0,-24-1 16,24-24-16,0 0 0,0 0 0,24 0 15,-24-1-15,0 1 0,0 0 0,0 0 0,0 0 16,0 24-16,0-24 0,0 0 16,0 25-16,0-26 0,0 1 15,0 0-15,-24-25 16,24 25-16,-25-25 16,25-25-16,-25 25 0,25-25 15,-25 25 1,0-25-16,1 1 0,24-1 15,-25 0 1,50 0-16,-25 0 0,24 25 16,-24-25-16,25 25 0,-25-24 15,25 24-15,-25-25 0,25 25 0,-25-25 0,25 0 16,-1 25-16,-24-25 0,25 1 0,0-1 16,0 0-16,-25 0 0,0 0 0,25-24 15,-25 24-15,24 0 0,-24 0 0,0 1 16,0-26-16</inkml:trace>
  <inkml:trace contextRef="#ctx0" brushRef="#br0" timeOffset="140142.51">5333 7045 0,'-49'24'16,"24"-24"0,50 0-16,-25 25 15,25 0-15,-1 0 16,1-25-16,0 25 0,0-25 16,0 0-16,-1 0 0,1 0 15,0-25-15,0 25 0,-25-25 16,25 25-16</inkml:trace>
  <inkml:trace contextRef="#ctx0" brushRef="#br0" timeOffset="140292.45">5681 6772 0,'0'49'0,"-25"-24"0,25 25 16,-25-50-16,25 25 0,-25 49 15,0-49-15</inkml:trace>
  <inkml:trace contextRef="#ctx0" brushRef="#br0" timeOffset="140957.45">7591 7491 0,'-25'0'0,"25"-25"0,-25 25 0,0 0 16,25 25-1,0 0 1,-25 0-16,25-1 0,0 1 16,0 0-16,0 0 0,0 0 0,0-1 15,25-24-15,-25 25 0,0 0 0,25 0 16,-25 0-16,25-25 0,0 0 15,-1 0-15,1-25 16,0 25-16,-25-25 0,25 0 16,0 0-16,-25 1 15,24 24-15</inkml:trace>
  <inkml:trace contextRef="#ctx0" brushRef="#br0" timeOffset="141593.44">7764 7491 0,'0'25'16,"0"0"-16,-25-1 0,25 26 0,0-25 0,0 0 16,0-1-16,0 1 0,0 0 15,25-25-15,-25 25 0,0 0 16,25-25 0,0 0-16,-25-25 15,0 0 1,0 0-16,0 0 15,0 1-15,0-1 16,-25 0-16,25 0 16,0 0-1,25 25 1,0 0 0,-1 25-1,1-25-15,-25 25 16,25-25-16,-25 25 0,25 0 15,-25-1-15,0 1 16,0 0-16,0 0 16,0 0-1,-25-25-15,25-25 32,25 25-32,-25-25 15,25 0-15,-1 0 16,1 1-16,0-1 0,0 0 15,0 25-15,-1-25 16,1 25-16,0 0 0,0 0 16,0 0-16,-25 25 15,0 0-15,0 0 16,25-25-16,-50 24 0,25 1 0,0 0 16,0 0-16,0 0 15,0-1-15,-25 1 0,25 0 16,25-25-1,0 0 1,-25-25-16,24 0 16,1 25-16,-25-24 0,0-1 15,25 0-15,-25 0 0,0 0 16</inkml:trace>
  <inkml:trace contextRef="#ctx0" brushRef="#br0" timeOffset="141821.94">7913 7193 0,'-25'-24'0,"25"-1"0,25 25 0,25 0 16,-26 25-1,1-25-15,0 0 0,0 0 16,0 24-16,-1-24 0,1 0 0,0 0 16,0 0-16,0 0 0</inkml:trace>
  <inkml:trace contextRef="#ctx0" brushRef="#br0" timeOffset="142422.48">8583 7764 0,'-25'25'0,"50"-25"32,0 0-32,-1 0 15,-24-25-15,25 25 0,-25-25 0,25 0 16,0 25-16,-25-25 0,25 25 0,-25-24 0,24-1 15,1 0-15,-25 0 16,25 0-16,-25 1 0,25-1 0,-25 0 0,0 0 16,25 25-16,-25-25 0,0 1 0,0-1 15,0 0-15,0 0 0,0 0 16,-25 1-16,25-1 0,-25 25 16,25-25-16,-25 25 0,25 25 15,-25-25-15,25 25 16,0-1-1,0 1-15,-24 0 0,48-25 16,-24 25-16,0 0 0,0-1 0,0 51 16,0-50-16,0-1 0,0 1 15,0 0-15,0 0 0,0 0 0,0-1 0,0 1 16,0 0-16,0 0 0,0 0 0,0-1 16,0 1-16,0 0 15,25-25-15,0-25 16,0 25-16,0-25 0,-1 1 15,1-1-15</inkml:trace>
  <inkml:trace contextRef="#ctx0" brushRef="#br0" timeOffset="143026.87">9104 7665 0,'-25'-25'0,"25"0"16,0 0-16,-25 25 0,0-25 15,0 25 1,25 25-16,-24-25 0,-1 0 16,25 25-16,-25-25 15,25 25-15,0 0 0,-25-25 0,25 24 16,0 1-16,0 0 0,0 0 16,0 0-16,0-1 15,25-24-15,-25 25 0,25-25 16,0-25-16,-1 25 15,-24-24-15,25 24 16,-25-25-16,25 25 0,-25-25 0,25 0 16,-25 0-16,25 25 0,-25-24 0,0-1 15,0 50 17,0-1-32,0 1 15,0 0-15,-25-25 16,25 25-16,25 0 0,-25-1 15,0 1-15,24 0 16,1-25 0,-25-25-16,25 25 15,0-25-15,0 25 0,-1-49 16,-24 24-16,25 0 16,0 0-16,-25 1 0,25-1 15,-25 0-15,25 25 16,-50 0-1,25 25-15,0 0 16,0-1-16,0 1 16,-25 0-16,25 0 15,0 0-15,25-1 16,-25 1-16,25 0 0,0-25 16,-1 0-16,-24-25 15,25 25-15,0-49 16,-25 24-16,25 25 0,-25-25 0</inkml:trace>
  <inkml:trace contextRef="#ctx0" brushRef="#br0" timeOffset="143213.91">9401 7342 0,'-24'0'16,"-1"-25"-16,25 50 0,0 0 31,0 0-31,0 0 16,25-25-16,-25 24 15,-25 1-15</inkml:trace>
  <inkml:trace contextRef="#ctx0" brushRef="#br0" timeOffset="143381.47">9228 8037 0,'0'74'16,"-25"-74"-16,50 25 15,-25-50 1,0 0 0,0 1-1</inkml:trace>
  <inkml:trace contextRef="#ctx0" brushRef="#br0" timeOffset="146267.91">224 8186 0,'-25'0'0,"25"-25"16,0 0 77,25 25-77,-1 25 0,1-25-1,0 0 1,-25-25-16,25 25 0,0 0 0,-1 0 15,1 0-15,0 0 0,0 0 16,0-25-16,-1 25 0,26 0 16,-25 0-16,0 0 0,-1 0 0,1 0 15,0 0-15,0 0 0,0 0 0,-1 0 16,1 0-16,25 0 0,-25 0 0,24 0 16,-24 0-16,0 0 0,0 0 0,0 0 0,-1 0 15,26 25-15,-25-25 0,0 0 16,49 0-16,-49 0 0,0 0 15,24 25-15,-24-25 0,0 0 0,0 0 0,-1 0 16,1 0-16,0 0 0,0 0 0,0 0 0,-1 0 16,1 25-16,0-25 0,0 0 0,0 0 0,-1 0 15,26 0-15,-25 0 0,0 0 16,-1 0-16,26 0 0,-25 0 0,0 0 16,24 24-16,-24-24 0,0 0 0,0 0 15,0 0-15,-1 0 0,1 0 0,25 0 0,-25 0 0,24 0 16,-24 0-16,49 0 0,-49 0 15,0 0-15,0 0 0,49 25 16,-49-25-16,0 0 0,24 0 0,1 0 16,-25 0-16,0 25 0,-1-25 0,1 0 0,25 0 15,-25 0-15,-1 0 0,1 0 0,0 0 0,25 0 16,-1 25-16,-24-25 0,25 0 16,-25 0-16,-1 0 0,1 0 0,0 0 0,25 25 15,-26-25-15,1 0 0,0 0 0,0 0 16,49 0-16,-49 0 0,49 24 15,-49-24-15,0 0 0,0 0 0,0 0 16,-1 0-16,1 0 0,0 0 0,0 0 0,0 0 16,-1 0-16,1 0 0,25 0 15,-1 0-15,-24 0 0,0 0 0,0 0 0,24 0 16,-24 0-16,0 0 0,0 0 16,0 0-16,0 0 0,-1 0 0,1 0 15,50 0-15,-51 0 16,1 0-16,0 0 0,25 0 0,-26 0 15,1 0-15,0 0 0,0 0 0,0 0 0,-1 0 16,1 0-16,0 0 0,25 0 16,-26 0-16,1 0 0,25 0 15,-25 0-15,-1 0 0,1 0 0,0 0 16,0 0-16,0 0 0,-1 0 0,26 0 16,-25 0-16,0 0 0,-1 0 15,1 0-15,0 0 0,0 0 0,0 0 0,0 0 0,-1 0 16,1 0-16,0 0 0,49 0 15,-49 0-15,0 0 0,0 0 0,0 0 16,24 0-16,-24 0 0,0 25 0,0-25 16,49 0-16,-49 0 0,0 0 0,-1 0 15,26 0-15,-25 0 0,24 0 0,-24 0 16,0 0-16,25 0 0,-1 0 16,-24 0-16,49 0 0,-49 0 0,0 0 15,0 0-15,24 0 0,1 0 0,0 0 16,-25 0-16,49 0 0,-49 0 15,24 0-15,-24 0 0,0 0 0,74 0 16,-74 0-16,0 0 0,49 0 0,-49 0 0,0 25 16,24-25-16,-24 0 0,25 0 0,-1 0 15,-24 0-15,0 0 0,25 0 0,-26 0 0,1 0 16,50 0-16,-26 25 0,26-25 16,-50 0-16,24 0 0,-24 0 0,0 0 0,49 0 15,-24 0-15,-25 0 0,-1 0 0,26 0 0,74 0 16,-74 0-16,-26 0 15,51 0-15,-26 25 0,-24-25 0,25 0 0,-25 0 16,-1 0-16,26 0 0,-25 0 0,24 0 0,-24 0 16,25 0-16,-25 0 0,24 24 0,-24-24 0,25 0 0,-25 0 15,24 0-15,-24 0 0,49 25 0,-24-25 16,24 0-16,-49 0 0,25 0 0,-1 0 0,-24 0 16,25 0-16,74 25 0,-99-25 15,74 0-15,-25 0 0,-49 0 16,25 25-16,-26-25 0,101 0 15,-76 0-15,26 0 0,-1 25 0,25-25 16,-49 0-16,-25 0 0,123 0 16,-123 0-16,74 24 0,-74-24 15,25 0-15,-1 0 0,-24 0 0,25 0 0,49 0 16,-74 0-16,25 0 0,-1 0 0,26 25 0,-26-25 16,1 0-16,-25 0 0,24 0 0,26 0 15,-26 0-15,1 0 0,-25 0 0,24 0 0,1 0 0,24 25 16,-49-25-16,25 0 0,74 0 15,-100 0-15,26 0 0,0 0 0,-25 0 16,99 0-16,-100 0 0,100 0 16,-99 0-16,25 0 0,-25 0 0,24 0 15,-24 0-15,49 0 0,-49 0 0,25 0 0,-25 0 16,-1 0-16,51 0 0,-1 0 16,-24 0-16,24 0 0,-49 0 15,0 0-15,49 0 0,-49 0 0,0 0 0,0 0 16,0 0-16,49 25 0,0-25 15,-49 0-15,0 0 0,0 0 16,0 0-16,-1 0 0,1 0 0,0 0 0,0 0 16,24 0-16,1 0 15,-25-25-15,0 25 0,-1 0 0,1 0 16,0 0-16,0 0 0,0 0 16,-1 0-16,1 0 15,0 0-15,0 0 0,-25-25 16,25 25-16,-1 0 15,-24-25 17,-24 25 15,-1 0-32,0 0-15</inkml:trace>
  <inkml:trace contextRef="#ctx0" brushRef="#br0" timeOffset="147410.01">10096 7913 0,'-25'0'0,"25"24"0,0 1 16,0 0 0,0 0-16,0 0 0,0 0 0,0-1 15,0 1-15,0 0 0,0 0 0,0 0 16,0-1-16,25 1 0,-25 0 0,0 0 0,0 24 16,0-24-16,0 0 0,0 0 0,0 0 15,0-1-15,0 1 0,0 0 0,0 0 16,-25-25-16,25 25 15,-25-25-15</inkml:trace>
  <inkml:trace contextRef="#ctx0" brushRef="#br0" timeOffset="148163.54">6747 7987 0,'-25'0'0,"25"50"31,0-25-31,0-1 0,0 1 16,0 0-16,0 0 0,0 0 16,0-1-16,0 1 0,-24 0 0,24 25 15,-25-26-15,25 1 0,0 0 16,-25-25-16,25 25 0,0 0 15,0-1-15</inkml:trace>
  <inkml:trace contextRef="#ctx0" brushRef="#br0" timeOffset="148986.92">3820 7913 0,'0'24'31,"0"1"-31,0 0 16,0 0-16,0 0 16,0 0-16,0-1 0,0 1 15,0 0-15,0 25 0,-25-50 16,25 24-16,0 1 0,-24-25 16</inkml:trace>
  <inkml:trace contextRef="#ctx0" brushRef="#br0" timeOffset="152453.91">15330 6152 0,'0'-25'16,"0"50"46,0-1-62,-25 1 16,25 25 0,0-25-16,0-1 0,0 26 0,0-25 15,0 0-15,0-1 0,0 26 16,0-25-16,0 24 0,-25-24 16,25 0-16,0 0 0,0 0 0,0 24 15,0-24-15,25-25 31,-25-25-31,0 0 16,0 1-16,0-1 0,0 0 16,0 0-16,0 0 0,0-24 15</inkml:trace>
  <inkml:trace contextRef="#ctx0" brushRef="#br0" timeOffset="152692.93">15280 6251 0,'25'-99'0,"-25"74"15,25-25 1,-1 50-16,1 0 0,0 0 16,0 25-1,0-25-15,-25 25 0,24-25 16,-24 25-16,0-1 16,25 1-16,-25 0 0,0 0 15,-25-25-15,25 25 0,0-1 16,-24 1-16,-1 0 0,0-25 15,25 25-15,-25-25 16,25-25-16</inkml:trace>
  <inkml:trace contextRef="#ctx0" brushRef="#br0" timeOffset="152989.91">15702 6201 0,'-25'0'15,"0"0"1,25 25-16,0 0 16,0 0-16,0-1 0,0 1 15,0 0-15,0 0 0,0 0 0,0-1 16,0 26-16,0-25 0,0 0 0,0 24 15,0-24-15,0 0 0,0 0 16,0-1-16,0 1 16,-25-25-1,25-25-15,0 1 0,0-1 16,0 0-16,0 0 16,-25 0-16,25 1 0</inkml:trace>
  <inkml:trace contextRef="#ctx0" brushRef="#br0" timeOffset="153158.49">15553 6201 0,'0'-25'0,"49"25"31,-24 0-31,0 0 0,0 0 16,0 0-16,0 0 15,-1 0-15,1 0 0,0 0 16,0 0-1</inkml:trace>
  <inkml:trace contextRef="#ctx0" brushRef="#br0" timeOffset="153756.98">15900 6176 0,'0'-24'0,"0"48"31,0 1-31,0 0 16,0 0-16,0 0 15,0-1-15,0 26 0,0-25 0,0 0 0,0-1 16,0 1-16,0 0 0,0 0 16,0 0-16,-25-25 0,25 24 0,0 1 0,0 0 15,-24-25-15,24 25 16,-25-25-1,25-25 1,0 0-16,0 0 16,0 1-16,0-1 0,25 25 15,-25-25-15,24 0 16,1 0-16,0 25 0,-25-24 16,25 24-16,0 0 0,-25-25 15,24 25-15,1-25 0,0 25 16,-25-25-16,25 25 15,-25-25-15,25 25 0,-25-24 0,24 24 0,-24-25 16,25 0-16,-25 0 16,0 0-16,0 1 15,0-1-15,0 0 16,-25 25 0,25 25-1,0 0 1,0-1-16,0 1 0,-24 25 15,24-25-15,0-1 0,0 1 0,0 0 16,0 0-16,0 24 0,0-24 16,0 0-16,0 0 0,0 0 0,24-1 0,-24 1 15,0 0 1,25-25-16,-25-25 16,25 25-16,-25-25 0,0 1 15</inkml:trace>
  <inkml:trace contextRef="#ctx0" brushRef="#br0" timeOffset="154335.85">16297 6276 0,'-25'-25'0,"25"0"16,0 50 15,0 0-16,0-1-15,0 1 0,0 0 0,0 0 16,0 0-16,0-1 0,0 1 0,0 0 16,0 25-16,0-26 15,0 1-15,0 0 0,0 0 0,0 0 16,0-1 0,-25-24-16,25-24 15,-24-1 1,24 0-16,0 0 15,0 0 1,24 25-16,-24-24 16,25 24-16,-25-25 0,25 25 0,0-25 15,0 0-15,-1 0 16,1 25-16,-25-24 0,25 24 16,-25-25-16,25 25 0,0-25 0,-1 0 15,-24 0 1,25 25-16,-25-24 0,0-1 15,0 0-15,0 0 16,0 0 0,-25 50 15,25 0-31,0 0 0,0 0 16,0 24-16,0-24 0,-24 0 15,24 24-15,0-24 16,0 0-16,0 0 0,24 0 0,-24-1 15,0 1-15,25-25 16,-25 25-16,0-50 16,25 25-16,0 0 0,0-25 15,-1 25-15</inkml:trace>
  <inkml:trace contextRef="#ctx0" brushRef="#br0" timeOffset="154511.88">16942 6449 0,'0'-25'0,"0"1"15</inkml:trace>
  <inkml:trace contextRef="#ctx0" brushRef="#br0" timeOffset="154669.76">16942 6573 0,'0'50'16,"0"-25"0,0-50 15,25 25-31,-25-25 15,25 25-15,-1-25 0</inkml:trace>
  <inkml:trace contextRef="#ctx0" brushRef="#br0" timeOffset="155278.12">17761 6127 0,'0'-25'0,"-25"0"31,25 50-15,0 0-1,0 0-15,-25-25 0,25 24 0,0 26 16,0-25-16,0 0 0,0-1 0,25 51 15,-25-50-15,0 24 0,0-24 16,0 0-16,0 0 0,0-1 0,0 1 0,0 0 16,0 0-16,0 0 0,0-1 15,0 1-15,0-50 16,0 1 0,0-1-16,0 0 15,0-25-15,0 26 0,0-1 16,0-25-16,0 25 0,0 1 0</inkml:trace>
  <inkml:trace contextRef="#ctx0" brushRef="#br0" timeOffset="155706.68">17736 6251 0,'0'-50'15,"0"25"-15,0 1 0,0-1 0,25 25 16,-25-25-16,24 25 16,-24-25-16,25 25 0,0 0 15,0 0-15,0 0 16,-1 25-16,1 0 15,-25 0-15,0-1 16,0 1-16,0 0 0,0 0 0,-25 0 16,25-1-16,-24-24 15,24 25-15,-25-25 0,25 25 0,-25-25 16,0 25-16,0-25 16,50 0 15,0 0-16,0 0-15,0 0 16,-1 25 0,1-25-16,-25 24 0,25-24 0,-25 25 15,0 0-15,0 0 0,25-25 16,-25 25-16,-25-25 0,25 24 0,0 1 16,0 0-16,-25 0 0,0 0 15,1-1-15,-1-24 16,25 25-16,-25-25 0,0 0 15,0 0-15,25 25 16,0-50-16,25 25 16,-25-25-16,25 25 0,0-24 0,0-1 15</inkml:trace>
  <inkml:trace contextRef="#ctx0" brushRef="#br0" timeOffset="156151.91">18306 6474 0,'-49'0'0,"49"-25"0,-25 25 0,0 0 15,25-25-15,-25 25 16,0 0-16,1 0 16,-1 0-1,25 25-15,0 0 0,-25 0 16,25 0-16,0-1 15,0 1-15,0 0 0,0 0 16,0 0-16,0-1 16,25-24-16,0 0 15,-1 0-15,-24-24 16,25 24-16,-25-25 0,25 25 16,-25-25-16,0 0 0,25 25 0,-25-25 15,0 1-15,25-1 16,-25 50-1,0-1 1,0 1 0,0 0-16,0 0 0,0 0 0,0-1 15,0 1-15,24 0 16,1-25 0,0 0-16,0-25 15,-25 0-15,25 25 0,-25-24 0,24-1 16,-24 0-16,25 25 0,-25-25 0</inkml:trace>
  <inkml:trace contextRef="#ctx0" brushRef="#br0" timeOffset="156730.81">18604 6052 0,'-25'-24'0,"0"-1"0,0 25 0,-24 49 31,49-24-31,0 0 16,0 0-16,0 0 15,-25-1-15,25 26 0,0 24 0,0-49 0,0 0 16,0 0-16,0 0 0,0-1 0,0 1 16,0 0-16,0 0 0,0 0 0,0 24 15,0-24-15,25 0 16,-25 0-16,0-1 15,25-24-15,-1 0 16,-24-24-16,25 24 0,0 0 16,-25-25-16,25 25 0,-25-25 0,25 0 0,-1 0 15,-24 1-15,25 24 0,-25-25 16,25 0-16,-25 0 0,25 0 0,-25 1 16,25-26-16,-25 25 0,0 0 15,24-24-15,-24 24 0,0 0 16,0 0-16,0 1 0,0-1 0,0 0 15,0 0-15,0 0 16,-24 25-16,24-24 16,-25 24-16,0 0 15,25 24 1,0 1-16,-25-25 16,25 25-16,0 0 0,0 0 0,0 24 15,0-24-15,0 0 0,0 0 0,0-1 0,0 26 16,0 0-16,0 24 0,0-49 15,0 0-15,0-1 0,0 1 0,0 25 16,25-25-16,-25-1 0,25 1 0,-25 0 16,25-25-16,-1 0 0,1 0 15,0 0-15,-25-25 0,25 0 16,-25 1-16</inkml:trace>
  <inkml:trace contextRef="#ctx0" brushRef="#br0" timeOffset="157088.92">18926 6672 0,'0'0'0,"25"0"0,0 0 31,0 0-31,-25 25 16,0 0-1,0 0 1,0 24-16,0-24 16,-25-25-16,25 25 0,-25 0 0,0 0 15,1 0-15,-1-1 16,0 1-16,0 0 16,0 0-16,25 0 15,25-25 1,0 0-1,0 0-15,0 0 16,-1 0-16,1-25 0,0 25 16,0 0-16,-25-25 15</inkml:trace>
  <inkml:trace contextRef="#ctx0" brushRef="#br0" timeOffset="157602.32">19323 6548 0,'-25'-24'0,"50"24"31,-25 24-31,25-24 16,0-24-16,0 24 15,-1 0-15,1 0 0,0 0 16,0 0-16,0 0 16,-1 0-16,-24-25 0,25 25 0,0-25 15,-25 0 1</inkml:trace>
  <inkml:trace contextRef="#ctx0" brushRef="#br0" timeOffset="157774.37">19472 6400 0,'-25'0'15,"25"24"-15,25-24 0,-25 25 0,0 25 16,0-25-16,0-1 0,0 1 16,25-25-16,-25 50 0,0-25 0,0-1 15,-25 1-15,25 25 0,0-25 0,0-1 16</inkml:trace>
  <inkml:trace contextRef="#ctx0" brushRef="#br0" timeOffset="158418.44">20266 6251 0,'-25'-25'16,"25"0"0,-25 25-1,25 25 1,0 0-1,0 0-15,0-1 0,-25 1 16,25 0-16,0 0 0,0 24 0,0 1 16,0-25-16,0 0 0,0 49 15,-24-24-15,24-1 0,0-24 16,0 0-16,0-50 31,0 0-31,0 0 16,0 1-16,0-1 0,0 0 0,0-25 15,0 26-15,0-1 0,0 0 16</inkml:trace>
  <inkml:trace contextRef="#ctx0" brushRef="#br0" timeOffset="158640.15">20191 6152 0,'25'0'0,"-25"24"0,25-24 0,-25 25 0,25 0 16,-25 0-16,25-25 0,-25 25 15,0-1-15,24 26 0,1-25 16,-25 0-16,25-1 0,-25 1 0,0 25 16,25-50-16,-25 25 15,25-1-15,-25 1 0,0 0 0,24-25 16,-24 25-16,0-50 16,25 25-16,-25-25 15,0 0-15,0 1 0</inkml:trace>
  <inkml:trace contextRef="#ctx0" brushRef="#br0" timeOffset="158868">20464 6152 0,'-25'-25'16,"25"0"-16,25 25 0,-25 25 15,0 0-15,0-1 16,25 26-16,-25-25 0,0 0 0,0-1 15,0 26-15,0-25 0,0 0 0,0-1 16,0 26-16,0-25 0,-25 24 16,25-24-16,0 50 0,0-51 15,0 1-15,25-25 32,-25-25-32</inkml:trace>
  <inkml:trace contextRef="#ctx0" brushRef="#br0" timeOffset="159293.91">20687 6499 0,'0'-25'16,"25"25"-16,-50-25 0,25 0 0,-24 25 15,24 25 1,-25-25-16,25 25 15,-25-25-15,25 25 0,-25 0 0,25-1 16,-25-24-16,25 25 0,0 0 0,-24 0 16,24 0-16,0-1 0,0 1 15,24-25 1,-24 25-16,25-25 0,-25-25 16,25 25-16,-25-25 15,25 25-15,-25-24 0,25-1 16,-25 0-16,24 25 0,-24-25 15,0 0-15,0 1 0,25 24 16,-25-25-16,0 50 16,-25-25-16,25 24 15,0 1-15,0 0 0,0 0 16,0 0-16,0-1 0,0 26 16,0-25-16,0 0 15,0-1-15,25-24 16,-25 25-16,0-50 15,25 25-15,-25-24 0</inkml:trace>
  <inkml:trace contextRef="#ctx0" brushRef="#br0" timeOffset="159665.5">20762 6672 0,'0'-24'15,"0"-1"-15,25 25 0,-25-25 16,24 25-16,1 0 15,-25 25 1,25-25-16,-25 25 0,0-1 16,25-24-16,-25 25 15,-25-25-15,25 25 0,0 0 0,0 0 16,-25-25-16,25 24 0,-25-24 0,25 25 16,-24 0-16,-1 0 15,0 0-15,0-25 16,25 25-16,-25-25 0,25 24 15,25-24 17,-25 25-32,25-25 15,0 0-15,0 0 16,-1 0 0,1 0-16,0 0 15,-25-25-15,25 25 16,-25-24-16,25-1 15,0 25-15,-25-25 0</inkml:trace>
  <inkml:trace contextRef="#ctx0" brushRef="#br0" timeOffset="160130.38">21109 6201 0,'-25'-74'0,"25"49"16,-24 25-16,-26-25 16,25 25-1,25 25 1,-25-25-16,25 25 15,0 0-15,0-1 0,0 1 0,0 0 16,0 0-16,0 24 16,0-24-16,25 0 0,-25 0 0,0 0 15,25-1-15,-25 1 0,0 0 0,25-25 16,-25 25-16,0 0 0,25-25 0,-25 24 0,0 1 16,24 0-16,-24 0 0,0 0 15,0-1-15,0 1 0,0 0 16,-24 0-16,24 0 15,-25-25-15,0 0 16,0 0-16,0 0 16,1 0-16,-1-25 15,25 0 1,0 0-16,25 0 16,-1 25-16,-24-24 0,25-1 15,0 0-15,0 0 0,-25 0 0</inkml:trace>
  <inkml:trace contextRef="#ctx0" brushRef="#br0" timeOffset="160546.14">21283 6226 0,'-25'-25'16,"0"25"-16,0 0 0,25 25 15,-49 99 17,24-99-32,25 0 0,0-1 0,0 51 15,0-50-15,0 24 0,0-24 0,0 0 16,0 0-16,0-1 0,25 1 16,-25 0-16,25 0 15,-1-25-15,1 0 16,-25-25-16,25 0 15,-25 0-15,25 25 0,-25-24 0,25-1 16,-25-25-16,0 25 0,0 1 16,24-26-16,-24 25 0,0 0 0,0 1 15,-24-1-15,24 0 0,0 0 0,0 0 0,0 1 16,-25-1-16,25 0 0,0 0 16,-25 25-16,0 0 15,25 25 1,0 0-16,0 0 15,0-1-15,0 1 16</inkml:trace>
  <inkml:trace contextRef="#ctx0" brushRef="#br0" timeOffset="160906.91">21456 6623 0,'0'25'0,"-24"-1"32,24 1-32,0 0 15,-25-25-15,25 25 16,-25 0-16,25-1 16,-25-24-16,25 25 0,0 0 15,0 0 16,25-25-31,0 0 16,0 0 0,-1 0-16,1 0 15,0 0 1,0 0-16,0 0 16,-25-25-16,24 25 15,-24-25-15,0 0 16,0 1-16</inkml:trace>
  <inkml:trace contextRef="#ctx0" brushRef="#br0" timeOffset="161072.75">21556 6598 0,'0'50'0,"-25"-1"0,25-24 15,0 0-15,-25 0 0,25-1 16,0 1-16,0 25 0,0-25 0,0 0 0,0-1 15,-25 1-15,25 0 0,0 0 16,0 0-16,0-1 0,-25 1 0,25 0 16</inkml:trace>
  <inkml:trace contextRef="#ctx0" brushRef="#br0" timeOffset="162005.82">21952 6648 0,'-24'-25'0,"-1"25"16,50 0-1,-1 0 1,1 0-16,-25-25 0,25 25 15,0 0-15,0 0 0,0 0 16,-1 0-16,1 25 0,0-25 16,-25-25-16,25 25 0,0 0 15,-1 0-15,1 0 16,-25-25 0,0 0-16</inkml:trace>
  <inkml:trace contextRef="#ctx0" brushRef="#br0" timeOffset="162211.89">22225 6474 0,'0'-25'0,"25"50"16,0 0 0,-25 0-1,25-1-15,0 1 16,-25 0-16,0 0 0,0 0 15,0-1-15,0 1 16,-25 0-16,25 0 0,-25-25 0,0 25 16,25-1-16,-49 1 0,24 0 0,0-25 0,-25 25 15</inkml:trace>
  <inkml:trace contextRef="#ctx0" brushRef="#br0" timeOffset="162792.97">22672 6176 0,'-25'0'0,"25"-24"16,-25 24-16,0 0 16,25 24-16,0 1 15,0 0-15,0 0 0,0 0 0,0-1 16,0 1-16,0 0 0,0 25 0,0-26 0,0 1 15,25 0-15,-25 0 0,0 0 0,0-1 16,0 1-16,0 25 0,0-25 0,0-1 16,0 1-16,0 0 0,0 0 0,0 0 15,0-1-15,0-48 32,0-1-32,0 0 15,0 0-15,0 0 16,0 1-16,0-1 0,0 0 0,0 0 0,0 0 15,0 1-15,0-1 0,0 0 0</inkml:trace>
  <inkml:trace contextRef="#ctx0" brushRef="#br0" timeOffset="163247.48">22622 6300 0,'-25'-74'16,"25"49"-16,25 0 16,-25 1-16,25 24 15,0 0 1,0 0-1,-25 24 1,24-24-16,-24 25 0,0 0 16,25-25-16,-25 25 0,0 0 0,0-1 15,0 1-15,0 0 16,-25 0-16,1 0 16,-1-1-1,0-24 1,25 25-1,25-25 17,-25 25-17,25-25-15,-25 25 0,24-25 16,-24 25-16,25-25 0,-25 24 0,25-24 16,-25 25-16,0 0 15,0 0-15,0 0 0,0-1 16,0 1-16,0 0 15,-25-25-15,25 25 0,-25-25 16,1 25-16,-1-25 0,0 0 16,0 0-16,0-25 15,25 0 1,25 25-16,-25-25 0,25 0 16</inkml:trace>
  <inkml:trace contextRef="#ctx0" brushRef="#br0" timeOffset="163702.67">22969 6573 0,'0'-25'0,"-24"25"15,24-24-15,-25 24 16,0 0-1,0 0 1,25 24-16,-25-24 0,25 25 16,-24-25-16,24 25 0,-25 0 15,25 0-15,0-1 0,0 1 0,0 0 16,0 0-16,0 0 16,25-25-16,-25 24 0,24-24 15,1 0-15,0 0 16,-25-24-16,25 24 0,-25-25 0,25 25 15,-25-25-15,24 25 0,-24-25 16,0 0-16,25 1 0,-25-1 16,0 0-16,0 50 15,0 0 1,0-1-16,0 1 16,0 0-16,0 0 15,0 0-15,0-1 0,0 1 16,0 0-16,25-25 15,0 0-15,0 0 16,-25-25-16,25 25 0,-25-25 16,24 1-16,1-26 15</inkml:trace>
  <inkml:trace contextRef="#ctx0" brushRef="#br0" timeOffset="164239.32">23292 6623 0,'0'-25'0,"0"0"16,0 0-16,0 1 0,25-1 16,-25 0-16,0 0 15,0 0-15,0 1 16,0-1 0</inkml:trace>
  <inkml:trace contextRef="#ctx0" brushRef="#br0" timeOffset="164857.34">23366 6127 0,'-24'0'15,"-51"25"1,75-1-16,-25-24 16,25 25-16,0 0 15,-24 0-15,24 0 0,0-1 16,0 1-16,-25 0 0,25 0 15,0 0-15,0-1 16,0 1-16,25 0 16,-25 0-16,24-25 15,-24 25-15,25-25 0,-25 24 16,25-24-16,-25 25 16,25 0-16,-25 0 0,25-25 15,-25 25-15,0-1 16,24-24-16,-24 25 0,0 0 15,0 0-15,-24 0 16,24-1-16,-25 1 16,25 0-16,-25-25 0,0 0 15,25 25-15,-25-25 0,1 0 16,-1 0-16,0 0 16,0-25-1,50 0 1,-25 0 15,25 25-31,0 0 16,-1 0-1,-24-24 1,0-1-16</inkml:trace>
  <inkml:trace contextRef="#ctx0" brushRef="#br0" timeOffset="165336.93">23490 6226 0,'-24'25'0,"-1"0"16,0-1-16,25 1 15,0 0-15,0 0 0,-25 0 0,25-1 16,0 1-16,0 0 0,0 0 0,0 0 16,0-1-16,0 1 0,0 25 15,0-1-15,0-24 0,0 0 16,25 0-16,-25 0 15,25-25-15,0 0 16,-1-25-16,1 0 16,-25 0-16,25 0 15,0 1-15,-25-1 0,0 0 16,0 0-16,0 0 0,25 1 0,-25-1 16,0-25-16,0 25 0,0 1 15,0-1-15,-25 0 0,25 0 0,0 0 16,-25 1-16,25-1 15,-25 25-15,0 25 0,1-25 16,24 24 0,0 1-16,0 0 15</inkml:trace>
  <inkml:trace contextRef="#ctx0" brushRef="#br0" timeOffset="165735.93">23738 6548 0,'-24'0'15,"24"25"1,-25 0-16,25 0 15,-25-25-15,25 25 0,-25-1 16,25 1-16,-25 0 16,25 0-16,0 0 15,0-1-15,25-24 32,0 0-17,0 0-15,0 0 16,-1 0-1,1 0-15,0 0 0,0 0 16,0 0-16,-25 25 16,24-25-16,-24-25 15,25 25 1,-25-24-16,-25 24 0</inkml:trace>
  <inkml:trace contextRef="#ctx0" brushRef="#br0" timeOffset="165933.5">23763 6573 0,'0'25'0,"0"0"0,0 0 16,0-1-16,0 1 16,0 0-16,0 0 0,0 24 0,0-24 0,0 0 15,0 0-15,-25 0 0,25 0 0,0-1 16,0 1-16,0 0 0,0 0 0,0 0 15,0-1-15,0 1 0</inkml:trace>
  <inkml:trace contextRef="#ctx0" brushRef="#br0" timeOffset="166360.38">24135 6226 0,'-24'0'0,"24"25"32,0 0-32,0-1 0,0 1 15,0 25-15,0-25 0,0-1 0,0 26 16,0-25-16,0 0 0,0 49 16,0-49-16,-25 0 0,25-1 0,0 26 15,0 0-15,0-26 0,0 26 16,0-25-16,0 0 0,0 0 0,0-1 15,0 1-15,0 0 0,0 0 16,0 0-16,-25-25 31,25-25-31,0 0 16,-25 0-16,25 0 16</inkml:trace>
  <inkml:trace contextRef="#ctx0" brushRef="#br0" timeOffset="166669.39">23937 6796 0,'0'0'16,"0"-24"-16,0 48 31,25 1-15,-25 0-16,0 0 16,24 0-16,-24 0 0,25-1 15,-25 1-15,0 0 0,0 0 0,25-25 0,-25 25 16,0-1-16,0 1 15,25 0-15,-25 0 16,25-25 0,0-25-1,-25 0-15,24 25 0,-24-25 16,0 1-16,25 24 0,-25-50 16,25 50-16,0-50 0,-25 26 15,25 24-15,-1-50 0,-24 25 16,25 0-16,-25 0 15,25 1-15,-25-1 0</inkml:trace>
  <inkml:trace contextRef="#ctx0" brushRef="#br0" timeOffset="167677.79">22945 7590 0,'0'-25'15,"24"25"1,-24 25-16,0 0 16,0 0-16,25 0 0,-25-1 0,0 26 15,0-25-15,25 0 0,-25-1 0,0 1 16,0 0-16,0 49 0,0-24 16,0-25-16,0 0 0,0 0 15,0-1-15,0 1 0,-25-25 31,25-25-31,-25 1 16,25-1-16,0 0 16,-24 0-16,24 0 0,0 0 0,0 1 15,0-1-15,-25 0 0,25 0 16,0 0-16,0 1 0,0-1 16,0 0-16,25 25 15,-1-25-15,1 25 16,0 0-16,0 0 15,0 25-15,0-25 16,-1 0-16,-24 25 0,25-25 0,-25 25 16,25-25-16,-25 24 0,25-24 15,-25 25-15,0 0 0,0 0 16,0 0-16,0-1 0,0 1 16,0 0-16,0 0 15,0 0-15,-25-25 0,25-25 31,0 0-15,0 0-16,0 0 16,0 1-16,25-1 0,-25 0 15,25 0-15,-25 0 0,24 25 16,-24-24-16,25 24 16,-25-25-16,25 25 0,0 0 15,-25-25-15,25 25 0,-1 0 16,-24 25-16,25-25 0,0 0 15,-25 25-15,25-25 0,0 24 16,-1-24-16</inkml:trace>
  <inkml:trace contextRef="#ctx0" brushRef="#br0" timeOffset="168056.7">23540 7937 0,'-25'-24'0,"0"24"0,25-25 0,-24 25 0,24-25 15,-25 25-15,25-25 16,-25 25-16,0 25 16,25 0-1,-25-25-15,25 25 0,0-1 16,-24 1-16,24 0 16,0 0-16,24 0 0,1 0 15,0-25 1,0 0-1,-25-25-15,25 25 0,-1 0 16,-24-25-16,25 0 0,0 0 16,-25 0-16,25 25 0,-25-24 15,0 48 1,0 1 0,25-25-16,-25 25 15,0 0-15,0 0 16,24-25-16,-24 25 0,25-25 0,0 0 15,0 0-15,0 0 16,-25-25-16,24 25 0</inkml:trace>
  <inkml:trace contextRef="#ctx0" brushRef="#br0" timeOffset="168610.97">23937 7888 0,'-25'-25'16,"0"50"-16,-49 24 31,74-24-31,-25 0 0,25 0 16,-25 0-16,25 0 0,0-1 15,25-24-15,-25 25 16,25-25-16,-25-25 0,25 25 16,-1 0-16,-24-24 15,25 24-15,-25-25 0,25 0 0,0 0 16,-25 0-16,0 0 15,0 1-15,0-1 16,0 50-16,-25-1 16,25 1-1,-25 25-15,25-25 16,0 24-16,0-24 16,0 0-16,0 0 0,0 0 0,0 49 15,0-49-15,-25 0 0,25 24 0,0 1 16,0-25-16,-24 24 0,24-24 15,0 0-15,-25 0 16,25-1-16,-25 1 0,0-25 16,0-25-1,1 1 1,24-1-16,-25 0 16,25 0-16,0 0 15,25 25-15,-25-24 0,24-1 16,-24 0-16,25 0 0,25 0 15,-25 1-15,-1-1 0,1 25 16,-25-25-16,25 25 0,0-50 16,0 26-16,-1-1 0,1 0 0,0 0 15,-25 0-15,0 1 0,25-1 0,-25 0 16,0 0-16,0-25 16</inkml:trace>
  <inkml:trace contextRef="#ctx0" brushRef="#br0" timeOffset="168841.96">23565 7541 0,'-50'-25'0,"50"50"31,25-1-31,0 1 16,0-25-16,-25 25 0,24-25 16,1 0-16,0 0 0,0 0 15,0 0-15,-1 0 0,-24-25 16</inkml:trace>
  <inkml:trace contextRef="#ctx0" brushRef="#br0" timeOffset="168986.91">23862 7317 0,'-24'25'16,"24"0"-16,-25-25 0,25 25 0,-75 124 31,51-149-31,24 24 0,-25 1 16</inkml:trace>
  <inkml:trace contextRef="#ctx0" brushRef="#br0" timeOffset="169684.5">22498 9178 0,'25'0'0,"0"0"15,0 0-15,-1 0 0,1 0 16,0 0-16,0 0 16,0 0-16,-1 0 15,1 0-15,0 0 16,0 0-16,-25-25 31</inkml:trace>
  <inkml:trace contextRef="#ctx0" brushRef="#br0" timeOffset="169921.76">22597 9029 0,'0'0'0,"0"25"15,0 0 1,0-1-16,0 1 0,0 0 16,0 0-16,0 0 0,25-1 0,-25 1 15,0 0-15,0 0 0,25 0 16,-25-1-16,0 1 0,0 0 0,0 0 15</inkml:trace>
  <inkml:trace contextRef="#ctx0" brushRef="#br0" timeOffset="170611.88">23565 9128 0,'0'-25'0,"-25"25"16,25 25-1,25-25-15,-25 25 0,0 0 16,0 0-16,0-1 0,0 1 0,0 25 16,0-25-16,0-1 15,0 26-15,0-25 0,0 0 0,0-1 0,0 1 16,0 0-16,25 0 0,-25 0 15,0-1-15,0 1 16,0-50 0,0 1-16,0-1 15,0 0-15,0 0 16,0 0-16,0 1 0,24-1 16,-24 0-16</inkml:trace>
  <inkml:trace contextRef="#ctx0" brushRef="#br0" timeOffset="170849.21">23664 9128 0,'0'-25'0,"0"50"0,25-50 16,0 50-1,-1 0 1,-24 0-16,25 0 0,0-1 0,-25 1 16,25 0-16,0 0 0,-25 0 0,0-1 15,24 26-15,1-25 0,-25 0 16,25-1-16,-25 1 0,0 0 15,25-25-15,-25 25 0,0-50 47,0 0-47,0 0 0,0 1 16</inkml:trace>
  <inkml:trace contextRef="#ctx0" brushRef="#br0" timeOffset="171065.16">23962 9004 0,'0'0'0,"0"25"31,0 0-31,0 0 16,0 24-16,0-24 0,0 0 0,0 24 16,0-24-16,0 0 0,0 0 0,0 24 15,0-24-15,0 0 16,24 25-16,-24-26 0,0 1 15,25-25-15,-25 25 0,0-50 16,25 25-16,0 0 0,0-25 16</inkml:trace>
  <inkml:trace contextRef="#ctx0" brushRef="#br0" timeOffset="171521.99">24210 9376 0,'0'-25'16,"0"1"-16,-25-1 31,0 50-15,0-1-16,25 1 0,-24-25 15,24 25-15,-25 0 0,25 0 16,-25-1-16,25 1 0,0 0 15,0 0-15,0 0 16,25-25-16,0 0 16,-25-25-16,24 25 15,-24-25-15,25 0 0,0 0 16,-25 1-16,25-1 16,-25 0-16,0 0 0,25 0 15,-25 1-15,0 48 16,0 1-1,0 0-15,0 0 16,-25-25-16,25 25 0,0-1 0,0 1 16,25 0-16,-25 0 15,24-25-15,-24 25 0,25-25 16,0 0-16,-25-25 16,25 25-16,0 0 0,-25-25 0,24 25 15,-24-25-15,25 0 0,0 1 0,0-1 16,-25 0-16</inkml:trace>
  <inkml:trace contextRef="#ctx0" brushRef="#br0" timeOffset="172054.89">24607 9079 0,'-25'-25'0,"50"50"0,-50-75 16,25 25-16,-25 25 15,25 25 1,-25 0-16,25 0 15,-25-1-15,25 1 16,0 0-16,0 0 0,-24 0 16,24-1-16,0 1 0,0 0 15,0 25-15,0-26 0,0 1 0,0 25 16,0-25-16,24-1 0,-24 1 16,0 0-16,25 0 15,0 0-15,0-25 16,0 0-16,-1-25 0,1 25 15,0-25-15,0 0 16,0 0-16,-1 1 0,1 24 16,-25-25-16,25 0 0,-25 0 0,25 0 0,-25 1 15,25-26-15,-1 25 16,-24 0-16,0 1 0,0-1 0,25 0 16,-25 0-16,0 0 0,0 1 0,-25-1 15,1 25 1,-1 0-1,25 25-15,-25-25 0,25 24 16,-25 1-16,0 0 0,25 0 16,0 0-16,-24-25 0,24 49 0,0-24 0,-25 25 15,25-26-15,0 1 0,0 0 0,0 0 16,25 24-16,-25-24 0,24 25 16,-24-25-16,25-25 0,-25 24 0,25 1 15,0-25-15,-25 25 16,25-25-16,-1 0 0,-24-25 15,25 25-15,-25-25 16,25 1-16</inkml:trace>
  <inkml:trace contextRef="#ctx0" brushRef="#br0" timeOffset="172886.85">23342 9203 0,'-25'0'16,"0"0"-16,25-25 15,-25 25-15,25-25 16,-25 0-16,25 0 16,25 25-1,-25-24-15,25 24 16,-25-25-16,25 25 16,0 0-16,-25 25 15,24-25-15,-24 24 16,25-24-16,-25 25 15,0 0-15,0 0 0,0 0 16,-25-25-16,25 24 0,0 1 0,-24 0 16,24 0-16,-25 0 0,0-1 15,25 1-15,-25 0 0,0 0 16,1 0-16,-1-25 0,25 24 16,-25 1-16,0-25 0,25 25 15,-25-25-15,25 25 0,25-25 31,0 0-31,0 0 16,0 0-16,-1 0 16,1 0-16,0 0 0,0 0 0,0 0 15,-1 0-15,1 0 0,0 0 16,0 0-16,0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0:45:03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5879 3969 0,'-25'-25'0,"0"25"0,1-25 31,-1 25-31,0 0 31,25-25-15,0 50 31,25-25-47,-25 25 0,25-25 16,-25 25-1,24-25-15,-24 25 0,25-1 16,-25 1-16,25-25 0,-25 25 15,25-25-15,-25 25 0,25-25 0,-25 25 16,24-25-16,-24 24 16,25-24-16,-25 25 0,25-25 0,0 0 15,-25 25-15,25-25 0,-1 0 16,1 0-16,0 0 0,0-25 16,0 25-16,0 0 0,-1-25 15,1 1-15,0 24 0,0-25 0,0 0 16,-1 25-16,1-25 0,0 25 15,0-25-15,0 25 0,-1-24 16,1 24-16,0 0 0,0 0 16,0 0-1,-25 24-15,24-24 0,1 0 16,0 25-16,0-25 16,-25 25-16,25-25 0,-25 25 15,24 0-15,-24-1 16,25-24-16,-25 25 15,0 0-15,0 0 16,0 0 0,0-50 15,0 0-15,25 0-1,-25 0-15,25 25 16,-25-24-16,25 24 0,-1-25 0,1 25 15,0-25-15,0 25 0,-25-25 16,25 25-16,-1 0 0,1 0 16,0-25-16,0 25 0,0 0 0,-1 0 15,1 0-15,0 0 0,0 0 16,0 0-16,0 0 0,-1 0 0,1 0 16,0 0-16,25 0 0,-26 0 15,1 0-15,0 0 0,0 0 16,0 0-16,24 0 0,-24 0 15,0 0-15,0 0 0,-1 0 0,1 0 16,0 0-16,0 0 0,0 0 0,-1 0 16,1 0-16,0 0 0,0 0 0,0 0 15,-1 0-15,1 0 0,0 0 0,25-24 16,-26 24-16,1-25 16,0 25-16,0-25 0,0 25 15,-25-25-15,24 25 0</inkml:trace>
  <inkml:trace contextRef="#ctx0" brushRef="#br0" timeOffset="749.57">6152 4713 0,'0'-25'0,"-25"25"0,0 0 31,25 25-15,-25-25-16,25 25 15,0-1-15,0 1 0,-24 25 16,24 0-16,0-1 15,24-24-15,-24 0 0,0 0 16,0-1-16,0 1 0,25 0 16,-25 0-16,25-25 0,-25 25 15,25-25-15,0 0 16,-25-25-16,25 25 0,-1-25 16,1 0-16,-25-24 15,25-1-15,-25 25 16,0 0-16,25 1 0,-50-26 0,25 25 15,0 0-15,-25 0 16,0 1-16,1-1 16,-1 25-16,0 0 0,0 0 15,0 0-15,25 25 0,0-1 16,25-24 0,0 0-16,0 0 15,0-24-15,-1 24 0</inkml:trace>
  <inkml:trace contextRef="#ctx0" brushRef="#br0" timeOffset="992.43">6549 4986 0,'0'0'0,"0"25"0,0-1 0,0 1 47,-25-25-47,25 25 31,25-25-15,-25-25 0,0 0-16,25 1 15,-25-1-15</inkml:trace>
  <inkml:trace contextRef="#ctx0" brushRef="#br0" timeOffset="1335.24">6871 4688 0,'0'-25'0,"-25"25"62,25 25-62,0 0 16,0 0-16,0-1 0,0 1 15,0 0-15,0 25 0,0-25 16,0-1-16,0 1 0,0 25 16,0-25-16,0-1 0,0 1 15,25-25-15,-25 25 0,0-50 31,0 0-15,0 1-16,0-1 0,0 0 16,0 0-16,0 0 0,25 25 0,-25-49 15,0 24-15,0 0 0,0 0 0,0 0 16</inkml:trace>
  <inkml:trace contextRef="#ctx0" brushRef="#br0" timeOffset="1839.94">6921 4638 0,'-25'-24'0,"50"48"0,-50-98 15,25 49-15,25 25 16,-25-25-16,25 25 16,-1 0-1,1 0 1,-25 25-16,25 0 16,-25 0-16,25-25 15,-25 25-15,0-1 0,0 1 0,0 0 16,0 0-16,0 0 15,0-1-15,-25-24 0,25 25 0,-25 0 16,0 0 0,1-25-1,48 0 32,1-25-31,0 25-16,-25 25 15,25-25-15,0 0 16,-1 25-16,1 0 16,-25-1-16,25 1 15,-25 0-15,0 0 16,0 0-16,-25-1 16,25 1-16,-25-25 0,1 25 0,-1 0 15,0-25-15,0 25 0,0-25 16,1 24-16,-1-24 0,0 0 15,25-24 1,-25 24-16,25-25 16,25 25-16,-25-25 15,25 25-15</inkml:trace>
  <inkml:trace contextRef="#ctx0" brushRef="#br0" timeOffset="5079.87">11113 7739 0,'-25'0'0,"0"0"15,25-25 1,-25 25-16,25-25 16,25 25 15,0 0-31,0-24 16,0 24-16,-1 0 15,1 0-15,0 0 0,0 0 16,0 0-16,-1 0 0,26 0 15,-25 0-15,0 0 0,0 0 16,-25 24-16,24-24 0,1 0 0,0 0 16,-25 25-1,-25-25-15</inkml:trace>
  <inkml:trace contextRef="#ctx0" brushRef="#br0" timeOffset="12849.56">22697 7813 0,'-25'0'0,"25"-24"15,25 24 64,-1 0-64,1 0-15,0 0 16,0 0-16,0 0 0,-1 0 15,1 0-15,0 0 16,0 0-16,0 0 0,-1 0 0,1 0 16,0 0-16,0 0 0,0 0 0,0 0 15,-1 0-15,-24-25 16,25 25-16,-25-25 16</inkml:trace>
  <inkml:trace contextRef="#ctx0" brushRef="#br0" timeOffset="29717.24">8806 9178 0,'0'-25'0,"-25"0"16,25 0-1,-25 25 1,1 0 31,48 0-47,-24 25 16,0 0-16,0 0 15,25 0-15,-25-1 0,25-24 16,-25 25-16,25-25 0,0 25 15,-25 0-15,24-25 0,1 0 16,0 0-16,0 0 16,0 0-16,-1 0 0,1-25 15,0 25-15,-25-25 16,25 25-16,0-25 16,-1 1-16,26-1 0,-25 25 15,0-25-15,-1 25 0,1 0 16,0 0-16,0 0 0,0 0 15,0 0-15,-1 0 0,1 0 0,0 0 16,0 0-16,0 0 0,-1 0 16,1 25-16,0-25 15,0 0-15,0 0 16,-25 25-16,24-25 0,-24 24 16,25-24-16,-25 25 15,0 0 1,-25-25-1,25 25-15,-24-25 16,24-25 0,0 0-1,24 25-15,-24-25 16,25 25-16,-25-24 0,25 24 16,25-25-16,-1 0 0,-24 25 15,0-25-15,24 25 0,-24 0 0,0-25 16,0 25-16,0 0 0,24 0 15,-24 0-15,0 0 0,24 0 16,-24 0-16,-4093 0 0,8186 25 0,-4093-25 16,-1 0-16,1 0 0,0 0 0,0 0 15,0 25-15,0-25 16,-1 0-16,26 0 0,-25 0 0,24 0 16,-24 0-16,0 0 0,0 0 0,0-25 15,-1 25-15,1 0 0,0 0 16,0 0-16,-25-25 0,25 25 15,-1 0-15,-24-24 16,0-1 15,-24 25-31,-1 0 0,25-25 0,-25 25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1:27:00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17785 7888 0,'25'0'31,"-25"-25"-31,25 25 0,0 0 16,0-25-1,-1 25 1,1 0-16,0 0 16,0 0-1,0 0-15,-1 0 16,1 0-16,0 0 0,0 0 16,0 0-16,-1 0 0,26 0 15,-25 0-15,0 25 0,-1-25 16,1 0-16,0 0 0,0 0 15,0 0-15,-1 0 0,-48 0 32,24 25-32</inkml:trace>
  <inkml:trace contextRef="#ctx0" brushRef="#br0" timeOffset="1665.56">7268 7987 0,'0'-25'0,"25"25"0,0 0 16,0 0-1,-1 0 1,1 0 0,0 0-1,0 0-15,0 0 16,-1 0-16,1 0 15,0 0-15,0 0 0,0 0 16,-1 0-16,1 25 0,0-25 0,0 0 16,0 0-16,-1 0 0,1 0 0,0 0 15,0-25-15,0 25 0,-1 0 0,1 0 16,0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1:27:56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5507 7268 0,'0'25'31,"0"-1"-15,0 1 15,25-25-15,-25 25-16,25-25 16,-25 25-1,24-25-15,-24 25 16,25-25-16,0 0 0,-25 24 15,25-24-15,0 25 16,-1-25-16,1 0 0,0 0 16,0 0-16,0 0 0,-1 0 15,1 0-15,25-25 0,-25 25 16,-1 0-16,51-24 0,-50 24 16,-1 0-16,26-25 15,-25 25-15,25-25 0,-26 25 0,1 0 0,0 0 16,0 0-16,0-25 0,-1 25 0,26 0 15,-25 0-15,0 0 0,-1 0 0,26 0 16,-25 0-16,0 0 0,-1 25 0,1-25 16,0 0-16,0 25 0,0-25 0,-1 25 15,1-25-15,0 0 0,0 24 0,0-24 16,-1 25-16,1-25 0,-25 25 0,25-25 16,0 25-16,0-25 0,-1 25 15,1-1-15,-25 1 16,25-25-16,-25 25 15,-25-25 17,0 0-17,25-25 17,0 0-17,25 25-15,-25-24 0,25 24 16,-25-25-16,25 25 15,0-25-15,-1 25 0,1 0 16,0-25-16,0 25 0,0 0 0,0 0 16,24-25-16,-24 25 0,0 0 15,0 0-15,-1 0 0,1 0 0,0 0 0,25 25 16,-26-25-16,1 0 0,0 0 0,0 25 16,24-25-16,1 25 15,-25-25-15,0 0 0,-1 25 0,1-25 16,0 0-16,0 24 0,0-24 0,-1 0 15,1 0-15,0 25 0,0-25 0,0 0 0,-1 0 16,1 0-16,25 25 16,-25-25-16,-1 0 0,26 0 0,-50-25 15,25 25-15,0 0 0,0 0 0,-1 0 16,1 0-16,0-25 0,25 25 0,-50-24 16,24 24-16,1 0 0,-25-25 0,25 25 15,0-25-15,0 25 0,-25-25 0,0 0 16,-25 25-1</inkml:trace>
  <inkml:trace contextRef="#ctx0" brushRef="#br0" timeOffset="881.47">6970 7913 0,'0'-25'16,"-24"25"-1,24 25-15,-25-25 16,25 24-1,-25-24-15,25 25 0,0 0 16,0 0-16,-25-25 0,25 25 0,0 0 16,0-1-16,0 26 0,0-25 15,0 0-15,25-25 0,-25 24 0,0 1 16,25-25-16,-25 25 16,25-25-16,-1 0 0,1-25 15,0 25 1,0-25-16,-25 1 0,25 24 0,-25-50 15,24 50-15,-24-25 0,0 0 0,25 1 0,-25-1 16,0 0-16,0 0 0,0 0 0,0 0 16,0-24-16,0 24 0,-25 25 0,25-25 15,-24 0-15,-1 25 0,25-24 16,-25 24-16,25 24 16,-25-24-16,0 0 0,25 25 0,-24 0 15,24 0-15,24 0 16,1-25-1</inkml:trace>
  <inkml:trace contextRef="#ctx0" brushRef="#br0" timeOffset="1097.46">7268 8111 0,'0'25'0,"-49"25"31,49-26-31,0 1 16,-25 0-1,25 0-15,25-50 16,-1 0 0,-24 0-1</inkml:trace>
  <inkml:trace contextRef="#ctx0" brushRef="#br0" timeOffset="1424.71">7591 7863 0,'-25'-25'16,"25"50"15,-25 0-15,25 0-16,0-1 0,0 1 15,-25 0-15,25 0 0,0 0 0,-25 49 16,25-49-16,0 0 16,0 0-16,-24-1 0,24 1 0,0 0 15,0 0-15,-25-25 16,25 25-16,0-50 31,0 0-31,0 0 0,25 25 16,-25-25-16,0-24 0,24 24 0,-24 0 0,0 0 15</inkml:trace>
  <inkml:trace contextRef="#ctx0" brushRef="#br0" timeOffset="1656.37">7615 7838 0,'0'-25'15,"25"25"-15,-25 25 0,0 0 16,0 0-16,0 0 16,0-1-16,25 1 0,-25 0 0,0 0 15,0 0-15,25 24 16,-25-24-16,0 0 0,0 0 16,25 0-16,-25-1 0,0 1 15,0 0 1,0-50-16,-25 25 15,25-25-15,0 1 16,-25-1-16</inkml:trace>
  <inkml:trace contextRef="#ctx0" brushRef="#br0" timeOffset="1807.02">7541 8062 0,'-25'-25'0,"50"0"31,0 25-31,0-25 15,-1 25-15,1 25 0,0-25 0,0 0 16,24 0-16,-24 0 0,0 0 16,0 0-16,-25 25 0,25-25 15</inkml:trace>
  <inkml:trace contextRef="#ctx0" brushRef="#br0" timeOffset="6268.37">7367 11956 0,'-24'0'0,"-1"0"16,25 25 0,-25-25-16,25 24 0,-25-24 0,25 25 15,0 0-15,-25 0 16,25 0-16,0-1 0,0 1 15,0 0-15,0 0 0,0 0 16,0 0-16,0-1 0,0 1 0,0 0 0,25 0 16,-25 0-16,0-1 0,25 1 15,-25 0-15,25 0 0,0 0 16,-1-25 0,1-25-16,0 25 15,-25-25-15,25 0 0,0 25 0,-25-25 16,24 1-16,-24-1 0,0 0 0,25 0 15,-25 0-15,0 1 0,0-1 0,0 0 16,25-50-16,-25 51 16,-25 24-16,25-50 0,0 25 0,0 0 0,-25 1 15,25-1-15,-24 25 0,24-25 0,-25 25 16,25-25-16,-25 25 0,0-25 16,0 25-16,25 25 15,-24-25 1,48 0-16,-24 25 0,25-25 15,0 0 1</inkml:trace>
  <inkml:trace contextRef="#ctx0" brushRef="#br0" timeOffset="7094.74">7814 11931 0,'0'-25'0,"-25"25"31,25 25-31,0 0 16,0 0-1,-25-1-15,25 1 0,0 0 0,0 0 16,0 0-16,0-1 0,-25 1 0,25 0 16,0 0-16,0 0 0,0 0 0,-24-1 15,24 1-15,0 0 0,0 0 16,-25 0-16,25-1 0,0 1 15,0 0-15,-25-25 0,25 25 0,0-50 32,0 0-17,25 25-15,-25-25 0,0 1 0,0-1 16,0 0-16,25 0 0,-25 0 0,0 1 16,0-1-16,24 25 0,-24-25 0,0 0 0,25 0 15,-25 0-15,25 1 0,-25-1 0,0 0 16,25 0-16,-25 0 0,0 1 15,25 24-15,-25-25 0,0 0 16,24 0 0,-24 50-1,25-25-15,-25 25 16,25 0 0,-25-1-16,0 1 0,25 0 0,-25 0 0,0 0 15,0-1-15,25 26 0,-25-25 16,0 0-16,24 0 0,-24-1 15,0 1-15,0 0 0,25 0 16,-25 0-16,0-1 0,0 1 16,25-25-16,-25 25 0,-25-25 31,25-25-15,-25 0-16</inkml:trace>
  <inkml:trace contextRef="#ctx0" brushRef="#br0" timeOffset="7284.9">7839 12328 0,'-25'-25'0,"25"0"0,49 1 32,-24 24-17,0 0-15,0 24 16,0-24-16,-1 0 15,-24 25-15,25-25 0,0 0 16,0 0-16,0-25 16</inkml:trace>
  <inkml:trace contextRef="#ctx0" brushRef="#br0" timeOffset="7628.49">8484 12303 0,'0'-25'15,"0"1"1,24 24-16,1 0 15,0 0 1,0 0-16,0 0 0,-1 0 16,1 0-16,0 0 0,0-25 15,0 25-15,-1 0 0,1 0 16,0 0-16,-25 25 31,-25-25-15</inkml:trace>
  <inkml:trace contextRef="#ctx0" brushRef="#br0" timeOffset="7833.14">8657 12154 0,'0'-25'0,"0"50"31,0 0-31,0 0 0,0 0 16,0 0-16,0-1 0,25 1 0,-25 0 0,0 25 16,0-26-16,25-24 0,-25 50 15,0-25-15,25-25 0,-25 25 16,0-1-16</inkml:trace>
  <inkml:trace contextRef="#ctx0" brushRef="#br0" timeOffset="8307.64">9550 12229 0,'-25'-50'31,"1"50"-16,-1 25-15,0-25 16,0 25-16,0 0 16,25-1-1,-24-24-15,24 25 0,0 0 0,0 0 16,-25-25-16,25 49 16,25-49-16,-25 25 0,0 0 0,24-25 15,1 0-15,0-25 16,0 25-1,0-25-15,-1 1 0,-24-1 0,25 0 16,0-25-16,0 26 0,-25-26 16,0 25-16,0 0 0,25 0 0,-25 1 0,0-26 15,0 25-15</inkml:trace>
  <inkml:trace contextRef="#ctx0" brushRef="#br0" timeOffset="8521.76">9625 11832 0,'-25'-25'0,"50"50"0,-50-75 0,0 50 0,25-25 16,0 50-1,0 0 1,0 0-16,0 0 0,0-1 16,0 1-16,25 0 0,-25 0 0,0 49 15,0-24-15,0-25 0,0-1 0,25 26 16,-25-25-16,0 0 0,0 0 0,0 24 0,0-24 16,0 0-16,0 24 0,0-24 15,0 0-15,24-25 0,-24 25 0,0 0 16,0-50-1,25 0 1,-25 0-16</inkml:trace>
  <inkml:trace contextRef="#ctx0" brushRef="#br0" timeOffset="8900.18">9848 11807 0,'0'-50'0,"0"26"0,25 24 0,-25-25 31,24 25-31,1 0 16,-25 25-1,0-1-15,25-24 16,-25 25-16,-25 0 15,25 0-15,0 0 16,0-1-16,-25 1 0,25 0 16,-24 0-16,24 0 15,-25-1 1,25 1-16,25-25 0,-25 25 16,24-25-16,1 0 15,0 0-15,0 0 16,24-25-16,-24 25 0,0 0 0,0 0 15,0-25-15,-1 25 0,1 0 16,0 0-16</inkml:trace>
  <inkml:trace contextRef="#ctx0" brushRef="#br0" timeOffset="9531.7">10294 11857 0,'0'-25'0,"-25"25"0,25 25 15,0-1-15,-24-24 16,24 25-16,0 0 0,0 0 0,0 0 16,0-1-16,0 26 0,0-25 15,0 49-15,0-49 0,24 25 0,-24-25 0,0-1 16,0 26-16,0-25 0,0 0 0,0-1 15,0 1-15,0 0 0,0 0 16,0 0-16,0-1 0,0-48 31,0-1-31,0 0 16,0 0-16,0 0 0,0 1 16,0-1-16,0 0 0,25 25 0,-25-25 0,0-24 15,25 24 1,-25 0-16,25 0 0,0 25 15,-25-25-15,25 25 0,-1 0 16,-24 25-16,25-25 16,-25 25-16,25 0 0,-25 0 15,0-1-15,0 1 16,0 0-16,0 0 16,-25 0-16,25-1 0,-25-24 0,1 25 15,24 0-15,-25-25 16,0 0-16,25 25 0,-50-25 15,25 0-15,25-25 16</inkml:trace>
  <inkml:trace contextRef="#ctx0" brushRef="#br0" timeOffset="10402.46">10840 12278 0,'0'-24'0,"25"-1"0,0 25 0,-1 0 31,1 0-31,0 25 16,-25-1-16,25-24 15,-25 25-15,0 0 16,0 0-16,0 0 15,-25-1-15,25 1 16,-25 0-16,25 0 16,0 0-16,-25-25 0,25 24 15,0 1-15,0 0 16,25 0 0,0-25-1,0 0-15,0-25 16,-1 25-16,1-25 15,-25 0-15,25 25 0,-25-24 0,25 24 16,-25-25-16</inkml:trace>
  <inkml:trace contextRef="#ctx0" brushRef="#br0" timeOffset="10739.05">11212 12278 0,'0'-24'0,"-25"73"32,25-24-32,0 0 0,0 0 15,0-1-15,0 1 16,0 0-16,0 0 0,0 0 16,25-1-16,-25 1 15,25-25-15,0 0 16,-1 0-16,-24-25 15,25 25-15,-25-24 0,25 24 0,-25-25 16,0 0-16,25 25 0,-25-25 0,0 0 16,0 1-16,0-1 15,0 0-15,-25 25 16,25-25-16,0 0 0,-25 25 16,25-24-16,-25 24 15,25-25-15,-24 0 16</inkml:trace>
  <inkml:trace contextRef="#ctx0" brushRef="#br0" timeOffset="10961.65">11286 11906 0,'0'-25'0,"25"25"0,0 0 0,0 0 16,-25 25-16,0 0 16,0 0-16,0 0 15,0-1-15,-25-24 16,25 25-16,-25 0 0,0-25 16,25 25-16</inkml:trace>
  <inkml:trace contextRef="#ctx0" brushRef="#br0" timeOffset="11593.7">12204 12254 0,'-49'0'0,"24"0"0,0 0 16,50 0 15,0 0-31,-1 0 16,1 0-16,0 0 15,0 0-15,0 0 0,-1 0 16,1 0-16,0 0 0,0 0 0,24 0 16,-24 0-16,0 0 0,0 0 15,0 0-15,0 0 0,-1 0 16,1 0 0</inkml:trace>
  <inkml:trace contextRef="#ctx0" brushRef="#br0" timeOffset="11846.73">12527 12080 0,'0'-25'0,"0"0"0,25 25 16,-25 25-1,24-25-15,-24 25 0,25-25 16,-25 25-16,25-1 0,-25 1 16,25 0-16,-25 0 0,0 0 15,0 0-15,0-1 0,-25 1 16,25 0-16,0 0 0,-25-25 0,25 49 16,-25-49-16,25 25 0,-24-25 15</inkml:trace>
  <inkml:trace contextRef="#ctx0" brushRef="#br0" timeOffset="12301.42">13271 11931 0,'-25'0'0,"25"25"0,0 0 16,0-1-16,0 1 16,0 0-16,0 0 15,25 0-15,-25-1 0,0 1 0,0 0 0,0 0 16,0 0-16,0 0 0,0-1 0,0 1 16,0 0-16,0 0 15,0 0-15,0-50 31,0 0-31,0 0 16,0 0-16,0 1 0,0-1 0,0 0 16,0 0-16,0 0 0,0 0 0,0-24 15,0 24-15</inkml:trace>
  <inkml:trace contextRef="#ctx0" brushRef="#br0" timeOffset="12742.86">13271 11881 0,'0'-24'0,"0"48"15,25-24-15,-25 25 16,24-25-16,-24 25 16,0 0-16,25-25 0,-25 25 0,0-1 15,25 1-15,-25 0 0,0 0 16,25 24-16,0-24 0,-25 0 16,24-25-16,-24 25 0,0 0 15,25-25-15,0 0 16,0 0-16,-25-25 15,25 25-15,-25-25 16,0 0-16,25-24 16,-1 24-16,-24 0 0,0 0 15,25 0-15,-25 1 0,0-1 16,0 0-16,25 0 0,-25 0 16,0 1-16,25 24 15,-25 24-15,0 1 16,25-25-16,-25 25 0,0 0 15,0 0-15,24 24 0,-24-24 16,0 0-16,0 0 0,0-1 0,0 1 0,0 25 16,0-25-16,0 0 0,0-1 15,0 1 1,25-25-16,-25-25 16,0 1-1,0-1-15,25 0 0,-25 0 16,0 0-16,0 0 0</inkml:trace>
  <inkml:trace contextRef="#ctx0" brushRef="#br0" timeOffset="12968.76">13916 11485 0,'0'-25'16,"0"50"-16,0-75 0,0 75 15,0 0 1,0-1-16,0 1 0,0 0 16,0 25-16,0-26 0,0 1 0,-25 0 15,25 25-15,0-26 0,0 1 0,0 0 16,0 0-16,0 0 16,0-1-16</inkml:trace>
  <inkml:trace contextRef="#ctx0" brushRef="#br0" timeOffset="13232.43">14263 12105 0,'25'0'31,"-25"-25"-31,25 25 0,-1 0 16,1 0-16,0 0 16,0 0-16,0 0 15,-1 0-15,1 0 0,0 0 16,-25 25 0,25-25-16,-25-25 15</inkml:trace>
  <inkml:trace contextRef="#ctx0" brushRef="#br0" timeOffset="13471.13">14337 11906 0,'25'0'31,"-25"25"-31,25 0 15,-25 0-15,0-1 0,0 1 0,0 0 16,0 0-16,0 0 0,0-1 16,25 1-16,-25 0 0,0 0 15,0 0-15,0 0 16,0-50 0,25 25-1</inkml:trace>
  <inkml:trace contextRef="#ctx0" brushRef="#br0" timeOffset="14094.45">14858 11782 0,'0'-25'16,"0"25"-1,25 25 1,-25 0-16,0 0 16,0 0-16,0-1 0,0 1 15,0 25-15,0-25 0,25-1 0,-25 1 16,0 0-16,0 25 0,0-26 0,0 1 16,0 0-16,0 0 0,0 0 15,0 0-15,0-1 16,-25-24-1,25-24-15,0-1 16,-25 25-16,25-25 16,0 0-16,0 0 0,0 0 15,0 1-15,25 24 16,-25-25-16,25 25 0,-25-25 16,25 25-16,0-25 15,-1 25-15,1-25 0,0 25 16,-25-24-16,25 24 0,0 0 15,-1-25-15,-24 0 0,25 25 16,-25-25-16,0 0 0,0 1 16,0-1-16,0 0 15,-25 25 1,25-25-16,-24 25 16,24 25-1,-25-25-15,25 25 16,0 0-16,0-1 0,0 1 0,0 0 15,0 0-15,0 0 0,0-1 0,0 1 16,0 0-16,0 0 0,0 24 16,0-24-16,0 0 0,25 0 15,-25 0-15,24-25 0,-24 25 0,25-25 16,-25 24-16,25-24 0,0 0 16,-25-24-16</inkml:trace>
  <inkml:trace contextRef="#ctx0" brushRef="#br0" timeOffset="14929.88">15652 11757 0,'-25'0'16,"0"0"-16,25 25 0,-24-25 0,-1 25 15,25 0-15,-25 0 0,25-1 16,0 1-16,0 0 16,0 0-16,0 0 0,0-1 0,0 1 0,0 0 15,25 0-15,-25 0 0,0-1 16,0 1-16,25 0 0,-25 0 15,24 0-15,-24 0 16,25-25-16,-25 24 0,25-24 16,0 0-16,0 0 0,-25-24 15,25 24-15,-1-25 0,1 0 16,-25 0-16,25 0 16,-25 0-16,0 1 0,0-26 15,0 25-15,0 0 0,0 1 16,0-1-16,-25 0 0,25 0 15,-25 0-15,1 25 0,24-24 16,-50 24-16,25 0 0,25-25 0,-25 25 16,-24 0-16,24 0 0,0-25 15</inkml:trace>
  <inkml:trace contextRef="#ctx0" brushRef="#br0" timeOffset="33431.18">10741 12353 0,'0'-25'47,"0"0"-16,-25 25-16,25-25 17,-25 25-17,0 0-15,25 25 16,-24-25-16,-1 0 16,25 25-16,-25-25 15,25 25-15,-25-25 16,25 25-16,-25-25 0,25 24 0,0 1 15,-24 0 1,24 0-16,0 0 0,0-1 16,0 1-16,24-25 15,-24 25-15,25-25 16,0 0 0,-25-25-16,25 25 15,0-25-15,-25 1 16,24 24-16,-24-25 0,0 0 15,25 0-15,-25 0 16,0 1-16,25 24 16,-50 0 15,25 24-15,0 1-16,0 0 15,0 0-15,0 0 16,0-1-16,25-24 0,-25 25 15,0 0-15,25-25 0,0 25 16,-1-25 0,1 0-16,-25-25 15,25 25-15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1:29:18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16669 4440 0,'0'-25'63,"-25"25"-48,50 0 17,0 0-1,-25 25-31,25-25 16,0 0-1,-1 0 1,1 0-16,-25 25 15,25-25-15,0 0 16,0 0-16,-1 0 16,1 25-16,0-25 15,0 0 1,0 0-16,-1 0 16,1 0-16,0 0 15,0 0-15,0 0 16,-1 0-1,1 0-15,0 0 16,0 0-16,0 0 16,-25 24-16,24-24 0,1 0 15,0 0-15,0 0 16,0 0-16,-1 0 16,1 0-16,0 0 15,0 0-15,0 0 16,-1 0-16,1 0 15,0 0-15,0 0 16,0 0-16,-1 0 0,1 0 16,0 0-16,0 0 0,0 0 15,0 0-15,-1 0 16,1 0-16,0 0 0,0 0 16,0 0-16,-1 0 15,1 0-15,0 0 0,0 0 16,0 0-16,-1 0 0,1 0 15,0 0-15,0 0 16,0 0-16,-1 0 0,1 0 16,0 0-16,0 0 15,0 0-15,-1 0 0,1 0 16,0 0-16,0 0 0,0 0 16,-1 0-16,1 0 15,0 0-15,0 0 0,0 0 16,-1 0-16,1 0 15,0 0-15,0 0 0,0 0 16,-1 0 0,1 0-16,0 0 0,0 0 15,0 0-15,-1 0 16,1 0-16,0 0 0,0 0 16,0 0-16,0 0 0,-1 0 15,1 0-15,0 0 16,0 0-16,0 0 0,-25 25 0,24-25 15,1 0-15,0 0 0,0 0 0,0 0 16,-1 0-16,1 0 16,0 0-16,0 0 0,0 0 0,-1 0 15,1 0-15,0 0 0,0 0 0,0 0 16,-1 0-16,1 0 0,0 0 0,0 0 16,0 0-16,-1 0 15,1 0-15,0 0 0,0 0 16,0 0-16,-1 0 0,1 0 15,0 0-15,0 0 0,0 0 0,-1 0 16,1 0-16,0 0 0,0 0 16,0 0-16,0 0 0,-1 0 15,1 0-15,0 0 0,0 0 16,0 0-16,-1 0 0,1 0 16,0 25-16,0-25 0,0 0 15,-1 0-15,1 0 0,0 0 0,0 0 16,0 0-16,-1 0 0,1 0 15,0 25-15,0-25 0,0 0 16,-1 0-16,1 0 0,0 0 0,0 0 16,0 0-16,-1 0 15,1 0-15,0 0 0,0 0 16,0 0-16,-1 0 0,1 0 16,0 0-16,0 0 15,0 0-15,-1 0 0,1 0 16,0 0-16,0 0 15,0 0-15,0 0 0,-1 0 16,1 0 0,0 0-16,0 0 0,0 0 15,-1 0-15,1 0 16,0 0-16,0 0 0,0 0 16,-1 0-16,1 0 15,0 0-15,0 0 16,0 0-16,-1 0 15,1 0-15,0 0 16,0 0-16,0 0 16,-1 0-1,-24-25-15,0 0 32,-24 25-32,-1 0 15</inkml:trace>
  <inkml:trace contextRef="#ctx0" brushRef="#br0" timeOffset="2938.37">10245 6251 0,'24'0'47,"1"0"-16,0 0-15,0 0-1,0 0 1,0 0 0,-1 0-16,1 0 15,0 0-15,0 0 16,0 0-16,-1 0 16,-24 25-16,25-25 0,0 0 15,0 0-15,0 0 0,-1 0 16,1 0-16,0 0 15,0 0-15,0 0 0,-1 0 16,1 0-16,0 0 0,0 0 0,0 0 16,-1 0-16,1 0 15,0 0-15,0 24 0,0-24 0,-1 0 16,1 0-16,0 0 0,0 0 16,0 0-16,-1 0 0,1 0 0,0 0 15,0 0-15,0 0 0,-1 0 16,1 0-16,0 0 0,0 0 0,0 0 15,0 0-15,-1 0 0,1 0 16,0 0-16,0 0 0,0 0 16,-1 0-16,1 0 15,0 0-15,0 0 0,0 0 16,-1 25-16,1-25 0,0 0 16,0 0-16,0 0 0,-25-25 15,24 25-15,1 0 0,0 0 16,0 0-16,0 0 0,-1 0 15,1 0-15,0 0 0,0 0 16,0 0-16,-1 0 0,1 0 16,0 0-16,-25-24 0,25 24 0,0 0 0,-1 0 15,1 0-15,0 0 0,0 0 0,0 0 16,-1 0-16,1 0 0,0 0 16,0 0-16,0 0 0,-1 0 15,1 0-15,0 0 0,0 0 16,0 0-16,0 0 0,24 0 15,-24 0-15,0 0 0,0 0 16,-1 0-16,1 0 0,0 0 16,0 0-16,0 0 0,-1 0 15,1 0-15,0 0 0,0 0 16,0 0-16,-1 0 0,1 0 16,0 0-16,0 0 0,0 0 15,-1 0-15,1 0 0,0 0 16,0 0-16,0-25 15,-1 25-15,1 0 0,0 0 16,0 0-16,0 0 0,-1 0 16,1 0-16,0 0 15,0 0-15,0 0 0,-1 0 0,1 0 16,0 0 0,0 0-16,0 0 0,0 0 0,-1 0 15,1 0-15,0 0 16,0 0-16,0 0 0,-1 0 15,1 0-15,0 0 16,0 0-16,0 0 0,-1 0 0,1 0 16,0 0-16,0 0 0,0 0 15,-1 0-15,1 0 0,0 0 16,0 0-16,0 0 16,-1 0-16,1 0 0,25 0 0,-25 0 15,-1-25-15,1 25 0,0 0 0,0 0 16,0 0-16,-1 0 15,1 0-15,25 0 0,-25 0 0,-1 0 16,1 0-16,0-25 0,0 25 16,0 0-16,0 0 0,-1 0 15,1 0-15,0 0 16,0 0-16,0 0 0,-1 0 16,1 0-16,0 0 0,0 0 0,0 0 15,-1 0-15,1 0 0,0 0 16,0 0-16,0 0 0,24 0 15,-24-25-15,0 25 0,0 0 16,-1 0-16,1 0 0,0 0 0,25 0 16,-26 0-16,1 0 0,0 0 15,25 0-15,-26 0 0,1 0 0,0 0 16,0 0-16,24-24 0,-24 24 16,25 0-16,-1 0 0,-24 0 15,0 0-15,0 0 0,25 0 16,24 0-16,-49 0 0,24 0 15,-24 0-15,25 0 0,-25 0 0,-1 0 16,1 0-16,0 0 0,0 0 0,24 24 0,-24-24 16,0 0-16,0 0 0,24 0 15,1 0-15,-25 0 0,0 0 16,-1 0-16,1 0 0,0 0 0,0 0 16,0 0-16,-1 0 0,1 0 15,0 25-15,0-25 0,0 0 16,-1 0-16,1 0 15,0 0-15,0 0 16,0 0 0,0 0-16,-1 0 15,1 0 1,0 0-16,0 0 16,-25-25-16,25 25 0,-1 0 15,1 0-15,0 0 16,0 0-16,0 0 0,-1 0 15,1 0-15,0 0 16,0 0-16,0 0 0,-1 0 0,1 0 16,0 0-16,0 0 0,24 25 15,-24-25-15,0 0 0,0 0 16,0 0-16,-1 0 0,1 0 0,0 0 0,25 0 16,-26 0-16,1 0 15,0 25-15,0-25 0,0 0 0,24 0 16,-24 0-16,0 0 0,0 0 0,0 0 15,-25 25-15,49-25 0,-24 0 16,0 0-16,0 0 0,-1 0 16,1 0-16,-25 25 0,25-25 15,0 0-15,0 0 0,-1 0 16,1 0-16,0 0 0,0 0 16,0 0-16,-1 0 15,1 24-15,0-24 0,0 0 16,0 0-16,-1 0 15,1 0-15,0 0 32,0 0-17,-25-24 17,25 24-17,-25-25 16,-25 25-15,0 0 0,25-25-16</inkml:trace>
  <inkml:trace contextRef="#ctx0" brushRef="#br0" timeOffset="4680.88">19125 5308 0,'0'-25'15,"-25"25"-15,25-24 0,-25 24 16,0 0 0,1 0-1,24 24-15,-25-24 0,25 25 16,-25-25-16,25 25 15,0 0-15,-25-25 0,25 25 0,0-1 16,-25 1-16,25 0 0,0 0 0,0 0 16,-24-1-16,24 1 0,0 0 15,0 49-15,0-49 0,0 0 16,0 0-16,0 0 0,24-1 0,-24 26 16,0-25-16,25 0 0,-25 0 0,0-1 15,25 1-15,-25 0 0,0 0 0,25 0 16,-25-1-16,0 1 0,25 0 0,-25 0 15,24-25-15,-24 25 0,25-1 16,0-24-16</inkml:trace>
  <inkml:trace contextRef="#ctx0" brushRef="#br0" timeOffset="5957.63">19373 5482 0,'0'-25'0,"0"0"0,0 0 31,0 50 0,0 0-15,25-25-16,-25 25 15,0 0-15,0-1 16,0 26-16,0-25 0,0 24 16,0-24-16,0 0 0,0 0 0,0 0 15,0-1-15,24 1 0,-24 0 0,0 0 16,0 0-16,0 0 15,0-1-15,0-48 47,0-1-47</inkml:trace>
  <inkml:trace contextRef="#ctx0" brushRef="#br0" timeOffset="6350.43">19596 5606 0,'0'25'16,"-25"-25"-16,25 24 15,-25-24-15,25 25 16,-24-25-1,-1 0 1,25 25-16,0 0 47,25-25-31,-25 25-16,24-1 15,1 1-15,-25 0 16,25-25-16,-25 25 15,25-25-15,-25 25 0,25-25 16,-25 25-16,24-25 0,1-25 16,-25 0-1,25 25 1,-25-25-16,0 0 0</inkml:trace>
  <inkml:trace contextRef="#ctx0" brushRef="#br0" timeOffset="6732.67">19720 5383 0,'0'-25'0,"0"50"31,25-25-16,-25 24-15,25-24 16,-25 25 0,24-25-16,1 0 15,-25-25 1,25 25-16,-25-24 16,0-1-16,0 0 15,-25 25 1,25-25-1,-25 25-15,1 0 32,24 25-17,0 0 17</inkml:trace>
  <inkml:trace contextRef="#ctx0" brushRef="#br0" timeOffset="6917.97">19745 5507 0,'0'24'0,"0"-48"0,25 24 16,-1 0-1,1 0-15,0 0 16,0 0-16,0 0 15,0 0-15</inkml:trace>
  <inkml:trace contextRef="#ctx0" brushRef="#br0" timeOffset="7465.3">20191 5655 0,'0'25'31,"25"-25"-16,-25 25-15,0 0 0,0 0 16,0-1-16,0 1 0,25-25 16,-25 25-16,0 0 0,0 0 0,0 0 0,0-1 15,25 1-15,-25 0 0,0 0 16,0 0-16,0-1 0,0 1 0,25 25 16,-25-25-16,0-1 0,0 1 0,0 0 15,0 0-15,0 0 16,0-1-16,0 1 0,0 0 15,0-50 17,-25 25-17,25-25-15,0 1 0</inkml:trace>
  <inkml:trace contextRef="#ctx0" brushRef="#br0" timeOffset="8401.82">20514 5730 0,'25'-25'32,"-25"50"14,0 0-30,0-1 0,0 1-1,24-25-15,-24 25 0,0 0 16,0 0-16,25-25 16,-25 25-16,0-1 15,25 1-15,-25 0 16,25-25-16,-25 25 0,25-25 15,-1 0 1,-24-25-16,25 25 16,-25-25-16,25 0 0,-25 1 15,25-1-15,-25 0 16,25 0-16,-25 0 16,0 0-1,-25 25-15,25 25 31,0 0-15,0 0-16,0 0 16,0 0-16,0-1 15,0 1-15,25-25 0,-25 25 16,24-25-16,1 0 31,-25-25-31,25 25 16,-25-25-16,0 1 0</inkml:trace>
  <inkml:trace contextRef="#ctx0" brushRef="#br0" timeOffset="8656.61">20737 5655 0,'0'-24'0,"0"-1"0,0 0 0,50 25 32,-50 25-32,24-25 15,-24 25-15,0-1 16,0 1 0,0 0-1,-24-25-15,-1 0 16</inkml:trace>
  <inkml:trace contextRef="#ctx0" brushRef="#br0" timeOffset="8839.28">20787 5184 0,'0'25'0,"-25"0"15,0 49-15,0-49 0,25 0 0,-25-25 16</inkml:trace>
  <inkml:trace contextRef="#ctx0" brushRef="#br0" timeOffset="12003.19">21134 5680 0,'0'-25'0,"0"1"16,0-1 15,25 25-15,0 0 30,-25 25-46,0-1 0,0 1 16,0 0-16,0 0 16,24 0-16,-24-1 0,0 1 15,0 0-15,25 0 16,-25 0-16,0 0 0,25-25 16,-25 24-16,0-48 31,25 24-31,-25-25 0,0 0 15,25 25-15,-25-25 0,0 0 16,0 0-16,24 1 0,-24-1 16,0 0-16,25 25 15,-25-25-15,0 0 0,25 25 0,-25-24 16,25 24-16,0-25 16,-1 25-1</inkml:trace>
  <inkml:trace contextRef="#ctx0" brushRef="#br0" timeOffset="12400.9">21531 5655 0,'-25'0'0,"25"-24"15,-25 24-15,25 24 16,-25 1-16,25 0 16,0 0-16,0 0 15,0-1-15,0 1 0,0 0 16,0 0-16,0 0 16,25-25-16,-25 25 0,25-25 0,-25 24 15,25-24-15,0 0 16,-1-24-16,1 24 15,-25-25-15,25 25 0,-25-25 16,0 0-16,0 0 0,25 0 16,-25 1-16,-25-1 0,25 0 15,0 0 1,-25 25-16,25-25 0,-25 25 16,1 0-16,-1 0 15,25-24 1,-25 24-1</inkml:trace>
  <inkml:trace contextRef="#ctx0" brushRef="#br0" timeOffset="12604.17">21531 5482 0,'0'-25'0,"0"0"0,25 75 32,-25-25-32,24-25 0,-24 24 15,0 1-15,0 0 16,0 0-16,0 0 16</inkml:trace>
  <inkml:trace contextRef="#ctx0" brushRef="#br0" timeOffset="12813.91">21729 5755 0,'25'49'31,"-25"-24"-31,0 0 16,0 0-16,0 0 0,0-1 15,25 1-15,-25 0 16,25-25-1,-25-25 1,24 0-16,-24 1 16,0-1-16</inkml:trace>
  <inkml:trace contextRef="#ctx0" brushRef="#br0" timeOffset="12984.82">21903 5581 0,'0'-25'0,"-25"25"15,25-25 1,-25 25-16,50-24 47,-25-1-47</inkml:trace>
  <inkml:trace contextRef="#ctx0" brushRef="#br0" timeOffset="13157.89">21928 5135 0,'-25'24'16,"25"1"0,-25 0-16,25 0 0,0 0 15,-25-25-15,25 49 0,0-24 0,-25 25 16,25-26-16,-24 1 0,24 0 15,0 25-15</inkml:trace>
  <inkml:trace contextRef="#ctx0" brushRef="#br0" timeOffset="14197.42">22077 5705 0,'0'-25'0,"-25"25"16,50 25 0,-25 0-1,0 0-15,0-1 16,0 1-16,0 0 0,0 0 16,0 0-16,24-25 0,-24 25 0,0-1 15,0 1-15,0-50 47,0 1-47,0-1 16,25 0-16,-25 0 0,0 0 0,25 0 15,-25 1-15,0-1 16,25 25-16,-25-50 0,25 50 0,-25-25 16,24 25-16,-24-24 0,25-1 0,0 25 15,0 0 16,-25 25-31,0-1 0,0 1 16,0 0-16,0 0 0,0 24 16,0-24-16,0 0 0,25 0 15,-25 0-15,0 0 16,24-25-16,1 0 16,0 0-16,-25-25 0,25 25 15,-25-25-15,25 25 0,-25-25 0,24 0 16,-24 0-16,25 1 0,-25-1 15,25 0-15,-25-25 0,0 26 0,25-1 16,-25 0-16,0 0 0,25-24 0,-25 24 16,0 0-16,0-25 0,0 26 0,24-1 0,-24 0 15,0 0-15,-24 0 16,24 1-16,0-1 0,-25 25 16,25-25-16,-25 25 0,0 0 15,25 25 1,0 0-16,-25-25 15,25 24-15,0 1 0,0 0 16,0 0-16,0 0 0,0-1 0,0 1 0,25 0 0,-25 49 16,0-49-16,0 0 0,0 0 15,25 49-15,-25-49 0,0 0 0,0 0 16,0 49-16,0-49 16,0 0-16,0 0 0,0-1 15,25-24-15,-25-24 16,25 24-16,-25-25 15,24 0-15,-24 0 16,25 25-16,-25-25 0,25 0 0,0 1 16,0-1-16,-1 25 31,-24 25-15,0-1-1,-24 1-15,24 0 16,0 0-16,0 0 15,0 0-15,24-25 32,1-25-32,0 0 0,0 25 15</inkml:trace>
  <inkml:trace contextRef="#ctx0" brushRef="#br0" timeOffset="14995.9">23019 5705 0,'0'-25'0,"-25"25"0,0 0 0,1 0 16,-1 25 0,0-25-16,25 25 0,-25 0 15,25-1-15,-25-24 0,25 50 16,0-25-16,0 0 15,0 0-15,0-1 0,25-24 16,0 0 0,0 0-16,0 0 15,-25-24-15,24 24 0,-24-25 0,25 0 16,-25 0-16,0 0 16,25 0-16,-25 1 15,-25 48 16,25 1-15,0 0-16,0 0 16,0 0-16,25 0 0,-25-1 15,25-24-15,0 0 16,0 0 0,-25-24-16,24-1 15,-24 0-15,25 0 16,-25 0-16,0 0 15,0 1-15,25 24 0,-25-25 16,-25 25 0,25 25-1,0-1-15,0 1 16,0 0-16,0 0 0,0 0 16,0 0-16,0-1 15,25-24-15,-25 25 0,25-25 16,0 0-1,-1-25-15,-24 1 16,25 24-16,-25-25 16,25 0-16,-25 0 0,0 0 0,25 25 15,-25-25-15,0 1 0,0-1 16,0 50 15,0-1-15,0 1-1,-25-25-15,25 25 0,0 0 0,0 0 16,0 0-16,0-1 0,0 1 16,0 0-16,25 0 0,0-25 15,-25-25 1,24 25-16,-24-25 0,0 0 16,25 1-16,-25-1 15,0 0-15</inkml:trace>
  <inkml:trace contextRef="#ctx0" brushRef="#br0" timeOffset="15334.39">23391 5407 0,'-25'0'0,"25"25"16,25 0-16,-25 0 15,25-25-15,-25 25 0,25-25 16,-25 24-16,25 1 0,-1-25 0,-24 25 16,25 0-16,-25 0 0,25-25 0,-25 24 15,25 1-15,-25 0 16,25 0-16,-25 0 0,0-1 16,24 1-16,-24 0 15,0 0-15,0 0 0,-24-25 16,24 49-16,-25-24 0,25 0 15,0 25-15,-25-50 0,0 49 16,25-24-16,-25 25 0,25-26 16,0 1-16,-24 0 0,-1 0 0</inkml:trace>
  <inkml:trace contextRef="#ctx0" brushRef="#br0" timeOffset="36839.28">20315 5829 0,'0'-25'32,"0"0"-1,0 1 16,0-1-16,0 0-15,25 25-1,0-25 16,0 50 1,0-25-32,-1 25 31,-24 0-31,25-25 16,-25 24-16,0 1 0,0 0 15,0 0-15,0 0 16,-25 0-16,25-1 0,0 1 15,-24-25-15,24 25 0,-25 0 16,25 0-16,-25-25 0,0 24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1:30:44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5408 8235 0,'-25'0'0,"0"0"47,25 25-32,-25-25 1,25 25-16,0 0 16,-24-25-16,24 24 15,0 1-15,0 0 16,0 0-16,-25-25 0,25 25 0,0-1 15,0 1-15,0 0 16,0 0-16,0 0 0,0-1 16,0 1-16,0 0 0,25 0 15,-25 0 1,24-25-16,1 0 16,0 0-16,-25-25 15,25 25-15,-25-25 0,25 25 0,-25-25 16,24 25-16,-24-25 0,25 1 0,-25-1 15,0 0-15,25 25 0,-25-25 0,0 0 16,25 1-16,-25-1 0,0 0 16,0 0-16,0 0 0,-25 25 0,25-24 0,-25-1 15,25 0-15,-25 0 16,1 25-16,-1 0 16,0 0-16,0 0 15,0 0-15,25 25 16,0 0-1,25-25-15,0 0 16</inkml:trace>
  <inkml:trace contextRef="#ctx0" brushRef="#br0" timeOffset="282.06">5681 8533 0,'-25'0'0,"25"25"0,0-1 0,-25 1 16,25 0 15,0-50-15,25 25-16,-25-25 15,0 1-15</inkml:trace>
  <inkml:trace contextRef="#ctx0" brushRef="#br0" timeOffset="646.41">5854 8210 0,'25'0'31,"-25"25"-16,0 0-15,0 0 16,-25-25-16,25 25 0,0 24 16,0-24-16,0 0 0,-25 0 15,25-1-15,0 1 0,0 0 0,0 0 0,-24-25 16,24 25-16,0-1 0,0 1 16,0 0-16,0 0 0,-25-25 0,25 25 15,0-1-15,25-24 16,-25-24-1,0-1-15,24 25 16,-24-25-16,0 0 0,0 0 16,0 1-16,25-1 0</inkml:trace>
  <inkml:trace contextRef="#ctx0" brushRef="#br0" timeOffset="1161.93">5879 8334 0,'0'-24'0,"0"48"0,0-73 0,0 24 15,25 25 1,-25-25-16,25 25 16,-25-25-16,24 25 15,-24 25 1,25-25 0,-25 25-16,0 0 15,0 0-15,0-1 16,0 1-16,0 0 15,0 0-15,-25 0 16,1-1-16,24 1 16,-25-25-16,25 25 0,-25-25 15,25 25-15,-25-25 16,50 0 15,-25-25-31,25 25 16,-25-25-16,25 25 15,-1 0-15,1 0 16,0 0 0,-25 25-16,25 0 15,-25 0 1,0-1-16,0 1 16,0 0-1,-25-25-15,25 25 0,0 0 16,-25-25-16,25 24 0,-25-24 0,25 25 15,-24-25-15,-1 25 16,0-25-16,0 0 16,25-25-1,-25 25-15,25-25 0</inkml:trace>
  <inkml:trace contextRef="#ctx0" brushRef="#br0" timeOffset="6103.2">8236 8310 0,'-25'0'0,"0"0"0,25-25 15,-25 25-15,0 0 16,0-25-16,1 25 16,-1 0-1,0 0-15,0 0 0,0 0 16,1 0-1,-1 0-15,0 0 16,0 0-16,0 0 16,1 25-16,-1-25 15,0 0-15,0 25 0,0-25 16,1 0-16,24 24 0,-25-24 0,0 0 16,0 25-1,0-25-15,1 25 0,-1-25 16,0 25-16,0-25 15,25 25-15,-25-25 0,1 0 16,24 24-16,-25-24 16,0 25-1,25 0-15,-25-25 16,25 25 0,-25-25-16,25 25 0,0-1 15,-24-24-15,24 25 16,-25-25-16,25 25 15,-25 0-15,0 0 16,25-1 0,-25-24-16,25 25 15,-24-25-15,24 25 16,0 0 0,-25-25-16,25 25 15,0-1-15,0 1 16,-25-25-16,25 25 0,0 0 15,0 0 1,0-1-16,0 1 16,0 0-1,0 0-15,25-25 16,-25 25-16,0 0 16,0-1-16,0 1 0,25 0 15,-25 0 1,0 0-16,24-25 0,-24 24 15,0 1-15,0 0 16,25 0-16,-25 0 0,0-1 16,0 1-16,0 0 15,0 0-15,0 0 0,0-1 16,25-24-16,-25 25 16,0 0-16,0 0 15,25 0-15,-25-1 16,0 1-1,25-25-15,-25 25 0,24 0 16,1-25-16,-25 25 16,25-1-16,0 1 15,-25 0-15,25-25 16,-25 25-16,24-25 0,1 25 16,0-25-16,-25 24 0,25-24 15,0 25-15,-1-25 0,1 25 16,0-25-16,-25 25 0,25-25 15,-25 25-15,25-25 16,-25 24-16,24-24 0,-24 25 16,25-25-16,0 0 0,-25 25 0,25-25 15,0 0-15,-1 0 16,1-25-16,0 25 0,0 0 16,0 0-16,-1 0 15,1 0 1,0 0-16,0 0 0,0 0 15,-1 0-15,1 0 0,0 0 16,0 0 0,0 0-16,0 0 15,-1 0-15,1-25 16,0 25-16,0 0 16,-25-24-1,25 24-15,-1-25 0,1 25 16,0-50-16,0 25 15,0 1-15,-25-1 0,24 25 0,-24-25 16,25 25-16,-25-25 0,25-24 16,0 24-16,0 25 0,-25-25 0,24 0 15,-24 0-15,25 25 0,-25-24 16,25-1-16,-25 0 16,25 0-16,-25 0 0,0 1 15,25 24-15,-25-25 0,0 0 16,0 0-16,0 0 0,24 1 15,-24-1-15,0 0 0,0 0 0,0 0 16,0 1-16,0-1 0,0 0 16,0 0-16,0 0 15,0 1-15,0-1 0,-24 0 16,24 0-16,0 0 0,0 0 0,0 1 16,0-1-16,-25 0 15,25 0-15,0 0 0,-25 1 16,25-1-16,0 0 15,-25 25-15,25-25 0,0 0 16,-25 25-16,25-24 0,0-1 16,-24 0-16,24 0 0,-25 25 15,25-25-15,-25 1 0,25-1 16,-25 0-16,0 0 0,1 0 16,24 1-16,-50-26 0,25 25 15,0 0-15,1 25 16,-26-24-16,25 24 0,-24-25 15,24 25-15</inkml:trace>
  <inkml:trace contextRef="#ctx0" brushRef="#br0" timeOffset="11049.43">22449 8334 0,'0'-24'15,"-25"24"1,0-25 15,0 25-15,0 0-1,1 0 1,-1 0 0,0 0-1,0 0-15,0 0 0,1 0 16,-1 0-16,0 0 15,0 25 1,0-25-16,1 0 16,-1 0-16,25 24 15,-25-24-15,0 0 16,25 25-16,-25-25 0,0 25 16,1-25-1,24 25-15,-25-25 0,25 25 16,-25-25-16,0 0 15,25 24-15,-25-24 0,1 25 16,-1-25-16,25 25 16,-25-25-16,25 25 0,-25-25 15,25 25-15,-25-25 16,25 24-16,-24-24 0,24 25 16,-25-25-1,25 25-15,-25-25 16,25 25-16,0 0 15,-25-25-15,25 24 0,-25-24 16,25 25-16,0 0 0,-24-25 16,24 25-16,0 0 15,0-1-15,-25 1 16,25 0-16,0 0 16,0 0-16,-25-25 15,25 24-15,0 1 0,0 0 16,0 0-16,0 0 15,0 0-15,-25-25 0,25 24 16,0 1-16,0 0 0,25-25 16,-25 25-16,0 0 0,0-1 15,0 1 1,0 0-16,0 0 16,0 0-16,0-1 15,0 1-15,25-25 16,-25 25-16,0 0 0,0 0 15,0-1-15,25-24 16,-25 25-16,0 0 0,24 0 16,-24 0-1,25-25-15,-25 24 0,0 1 16,25-25-16,-25 25 0,0 0 16,25-25-16,-25 25 15,25-25-15,-25 24 0,24-24 16,1 25-16,0-25 15,0 0-15,-25 25 0,25-25 0,-1 0 16,-24 25-16,25-25 0,0 0 16,0 25-16,0-25 0,-1 0 0,-24 24 15,25-24-15,0 0 0,0 25 0,0-25 16,0 25-16,-1-25 16,1 0-16,-25 25 0,25-25 0,0 0 15,0 0-15,-1 25 0,1-25 16,0 0-16,0 0 0,0 0 15,-1 24-15,1-24 0,0 0 16,0 0-16,0 0 16,-1 0-16,1 25 0,0-25 15,0 0-15,0 0 0,-1 0 16,1 0-16,-25-25 0,25 25 16,0 0-16,0 0 15,-1 0-15,1 0 0,0-24 16,0 24-16,0 0 0,-1 0 15,1-25-15,0 25 0,-25-25 16,25 25-16,0 0 0,-1-25 16,1 25-16,0-25 0,0 25 15,0-24-15,0 24 16,-25-25-16,24 25 0,-24-25 0,25 25 16,-25-25-16,25 25 0,0-25 15,-25 1-15,25-1 0,-1 0 16,-24 0-1,25 0-15,-25 1 0,0-1 0,25 0 16,-25 0-16,0 0 16,0 1-16,25 24 0,-25-25 15,0 0-15,0 0 0,0 0 0,0 1 16,0-1-16,0 0 0,-25 0 16,25 0-16,0 1 0,0-1 15,0 0-15,0 0 0,0 0 16,0 1-16,-25 24 0,25-25 0,0 0 15,0 0-15,0 0 16,0 0-16,-25 1 0,25-1 16,0 0-16,-24 25 15,24-25-15,0 0 0,-25 1 16,25-1-16,0 0 16,-25 25-16,25-25 0,0 0 15,-25 1 1,25-1-16,-25 25 15,25-25 1,-24 0-16,24 0 16,-25 1-1,25-1 1,-25 25-16,25-25 16,-25 25-16,25-25 0,-25 25 0,0 0 15,25-25-15,-24 25 16,-1-24-16,0 24 0,0-25 15,0 25-15,1 0 0,24-25 0,-25 25 16,0 0-16,0 0 0,-24-25 16,-1 25-16,0-25 0,26 25 15,-26 0-15,-24-24 0,24 24 0,25-25 16,-24 25-16</inkml:trace>
  <inkml:trace contextRef="#ctx0" brushRef="#br0" timeOffset="41848.28">18926 9971 0,'-24'-24'0,"24"-1"0,-25 25 0,25-25 16,-25 25-16,0 0 15,0-25-15,0 25 16,1 0 0,-1 0-16,0 0 15,0 0-15,0 0 16,1 0-16,-1 0 0,0 0 16,0 0-1,0 0-15,1 0 0,24 25 16,-25-25-16,0 0 0,0 0 0,25 25 15,-25-25-15,1 0 16,-26 25-16,25-25 0,0 24 16,1-24-16,-1 25 0,0-25 15,0 0-15,25 25 0,-25-25 16,1 0-16,24 25 0,-25-25 0,0 25 16,0-25-16,25 25 0,-25-25 15,1 0-15,24 24 0,-25-24 0,0 25 16,0-25-16,25 25 0,-25-25 0,25 25 15,-24-25-15,-1 25 16,0-25-16,25 24 0,-25-24 0,25 25 0,-25-25 16,1 25-16,-1 0 15,25 0-15,-25-25 0,25 24 16,-25 1 0,25 0-16,-25 0 15,25 0-15,-25-25 0,25 24 0,-24 1 16,24 0-16,-25 0 0,25 0 15,-25-1-15,25 1 16,0 0-16,-25-25 16,25 25-16,0 0 0,0-1 0,0 1 15,-25-25-15,25 25 0,0 0 16,0 0-16,0-1 0,0 1 16,0 0-16,0 0 0,-24 0 15,24-1-15,0 1 16,0 25-16,0-25 0,0-1 15,0 1-15,0 0 0,0 0 16,24-25-16,-24 25 0,0 0 0,0-1 16,0 1-16,0 0 15,0 0-15,0 0 0,25-1 16,-25 1-16,0 0 16,0 0-1,25 0-15,-25-1 0,0 1 16,0 0-16,25-25 15,-25 25-15,0 0 0,0-1 16,25-24-16,-25 25 0,0 0 16,24-25-16,-24 25 0,25 0 15,-25-1 1,25 1-16,-25 0 0,25-25 16,-25 25-16,25-25 0,-25 25 15,25-1-15,-1 1 0,-24 0 16,25-25-16,-25 25 15,25-25-15,-25 25 0,25-25 16,-25 24-16,25 1 0,-1-25 16,-24 25-16,25-25 15,-25 25-15,25-25 0,-25 25 16,25-25-16,-25 24 16,25-24-16,-25 25 0,24-25 0,1 25 15,0-25 1,-25 25-16,25-25 15,-25 25-15,25-25 0,-1 0 16,-24 25-16,25-25 0,0 24 16,0-24-16,-25 25 0,25-25 15,-1 0-15,1 0 0,-25 25 16,25-25-16,0 0 16,0 25-16,-1-25 0,1 0 15,25 25-15,-25-25 0,-1 0 16,1 24-16,0-24 0,0 0 15,49 0-15,-49 25 16,0-25-16,0 0 0,-1 0 16,1 0-16,25 0 0,-25 0 15,0 0-15,-1 0 0,1 25 0,0-25 16,0 0-16,0 0 0,-1-25 16,1 25-16,0 0 0,0 0 0,0 0 15,-1 0-15,1 0 0,0 0 16,0-25-16,0 25 0,24 0 15,-24 0-15,0 0 0,-25-24 16,25 24-16,-1 0 0,1 0 16,0 0-16,0-25 0,0 25 0,-1 0 15,1 0-15,0 0 0,-25-25 0,25 25 16,24-25-16,1 25 16,-25 0-16,-25-25 0,25 25 15,-1 0-15,1-24 0,0 24 0,0-25 16,0 25-16,0-25 15,-1 25-15,1 0 0,-25-25 16,25 25-16,0-25 16,0 25-16,-25-25 0,24 25 15,-24-24-15,25 24 0,0-25 0,0 0 16,-25 0-16,25 25 16,-25-25-16,24 25 0,-24-24 15,25-1-15,0 0 16,-25 0-16,25 0 0,-25 1 15,0-1-15,0 0 16,25 25-16,-25-25 0,0-24 16,0 24-16,0 0 15,0 0-15,0 0 0,24 1 16,-24-1-16,0 0 0,0 0 16,0 0-16,0 1 0,0-26 15,0 25-15,-24 0 16,24 1-16,0-1 0,0 0 15,0 0-15,0 0 0,0 1 16,-25-1-16,25 0 0,0 0 16,0 0-16,0 0 0,0 1 15,0-1-15,0 0 0,0 0 16,-25 25-16,25-49 0,0 24 16,0-25-16,-25 25 0,25 1 15,0-1-15,-25 0 16,25 0-16,0 0 15,-24 1-15,24-1 0,0 0 16,-25 25-16,25-25 16,0 0-16,-25 25 0,25-24 15,0-1-15,-25 25 0,25-25 0,-25 0 16,25 0-16,-24 25 16,24-24-16,-25 24 0,25-25 15,-25 0-15,0 0 0,25 0 16,-25 25-16,25-24 15,-24 24-15,24-25 0,-25 25 16,25-25-16,-25 25 0,25-25 16,0 0-16,-25 25 15,25-24-15,-25 24 0,25-25 0,-25 25 16,25-25-16,-24 25 0,24-25 0,-25 25 16,0-25-16,0 25 0,0-24 15,1-1-15,-1 25 0,0-25 16,0 25-16,25-25 0,-25 0 0,1 25 15,-1 0-15,25-25 0,-50 1 16,1-1-16,24 0 0,0 0 16,0 0-16,0 25 0,-49-49 15,49 24-15,0 0 0,1 25 0,-100-49 16,74 49-16,0 0 16,1 0-16,-1 0 0,0 0 15,26 0-15,-1 0 0,0 0 0,0 0 0,0 24 16,-49-24-16,49 25 15</inkml:trace>
  <inkml:trace contextRef="#ctx0" brushRef="#br0" timeOffset="42926.98">19447 11733 0,'0'-25'0,"-25"25"0,25-25 15,25 25 32,0 0-47,0 0 16,0 0-16,-1 0 0,26 0 16,-25 0-16,0 0 0,-1 0 15,1 0-15,0 0 0,0 0 0,0 0 0,24 25 16,-24-25-16,0 0 0,0 0 0,24 0 15,-24 0-15,0 0 0,0 0 16,0-25-16,-1 25 16,-48 0-1,24-25-15,-25 25 0,0 0 16,0 0-16,0 0 0</inkml:trace>
  <inkml:trace contextRef="#ctx0" brushRef="#br0" timeOffset="43288.78">19373 11857 0,'0'-25'16,"25"25"-16,-25-25 15,24 25-15,1 0 16,0 0-16,0-25 16,0 25-16,-1 0 15,1 0-15,0 0 0,0 0 16,0 0-16,-1 25 0,1-25 0,0 0 0,0 0 16,0 0-16,-1 0 0,1 0 15,0 0-15,0 0 0,0 0 16,0 0-16,24 0 0,-24 0 15,-50 0 32,0 0-47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1:31:49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9153 5655 0,'99'0'16,"-74"0"-16,0 0 0,0 0 0,0 0 0,0 0 16,-1 0-16,1 0 0,0 0 15,-25 25-15,25-25 0,0 0 16,-1 0-16,1 0 0,0 0 16,0 0-16,0 0 0,-1 0 15,1 0-15,0 0 0,0 0 16,0 0-16,-1 0 0,1 0 15,0 0-15,0 0 16,0 0-16,-1 0 0,1 0 0,0 0 16,0 0-16,0 0 0,-1 0 0,1 0 15,0 0-15,0 0 16,0 0-16,-1 0 0,1 0 16,0 0-16,0 0 0,0 0 15,-1 0-15,1 0 16,0 0-16,0 0 0,0 0 15,0 0-15,-1 0 0,1 0 16,-25-25-16,25 25 0,0 0 0,0 0 16,-1 0-16,1 0 15,0 0-15,0 0 16,0 0-16,-1 0 0,1 0 16,25 0-16,-25 0 15,-1 0-15,1 0 0,0 0 16,0 0-16,0 0 0,-1 0 15,1-24-15,0 24 0,0 0 16,0 0-16,-1 0 0,1 0 16,0 0-16,0 0 0,0 0 15,-1 0-15,1 0 0,0 0 16,0 0-16,0 0 16,-1 0-16,1 0 0,0 0 0,0 0 15,0 0-15,0 0 0,-1 0 16,1 0-16,0 0 0,0 0 15,0 0-15,-1 0 0,26 0 0,-25 0 16,0 0-16,-1 0 0,1 0 16,0 0-16,0 0 0,0 0 0,-1 0 15,1 0-15,0 0 0,0 0 0,0 0 16,-1 24-16,1-24 0,0 0 16,0 0-16,0 0 0,-1 0 0,1 0 0,0 0 15,0 0-15,0 0 0,-1 0 0,1-24 16,50 24-16,-26 0 15,-24 0-15,0 24 0,0-24 0,-1 0 16,1 0-16,25 0 0,-25 0 0,0 0 16,24 0-16,-24 0 0,0 0 0,0 0 15,-1 0-15,51 0 0,-50 0 16,-1 0-16,26 0 0,0 25 16,-26-25-16,1 0 0,0 0 0,74 0 15,-74 0-15,49 0 0,-49 0 16,25 0-16,24 0 0,-49 0 15,0 0-15,0 0 0,-1 0 0,76 0 16,-75 0-16,49 0 0,-49 0 16,24 25-16,1-25 0,0 0 0,-26 0 15,1 0-15,0 0 16,49 0-16,-24 0 0,49 0 0,-74 0 0,25 0 16,-26 0-16,51 0 0,-50 0 15,-1 25-15,51-25 0,-26 0 16,51 0-16,-75 0 0,-1 0 15,1 0-15,50 0 0,-26 0 16,1 0-16,-1 0 0,-24 0 0,0 0 16,0 0-16,24 0 0,-24 0 0,0 0 15,0 0-15,0 0 0,74 0 16,-74 0-16,-1 0 0,26 0 0,0 0 16,-26 0-16,1 0 0,25 0 0,-25 0 15,-1 0-15,1 0 0,25 0 16,-25 0-16,-1 0 0,51 0 15,-50 0-15,0 0 0,-1 0 0,1 0 16,25-25-16,-25 25 0,-1 0 0,26 0 16,-25 0-16,24 0 15,-24 0-15,0 0 0,0 0 0,0 0 0,-1 0 16,1 0-16,0 0 0,0 0 0,0 0 0,49 0 16,-49 0-16,24 0 15,1 0-15,-25 0 0,0 0 0,-1 0 16,51 0-16,-50 0 0,-1 0 15,1 0-15,0 0 0,0 0 0,0 0 0,0 0 0,-1 0 16,1 0-16,25 0 0,-25 0 0,-1 0 16,26 0-16,-25 0 0,0 0 15,-1 0-15,1 0 0,25 0 0,-25 0 16,-1 0-16,26 0 0,-25 0 0,0 25 16,-1-25-16,1 0 0,0 0 15,25 0-15,-26 0 0,1 0 16,0 0-16,0 0 0,0 0 0,-1 0 0,1 0 15,0 0-15,0 0 0,0 0 16,-1 0-16,1 0 0,0 0 16,0 0-16,0 0 15,0 0-15,-1 0 0,1 0 16,0 0-16,0 0 16,-25-25-16,25 25 15,-1 0-15,1 0 16,0 0-16,0 0 15,0-25-15,-1 25 16,1 0-16,0 0 16,0 0-16,0 0 0,-1 0 0,-24-25 15,25 25-15,0 0 0,0 0 0,0 0 16,-1 0-16,1 0 16,0 0-16,25 0 0,-1 0 0,-24 0 15,0 0-15,0 0 0,-1 0 0,1 0 16,0 0-16,0 0 0,0 0 15,-1 0-15,1 0 0,0 0 16,0 0-16,0 0 16,-50 0-16,25-24 15,-25-1-15</inkml:trace>
  <inkml:trace contextRef="#ctx0" brushRef="#br0" timeOffset="1240.28">17240 5904 0,'-25'24'0,"-25"1"0,1 50 0,-1 98 32,50-148-32,0 0 15,0 0-15,0-1 0,0 1 16,0 0-16,0 0 0,25 24 0,-25 1 15,0-25-15,25-25 0,-25 25 16,0-1-16,24-24 0,-24 25 0,25-25 16,0 0-16</inkml:trace>
  <inkml:trace contextRef="#ctx0" brushRef="#br0" timeOffset="1635.06">17488 5978 0,'-25'0'31,"50"25"-31,-25 0 16,0-1-16,0 1 15,0 0-15,0 0 0,0 0 0,0-1 0,0 1 16,0 25-16,0-25 0,24 24 15,-24-24-15,0 0 0,0 0 0,0-1 16,0 1-16,0 0 0,0 0 16,0 0-16,0-50 15</inkml:trace>
  <inkml:trace contextRef="#ctx0" brushRef="#br0" timeOffset="1961.87">17686 6152 0,'0'-25'16,"-25"25"0,0 0-16,1 0 15,-1 0 1,25 25-1,-25-25-15,25 24 16,0 1-16,0 0 16,0 0-16,0 0 15,25-25-15,-25 49 16,25-24-16,-25 0 0,24-25 16,-24 25-16,25-25 0,-25 24 0,25-24 15,0 0-15,0 0 0,0 0 16,-1 0-16,1 0 15,-25-24-15,25 24 0,-25-25 16</inkml:trace>
  <inkml:trace contextRef="#ctx0" brushRef="#br0" timeOffset="2577.52">17934 5953 0,'-25'-25'0,"25"1"0,-24 24 16,24 24-16,0 1 16,0 0-16,0 0 15,0 0-15,0 24 0,0-24 16,-25 49-16,25-49 0,0 0 16,0 0-16,0 24 0,0-24 0,0 0 15,0 0-15,0 0 16,25-25-16,-25 24 0,0 1 15,24-25-15,-24-25 16,25 1 0,0-1-16,-25 0 15,0 0-15,25 25 0,-25-25 0,0 1 0,25-1 16,-25 0-16,24 25 0,-24-25 16,0 50 15,0 0-31,0 0 15,25-1-15,-25 1 16,0 0-16,0 0 0,0 0 16,25-25-16,-25 24 15,0 1-15,25-25 0,0 0 16,-1 0 0,-24-25-1,25 1-15,0-1 0,-25 0 16,25 25-16,-25-25 15,0 0 1,0 50 0,0 0-1,0 0-15,0 0 16,0-1-16,25-24 16,-25 25-16,24-25 15,1 0 1,-25-25-16,25 25 0,-25-24 0,25-1 15</inkml:trace>
  <inkml:trace contextRef="#ctx0" brushRef="#br0" timeOffset="2727.44">18331 6152 0,'0'-25'0,"-25"0"15,50 25 1,-25-25 15,25 25-31</inkml:trace>
  <inkml:trace contextRef="#ctx0" brushRef="#br0" timeOffset="2913.33">18381 5804 0,'-50'0'16,"25"25"-1,25 0-15,-25-25 16,25 25-16,-24 0 0,-1-1 0,25 1 16,-25-25-16,25 25 0,0 0 0</inkml:trace>
  <inkml:trace contextRef="#ctx0" brushRef="#br0" timeOffset="3611.93">18827 5928 0,'-25'-24'0,"50"-1"16,-25 50 0,0-1-1,0 1-15,0 0 0,0 0 0,0 0 16,0-1-16,0 1 0,0 0 0,0 25 0,0 24 15,0-24-15,0-1 16,0-24-16,0 0 0,0 0 0,0 24 16,0-24-16,0 0 0,0 0 15,0-50 1,0 0 0,0 0-16,0 0 0,0 1 15,0-26-15,0 25 0,0 0 16,0 1-16,0-1 0,0 0 15,0 0-15,25 25 0,-25-25 16,25 25-16,-25-24 16,25 24-16,-1 0 0,1 0 15,0-25-15,0 25 16,0 0-16,-1 0 16,-24-25-16,25 25 0,0 0 0,-25-25 15,25 25-15,-25-25 0,25 25 16,-25-24-16,0-1 15,0 0-15,0 0 16,-25 25-16,25-25 0,0 1 16,-25 24-16,0 24 31,25 1-31,0 0 16,0 0-16,-25 0 0,25-1 0,0 1 15,0 25-15,0-25 0,0-1 16,0 26-16,0-25 0,25 0 0,-25-1 15,0 1-15,0 0 0,25 0 0,-25 0 0,25-1 16,0 1-16,-1-25 16,1 0-16</inkml:trace>
  <inkml:trace contextRef="#ctx0" brushRef="#br0" timeOffset="4093.65">19323 6375 0,'-25'-25'0,"1"0"16,24 0-16,24 1 31,1 24-31,0 0 15,0 0-15,-25 24 0,0 1 16,0 0-16,0 0 16,-25 0-16,25-1 0,0 1 15,-25-25-15,0 50 16,25-25-16,-24-1 0,-1-24 0,25 25 0,-25-25 16,25 25-16,-25-25 0,0 25 0,1-25 15,24-25 16,24 0-15,1 25-16,-25-25 0,25 25 16,0 0-16,0 0 0,-1 0 15,-24 25-15,25-25 0,0 0 16,0 25-16,0-25 0,-25 25 16,24-25-16,1 0 0,0 0 15,0 0-15,0 0 16,-1 0-16,-24-25 0,25 25 15,0-25-15,-25 0 0,25 25 0,-25-24 16,25-1-16</inkml:trace>
  <inkml:trace contextRef="#ctx0" brushRef="#br0" timeOffset="4357.5">19844 5804 0,'0'-25'0,"-25"25"0,50 0 31,-25 25-31,25 0 16,-25 0-16,25 0 0,-25 0 0,0-1 16,0 1-16,25 0 0,-25 0 0,0 0 0,0-1 0,24 51 15,-24-50-15,0 24 0,0 26 16,0-51-16,-24 1 0,24 0 0,-25 25 15,0-1-15,25-24 0,-25 0 0,0 0 16,0-1-16,-49 51 0,0-26 16</inkml:trace>
  <inkml:trace contextRef="#ctx0" brushRef="#br0" timeOffset="29286">8310 11906 0,'-25'0'0,"0"0"16,1 0-1,48 0 48,1 0-32,0 0-15,0 0-16,0 0 15,-1 0-15,1 0 16,0 0-16,0 0 0,0 0 15,-25 25-15,24-25 0,1 0 16,0 0-16,0 0 16,0 0-16,-1 0 0,1 0 31,-25 25-31,-25 0 16,1-1-1,-1 1 1,0 0-16,0-25 0,25 50 15,-25-50-15,25 24 0,-24-24 0,24 25 0,-50 0 16,50 0-16,-25-25 0,0 25 16,25 0-16,-24-1 0,-1 26 15,0-50-15,25 25 0,-25-25 16,25 25-16,0-1 0,0 1 16,-25-25-16,25 25 15,25-25-15,-25 25 16,25-25-16,0 0 15,0 25-15,-1-25 16,1 0-16,0-25 16,0 25-16,0 0 0,-1 0 15,1 0-15,0 0 16,-25-25-16,25 25 16,-25-25-16</inkml:trace>
  <inkml:trace contextRef="#ctx0" brushRef="#br0" timeOffset="29527.93">8236 12204 0,'-25'0'16,"50"0"-1,-1 0 1,1 0-16,0 0 0,0 0 16,0 0-16,-1 0 0,1 0 15,-25-25-15,25 25 0,25 0 0,-1 0 16,-24 0-16,0-25 0,0 25 16,-1 0-16</inkml:trace>
  <inkml:trace contextRef="#ctx0" brushRef="#br0" timeOffset="30000.94">8831 12204 0,'0'-25'15,"-25"25"-15,25 25 16,0 0 0,0 0-16,0-1 15,0 1-15,0 0 0,0 0 16,0 0-16,0-1 16,0 1-16,0 0 0,0-50 46,25 25-46,-25-25 0,0 1 16,25-1-16,-25 0 0,24 25 0,-24-25 16,0 0-16,25 25 0,-25-24 0,0-1 15,25 25-15,-25-25 0,25 25 16,0 0-16,-25 25 16,24-25-16,-24 25 0,25-1 15,-25 1-15,0 0 16,0 0-16,0 0 0,0-1 15,0 1-15,0 0 16,25-25-16,-25-25 16,25 25-16,-25-25 15</inkml:trace>
  <inkml:trace contextRef="#ctx0" brushRef="#br0" timeOffset="30253.77">9401 12278 0,'-24'25'16,"73"0"0,-24-25-1,0 0-15,0 0 0,-1 0 16,1 0-16,0 0 0,0 0 15,0 0-15,-1-25 16,1 25 0,-25-25-1</inkml:trace>
  <inkml:trace contextRef="#ctx0" brushRef="#br0" timeOffset="30420.94">9575 12179 0,'-25'0'16,"50"0"-16,-25 25 0,0 0 0,0 0 15,0-1-15,0 1 0,0 0 16,0 25-16,0-26 0,0 1 16,0 0-16,0 0 0,0 0 0,-25-1 15</inkml:trace>
  <inkml:trace contextRef="#ctx0" brushRef="#br0" timeOffset="31234.6">10642 12105 0,'0'24'0,"-25"26"15,50 0-15,-25-25 0,0-1 16,0 26-16,0-25 0,0 0 16,0 24-16,0-24 0,0 0 15,0 0-15,0-1 16,0 1-16,0 0 0,-25-50 31,25 0-31,0 1 16</inkml:trace>
  <inkml:trace contextRef="#ctx0" brushRef="#br0" timeOffset="31386.03">10642 12303 0,'24'-25'15,"1"25"-15,0 0 0,0 0 0,0 0 16,-1 0-16,-24-24 0,25 24 16,0 0-16,0-25 0,0 25 15,-25-25-15,24 25 16</inkml:trace>
  <inkml:trace contextRef="#ctx0" brushRef="#br0" timeOffset="31610.3">10939 12005 0,'-25'0'0,"50"100"31,-25-76-31,0 1 16,0 0-16,0 0 0,0 25 0,0-26 15,0 1-15,0 0 0,0 0 0,0 0 16,0-1-16,0 1 0,25 0 15,-25 0-15,25-25 16,-25-25 0,25 0-16</inkml:trace>
  <inkml:trace contextRef="#ctx0" brushRef="#br0" timeOffset="32150.87">11212 12204 0,'0'-25'16,"0"50"-16,-25-50 0,25 0 0,0 0 16,0 1-16,0-1 15,-25 25 17,25 25-17,0-1-15,-24 1 16,24 0-16,0 0 0,-25-25 15,25 25-15,0 0 0,0-1 0,0 1 16,0 25-16,0-25 0,25 24 16,-25-24-16,0 0 0,24 0 15,-24-1-15,25-24 0,-25 25 0,25-25 16,0 25-16,0-25 16,-1-25-16,1 25 0,0-25 15,0 1-15,0-1 0,0 0 16,-1-25-16,-24 26 0,25-1 15,-25-25-15,25 25 0,-25 1 16,0-26-16,0 25 16,0 0-16,0 0 0,-25 25 15,25-24-15,-25 24 16,25 24-16,-24-24 16,24 25-16,-25-25 0,25 25 0,0 0 15,0 0-15,0 24 16,0-24-16,0 0 0,0 0 15,0 0-15,0-1 0,0 1 0,25 0 16,-25 0-16,0 0 0,24-25 0,-24 24 16,25 1-16,0-25 15,-25 25-15,25-25 0,0 0 16,-1 0-16,-24-25 0,25 25 0,0 0 0,-25-25 0</inkml:trace>
  <inkml:trace contextRef="#ctx0" brushRef="#br0" timeOffset="32440.07">12130 12427 0,'25'0'0,"-1"0"16,1 0-16,0 0 15,0 0-15,0 0 16,-1 0-16,1 0 16,0-25-16,0 25 0,0 0 15,-1 0-15,1 0 0,0 0 16,0-24-16,0 24 16,0 0-16</inkml:trace>
  <inkml:trace contextRef="#ctx0" brushRef="#br0" timeOffset="32691.12">12527 12204 0,'25'0'0,"-25"25"16,24 0-16,1-1 0,0-24 16,-25 25-16,25 0 15,-25 0-15,25-25 16,-25 25-16,0-1 0,-25 1 16,25 0-16,-25 0 0,0 24 15,0-49-15,1 25 0,-1-25 16,0 25-16</inkml:trace>
  <inkml:trace contextRef="#ctx0" brushRef="#br0" timeOffset="33356.76">13296 12030 0,'-25'-25'0,"0"25"16,25-24-1,25 24 1,0 0-16,-1 0 16,1 0-16,0 0 0,0 0 15,0 0-15,-1 0 0,1 0 16,0 24 0,-25 1-16,0 0 0,25-25 0,-25 25 15,-25 0-15,25-1 16,0 1-16,0 0 0,-25-25 0,25 25 0,-25 0 15,25 0-15,-24-1 0,-1 1 16,0 25-16,0-25 16,0-1-16,25 1 15,-24-25-15,24 25 16,0 0-16,24-25 16,-24 25-16,25-25 15,0 0-15,0 0 16,0 0-16,-1 0 15,-24-25-15,25 25 16,0-25-16</inkml:trace>
  <inkml:trace contextRef="#ctx0" brushRef="#br0" timeOffset="33591.93">13172 12278 0,'-50'0'0,"75"0"16,0 0 0,-1 0-16,1 0 0,0 0 15,0 0-15,0 0 0,-1 0 0,1 0 16,0 0-16,0 0 0,0-24 0,-1 24 0,1 0 15,0 0-15,0-25 0,0 25 16</inkml:trace>
  <inkml:trace contextRef="#ctx0" brushRef="#br0" timeOffset="34023.46">13742 12179 0,'-25'0'16,"1"0"0,24 25-1,0 0 1,0 0-16,0-1 16,0 1-16,0 0 0,0 0 15,0 0-15,0-1 16,0 1-16,0 0 15,0-50 1,24 25 0,-24-25-16,0 1 15,25 24-15,-25-25 0,0 0 16,25 0-16,0 0 16,-25 1-16,25 24 0,-1 0 15,1 0 1,-25 24-16,0 1 15,25-25-15,-25 25 0,0 0 16,0 0-16,0-1 16,0 1-16,25 0 15,-25-50 1,25 25-16,-25-25 16</inkml:trace>
  <inkml:trace contextRef="#ctx0" brushRef="#br0" timeOffset="34574.53">14213 11981 0,'-24'0'16,"-1"0"-16,0 0 0,-25 24 31,50 1-31,0 0 0,-24-25 0,24 25 16,0 0-16,0-1 15,0 1-15,0 0 0,0 0 0,0 0 0,0 0 16,0-1-16,0 1 0,0 0 0,0 0 16,24 0-16,-24-1 0,0 1 15,25-25-15,-25 25 0,25-25 0,0 0 16,0 0-16,-1 0 15,-24-25-15,25 25 0,0-25 16,0 1-16,0-1 16,-25 0-16,24 0 0,1-24 15,-25 24-15,0 0 0,25 0 16,-25 0-16,0 0 0,25 1 0,-25-26 16,0 0-16,0 26 15,0-1-15,0 0 0,-25 25 16,25 25-1,-25-25-15,25 25 16,0-1-16,-25 1 0,25 0 16,0 0-16,0 0 0,0-1 0,0 1 0,0 0 15,0 0-15,0 49 16,0-49-16,0 0 0,0 25 0,0-26 16,25 1-16,-25 0 0,0 0 15,25-25-15,-25 25 0,25-25 0,0 0 16,-25-25-16,24 25 15</inkml:trace>
  <inkml:trace contextRef="#ctx0" brushRef="#br0" timeOffset="34921.01">14536 12378 0,'25'0'0,"-25"-25"0,25 25 0,-1 0 0,1 0 16,0 25 0,-25-1-1,0 1-15,0 0 16,-25 0-16,0 0 16,1-1-16,24 1 15,-25-25-15,25 25 0,-25 0 16,0-25-16,25 25 0,-25-25 15,25 24 1,25-24 0,0 25-1,0-50-15,0 25 16,-1 0-16,1 0 0,0 0 16,-25-24-16,25 24 0,0 0 15,-25-25-15,24 25 0</inkml:trace>
  <inkml:trace contextRef="#ctx0" brushRef="#br0" timeOffset="35320.96">15255 12328 0,'0'-25'31,"0"50"-31,25-25 16,0 0-16,0 0 16,-1 0-1,1 0-15,-25-25 0,25 25 0,0 0 16,0 0-16,-1 0 0,1 0 16,-25-25-16,25 25 15,0 0-15,-25-24 0,0-1 16</inkml:trace>
  <inkml:trace contextRef="#ctx0" brushRef="#br0" timeOffset="35515.9">15454 12105 0,'0'74'31,"0"-49"-31,0 0 0,0 0 16,0-1-16,0 1 0,0 0 16,0 0-16,0 0 0,0-1 15,0 1-15,24-25 16</inkml:trace>
  <inkml:trace contextRef="#ctx0" brushRef="#br0" timeOffset="36255.85">16396 12030 0,'-25'0'0,"25"50"31,0-25-31,0-1 0,0 1 16,0 0-16,0 0 0,0 0 0,0 0 0,0-1 15,0 1-15,0 0 0,0 0 0,0 0 0,0-1 16,25 26-16,-25-25 0,0 0 16,0-1-16,0 1 15,-25-25-15,25-25 31,0 1-31,0-1 16,0 0-16,0 0 16,0 0-16,0 1 0,25 24 15,-25-25-15,25 0 0,-25 0 16,25 25-16,0 0 0,-25-25 16,24 25-16,-24-24 0,25 24 0,0-25 15,0 25 1,-25-25-16,25 25 0,-25-25 0,0 0 15,24 25-15,-24-25 16,0 1 0,0-1-16,0 0 0,0 0 15,-24 25-15,-1 0 32,25 25-32,0 0 15,0 0-15,0-1 0,0 26 16,25-25-16,-25 0 0,0 0 15,0-1-15,0 26 0,24-25 16,-24 0-16,0-1 0,0 1 0,25 0 16,-25 0-1,25-25-15</inkml:trace>
  <inkml:trace contextRef="#ctx0" brushRef="#br0" timeOffset="36587.44">16719 12452 0,'0'-25'16,"25"25"-16,-1 0 0,1 0 15,0 0 1,-25 25 0,25 0-1,-50 0-15,25-1 16,0 1-16,-25-25 15,25 25-15,-25-25 16,25 25-16,-24 0 0,24-1 16,-25-24-16,25 25 0,-25 0 15,25 0 1,25-25-16,-25 25 16,25-50-1,-1 25-15,1 0 0,0 0 16,-25-25-16,25 25 0,0-25 0,-1 25 15,-24-25-15,25 25 0,0-24 16</inkml:trace>
  <inkml:trace contextRef="#ctx0" brushRef="#br0" timeOffset="36947.05">17190 11981 0,'-25'0'0,"25"24"0,0 1 15,0 0-15,0 25 16,0-26-16,0 26 0,0-25 15,0 0-15,0 0 0,0 24 0,0-24 16,0 0-16,0 0 0,0 24 0,0-24 16,0 0-16,0 0 0,0-1 0,0 1 15,0 0-15,-25 0 0,25 0 16,0-1-16,0 1 16,-24-50-1,24 1 1,0-1-16,0 0 0</inkml:trace>
  <inkml:trace contextRef="#ctx0" brushRef="#br0" timeOffset="37380.58">17066 12105 0,'-25'0'0,"25"-25"31,25 25-31,-25-25 0,25 25 15,-25-25-15,25 25 16,-25-25-16,24 1 0,-24-1 16,25 25-16,-25-25 0,25 0 15,-25 0-15,0 1 32,0 48-17,25-24-15,-25 25 16,0 0-16,25 0 15,-25 0-15,0 24 0,24-49 16,-24 25-16,0 0 0,25-25 16,-25 25-16,0-1 0,25-24 15</inkml:trace>
  <inkml:trace contextRef="#ctx0" brushRef="#br0" timeOffset="38968.96">10344 12204 0,'-25'0'0,"0"0"0,0 0 0,1 0 15,-1 0 1,25-25-16,-25 25 16,25-25-16,-25 25 15,25-25-15,0 1 16,0-1 0,25 25-1,0 0 1,-25 25-1,25-1-15,-25 1 16,0 0-16,0 0 0,24-25 16,-48 25-16,24 0 0,0-1 15,0 1-15,-25-25 0,25 25 0,-25 0 16,25 0-16,-25-25 0,25 24 0,-25-24 0,1 25 16,-1-25-16,0 25 15,0-25-15,0 0 0,1 0 16,-1 0-1,25-25-15,0 0 16,25 25 0,-25-24-16,24 24 0,1 0 15,0 0-15,-25 24 16,25-24-16,0 25 0,-1-25 16,-24 25-16,25-25 0,0 0 15,0 25-15,0-25 0,-1 0 16,-24 25-16,25-25 0,0 0 0,0 0 15,0 0-15,0 0 0,-1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0:51:02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4168 744 0,'0'-25'0,"-25"25"0,25-24 0,-25 24 15,25-25 1,0 0 15,0 50-15,25-25 15,-25 25-31,25-25 16,-25 24-16,24-24 0,-24 25 0,25-25 15,0 25-15,0-25 0,0 25 16,-1-25-16,-24 25 0,25-25 0,0 24 16,0 1-16,0-25 0,-1 0 15,1 25-15,0-25 0,0 25 0,0 0 16,-1-25-16,1 24 16,0 1-16,0-25 0,-25 25 0,25-25 15,-1 25-15,1-25 16,0 25-16,0-25 0,-25 24 0,25-24 15,-25 25-15,24-25 0,1 0 16,-25 25-16,25-25 0,-25 25 16,25-25-16,0 25 15,-1-25-15,-24 24 16,25-24-16,-25 25 16,25-25-16,-25 25 15,0 0 1,-25-25-16,25 25 15</inkml:trace>
  <inkml:trace contextRef="#ctx0" brushRef="#br0" timeOffset="2198.94">6003 719 0,'0'-24'16,"0"-1"-16,25 25 16,-25-25-1,0 0 1,-25 25-1,25-25-15,-25 25 16,0 0 0,25 25-16,-24-25 15,24 25-15,-25-25 0,0 25 16,25 0-16,-25-25 16,0 24-16,25 1 0,-24-25 0,24 25 0,0 0 15,-25-25-15,25 49 0,-25-24 16,25 0-16,0 0 0,-25 24 15,25-24-15,0 0 0,0 0 16,0 0-16,0-1 16,25 1-1,0-25-15,0 0 16,-1 0 0,1 0-16,0-25 0,0 1 15,0 24-15,-25-25 0,24 0 16,1 0-16,-25 0 0,25 25 0,-25-49 15,25 49-15,-25-25 16,0 0-16,25 0 0,-25 1 0,0-1 16,24 0-16,-24 0 0,0 0 15,0 1-15,-24 24 16,-1 0 31,25 24-32,0 1 1,0 0-16,25 0 16,-25 0-16,0-1 0,0 1 15,0 0-15,0 0 16,0 0-16,0-1 0,0 1 16,0 0-16,0 0 0,24-25 15,-24 25-15,-24-1 0,24 1 0,0 0 16,0 0-16,0 0 15,0-1-15,0 1 0,-25 0 16,25 0-16,0 0 0,0-1 16,-25-24-16,25 25 0,0 0 0,-25 0 15,25 0-15,0-1 16,-25 1-16,25 0 16,-24-25-1,24 25 1,-25-25-16,0 0 31,25 25-31,-25-25 0,0 0 16,1 24-1,-1-24 1,0 0 15,25-24-31,-25 24 16,25-25-1,0 0 1,0 0 0,0 0-16,0 50 125,25-25-125,-25 25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05T01:35:27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1092 12105 0,'-25'0'16,"50"0"31,-25-25-16,25 25-15,-25-25-16,24 25 0,1-25 15,0 25-15,-25-25 16,25 25-16,-25-24 0,25 24 0,-25-25 0,24 25 0,-24-25 16,25 25-16,-25-25 0,25 0 0,0 25 15,-25-24-15,25 24 0,-25-25 0,49 0 16,-24 0-16,-25 0 0,25 1 16,0 24-16,-25-25 0,24 0 15,-24 0-15,25 0 16,-25 1-16,0-1 15,0 0-15,-25 25 32,25-25-32,-24 25 15,-1 0 1,0 0 0,25 25-1,-25-25-15,25 25 16,-25 0-16,25-1 15,0 1 1,-24 0-16,24 0 0,0 0 16,0 24-1,-25-24-15,25 0 0,0 0 16,0-1-16,0 1 0,0 0 16,0 0-16,-25 0 0,25-1 0,0 1 15,0 0-15,0 0 16,0 0-16,0-1 15,0 1 1,25-25-16,0 0 31,-1-25-31,1 25 16,-25-24 0,25 24-16,0-25 15,-25 0-15,25 25 16,-25-25-16,24 25 15,-24-25-15,0 1 0,25 24 16,-25-25 0,0 0-1,-25 25 32,25 25-31,0 0-1,0-1-15,0 1 16,0 0-16,0 0 16,0 0-16,0-1 15,25-24-15,-25 25 0,0 0 16,25-25-16,0 0 16,-25-25-1,25 25-15,-1-25 0,-24 1 16,25-1-1,-25 0-15,0 0 0,0 0 16,0 1-16,0-1 0,0 0 16,-25 25-1,25-25-15,-24 25 0,-1 0 16,0 0-16,0 0 16,25 25-16,-25-25 0,25 25 15,0 0-15,25-1 16,0-24-1,0 0-15,0 0 16,-1 0-16</inkml:trace>
  <inkml:trace contextRef="#ctx0" brushRef="#br0" timeOffset="1130.08">1910 12005 0,'0'-24'0,"0"-1"31,-24 25 1,24-25-32,-25 25 15,25 25 1,-25-25-16,0 0 15,25 25 1,-25-25-16,25 24 16,-25-24-16,25 25 15,0 0-15,0 0 16,0 0 0,25-25-16,-25 24 15,25 1 1,0-25-1,0 0 1,-25-25-16,25 25 16,-25-24-16,24-1 15,-24 0 1,0 0-16,0 0 16,0 50 30,0 0-30,25-25-16,-25 25 0,0 0 16,0-1-16,0 1 15,25-25-15,0 0 16,0 0 0,-25-25-1,24 25-15,-24-24 0,0-1 16,25 25-16,-25-25 0,0 0 15,0 0 1,0 1 0,25 24 15,-25 24-15,0 1-16,0 0 15,0 0-15,0 0 16,0-1-16,0 1 15,0-50 32,0 1-47,25 24 16,-25-25-16,0 0 0,0 0 16,25 0-16,-25 1 15,24 24 1,1 0-1,-25 24 1,25-24 0,-25 25-16,0 0 15,0 0-15,0 0 16,0-1-16,0 1 16,0 0-16,25 0 15,-25-50 16,25 25-31,-25-25 16,24 25-16</inkml:trace>
  <inkml:trace contextRef="#ctx0" brushRef="#br0" timeOffset="1810.93">2481 12030 0,'-25'0'31,"25"-25"-31,-25 50 16,0-25 0,1 0-16,24 25 15,-25-25-15,25 25 0,0 0 16,-25-25-16,25 24 15,0 1-15,0 0 16,0 0-16,0 0 16,25-25-1,0 0-15,-25-25 0,24 25 16,-24-25-16,25 25 0,0-25 16,-25 0-16,25 1 15,-25-1-15,25 0 16,-25 0-16,0 0 0,24 25 15,-24-24-15,-24 24 16,24 24 0,0 1-1,0 0 1,0 0-16,0 0 0,-25-25 0,25 24 16,0 1-16,0 25 0,0-25 15,0 24-15,0-24 0,0 0 0,0 0 16,0 0-16,0-1 0,0 1 0,0 0 0,0 0 15,0 0-15,0-1 0,0 1 0,0 0 16,0 0-16,0 0 16,-25-25-16,25 24 0,0 1 15,-25-25-15,0 0 16,1 0-16,24-25 16,-25 25-16,25-24 0,0-1 15,0 0 1,0 0-16,0 0 0,25 25 15,-25-24-15,24-1 16,1 0-16,-25 0 0,25 25 0,-25-25 0,25 25 16,-25-24-16,25-1 0,-1 0 0,1-25 15,0 26-15,-25-1 0,0 0 16,25 0-16,-25 0 0,25 0 0,-25 1 0</inkml:trace>
  <inkml:trace contextRef="#ctx0" brushRef="#br0" timeOffset="2575.96">1910 11683 0,'-24'0'0,"24"-25"31,24 25-15,-24 25-16,25-25 31,-25 25-31,0 0 16,25-25-16,-25 24 15,25-24-15,0 0 16,-1 0 0,-24-24-1,25 24-15,-25-25 0,25 0 16,-25 0-1,0 0-15,-25 1 16,0-1 0,25 50-16,-24-25 0,-1 0 15,25 24-15,-25-24 16,25 25-16,0 0 0,0 0 0,0 0 16,25-25-16</inkml:trace>
  <inkml:trace contextRef="#ctx0" brushRef="#br0" timeOffset="102474.09">5383 5333 0,'-25'-25'0,"0"25"62,25-25-62,0 50 16,-24-25-16,-1 0 31,25 25-31,-25-25 16,25 25-16,0 0 0,-25-25 0,25 24 16,0 1-16,-25-25 15,25 25-15,0 0 0,-24 0 16,24-1-16,0 1 15,0 0-15,-25 0 16,25 0-16,0-1 0,0 1 16,0 0-16,0 0 15,0 0-15,0-1 0,0 1 16,25-25-16,-25 25 0,0 0 16,24-25-16,-24 25 15,25-25-15,0 25 16,0-25-1,-25-25 1,25 25-16,-1 0 16,-24-25-16,25 25 0,-25-25 15,25 0-15,-25 0 16,25 25-16,-25-49 0,25 49 16,-25-25-16,0 0 0,0 0 0,0 1 15,0-1-15,24 25 0,-24-25 0,0 0 16,0 0-16,0 1 0,0-26 15,0 25-15,0 0 16,0 1-16,-24 24 0,24-25 0,0 0 16,0 0-1,-25 25-15,25-25 0,-25 25 32,25 25-32,0 0 15,-25-25-15,25 25 0,0 0 16,-25-25-16,25 24 0</inkml:trace>
  <inkml:trace contextRef="#ctx0" brushRef="#br0" timeOffset="102823.6">5209 5531 0,'-24'0'0,"24"-24"0,0 48 31,24-24-31,-24 25 16,0 0-16,25-25 0,-25 25 15,0 0-15,25-1 0,-25 1 16,25 0-16,-25 0 0,25-25 0,-25 25 15,0-1-15,24 1 0,1 0 16,-25 0-16,25 0 0,-25 0 16,25-25-1,-25 24-15,25-24 0,-25 25 16</inkml:trace>
  <inkml:trace contextRef="#ctx0" brushRef="#br0" timeOffset="103066.54">5557 5904 0,'0'24'0,"-25"-24"0,25 25 15,25-25 17,-1 0-1,-24-25-31,25 25 16,-25-24-16</inkml:trace>
  <inkml:trace contextRef="#ctx0" brushRef="#br0" timeOffset="103487.53">5829 5383 0,'0'24'0,"-24"-24"0,24 25 16,-25-25-16,25 25 15,0 0-15,0 0 16,0-1-16,0 26 15,0-25-15,0 0 0,0-1 0,0 51 16,0-50-16,0-1 0,0 26 16,0-25-16,0 0 0,0 0 15,0-1-15,0 1 0,0 0 16,0 0-16,25-25 16,-1 0-1,-24-25-15,25 0 16,-25 0-16,25 1 15,-25-1-15</inkml:trace>
  <inkml:trace contextRef="#ctx0" brushRef="#br0" timeOffset="103707.49">5705 5631 0,'-24'0'16,"48"0"-16,1 0 16,-25 24-1,25-24-15,0 0 0,0 0 16,-1 0-16,1 0 0,0 0 16,0 0-16,0 0 15,-25-24-15,24 24 0</inkml:trace>
  <inkml:trace contextRef="#ctx0" brushRef="#br0" timeOffset="104068.46">6102 5606 0,'-49'49'16,"49"-24"-16,0 0 15,0 0-15,0 0 0,0-1 16,0 26-16,0-25 0,0 0 15,0 0-15,0-1 0,0 1 16,24 0 0,-24 0-16,25-25 0,0-25 15,-25 0 1,25 25-16,-25-49 16,0 24-16,25 25 0,-25-50 0</inkml:trace>
  <inkml:trace contextRef="#ctx0" brushRef="#br0" timeOffset="104272.74">6077 5432 0,'25'25'31,"0"-25"-31,0 0 16,-25 25 0,25-25-16</inkml:trace>
  <inkml:trace contextRef="#ctx0" brushRef="#br0" timeOffset="105085.42">6251 5655 0,'-25'0'15,"25"25"1,0 0-1,0 0-15,0 0 16,0-1-16,0 1 0,0 0 16,0 0-16,0 0 15,0 0-15,0-1 16,0 1-16,0-50 47,0 1-32,25 24-15,-25-25 16,0 0-16,25 25 0,-25-25 0,0 0 16,25 25-16,-25-25 15,25 1-15,-25-1 16,24 25-16,1 0 16,-25 25-16,0-1 15,25 1-15,-25 0 16,0 0-16,0 0 15,0 0-15,0-1 16,0 1-16,0 0 0,0 0 31,0-50-15,0 0 0,25 25-16,-25-25 0,0 1 15,25-1-15,-25 0 16,24 25-16,-24-25 0,25 25 15,-25-25-15,25 25 0,-25-25 16,25 25-16,0 0 16,-1 0-1,1 0 1,-25 25-16,0 0 16,0 0-1,0 0-15,0 0 16,0-1-16,0 1 15,0 0 1,-25-25-16,25 25 16,25-25-16,0 0 15,-25-25 1,25 25-16,-25-25 0,25 25 16,-25-25-16,0 1 15,24 24-15,-24-25 0,0 0 0</inkml:trace>
  <inkml:trace contextRef="#ctx0" brushRef="#br0" timeOffset="105405.43">6524 5060 0,'-25'0'15,"0"50"16,1-25-31,24-1 0,-25 1 0,25 0 16,-25 0-16,25 0 0,-25-25 16,25 24-16,-25 1 0,25 0 0,-24-25 0,24 25 15</inkml:trace>
  <inkml:trace contextRef="#ctx0" brushRef="#br0" timeOffset="121864.11">5507 8136 0,'0'-25'0,"25"0"0,-25 1 16,-25 24-16,25-25 15,0 0-15,0 0 16,-25 25 0,0 0-16,1-25 15,24 50 1,-25-25-16,0 0 16,0 25-16,0-25 15,25 25-15,-24-25 0,24 25 16,-25-1-16,25 1 0,-25 0 15,25 0-15,0 0 0,-25-1 16,25 1-16,0 0 0,0 25 16,0-26-16,0 1 0,0 0 0,0 0 15,0 0-15,25-1 0,-25 1 16,0 0-16,25-25 0,-25 25 0,25 0 16,-1-25-16,-24 24 0,25-24 15,0 0-15,0 0 16,0 0-16,-1 0 0,-24-24 15,25 24-15,-25-25 0</inkml:trace>
  <inkml:trace contextRef="#ctx0" brushRef="#br0" timeOffset="122469.34">5681 8384 0,'-25'-25'0,"0"25"16,25-25-16,-25 25 0,0 0 15,1 0 1,24 25-16,-25-25 16,25 25-16,-25 0 15,0 0-15,25-1 16,0 1-16,-25 0 0,25 0 16,0 0-16,0-1 15,0 1-15,25-25 16,-25 25-16,25-25 15,-25-25-15,25 25 16,0-25-16,-25 1 0,24 24 0,-24-25 16,0 0-16,25 25 0,-25-25 15,0 0-15,25 25 0,-25-49 16,0 24-16,0 0 16,0 50-1,0 0 1,0 0-16,0-1 15,0 1-15,0 0 16,0 0-16,0 0 0,0-1 0,0 1 16,25-25-16,-25 25 0,25-25 15,-25 25-15,24-25 16,1 0-16,-25-25 16,25 25-16,0-25 15,-25 0-15,25 1 0,-25-1 16,24 25-16</inkml:trace>
  <inkml:trace contextRef="#ctx0" brushRef="#br0" timeOffset="122772.17">5929 8037 0,'-25'0'32,"0"0"-32,25 25 0,0-1 15,-25 1-15,25 0 16,0 0-16,0 0 0,0-1 0,0 1 16,0 0-16,0 0 0,0 0 0,0-1 15,0 26-15,0-25 0,0 24 0,0-24 16,0 0-16,0 0 0,0 0 0,25-1 0,-25 1 15,0 0-15,25 0 16,0-25 0,-25-25-16</inkml:trace>
  <inkml:trace contextRef="#ctx0" brushRef="#br0" timeOffset="123216.6">6102 8260 0,'-25'0'15,"1"0"-15,-1 0 16,25 25-16,0 0 15,0-1-15,0 1 16,0 0-16,0 0 0,0 0 0,0-1 16,0 26-16,0-25 0,0 0 0,0-1 15,0 1-15,0 0 0,0 0 16,25-25-16,-25 25 0,24-1 16,-24-48-16,25 24 15,-25-25-15,25 0 16,0 0-16,-25 0 0,0 1 15,0-1-15,0 0 0,25 0 0,-25 0 16,0 1-16,0-1 0,-25-25 16,25 25-16,0 1 0,0-1 0,-25 25 15,25-25-15,0 0 16,-25 25-16</inkml:trace>
  <inkml:trace contextRef="#ctx0" brushRef="#br0" timeOffset="123713.16">6350 8086 0,'-24'0'0,"24"25"15,0 0 1,0 0-16,0 0 16,0-1-16,0 1 15,0 0-15,0 25 0,0-26 0,0 1 16,24 0-16,-24 0 0,0 0 0,0 24 15,0-24-15,-24-25 16,24 25-16,0 0 0,0-1 16,0-48-1,-25 24 1,25-25-16,0 0 16,0 0-16,0 0 15,25 25-15,-25-24 0,24 24 16,-24-25-16,25 25 15,-25-25-15,25 25 0,0 0 0,-25-25 16,25 25-16,-1 0 0,-24-25 16,25 25-16,0 0 0,0-24 15,0 24 1,-25-25-16,0 0 16,24 25-16,-24-25 15,0 0 1</inkml:trace>
  <inkml:trace contextRef="#ctx0" brushRef="#br0" timeOffset="123899.67">6598 8210 0,'-24'-24'0,"24"-1"0,0 0 16,0 50 0,0 0-1,0-1-15,0 1 0,0 0 16,0 0-16,0 0 0,0-1 16,0 1-16,0 0 0,0 0 0,0 0 0,0-1 15,0 1-15,0 25 16,0-25-16,0-1 0,0 1 0,0 0 15,24 0-15</inkml:trace>
  <inkml:trace contextRef="#ctx0" brushRef="#br0" timeOffset="124188.88">6747 8037 0,'25'0'0,"0"0"0,-25 25 0,0-1 16,25 1-16,-25 25 15,0-25-15,0-1 0,0 1 0,0 0 0,0 0 0,0 0 16,0 24-16,0-24 0,0 0 16,0 0-16,0-1 0,-25 1 0,25 0 0,0 0 15,0 0-15,0-1 0,0 1 16,0 0-16,-25 0 0</inkml:trace>
  <inkml:trace contextRef="#ctx0" brushRef="#br0" timeOffset="124693.57">6970 8508 0,'0'-74'15,"25"74"1,-25-25-16,25 25 16,0 0-1,0 25-15,-25-1 16,0 1 0,0 0-16,0 0 15,0 24-15,0-24 0,-25-25 16,25 25-16,-25 0 0,25 0 15,-25-1-15,0-24 16,25 25-16,-24-25 0,24 25 0,-25-25 16,0 0-16,25-25 15,0 0 1,0 1 0,25 48-1,0-24 1,-25 25-16,24-25 0,1 0 15,-25 25 1,25-25-16,0 0 0,0 0 16,-1 0-16,1 0 15,-25-25-15,25 0 16,0 1-16,-25-1 16,25-25-16</inkml:trace>
  <inkml:trace contextRef="#ctx0" brushRef="#br0" timeOffset="146811.85">7268 12278 0,'25'0'16,"0"-24"15,-25-1-15,25 25-1,-25-25 1,0 0 15,-25 25-31,0 0 16,25-25-16,-25 25 15,0 0-15,1 25 16,-1-25 0,25 25-16,-25-25 15,25 25-15,-25 0 0,25-1 16,-25 1-16,25 25 16,0-25-16,0-1 0,-25-24 0,25 25 0,0 0 15,0 0-15,0 0 16,0-1-16,25 1 0,-25 0 0,0 0 15,25-25-15,-25 25 0,25-1 0,0 1 16,0-25-16,-1 0 16,1 0-16,0 0 15,-25-25-15,25 25 0,0-24 0,-25-1 16,24 25-16,-24-25 0,25 0 0,-25 0 16</inkml:trace>
  <inkml:trace contextRef="#ctx0" brushRef="#br0" timeOffset="147405.69">7640 12427 0,'-25'0'0,"1"-25"16,-1 25-16,0-24 16,25 48-1,-25-24-15,0 0 16,25 25-16,-24-25 15,24 25-15,-25 0 16,25 0-16,0-1 0,0 1 16,0 0-16,0 0 15,0 0-15,25-1 16,-1-24 0,1 0-1,-25-24-15,25 24 0,-25-25 16,25 25-16,-25-25 0,0 0 15,25 25-15,-25-25 0,0 1 16,24 24-16,-24-25 0,0 0 0,0 0 16,0 50-1,0 0 1,0 0 0,0-1-16,0 1 0,0 0 0,0 0 15,0 24-15,25-24 16,-25 0-16,25-25 0,0 0 15,0 0 1,-25-25-16,24 25 0,1-25 0,-25 1 16,25 24-16,-25-25 0,0 0 15,25 0-15</inkml:trace>
  <inkml:trace contextRef="#ctx0" brushRef="#br0" timeOffset="147887.84">7913 12303 0,'0'-25'16,"0"1"-16,-25-1 0,0 25 31,1 0-15,24 25-16,-25-25 15,25 24-15,0 1 16,0 0-16,-25-25 0,25 25 16,25 0-16,-25-1 15,0 1-15,25 0 0,-25 0 16,24-25-16,-24 25 0,25-1 15,0 1-15,-25 0 16,25-25-16,-25 25 0,0 0 16,0-1-16,0 1 15,0 0-15,0 0 16,-25-25-16,25 25 16,-25-25-16,0 0 0,1 0 15,24-25 1,0 0-1,0 0 1,24-24-16,1 24 0,-25 0 16</inkml:trace>
  <inkml:trace contextRef="#ctx0" brushRef="#br0" timeOffset="148389.39">8111 12278 0,'-24'0'0,"-1"0"16,25 25-16,-25-25 0,25 25 15,0 0 1,0 0-16,-25-25 0,25 24 16,0 1-16,0 0 0,0 0 0,0 0 15,0-1-15,25 1 0,-25 0 16,0 0-16,0 0 0,0-1 0,25-24 16,-25 25-16,0 0 15,25-25-15,-1 0 16,26-25-1,-50 0-15,25 25 0,0-24 16,-25-26-16,25 25 0,-25 0 16,0 1-16,0-1 0,0 0 15,0 0-15,0 0 0,0 1 16,0-26-16,-25 50 0,25-25 16,-25 0-16,0 1 15,0 24-15,25 24 16,-25-24-16,25 25 0,0 0 15,0 0-15,25 0 16</inkml:trace>
  <inkml:trace contextRef="#ctx0" brushRef="#br0" timeOffset="148829.13">8384 12477 0,'0'25'0,"0"-1"31,-24-24-31,24 25 0,0 0 15,-25-25-15,25 25 16,0 0-16,-25-25 0,25 24 16,0 1-16,0 0 15,25-25 1,0 0 15,-1 0-31,1 0 16,0 0-16,0 0 15,0 0-15,-25-25 16,24 25-16,1 0 16,0 0-16,-25-25 15,25 25-15,-25-24 16,0-1 0</inkml:trace>
  <inkml:trace contextRef="#ctx0" brushRef="#br0" timeOffset="149012.03">8508 12502 0,'-24'0'0,"24"24"0,0 1 0,0 0 0,0 0 16,0 0-16,0-1 15,0 1-15,0 0 16,0 25-16,0-26 0,0 1 0,0 0 15,0 0-15,0 0 0,0-1 16,0 1-16</inkml:trace>
  <inkml:trace contextRef="#ctx0" brushRef="#br0" timeOffset="149762.6">9773 12229 0,'0'25'15,"0"-1"-15,0 1 16,0 0-16,25 0 0,-25 0 0,0-1 16,0 26-16,0-25 15,0 0-15,0 24 0,25-24 0,-25 0 0,0 0 16,0-1-16,0 1 0,0 0 16,0 0-16,0 0 0,-25-25 15,25 24-15,0-48 31,-25 24-31,25-25 16,0 0-16,0 0 0,-24 25 16,24-25-16</inkml:trace>
  <inkml:trace contextRef="#ctx0" brushRef="#br0" timeOffset="149908.51">9749 12526 0,'24'-49'15,"-24"24"-15,50 25 16,-25 0-16,0 0 15,-25-25-15,24 25 0,1 0 0,0 0 16,0-25-16,0 25 16,-25-24-16,24 24 0,-24-25 15,25 25-15</inkml:trace>
  <inkml:trace contextRef="#ctx0" brushRef="#br0" timeOffset="150139.38">10046 12179 0,'-25'0'0,"25"25"16,0 0-1,0 0-15,0-1 0,0 26 16,0-25-16,0 0 0,0-1 16,0 1-16,0 0 0,0 0 0,0 0 0,0-1 15,0 1-15,0 0 0,0 0 0,0 0 16,0 24-16,25-49 0,-25 25 0,0 0 15</inkml:trace>
  <inkml:trace contextRef="#ctx0" brushRef="#br0" timeOffset="150641.18">10170 12626 0,'0'-25'0,"0"0"16,25 25 0,0 0-1,0 0 1,-25 25-16,0 0 15,0-1-15,0 1 16,0 0-16,-25 0 16,25 0-16,-25-25 15,25 24-15,-25-24 0,25 25 16,-25-25-16,25 25 0,-24-25 16,-1 0-16,0 0 15,25-25 1,25 25-1,-25-25 1,25 25-16,-1 25 16,1-25-16,-25 25 15,25-25-15,0 25 16,-25 0-16,25-25 16,-1 24-16,1-24 15,0 0 1,-25-24-16,25 24 0,0 0 15,0-25-15,-25 0 0,24 0 0,1-24 16,0 24-16,-25 0 0,0 0 16</inkml:trace>
  <inkml:trace contextRef="#ctx0" brushRef="#br0" timeOffset="151107.21">10567 12254 0,'-25'0'0,"1"0"0,24 24 16,-25-24-16,25 25 16,0 0-1,-25 0-15,25 0 0,0-1 16,0 1-16,0 0 0,0 0 0,0 0 15,0-1-15,0 1 0,0 0 0,0 0 16,0 0-16,25-1 0,-25 1 16,0 0-16,0 0 0,25-25 15,-25 25-15,24-1 0,1-24 16,0 0 0,0 0-16,0 0 0,-1-24 15,1-1 1,0 25-16,-25-25 0,25 0 15,-25 0-15,25-24 0,-25 24 16,24 0-16,-24 0 0,0-24 16,0 24-16,0 0 0,0 0 15,0 1-15,-24-1 16,24 0-16,-25 0 0,25 0 16,-25 25-16,0 0 0,25-24 0,-25 24 0,1 0 15,-1 0-15,0 0 16,0 0-16,0 0 0,1 0 15</inkml:trace>
  <inkml:trace contextRef="#ctx0" brushRef="#br0" timeOffset="157818.71">5705 14312 0,'0'-25'0,"-24"25"32,24 25 30,0 0-46,24 0-1,-24 0-15,0 0 0,0-1 0,0 1 16,0 0-16,0 0 0,0 0 0,0-1 16,0 1-16,0 0 0,0 0 0,0 0 0,0-1 15,25 1-15,-25 25 16,0-25-16,0-1 0,0 1 15,0 0-15,25-25 32,-25-25-32,0 0 15,0 1-15,0-1 16,0 0-16,0-25 16,0 26-16,0-1 0</inkml:trace>
  <inkml:trace contextRef="#ctx0" brushRef="#br0" timeOffset="158092.79">5705 14287 0,'25'0'0,"-25"-24"15,25 24 1,-25-25-16,25 25 0,0 0 15,-1 0 1,1 0-16,0 0 16,0 0-16,0 0 0,-1 0 15,1 0 1,-50 25 15,1-25-15</inkml:trace>
  <inkml:trace contextRef="#ctx0" brushRef="#br0" timeOffset="158309.47">5730 14461 0,'25'0'15,"0"0"1,0 0-16,-25-25 15,24 25-15,1 0 16,0 0-16,0 0 16,0 0-16,-1 0 15</inkml:trace>
  <inkml:trace contextRef="#ctx0" brushRef="#br0" timeOffset="158722.1">5978 14560 0,'0'25'15,"25"-25"1,0 0-16,0 0 16,-1 0-16,1-25 15,0 25-15,-25-24 16,25 24-16,-25-25 15,25 25-15,-25-25 0,0 0 16,0 0-16,0 1 16,0-1-1,-25 25-15,0 0 16,0 0 0,0 0-16,25 25 0,-24-25 15,24 24-15,-25-24 16,25 25-16,-25-25 0,25 25 15,0 0-15,0 0 16,0-1-16,0 1 0,25 0 16,-25 0-16,25-25 0,-25 25 15,24-1-15,1-24 0,0 25 0,0-25 16,0 0-16,0 0 0,-1 0 16,1 0-16,0-25 15,0 25-15,-25-24 16,25-1-16</inkml:trace>
  <inkml:trace contextRef="#ctx0" brushRef="#br0" timeOffset="167552">18505 5507 0,'0'-25'15,"-25"25"-15,25-25 0,-25 25 32,0 25-1,0-25-15,25 25-16,-24-1 15,24 1-15,0 0 16,-25-25-16,25 25 0,-25 0 0,25-1 15,0 26-15,-25-25 16,25 24-16,0-24 0,0 0 16,0 0-16,0 0 0,0 0 0,0-1 15,0 1-15,0 25 0,25-25 16,-25-1-16,25-24 16,-25 25-16,25-25 15,-1 0-15,-24-25 16,25 25-16,0 0 0,-25-24 0,25 24 15,-25-25-15,25 25 0,-25-25 16,24 0-16,-24 0 0,25 25 0,-25-49 16,0 24-16,0 0 0,25 25 0,-25-25 15,0 0-15,0-24 0,0 24 16,0 0-16,0 0 0,0 1 0,0-1 16,0 0-16,-25 25 0,25-25 0,0 0 15,0 1-15,-25-1 16,1 25-16,24-25 0,-25 25 15,0 0 1,25 25 0,0 0-1,0-1 1,-25-24-16</inkml:trace>
  <inkml:trace contextRef="#ctx0" brushRef="#br0" timeOffset="167801.52">18356 5680 0,'-25'0'0,"25"25"0,25 0 0,-25 0 15,25-25-15,-25 24 0,24-24 16,-24 25-16,25 0 0,0 0 15,0 0-15,-25 0 0,25-25 0,-1 24 16,-24 1-16,25-25 0,-25 25 16,25-25-16,-25 25 0,25-25 15,-25 25-15,25-25 16</inkml:trace>
  <inkml:trace contextRef="#ctx0" brushRef="#br0" timeOffset="168016.74">18802 5904 0,'-25'24'0,"25"1"15,0 0-15,0 0 16,25-25 15,-25-25-31,25 0 0,-25 0 16,25 1-16</inkml:trace>
  <inkml:trace contextRef="#ctx0" brushRef="#br0" timeOffset="168554.11">19050 5432 0,'-24'0'31,"24"25"-31,-25-25 15,25 25-15,0 0 0,0-1 0,0 1 16,0 0-16,0 25 0,0-1 16,0-24-16,0 0 0,25 24 0,-25-24 15,0 0-15,0 0 0,0 49 16,0-49-16,24 25 0,-24-25 0,0-1 16,25-24-16,-25 25 15,25-25-15,0-25 16,0 1-1,-25-1-15,24 0 16,1 0-16,-25 0 0,0 1 16,25-1-16,-25 0 15,0 0-15,0 50 32,0 0-32,-25-25 15,25 25-15,0-1 0,0 1 16,0 0-16,0 0 0,0 0 15,25-25-15,-25 24 0,0 1 16,25-25-16,0 25 0,-25-50 16,24 25-16,1-25 15,-25 1-15,25 24 0,-25-25 0,0 0 16,25 0-16,-25 0 0</inkml:trace>
  <inkml:trace contextRef="#ctx0" brushRef="#br0" timeOffset="168711.08">19224 5581 0,'-50'25'16,"75"-25"-1,0 0-15</inkml:trace>
  <inkml:trace contextRef="#ctx0" brushRef="#br0" timeOffset="169405.68">19398 5755 0,'-25'0'16,"25"24"-16,0 1 0,0 0 0,25 0 16,-25 0-16,0 0 0,0-1 0,0 1 15,0 0-15,24 0 0,-24 0 16,0-1-1,0-48 17,0-1-32,0 0 15,0 0-15,0 0 16,0 1-16,25-1 16,-25 0-16,0 0 0,25 25 15,-25-25-15,25 25 16,0 0-16,-1 0 15,-24 25-15,25-25 16,-25 25-16,0 0 0,25 0 16,-25-1-16,0 1 15,0 0-15,0 0 0,0 0 0,0-1 32,0-48-17,0-1 1,25 0-16,-25 0 0,25 25 0,-25-25 15,0 1-15,24-1 16,1 0-16,-25 0 0,25 0 0,0 25 16,0 0-1,-25 25 1,24 0-16,-24 0 16,0 0-1,0-1-15,0 1 0,0 0 16,0 0-16,0 0 15,25-25 1,-25-25 0,0 0-16,25 0 15,-25 0-15</inkml:trace>
  <inkml:trace contextRef="#ctx0" brushRef="#br0" timeOffset="169654.72">19943 5110 0,'-49'0'0,"24"25"0,0-1 15,0 1 1,25 0-16,-25 0 0,25 0 15,-24-25-15,24 24 0,-25-24 0,25 25 16,-25 0-16,25 0 0,-25 0 16,0-1-16,1 1 15,-1-25-15</inkml:trace>
  <inkml:trace contextRef="#ctx0" brushRef="#br0" timeOffset="169932.16">18926 5680 0,'-24'0'16,"-1"0"-16,50 0 0,-1-25 0,51 25 15,-50 0-15,-25-24 0,24 24 0,1 0 0,0 0 0,0 0 0,24-25 16,1 25-16</inkml:trace>
  <inkml:trace contextRef="#ctx0" brushRef="#br0" timeOffset="172827.42">18306 8136 0,'-25'0'0,"25"25"31,0 0-15,0-1-16,0 1 0,0 0 16,0 0-16,0 0 0,0-1 0,0 1 15,0 0-15,0 0 0,0 0 0,0-1 0,0 1 16,0 50-16,0-51 15,0 26-15,0-25 0,0 0 16,0-1-16,0 1 0,0 0 16,25-25-1,-25-25-15,0 0 16,0 1-16,0-1 16,25 0-16,-25 0 15,0 0-15</inkml:trace>
  <inkml:trace contextRef="#ctx0" brushRef="#br0" timeOffset="173332.26">18281 8260 0,'0'-50'16,"-24"26"-16,48 24 0,-24-25 0,0 0 15,25 25-15,0 0 16,0 0-1,-25 25-15,25-25 0,-25 25 16,24-25-16,-24 24 16,0 1-16,25 0 0,-25 0 15,0 0-15,0-1 0,0 1 16,-25-25-16,25 25 0,0 0 0,-24 0 16,24-1-16,-25-24 0,25 25 15,-25-25 1,0 0-16,25-25 31,25 25-31,0-24 16,0 24-1,-1 0-15,1 0 16,-25 24-16,25-24 0,0 25 16,-25 0-16,25 0 15,-25 0-15,0-1 0,0 1 16,0 0-16,0 0 0,0 0 15,-25-1-15,0 1 16,25 0-16,-25-25 0,0 25 16,1 0-16,-1-25 0,0 0 15,0 0 1,50 0-16,-25-25 0,0 0 16,25 0-16,0 0 15,-25 1-15,24 24 0</inkml:trace>
  <inkml:trace contextRef="#ctx0" brushRef="#br0" timeOffset="173807.18">18653 8558 0,'0'-25'0,"-24"0"0,-1 25 0,0 0 15,0 0 1,25 25-16,-25-25 16,25 25-16,0-1 0,-24-24 15,24 25-15,0 0 0,0 0 0,0 0 16,0-1-16,0 1 0,0 0 16,24-25-16,-24 25 15,25-25-15,0 0 0,0-25 16,0 25-1,-25-25-15,24 25 0,-24-25 0,25 1 16,-25-1-16,0 0 16,25 0-16,-25 0 15,0 1-15,-25 24 16,25 24-16,0 1 16,0 0-1,0 0-15,0 0 0,0-1 16,0 1-16,0 0 0,25-25 15,-25 25-15,0 0 0,25-25 16,0 0-16,-1 0 16,1-25-1,-25 0 1,25 25-16,-25-25 0,0 0 16</inkml:trace>
  <inkml:trace contextRef="#ctx0" brushRef="#br0" timeOffset="174169.75">18827 8533 0,'-25'0'15,"25"-25"-15,25 0 16,0 50 0,0-25-1,-25 25-15,25-25 16,-25 25-16,0-1 15,0 1 1,0 0-16,0 0 16,-25 0-16,25-1 0,0 1 15,-25-25-15,25 25 0,0 0 16,0 0-16,0-1 16,25-24 15,0-24-31,-1 24 15,1-25 1,0 25-16,-25-25 0,25 25 16,-25-25-16,25 25 0,-25-25 0,24 25 15,-24-24-15,25-1 16</inkml:trace>
  <inkml:trace contextRef="#ctx0" brushRef="#br0" timeOffset="174490.74">19100 8582 0,'-25'0'0,"0"0"16,25 25 0,0 0-16,0 0 15,25-25-15,-25 25 0,0-1 16,0 1-16,25-25 16,-25 25-16,0 0 0,25-25 15,-25 25-15,25-25 0,-1 0 16,1-25-1,0 0-15,-25 0 16,25 0-16,-25 1 16,0-1-16,0 0 15,0 0-15,-25 0 0,25 1 16,-25 24-16,25-25 16,-25 25-16,25-25 0,-24 25 15,24-25-15,0 0 16,-25 25-16,25-24 15</inkml:trace>
  <inkml:trace contextRef="#ctx0" brushRef="#br0" timeOffset="175555.76">20514 9203 0,'-25'-25'0,"0"74"32,25-24-32,0 0 15,0 0-15,0 0 0,25-1 16,-25 1-16,0 0 0,0 0 0,0 0 16,0-1-16,25 1 0,-25 0 0,0 0 15,0 24-15,0-24 0,0 0 16,0 0-16,0 0 0,25-25 15,-25-25 1,0 0 0,24 25-16,-24-25 0,0 0 15,0 1-15,0-1 0,0 0 16,0-25-16</inkml:trace>
  <inkml:trace contextRef="#ctx0" brushRef="#br0" timeOffset="176048.85">20539 9227 0,'0'0'0,"0"-24"16,0 48 0,24-24-16,-24 25 15,25 0 1,-25 0-16,0 0 16,0-1-16,25 1 0,-25 0 15,0 0-15,25-25 0,-25 25 0,0-1 16,25 1-16,-1 0 15,1-25 1,-25-25 0,25 25-1,-25-25-15,0 1 0,0-1 16,25 0-16,-25 0 16,0 0-16,0 1 0,0-1 0,25 25 15,-25-25-15,0 0 0,0 0 16,0 1-16,0 48 31,0 1-31,24-25 16,-24 25-16,0 0 0,0 24 15,0-24-15,0 0 0,25 0 0,-25 0 16,0 24-16,0-24 0,25 0 16,-25 0-16,0-1 0,0 1 0,0 0 15,0 0-15,25-25 0,-25 25 16,25-25 15,-25-25-31,0 0 16,0 0-16,25 25 0,-25-25 15,0 1-15,24-1 0,-24 0 0,0 0 16</inkml:trace>
  <inkml:trace contextRef="#ctx0" brushRef="#br0" timeOffset="176269.75">21109 8979 0,'0'-25'0,"0"50"32,0 0-17,0 0-15,0 0 0,0 0 16,0-1-16,0 1 0,-25 0 15,25 49-15,0-49 0,0 0 16,-24 0-16,24 0 0,0-1 0,0 1 16</inkml:trace>
  <inkml:trace contextRef="#ctx0" brushRef="#br0" timeOffset="176636.78">21556 9525 0,'24'0'16,"1"0"-16,0 0 15,0-25 1,0 25-16,-1 0 0,1 0 16,0 0-16,0 0 15,0 0-15,-25-25 0,24 25 16</inkml:trace>
  <inkml:trace contextRef="#ctx0" brushRef="#br0" timeOffset="176841.7">21704 9376 0,'-24'-25'0,"24"50"16,0 0-1,0 0-15,0 0 16,24-25-16,-24 49 0,0-24 16,25 0-16,-25 0 0,0-1 0,25-24 15,-25 25-15,0 0 16</inkml:trace>
  <inkml:trace contextRef="#ctx0" brushRef="#br0" timeOffset="177798.43">22498 9252 0,'-25'0'0,"25"-25"0,0 50 15,0 0-15,0 0 0,0 0 16,0-1-16,0 1 0,0 0 16,0 0-16,25 0 0,-25-1 0,0 1 0,0 0 15,0 0-15,0 0 0,0 24 0,25-49 16,-25 25-16,0 25 0,0-26 15,0 1-15,0 0 0,0 0 16,0 0 0,0-50-1,-25 25-15,25-25 16,0 0-16,-25 25 16,25-25-16,0 1 0,0-1 0,0 0 15,0 0-15,0 0 16,0 1-1,25 24-15,0 0 16,-25-25-16,25 25 0,0 0 16,-1 0-16,-24-25 0,25 25 15,0 0-15,-25-25 0,25 25 16,0 0-16,-25-25 0,24 25 0,-24-24 16,25 24-16,-25-25 15,0 0-15,0 0 16,0 0-16,0 1 15,0-1-15,-25 0 16,25 0-16,0 0 16,0 50 31,0 0-47,25 0 15,-25 0-15,0-1 0,0 1 0,0 0 0,0 0 16,0 0-16,0-1 0,0 26 15,25-25-15,-25 0 0,0-1 0,0 1 16,0 0-16,25 0 0,-25 0 16,25-25-1,-1 0-15,1 0 16,-25-25-16</inkml:trace>
  <inkml:trace contextRef="#ctx0" brushRef="#br0" timeOffset="178231.59">22895 9624 0,'-25'0'0,"25"-25"0,-25 25 16,25-24-16,0-1 15,25 25 1,-25-25 0,25 25-16,-25 25 15,25-25-15,-25 25 16,0-1-16,0 1 0,0 0 15,0 0-15,0 0 0,0-1 16,-25 1-16,25 0 16,-25-25-16,25 25 0,-25 0 0,1-25 15,24 24-15,-25-24 16,0 0-16,0 0 16,50 0-1,-25-24 1,25 24-16,0 0 15,-1 0 1,-24 24-16,25-24 0,0 0 16,-25 25-16,25-25 15,0 0-15,-1 25 16,1-25-16,-25-25 0,25 25 16,0-25-16,0 25 15,0-24-15,-25-1 0,0 0 16,24 0-16,1 0 0,0 1 0</inkml:trace>
  <inkml:trace contextRef="#ctx0" brushRef="#br0" timeOffset="178681.94">23317 9203 0,'-50'-25'15,"1"25"1,49 25 0,0-1-16,0 1 15,0 0-15,0 0 0,0 0 16,0-1-16,0 1 0,0 0 0,0 0 16,0 0-16,0-1 0,0 1 0,0 0 0,0 0 15,0 0-15,0-1 0,0 1 0,0 0 16,0 0-16,0 0 0,24-25 0,-24 24 15,25-24-15,-25 25 0,25-25 16,0 0-16,0 0 16,-1-25-16,1 25 15,-25-24-15,25 24 0,-25-25 0,25 25 0,-25-25 16,25 25-16,-25-50 0,24 50 0,-24-24 16,0-1-16,25 0 0,-25 0 0,0 0 15,0 1-15,0-1 16,0-25-16,0 25 0,-25 1 0,25-1 15,0 0-15,-24 25 0,24-25 0,-25 0 16,25 1-16,-25 24 0,25-25 0,-25 0 16,0 25-16,1 0 0,24-25 0,-25 25 15,0 0-15,0 0 0,0 0 16,1 0-16,-1 25 0,0-25 0</inkml:trace>
  <inkml:trace contextRef="#ctx0" brushRef="#br0" timeOffset="183119.17">22796 12551 0,'-25'0'0,"25"-25"0,0 1 0,-25-1 16,25 0-16,0 0 15,-25 25-15,50 0 16,-25 25 0,0 0-16,0 0 15,0-1-15,0 1 0,0 25 16,25-50-16,-25 25 0,0-1 0,0 26 0,0-25 16,0 0-16,0-1 0,25 26 15,-25-25-15,0 0 0,0-1 16,-25-24-16,25 25 15,0-50-15,0 1 16,0-1 0,-25 0-16,25 0 15,0 0-15,-25 1 16,25-1-16,0 0 16,0 0-16,25 25 15,-25-25 1,25 25-16,0 0 0,0 0 15,-1 0-15,-24-24 0,25 24 16,0 0-16,0 0 0,0-25 16,-1 25-16,1 0 15,-25-25-15,25 25 16,-25-25-16,25 25 0,-25-25 16,0 1-1,-25 24-15,25-25 0,0 0 16,-25 25-16,25-25 15,0 50 17,0 0-32,0 0 0,0-1 15,0 26 1,0-25-16,25 49 0,-25-49 0,0 0 16,0 24-16,0-24 0,25 0 15,-25 0-15,0 0 0,25-25 16,-25 24-16,25-24 15,-1 0 1</inkml:trace>
  <inkml:trace contextRef="#ctx0" brushRef="#br0" timeOffset="183438.67">23193 12774 0,'0'-24'16,"25"24"-1,-25-25-15,24 25 16,-24 25-16,25-25 16,0 24-1,-25 1 1,0 0-16,0 0 16,-25-25-16,25 25 0,0-1 15,-25 1-15,25 0 16,-24 0-16,24 0 15,0-1-15,0 1 16,24-25 0,-24-25-16,25 25 15,0 0-15,-25-24 0,25-1 0,0 25 16,-25-25-16,24 25 0,-24-25 0,25 0 16,0-24-16,0 24 0</inkml:trace>
  <inkml:trace contextRef="#ctx0" brushRef="#br0" timeOffset="183849.54">23590 12353 0,'-25'0'0,"0"25"0,25-1 16,-25 26-16,25-25 0,-25 0 0,25 24 15,0-24 1,0 0-16,0 0 0,0-1 0,0 1 0,0 0 0,0 0 16,0 0-16,0-1 0,25 1 15,-25 0-15,0 0 0,25-25 0,-25 25 16,25-25-16,0 0 16,-1 0-16,1 0 0,0-25 15,0 25-15,-25-25 16,25 0-16,-25 0 0,24 1 15,-24-1-15,0 0 0,0 0 0,0 0 16,0-24-16,0 24 0,-24 25 16,24-50-16,-25 50 0,25-24 0,-25-1 15,0 0-15,0 25 0,1-25 16,-1 25-16,0-25 0,0 25 16,0 0-16,1-24 15,-1 24-15,0 0 0</inkml:trace>
  <inkml:trace contextRef="#ctx0" brushRef="#br0" timeOffset="185326.16">18629 14436 0,'-25'0'0,"25"-24"15,0-1 1,-25 25 0,25 25 15,0-1-15,0 1-16,0 0 15,25-25-15,-25 25 0,0 0 0,0-1 0,0 1 0,0 0 16,0 0-16,25 0 0,-25 24 15,0 1-15,0-25 0,0-1 16,0 1-16,0 0 0,24-25 16,-24 25-16,0-50 31,25 25-31,-25-25 0,0 0 16,25 25-16,-25-49 0,25 24 0</inkml:trace>
  <inkml:trace contextRef="#ctx0" brushRef="#br0" timeOffset="185704.32">18877 14486 0,'0'25'16,"-25"-25"-16,25 25 0,-25-25 0,25 24 15,-25-24-15,0 25 16,1-25-16,24 25 16,-25-25-16,0 25 15,25 0 17,25-25-32,0 0 15,-25 24-15,24-24 16,-24 25-16,25-25 15,0 0-15,-25 25 0,25-25 16,-25 25-16,25-25 0,-25 25 0,25-25 16,-25 24-16,24-24 0,1 0 15,0 0 1,-25-24 0,25 24-1,-25-25-15</inkml:trace>
  <inkml:trace contextRef="#ctx0" brushRef="#br0" timeOffset="186077.34">19050 14486 0,'0'25'15,"0"0"-15,0-1 16,0 1-1,0 0-15,0 0 16,0 0-16,0-1 16,0 1-16,0 0 0,0 0 15,0 0-15,0-1 16,0 1 0,25-25 15,0 0-16,0 0 1,-25 25 0,25-25-16,-1 0 15,1 0-15,-25-25 16,25 25-16,0 0 16,-25-25-16,25 25 0,-1 0 0</inkml:trace>
  <inkml:trace contextRef="#ctx0" brushRef="#br0" timeOffset="186781.16">20712 15081 0,'-25'0'0,"50"0"16,-25 25-16,0 0 16,0 0-16,25-1 15,-25 1-15,0 0 0,0 0 16,0 0-16,25-25 0,-25 24 0,0 1 0,0 25 16,0-25-16,0 0 0,0-1 15,0 1-15,0 0 0,0 0 0,0 0 16,0-1-16,0 1 0,25-25 0,-25 25 15,24-25 1,-24-25 0,0 0-16,0 1 15</inkml:trace>
  <inkml:trace contextRef="#ctx0" brushRef="#br0" timeOffset="187266.99">20737 15156 0,'25'-25'0,"0"0"31,-1 25-31,-24 25 16,25 0-16,-25-1 15,0 1-15,0 0 0,25-25 16,-25 25-16,0 0 0,0-1 0,0 1 15,25-25-15,-25 25 0,0 0 0,25 0 16,-25 0-16,25-25 16,-25 24-16,24-48 15,-24-1 1,25 25-16,-25-25 16,0 0-16,25 25 0,-25-25 0,0 0 15,25 1-15,-25-1 16,0 0-16,0 0 0,0 0 0,25 25 15,-25-24-15,0-1 0,0 0 16,24 25 0,-24 25-1,0 0 1,25-25-16,-25 24 0,0 1 0,0 0 16,0 0-16,0 0 0,0-1 0,0 51 15,25-50-15,-25 0 16,0 24-16,0-24 0,0 0 0,25 0 15,-25-1-15,0 1 0,0 0 16,25 0-16</inkml:trace>
  <inkml:trace contextRef="#ctx0" brushRef="#br0" timeOffset="187767.75">21878 15453 0,'0'-24'0,"25"24"16,0 0-16,-1 0 15,1 0-15,-25-25 16,25 25-16,0 0 16,0 0-16,0 0 0,-1 0 15,1 0-15,0 0 16,0 0-1</inkml:trace>
  <inkml:trace contextRef="#ctx0" brushRef="#br0" timeOffset="187970.8">22052 15255 0,'-25'0'0,"25"25"15,0 24-15,0-24 0,0 0 0,25 0 16,-25 0-16,25-1 16,-25 1-16,24 0 0,-24 0 15,0 0-15,25-25 0,-25 24 16</inkml:trace>
  <inkml:trace contextRef="#ctx0" brushRef="#br0" timeOffset="188904.81">23044 15180 0,'-25'-24'0,"25"-1"16,0 0 0,0 50-1,25 0 1,-25-1-16,0 1 16,0 0-16,0 0 0,25 0 0,-25 24 15,0-24-15,0 25 16,0-25-16,25-1 0,-25 1 0,0 0 0,0 0 15,0 0-15,0-1 0,0 1 16,0 0-16,0 0 0,-25-25 16,0 0 15,25-25-31,0 0 16,0 0-16,0 1 15,0-1-15,25 0 16,-25 0-16,25 25 15,-1-25-15,1 25 0,-25-24 16,25 24-16,0 0 16,0-25-16,-1 25 0,-24-25 15,25 25-15,0 0 0,-25-25 16,25 25-16,-25-25 0,25 25 0,-25-25 16,24 1-16,-24-1 15,0 0-15,0 0 16,0 0-1,0 1-15,0-1 16,-24 25-16,24-25 0,-25 25 16,25 25-16,0 0 15,0-1-15,0 1 16,0 25-16,25-25 16,-25-1-16,0 26 0,0-25 0,0 0 0,0 0 15,0-1-15,24 26 0,-24-25 0,0 0 16,25-1-16,-25 1 0,0 0 0,0 0 15,25-25-15,-25 25 16,25-25-16,0-25 16,-1 25-1</inkml:trace>
  <inkml:trace contextRef="#ctx0" brushRef="#br0" timeOffset="189267.55">23515 15602 0,'0'-25'15,"25"1"1,-25-1-16,25 25 16,0 25-1,-1-25-15,-24 24 16,25-24-16,-25 25 16,0 0-16,0 0 15,0 0 1,0-1-16,-25-24 0,25 25 15,-24 0-15,-1-25 16,25 25-16,-25-25 0,25 25 0,-25-25 16,25 24-16,-25-24 0,1 0 15,24 25 1,24-25 0,1 0-1,0 0-15,0 0 16,0 0-16,-25-25 0,24 25 15,1 0-15,0 0 0,0-24 0,0 24 16,-1 0-16,-24-25 0,25 25 0</inkml:trace>
  <inkml:trace contextRef="#ctx0" brushRef="#br0" timeOffset="207313.58">20811 12328 0,'-24'0'0,"24"-25"78,0 50-31,-25-25-32,25 25 1,0 0-16,0-1 0,0 1 16,0 0-16,0 0 15,0 0-15,25-25 0,-25 24 0,0 1 0,0 0 16,0 25-16,0-26 0,0 1 15,0 25-15,0-25 16,0-1-16,0 1 0,0 0 16,0 0-1,24-25 17,-24-25-1,0 0-31,0 0 15,0 1-15,0-1 0,0 0 16,0 0 0,0 0-16,0 1 0,0-1 15,0 0-15,0 0 16,0 0-16,0 1 16,0-1-16,0 0 15,25 25-15,-25-25 0,0 0 31,25 25 32,-25 25-63,0 0 16,25 0-1,-25 0-15,0-1 16,25 1-16,-25 0 0,25 0 15,-25 0 1,24-1-16,1-24 16,0 0 15,0-24-31,-25-1 16,25 25-16,-25-25 0,24 0 15,-24 0-15,0 1 0,25-1 16,-25 0-16,0 0 15,25 0-15,-25 1 16,0-1-16,25 0 16,-25 0-1,0 50 1,0 0 0,0 0-1,0-1-15,0 1 16,0 0-16,0 0 0,0 24 15,25-49-15,-25 25 0,0 0 0,0 25 16,0-26-16,0 1 0,0 0 0,0 0 16,0 0-16,24-1 0,-24 1 15,0 0-15,0 0 0,0 0 16</inkml:trace>
  <inkml:trace contextRef="#ctx0" brushRef="#br0" timeOffset="209289.84">19770 14139 0,'0'-25'0,"-25"25"16,25 25-1,-25-25-15,25 24 16,-25-24-16,25 25 15,-25-25-15,25 25 16,-24-25-16,24 25 16,0 0-16,-25-1 0,25 1 15,0 0-15,-25 0 16,25 25-16,0-26 0,0 1 0,0 0 16,0 0-16,0 0 0,0-1 0,25 1 15,-25 0-15,0 0 0,25 0 16,-25-1-16,0 1 0,24 0 0,1 0 15,0 0 1,0-1-16,0-24 0,-1 25 16</inkml:trace>
  <inkml:trace contextRef="#ctx0" brushRef="#br0" timeOffset="211405.82">20043 14064 0,'-25'0'0,"25"25"31,0 0-15,0 0-1,0-1-15,0 1 16,0 0-16,0 0 0,0 0 0,25-1 16,-25 1-16,0 0 0,0 0 0,0 0 0,0 0 15,0 24-15,0-24 0,0 0 0,0 0 16,24-1-16,-24 1 0,0 0 15,0 0-15,0-50 32,-24 25-32</inkml:trace>
  <inkml:trace contextRef="#ctx0" brushRef="#br0" timeOffset="211564.89">19943 14436 0,'0'-24'0,"50"24"0,-25 0 15,0 0-15,-1 0 16,-24-25-16,25 25 16</inkml:trace>
  <inkml:trace contextRef="#ctx0" brushRef="#br0" timeOffset="211881.83">20167 14337 0,'24'0'0,"-24"25"15,0 0-15,0 0 0,0-1 16,25 1-16,-25 0 16,0 0-16,0 0 0,0-1 0,0 1 15,25-25-15,-25 25 0,0 0 0,0 0 16,0-1-16,0-48 31,0-1-15,0 0-16,0 0 15,0 0-15,0 1 0,0-26 16,0 25-16,0 0 16,0 1-16,25 24 0,-25-25 0,25 0 15,-1 25 1,1 0-1,-25-25-15,25 25 16,0 0-16</inkml:trace>
  <inkml:trace contextRef="#ctx0" brushRef="#br0" timeOffset="212212.89">20563 14337 0,'-24'0'16,"-1"25"-16,0-25 0,0 0 16,25 25-1,-25-25-15,25 25 16,-24-25-16,24 24 0,0 1 15,0 0-15,24-25 16,-24 25-16,0 0 16,25-25-16,-25 24 0,25 1 15,0-25-15,0 0 16,-1 0-16,1-25 16,0 1-16,-25-1 15,25 25-15,-25-25 0,0 0 16</inkml:trace>
  <inkml:trace contextRef="#ctx0" brushRef="#br0" timeOffset="212408.88">20514 13940 0,'-25'0'0,"25"25"0,0 0 16,0 0-16,0-1 0,-25-24 0,25 25 16,0 0-16,0 0 0,0 0 15</inkml:trace>
  <inkml:trace contextRef="#ctx0" brushRef="#br0" timeOffset="213126.44">20911 14064 0,'0'25'31,"0"0"-31,0 0 16,0-1-16,25 1 0,-25 0 16,0 25-16,0-26 0,24 1 0,-24 0 0,0 0 15,0 0-15,0 0 0,25-1 16,-25 1-16,0 0 0,0 0 15,-25-50 17,25 0-17,-24 0-15,24 1 16,0-1 0,0 0-16,0 0 15,24 25-15,-24-25 0,25 25 16,0 0-16,-25-25 15,25 25-15,0 0 16,-1 0-16,-24-24 16,25 24-16,0-25 0,-25 0 15,25 25-15,-25-25 16,0 0 0,0 1-16,0-1 15,0 0-15,0 0 16,0 0-1,0 50 1,0 0 0,0 0-1,0 0-15,0-1 0,0 1 0,0 0 16,0 0-16,0 0 0,25-1 0,-25 1 16,0 0-16,0 0 0,0 0 0,24-25 15,-24 49-15,0-24 0,25-25 16,-25 25-16,0-50 15,25 25 1,-25-25-16</inkml:trace>
  <inkml:trace contextRef="#ctx0" brushRef="#br0" timeOffset="213391.92">21407 13965 0,'25'25'0,"-1"-25"16,-24 25-16,25-25 0,-25 24 16,25-24-16,0 25 0,0 0 0,-25 0 15,24 0-15,-24-1 0,0 1 16,25 0-16,-25 0 0,0 0 0,0-1 0,-25 1 15,25 25-15,0-25 0,-24 0 0,-1 24 16,25-24-16,-25 0 0,25 0 0,-25-1 16,0 1-16,1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1AD51-2DCC-42FE-B8B4-4A73406B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41E31-C2F1-4676-9F8F-0A68D465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3756-7D67-4EE3-936A-6B162BBFA7B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E4622-B91A-4B21-929A-237EBD7A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90DC6-4111-4B0A-BB8A-EF46C36A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1D6-43C9-4F68-8413-A873ED9D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2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9633C-213D-4EB5-B2D8-0C93D5B5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3DB01-F5F3-4116-BD3C-F98FC19D8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BBD88-569F-4C16-9124-C1A1916F5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3756-7D67-4EE3-936A-6B162BBFA7B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4A847-D078-4005-ABE3-066754FFF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C9D23-6785-4A90-9A15-82257D39C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A1D6-43C9-4F68-8413-A873ED9D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4B881A-66E7-4EBA-A048-77671B3A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4000" b="1" cap="none">
                <a:latin typeface="iCiel Cucho" pitchFamily="50" charset="0"/>
                <a:ea typeface="iCiel Cucho" pitchFamily="50" charset="0"/>
                <a:cs typeface="iCiel Cucho" pitchFamily="50" charset="0"/>
              </a:rPr>
              <a:t>CHÀO MỪNG QUÝ THẦY CÔ GIÁO VÀ TẤT CẢ CÁC EM HỌC SINH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90653-095E-48BB-8931-FEF735563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F8F8D0-A294-48FD-8607-09EB22FE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D8E4B-4B1F-4E38-9520-450A1E3F2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B2CCF7-4C99-4818-8F54-240828D3929A}"/>
              </a:ext>
            </a:extLst>
          </p:cNvPr>
          <p:cNvSpPr/>
          <p:nvPr/>
        </p:nvSpPr>
        <p:spPr>
          <a:xfrm>
            <a:off x="581892" y="4793674"/>
            <a:ext cx="8409708" cy="19257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7DC315-98B0-49EF-9E09-38759185804B}"/>
              </a:ext>
            </a:extLst>
          </p:cNvPr>
          <p:cNvSpPr/>
          <p:nvPr/>
        </p:nvSpPr>
        <p:spPr>
          <a:xfrm>
            <a:off x="2438400" y="2784764"/>
            <a:ext cx="734291" cy="692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0E4D6A-8CAA-4186-97EF-11E3F0099A41}"/>
                  </a:ext>
                </a:extLst>
              </p14:cNvPr>
              <p14:cNvContentPartPr/>
              <p14:nvPr/>
            </p14:nvContentPartPr>
            <p14:xfrm>
              <a:off x="2955960" y="2018160"/>
              <a:ext cx="4223880" cy="2572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0E4D6A-8CAA-4186-97EF-11E3F0099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600" y="2008800"/>
                <a:ext cx="4242600" cy="25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234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B93748-25FE-45BE-AC87-356AA2AD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16A8E-0514-4C88-9DA7-EFF221A183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A44441-D26D-451A-B7E6-48E4A39D57E1}"/>
              </a:ext>
            </a:extLst>
          </p:cNvPr>
          <p:cNvSpPr txBox="1"/>
          <p:nvPr/>
        </p:nvSpPr>
        <p:spPr>
          <a:xfrm>
            <a:off x="200891" y="0"/>
            <a:ext cx="2279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TIẾT 10</a:t>
            </a:r>
            <a:endParaRPr lang="en-US" sz="4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9E2038-79D1-4A19-91C0-EA46216F22BD}"/>
                  </a:ext>
                </a:extLst>
              </p14:cNvPr>
              <p14:cNvContentPartPr/>
              <p14:nvPr/>
            </p14:nvContentPartPr>
            <p14:xfrm>
              <a:off x="1482480" y="214200"/>
              <a:ext cx="705600" cy="35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9E2038-79D1-4A19-91C0-EA46216F22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3120" y="204840"/>
                <a:ext cx="724320" cy="3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6337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19E05F-473A-462B-B087-DF4CDF05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A1946-FFA2-47C1-85B2-B79431A447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2843"/>
      </p:ext>
    </p:extLst>
  </p:cSld>
  <p:clrMapOvr>
    <a:masterClrMapping/>
  </p:clrMapOvr>
  <p:transition spd="slow" advClick="0" advTm="30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4D5EAA-9A4D-4005-BEA3-BC79D99D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2D04D-1842-47CA-89C7-B22DBAFE8B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5533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E05C78-B91B-4C5B-91B7-6A693BFB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F0B6B-79DC-4016-941D-139E751C96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834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B56C71-8DE8-4D86-B42A-BB4F4F12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5B38C-A886-4CE3-B799-BDF0E763B8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C4E540-CE63-460C-9EEB-EE16ADA43B92}"/>
                  </a:ext>
                </a:extLst>
              </p14:cNvPr>
              <p14:cNvContentPartPr/>
              <p14:nvPr/>
            </p14:nvContentPartPr>
            <p14:xfrm>
              <a:off x="384120" y="1821600"/>
              <a:ext cx="8170920" cy="3884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C4E540-CE63-460C-9EEB-EE16ADA43B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760" y="1812240"/>
                <a:ext cx="8189640" cy="39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507970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0F0F1D-6F52-4CDB-80BF-19727CAD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8C7F3-ACB0-4A6F-99E0-D5D517BF65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694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638D8B-8C28-4133-8D6C-FF92805A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F48F7-D913-4B21-BE0B-BE48AC1C9A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21232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87D728-B160-473C-A618-459B4533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9BBBE-BC8F-4223-B65C-5B0E3A6F87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90690"/>
      </p:ext>
    </p:extLst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E9D9E0-0D49-46D9-8891-EF968A99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B43D5-561D-4E55-96C2-9EEBDFB509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767BB4-49C7-448F-9E79-0D99CF7C3AD1}"/>
              </a:ext>
            </a:extLst>
          </p:cNvPr>
          <p:cNvSpPr/>
          <p:nvPr/>
        </p:nvSpPr>
        <p:spPr>
          <a:xfrm>
            <a:off x="2216728" y="1759527"/>
            <a:ext cx="1302327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64511-0665-49D7-A690-25641898A650}"/>
              </a:ext>
            </a:extLst>
          </p:cNvPr>
          <p:cNvSpPr/>
          <p:nvPr/>
        </p:nvSpPr>
        <p:spPr>
          <a:xfrm>
            <a:off x="3920836" y="1011382"/>
            <a:ext cx="1302327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AAEB6-39AE-4705-8F4E-B0372C0A9B4F}"/>
              </a:ext>
            </a:extLst>
          </p:cNvPr>
          <p:cNvSpPr/>
          <p:nvPr/>
        </p:nvSpPr>
        <p:spPr>
          <a:xfrm>
            <a:off x="5223163" y="2604655"/>
            <a:ext cx="1468582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6E4D0-CB5D-49BD-83B4-E4C688236112}"/>
              </a:ext>
            </a:extLst>
          </p:cNvPr>
          <p:cNvSpPr/>
          <p:nvPr/>
        </p:nvSpPr>
        <p:spPr>
          <a:xfrm>
            <a:off x="3103417" y="3442855"/>
            <a:ext cx="1745674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CE13B-7D06-44AA-8BCD-FB3718573547}"/>
              </a:ext>
            </a:extLst>
          </p:cNvPr>
          <p:cNvSpPr/>
          <p:nvPr/>
        </p:nvSpPr>
        <p:spPr>
          <a:xfrm>
            <a:off x="7758545" y="3442855"/>
            <a:ext cx="1080655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C720B6-1697-4CEA-84D6-0B2FAA6AE701}"/>
              </a:ext>
            </a:extLst>
          </p:cNvPr>
          <p:cNvSpPr/>
          <p:nvPr/>
        </p:nvSpPr>
        <p:spPr>
          <a:xfrm>
            <a:off x="5126181" y="4197928"/>
            <a:ext cx="1302327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7ACA56-37E0-4893-809E-81FBE64361DA}"/>
              </a:ext>
            </a:extLst>
          </p:cNvPr>
          <p:cNvSpPr/>
          <p:nvPr/>
        </p:nvSpPr>
        <p:spPr>
          <a:xfrm>
            <a:off x="4655127" y="5150427"/>
            <a:ext cx="1634837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EF07D8-0D67-4650-A583-D3DEF3D1DF5D}"/>
                  </a:ext>
                </a:extLst>
              </p14:cNvPr>
              <p14:cNvContentPartPr/>
              <p14:nvPr/>
            </p14:nvContentPartPr>
            <p14:xfrm>
              <a:off x="714600" y="1152000"/>
              <a:ext cx="7813800" cy="4634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EF07D8-0D67-4650-A583-D3DEF3D1DF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240" y="1142640"/>
                <a:ext cx="7832520" cy="46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94352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84EDB7-8408-436F-924D-0DF432BF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D8971-A67E-4D48-AE02-77179A438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EC3014-C8FF-48C2-BB4C-0F8D5FD31941}"/>
              </a:ext>
            </a:extLst>
          </p:cNvPr>
          <p:cNvSpPr/>
          <p:nvPr/>
        </p:nvSpPr>
        <p:spPr>
          <a:xfrm>
            <a:off x="581892" y="5070764"/>
            <a:ext cx="8409708" cy="16486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B8CC67-F006-4812-A764-DF99CF3C0C77}"/>
              </a:ext>
            </a:extLst>
          </p:cNvPr>
          <p:cNvSpPr/>
          <p:nvPr/>
        </p:nvSpPr>
        <p:spPr>
          <a:xfrm>
            <a:off x="2881745" y="3442854"/>
            <a:ext cx="734291" cy="692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72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E9D9E0-0D49-46D9-8891-EF968A99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B43D5-561D-4E55-96C2-9EEBDFB509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D90C79-FF4E-4277-A8FE-056D7B8C6727}"/>
              </a:ext>
            </a:extLst>
          </p:cNvPr>
          <p:cNvSpPr/>
          <p:nvPr/>
        </p:nvSpPr>
        <p:spPr>
          <a:xfrm>
            <a:off x="3927763" y="1073727"/>
            <a:ext cx="1288474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MgCl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2CB937-0266-4342-9086-78F05801ADA9}"/>
              </a:ext>
            </a:extLst>
          </p:cNvPr>
          <p:cNvSpPr/>
          <p:nvPr/>
        </p:nvSpPr>
        <p:spPr>
          <a:xfrm>
            <a:off x="2279072" y="1766455"/>
            <a:ext cx="1420092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</a:rPr>
              <a:t>4 (l)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C779F-B219-4476-A4FD-79C0BF71836E}"/>
              </a:ext>
            </a:extLst>
          </p:cNvPr>
          <p:cNvSpPr/>
          <p:nvPr/>
        </p:nvSpPr>
        <p:spPr>
          <a:xfrm>
            <a:off x="5216237" y="2611582"/>
            <a:ext cx="1420092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Na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BE846-DD6C-439E-8F7C-B875754C05C5}"/>
              </a:ext>
            </a:extLst>
          </p:cNvPr>
          <p:cNvSpPr/>
          <p:nvPr/>
        </p:nvSpPr>
        <p:spPr>
          <a:xfrm>
            <a:off x="2888673" y="3401291"/>
            <a:ext cx="1620981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Ca(OH)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196B01-1401-4373-A588-5ECB1E8FC36C}"/>
              </a:ext>
            </a:extLst>
          </p:cNvPr>
          <p:cNvSpPr/>
          <p:nvPr/>
        </p:nvSpPr>
        <p:spPr>
          <a:xfrm>
            <a:off x="7578437" y="3429000"/>
            <a:ext cx="1156854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5B005-8CC5-4EAA-AF47-CB55208BD448}"/>
              </a:ext>
            </a:extLst>
          </p:cNvPr>
          <p:cNvSpPr/>
          <p:nvPr/>
        </p:nvSpPr>
        <p:spPr>
          <a:xfrm>
            <a:off x="5098474" y="4267200"/>
            <a:ext cx="1156854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2HCl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E23C6-CF8F-462D-ABE5-779D5B519F22}"/>
              </a:ext>
            </a:extLst>
          </p:cNvPr>
          <p:cNvSpPr/>
          <p:nvPr/>
        </p:nvSpPr>
        <p:spPr>
          <a:xfrm>
            <a:off x="4634345" y="5157355"/>
            <a:ext cx="1620981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Al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(SO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9E623CF-F4BD-41B0-8F24-FF9997A7A2CC}"/>
                  </a:ext>
                </a:extLst>
              </p14:cNvPr>
              <p14:cNvContentPartPr/>
              <p14:nvPr/>
            </p14:nvContentPartPr>
            <p14:xfrm>
              <a:off x="3304080" y="3964680"/>
              <a:ext cx="4965120" cy="330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9E623CF-F4BD-41B0-8F24-FF9997A7A2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720" y="3955320"/>
                <a:ext cx="4983840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427654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5A7867-F334-4FCE-818D-59B67ADA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6C9A7-2946-4F17-859B-0E49530171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C64011-DE80-40B8-993B-4B51D0F52199}"/>
                  </a:ext>
                </a:extLst>
              </p14:cNvPr>
              <p14:cNvContentPartPr/>
              <p14:nvPr/>
            </p14:nvContentPartPr>
            <p14:xfrm>
              <a:off x="1750320" y="3786120"/>
              <a:ext cx="5536800" cy="2964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C64011-DE80-40B8-993B-4B51D0F521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0960" y="3776760"/>
                <a:ext cx="5555520" cy="29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244112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F1258-9EF0-4F37-AEF8-89E643BDAE6A}"/>
              </a:ext>
            </a:extLst>
          </p:cNvPr>
          <p:cNvSpPr/>
          <p:nvPr/>
        </p:nvSpPr>
        <p:spPr>
          <a:xfrm>
            <a:off x="408711" y="1078920"/>
            <a:ext cx="4828307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(1):  S  +  O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  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chemeClr val="bg1"/>
                </a:solidFill>
              </a:rPr>
              <a:t>    SO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307266-5C2E-48EE-A54F-6DF48E8E9747}"/>
              </a:ext>
            </a:extLst>
          </p:cNvPr>
          <p:cNvSpPr/>
          <p:nvPr/>
        </p:nvSpPr>
        <p:spPr>
          <a:xfrm>
            <a:off x="408710" y="1915388"/>
            <a:ext cx="5978235" cy="12469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(2):      SO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 +  </a:t>
            </a:r>
            <a:r>
              <a:rPr lang="en-US" sz="2800" b="1" dirty="0" err="1">
                <a:solidFill>
                  <a:schemeClr val="bg1"/>
                </a:solidFill>
              </a:rPr>
              <a:t>CaO</a:t>
            </a:r>
            <a:r>
              <a:rPr lang="en-US" sz="2800" b="1" dirty="0">
                <a:solidFill>
                  <a:schemeClr val="bg1"/>
                </a:solidFill>
              </a:rPr>
              <a:t>  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chemeClr val="bg1"/>
                </a:solidFill>
              </a:rPr>
              <a:t>        CaSO</a:t>
            </a:r>
            <a:r>
              <a:rPr lang="en-US" sz="2800" b="1" baseline="-25000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err="1">
                <a:solidFill>
                  <a:schemeClr val="bg1"/>
                </a:solidFill>
              </a:rPr>
              <a:t>Hoặc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  <a:r>
              <a:rPr lang="en-US" sz="2800" b="1" baseline="-25000" dirty="0">
                <a:solidFill>
                  <a:schemeClr val="bg1"/>
                </a:solidFill>
              </a:rPr>
              <a:t>  </a:t>
            </a:r>
            <a:r>
              <a:rPr lang="en-US" sz="2800" b="1" dirty="0">
                <a:solidFill>
                  <a:schemeClr val="bg1"/>
                </a:solidFill>
              </a:rPr>
              <a:t>SO</a:t>
            </a:r>
            <a:r>
              <a:rPr lang="en-US" sz="2800" b="1" baseline="-25000" dirty="0">
                <a:solidFill>
                  <a:schemeClr val="bg1"/>
                </a:solidFill>
              </a:rPr>
              <a:t>2 </a:t>
            </a:r>
            <a:r>
              <a:rPr lang="en-US" sz="2800" b="1" dirty="0">
                <a:solidFill>
                  <a:schemeClr val="bg1"/>
                </a:solidFill>
              </a:rPr>
              <a:t>  +  Ca(OH)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chemeClr val="bg1"/>
                </a:solidFill>
              </a:rPr>
              <a:t> CaSO</a:t>
            </a:r>
            <a:r>
              <a:rPr lang="en-US" sz="2800" b="1" baseline="-25000" dirty="0">
                <a:solidFill>
                  <a:schemeClr val="bg1"/>
                </a:solidFill>
              </a:rPr>
              <a:t>3 </a:t>
            </a:r>
            <a:r>
              <a:rPr lang="en-US" sz="2800" b="1" dirty="0">
                <a:solidFill>
                  <a:schemeClr val="bg1"/>
                </a:solidFill>
              </a:rPr>
              <a:t>+  H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O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C2C795-D4FB-44F5-8767-6D8E3181B707}"/>
              </a:ext>
            </a:extLst>
          </p:cNvPr>
          <p:cNvSpPr/>
          <p:nvPr/>
        </p:nvSpPr>
        <p:spPr>
          <a:xfrm>
            <a:off x="408709" y="3416875"/>
            <a:ext cx="6629399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(3):      SO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 + H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O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chemeClr val="bg1"/>
                </a:solidFill>
              </a:rPr>
              <a:t>        H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SO</a:t>
            </a:r>
            <a:r>
              <a:rPr lang="en-US" sz="2800" b="1" baseline="-25000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9430E-3675-42C9-BEFE-879AC8F5E9E0}"/>
              </a:ext>
            </a:extLst>
          </p:cNvPr>
          <p:cNvSpPr/>
          <p:nvPr/>
        </p:nvSpPr>
        <p:spPr>
          <a:xfrm>
            <a:off x="408709" y="4253343"/>
            <a:ext cx="7488382" cy="10529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(4):       H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SO</a:t>
            </a:r>
            <a:r>
              <a:rPr lang="en-US" sz="2800" b="1" baseline="-25000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 +  2NaOH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chemeClr val="bg1"/>
                </a:solidFill>
              </a:rPr>
              <a:t> Na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SO</a:t>
            </a:r>
            <a:r>
              <a:rPr lang="en-US" sz="2800" b="1" baseline="-25000" dirty="0">
                <a:solidFill>
                  <a:schemeClr val="bg1"/>
                </a:solidFill>
              </a:rPr>
              <a:t>3 </a:t>
            </a:r>
            <a:r>
              <a:rPr lang="en-US" sz="2800" b="1" dirty="0">
                <a:solidFill>
                  <a:schemeClr val="bg1"/>
                </a:solidFill>
              </a:rPr>
              <a:t>+  2H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O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Hoặc</a:t>
            </a:r>
            <a:r>
              <a:rPr lang="en-US" sz="2800" b="1" dirty="0">
                <a:solidFill>
                  <a:schemeClr val="bg1"/>
                </a:solidFill>
              </a:rPr>
              <a:t>:  H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SO</a:t>
            </a:r>
            <a:r>
              <a:rPr lang="en-US" sz="2800" b="1" baseline="-25000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 +  Na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O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chemeClr val="bg1"/>
                </a:solidFill>
              </a:rPr>
              <a:t> Na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SO</a:t>
            </a:r>
            <a:r>
              <a:rPr lang="en-US" sz="2800" b="1" baseline="-25000" dirty="0">
                <a:solidFill>
                  <a:schemeClr val="bg1"/>
                </a:solidFill>
              </a:rPr>
              <a:t>3 </a:t>
            </a:r>
            <a:r>
              <a:rPr lang="en-US" sz="2800" b="1" dirty="0">
                <a:solidFill>
                  <a:schemeClr val="bg1"/>
                </a:solidFill>
              </a:rPr>
              <a:t>+  H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O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71D25-B74A-4FCC-9251-0D8B330F9F82}"/>
              </a:ext>
            </a:extLst>
          </p:cNvPr>
          <p:cNvSpPr/>
          <p:nvPr/>
        </p:nvSpPr>
        <p:spPr>
          <a:xfrm>
            <a:off x="408708" y="5734048"/>
            <a:ext cx="8555183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(5):       H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SO</a:t>
            </a:r>
            <a:r>
              <a:rPr lang="en-US" sz="2800" b="1" baseline="-25000" dirty="0">
                <a:solidFill>
                  <a:schemeClr val="bg1"/>
                </a:solidFill>
              </a:rPr>
              <a:t>4</a:t>
            </a:r>
            <a:r>
              <a:rPr lang="en-US" sz="2800" b="1" dirty="0">
                <a:solidFill>
                  <a:schemeClr val="bg1"/>
                </a:solidFill>
              </a:rPr>
              <a:t> + Na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SO</a:t>
            </a:r>
            <a:r>
              <a:rPr lang="en-US" sz="2800" b="1" baseline="-25000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sz="2800" b="1" dirty="0">
                <a:solidFill>
                  <a:schemeClr val="bg1"/>
                </a:solidFill>
              </a:rPr>
              <a:t> Na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SO</a:t>
            </a:r>
            <a:r>
              <a:rPr lang="en-US" sz="2800" b="1" baseline="-25000" dirty="0">
                <a:solidFill>
                  <a:schemeClr val="bg1"/>
                </a:solidFill>
              </a:rPr>
              <a:t>4</a:t>
            </a:r>
            <a:r>
              <a:rPr lang="en-US" sz="2800" b="1" dirty="0">
                <a:solidFill>
                  <a:schemeClr val="bg1"/>
                </a:solidFill>
              </a:rPr>
              <a:t>+  H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O + SO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F856D-0D35-4604-9884-6E9B47E566DC}"/>
              </a:ext>
            </a:extLst>
          </p:cNvPr>
          <p:cNvSpPr/>
          <p:nvPr/>
        </p:nvSpPr>
        <p:spPr>
          <a:xfrm>
            <a:off x="3764973" y="178375"/>
            <a:ext cx="2289463" cy="5818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</a:rPr>
              <a:t>Đáp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88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F32D69-E84C-4DA7-82F3-B282C8A4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75C91-5422-4F05-8E2C-F69EBBC400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840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8E621B-F48B-4484-9D3C-1DB68A3773D0}"/>
              </a:ext>
            </a:extLst>
          </p:cNvPr>
          <p:cNvSpPr/>
          <p:nvPr/>
        </p:nvSpPr>
        <p:spPr>
          <a:xfrm>
            <a:off x="1839191" y="289210"/>
            <a:ext cx="6459681" cy="5818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a. 3 dung </a:t>
            </a:r>
            <a:r>
              <a:rPr lang="en-US" sz="3600" b="1" dirty="0" err="1">
                <a:solidFill>
                  <a:schemeClr val="bg1"/>
                </a:solidFill>
              </a:rPr>
              <a:t>dịch</a:t>
            </a:r>
            <a:r>
              <a:rPr lang="en-US" sz="3600" b="1" dirty="0">
                <a:solidFill>
                  <a:schemeClr val="bg1"/>
                </a:solidFill>
              </a:rPr>
              <a:t> Na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SO</a:t>
            </a:r>
            <a:r>
              <a:rPr lang="en-US" sz="3600" b="1" baseline="-25000" dirty="0">
                <a:solidFill>
                  <a:schemeClr val="bg1"/>
                </a:solidFill>
              </a:rPr>
              <a:t>4</a:t>
            </a:r>
            <a:r>
              <a:rPr lang="en-US" sz="3600" b="1" dirty="0">
                <a:solidFill>
                  <a:schemeClr val="bg1"/>
                </a:solidFill>
              </a:rPr>
              <a:t>, NaCl, HCl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DD073D-588D-4E45-B726-372A9420CD4B}"/>
                  </a:ext>
                </a:extLst>
              </p14:cNvPr>
              <p14:cNvContentPartPr/>
              <p14:nvPr/>
            </p14:nvContentPartPr>
            <p14:xfrm>
              <a:off x="71640" y="767880"/>
              <a:ext cx="8903160" cy="270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DD073D-588D-4E45-B726-372A9420CD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80" y="758520"/>
                <a:ext cx="8921880" cy="27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9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FD32C-8E2E-4D41-AADE-FD44D7A97B41}"/>
              </a:ext>
            </a:extLst>
          </p:cNvPr>
          <p:cNvSpPr/>
          <p:nvPr/>
        </p:nvSpPr>
        <p:spPr>
          <a:xfrm>
            <a:off x="1839191" y="289210"/>
            <a:ext cx="6459681" cy="5818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b. 3 dung </a:t>
            </a:r>
            <a:r>
              <a:rPr lang="en-US" sz="3600" b="1" dirty="0" err="1">
                <a:solidFill>
                  <a:schemeClr val="bg1"/>
                </a:solidFill>
              </a:rPr>
              <a:t>dịch</a:t>
            </a:r>
            <a:r>
              <a:rPr lang="en-US" sz="3600" b="1" dirty="0">
                <a:solidFill>
                  <a:schemeClr val="bg1"/>
                </a:solidFill>
              </a:rPr>
              <a:t> H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SO</a:t>
            </a:r>
            <a:r>
              <a:rPr lang="en-US" sz="3600" b="1" baseline="-25000" dirty="0">
                <a:solidFill>
                  <a:schemeClr val="bg1"/>
                </a:solidFill>
              </a:rPr>
              <a:t>4</a:t>
            </a:r>
            <a:r>
              <a:rPr lang="en-US" sz="3600" b="1" dirty="0">
                <a:solidFill>
                  <a:schemeClr val="bg1"/>
                </a:solidFill>
              </a:rPr>
              <a:t>, NaCl, HCl </a:t>
            </a:r>
          </a:p>
        </p:txBody>
      </p:sp>
    </p:spTree>
    <p:extLst>
      <p:ext uri="{BB962C8B-B14F-4D97-AF65-F5344CB8AC3E}">
        <p14:creationId xmlns:p14="http://schemas.microsoft.com/office/powerpoint/2010/main" val="11763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9CF1C3-CDB8-4D67-A893-54CA3AD9BFE0}"/>
              </a:ext>
            </a:extLst>
          </p:cNvPr>
          <p:cNvSpPr/>
          <p:nvPr/>
        </p:nvSpPr>
        <p:spPr>
          <a:xfrm>
            <a:off x="1215737" y="303065"/>
            <a:ext cx="7166264" cy="5818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c. 3 dung </a:t>
            </a:r>
            <a:r>
              <a:rPr lang="en-US" sz="3600" b="1" dirty="0" err="1">
                <a:solidFill>
                  <a:schemeClr val="bg1"/>
                </a:solidFill>
              </a:rPr>
              <a:t>dịch</a:t>
            </a:r>
            <a:r>
              <a:rPr lang="en-US" sz="3600" b="1" dirty="0">
                <a:solidFill>
                  <a:schemeClr val="bg1"/>
                </a:solidFill>
              </a:rPr>
              <a:t> Na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SO</a:t>
            </a:r>
            <a:r>
              <a:rPr lang="en-US" sz="3600" b="1" baseline="-25000" dirty="0">
                <a:solidFill>
                  <a:schemeClr val="bg1"/>
                </a:solidFill>
              </a:rPr>
              <a:t>4</a:t>
            </a:r>
            <a:r>
              <a:rPr lang="en-US" sz="3600" b="1" dirty="0">
                <a:solidFill>
                  <a:schemeClr val="bg1"/>
                </a:solidFill>
              </a:rPr>
              <a:t>, H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SO</a:t>
            </a:r>
            <a:r>
              <a:rPr lang="en-US" sz="3600" b="1" baseline="-25000" dirty="0">
                <a:solidFill>
                  <a:schemeClr val="bg1"/>
                </a:solidFill>
              </a:rPr>
              <a:t>4</a:t>
            </a:r>
            <a:r>
              <a:rPr lang="en-US" sz="3600" b="1" dirty="0">
                <a:solidFill>
                  <a:schemeClr val="bg1"/>
                </a:solidFill>
              </a:rPr>
              <a:t>, HCl </a:t>
            </a:r>
          </a:p>
        </p:txBody>
      </p:sp>
    </p:spTree>
    <p:extLst>
      <p:ext uri="{BB962C8B-B14F-4D97-AF65-F5344CB8AC3E}">
        <p14:creationId xmlns:p14="http://schemas.microsoft.com/office/powerpoint/2010/main" val="28978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52C103-637F-4E2A-A8ED-88D0F813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6D7AB-AD78-4273-B8B3-FA219E4D27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17012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859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618DDA-685F-45BE-9E59-C5BE843F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95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DẶN DÒ</a:t>
            </a:r>
            <a:endParaRPr lang="en-US" sz="4950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E5901-68F0-422E-871D-AAE99E397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D41E1E-FBA0-43A1-926C-381CA26A444A}"/>
              </a:ext>
            </a:extLst>
          </p:cNvPr>
          <p:cNvSpPr/>
          <p:nvPr/>
        </p:nvSpPr>
        <p:spPr>
          <a:xfrm>
            <a:off x="277092" y="1205346"/>
            <a:ext cx="5292436" cy="304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Về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nhà</a:t>
            </a:r>
            <a:r>
              <a:rPr lang="en-US" sz="4000" b="1" dirty="0">
                <a:solidFill>
                  <a:srgbClr val="FF0000"/>
                </a:solidFill>
              </a:rPr>
              <a:t> :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Hoàn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thành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tập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sgk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: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Tính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hóa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bazơ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07837"/>
      </p:ext>
    </p:extLst>
  </p:cSld>
  <p:clrMapOvr>
    <a:masterClrMapping/>
  </p:clrMapOvr>
  <p:transition spd="slow" advTm="3774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FED965-9F90-49F5-A4DA-7D3EC5D0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258AF-87B2-474F-8EB4-E28194684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6C58-34BD-45B0-A04E-F01B2EA09419}"/>
              </a:ext>
            </a:extLst>
          </p:cNvPr>
          <p:cNvSpPr/>
          <p:nvPr/>
        </p:nvSpPr>
        <p:spPr>
          <a:xfrm>
            <a:off x="595747" y="4779819"/>
            <a:ext cx="8409708" cy="19119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1AA483-35BD-48BA-907D-B89BB48923EE}"/>
              </a:ext>
            </a:extLst>
          </p:cNvPr>
          <p:cNvSpPr/>
          <p:nvPr/>
        </p:nvSpPr>
        <p:spPr>
          <a:xfrm>
            <a:off x="942109" y="3636817"/>
            <a:ext cx="734291" cy="692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97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DFAE76-81F5-467A-8EBF-737F6FCF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cap="none">
                <a:latin typeface="iCiel Fester Bold"/>
                <a:ea typeface="iCiel Cucho" pitchFamily="50" charset="0"/>
                <a:cs typeface="iCiel Cucho" pitchFamily="50" charset="0"/>
              </a:rPr>
              <a:t>XIN CÁM ƠN QUÝ THẦY CÔ GIÁO VÀ TẤT CẢ CÁC EM HỌC SINH ĐÃ ĐẾN DỰ TIẾT HỌC!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904DC-A7AC-4CB4-8FE6-6F866BC174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73688"/>
      </p:ext>
    </p:extLst>
  </p:cSld>
  <p:clrMapOvr>
    <a:masterClrMapping/>
  </p:clrMapOvr>
  <p:transition spd="slow" advTm="3383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BE4318-F983-450A-9767-F0DDF76A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BC5A5-D4FA-4528-BBC3-ACDAC55C6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136A1E-9419-43F6-BA82-33791AB36605}"/>
              </a:ext>
            </a:extLst>
          </p:cNvPr>
          <p:cNvSpPr/>
          <p:nvPr/>
        </p:nvSpPr>
        <p:spPr>
          <a:xfrm>
            <a:off x="581892" y="4765964"/>
            <a:ext cx="8409708" cy="19534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1F844B-6717-43CE-8364-FD6EF9AE44EF}"/>
              </a:ext>
            </a:extLst>
          </p:cNvPr>
          <p:cNvSpPr/>
          <p:nvPr/>
        </p:nvSpPr>
        <p:spPr>
          <a:xfrm>
            <a:off x="4786746" y="3429000"/>
            <a:ext cx="734291" cy="692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CFCB347-B4EB-4977-BC35-2258E361876C}"/>
                  </a:ext>
                </a:extLst>
              </p14:cNvPr>
              <p14:cNvContentPartPr/>
              <p14:nvPr/>
            </p14:nvContentPartPr>
            <p14:xfrm>
              <a:off x="1437840" y="3304080"/>
              <a:ext cx="4438440" cy="714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CFCB347-B4EB-4977-BC35-2258E3618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8480" y="3294720"/>
                <a:ext cx="4457160" cy="7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186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40A2BF-B574-4A05-86A8-A4ABAEAE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BF1A0-1B05-4C9F-B80B-A18AE59BA7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060486-845E-4F9C-9B3B-64A30AB5FA7F}"/>
              </a:ext>
            </a:extLst>
          </p:cNvPr>
          <p:cNvSpPr/>
          <p:nvPr/>
        </p:nvSpPr>
        <p:spPr>
          <a:xfrm>
            <a:off x="581892" y="4710546"/>
            <a:ext cx="8409708" cy="20089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AA776F-5D38-4F4D-B5AB-795E243D4817}"/>
              </a:ext>
            </a:extLst>
          </p:cNvPr>
          <p:cNvSpPr/>
          <p:nvPr/>
        </p:nvSpPr>
        <p:spPr>
          <a:xfrm>
            <a:off x="5334000" y="2860963"/>
            <a:ext cx="734291" cy="692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4CEC60-41BB-45CF-A701-5B7E7F9A7CFA}"/>
                  </a:ext>
                </a:extLst>
              </p14:cNvPr>
              <p14:cNvContentPartPr/>
              <p14:nvPr/>
            </p14:nvContentPartPr>
            <p14:xfrm>
              <a:off x="2071800" y="1401840"/>
              <a:ext cx="6260040" cy="1947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4CEC60-41BB-45CF-A701-5B7E7F9A7C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2440" y="1392480"/>
                <a:ext cx="6278760" cy="19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3EF554-BFB6-4FD3-A06A-BA6A44FA6A62}"/>
                  </a:ext>
                </a:extLst>
              </p14:cNvPr>
              <p14:cNvContentPartPr/>
              <p14:nvPr/>
            </p14:nvContentPartPr>
            <p14:xfrm>
              <a:off x="2616480" y="2821680"/>
              <a:ext cx="4009680" cy="54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3EF554-BFB6-4FD3-A06A-BA6A44FA6A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7120" y="2812320"/>
                <a:ext cx="4028400" cy="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4123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CBEB6D-D0C2-4679-B85E-4E041FC8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A64A5-A2CA-415E-9426-0DFD4EC0DD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C1A497-77EF-4BEE-82AF-D5AAA54D906A}"/>
              </a:ext>
            </a:extLst>
          </p:cNvPr>
          <p:cNvSpPr/>
          <p:nvPr/>
        </p:nvSpPr>
        <p:spPr>
          <a:xfrm>
            <a:off x="581892" y="5070764"/>
            <a:ext cx="8409708" cy="16486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BB7F24-8857-496C-8C47-DC20E7D22519}"/>
              </a:ext>
            </a:extLst>
          </p:cNvPr>
          <p:cNvSpPr/>
          <p:nvPr/>
        </p:nvSpPr>
        <p:spPr>
          <a:xfrm>
            <a:off x="5140036" y="3429000"/>
            <a:ext cx="734291" cy="692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1A8FBF-CD2D-44F8-A33E-35F99BEEB1F3}"/>
                  </a:ext>
                </a:extLst>
              </p14:cNvPr>
              <p14:cNvContentPartPr/>
              <p14:nvPr/>
            </p14:nvContentPartPr>
            <p14:xfrm>
              <a:off x="1982520" y="2616480"/>
              <a:ext cx="3706200" cy="1920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1A8FBF-CD2D-44F8-A33E-35F99BEEB1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3160" y="2607120"/>
                <a:ext cx="3724920" cy="19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720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2DA9BF-9476-43E1-A31A-2FF5A2B8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7DE5C-79DB-4170-871B-DA12F413CA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705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9C4114-9198-48B2-9958-E8C85E3C5730}"/>
              </a:ext>
            </a:extLst>
          </p:cNvPr>
          <p:cNvSpPr/>
          <p:nvPr/>
        </p:nvSpPr>
        <p:spPr>
          <a:xfrm>
            <a:off x="581892" y="5070764"/>
            <a:ext cx="8409708" cy="16486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236C5F-587D-4600-ADFF-FE6EF3060692}"/>
              </a:ext>
            </a:extLst>
          </p:cNvPr>
          <p:cNvSpPr/>
          <p:nvPr/>
        </p:nvSpPr>
        <p:spPr>
          <a:xfrm>
            <a:off x="5527959" y="2542308"/>
            <a:ext cx="734291" cy="692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0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803846-9A1B-48DF-A14F-EB2E6BD7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2EAB9-A126-4815-8556-EC32828A01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8F18F0-9BC5-4F52-B4F3-320D7DA19830}"/>
              </a:ext>
            </a:extLst>
          </p:cNvPr>
          <p:cNvSpPr/>
          <p:nvPr/>
        </p:nvSpPr>
        <p:spPr>
          <a:xfrm>
            <a:off x="581892" y="5070764"/>
            <a:ext cx="8409708" cy="16486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86004D-72E5-4B04-9211-E33471C1619A}"/>
              </a:ext>
            </a:extLst>
          </p:cNvPr>
          <p:cNvSpPr/>
          <p:nvPr/>
        </p:nvSpPr>
        <p:spPr>
          <a:xfrm>
            <a:off x="1233054" y="3609109"/>
            <a:ext cx="734291" cy="692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FDC65E-95E9-4621-95BB-38520E5710EA}"/>
                  </a:ext>
                </a:extLst>
              </p14:cNvPr>
              <p14:cNvContentPartPr/>
              <p14:nvPr/>
            </p14:nvContentPartPr>
            <p14:xfrm>
              <a:off x="3688200" y="1589400"/>
              <a:ext cx="4813200" cy="69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FDC65E-95E9-4621-95BB-38520E5710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8840" y="1580040"/>
                <a:ext cx="4831920" cy="7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861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0ECAAD-50A8-4BB4-AF9C-D57DF8A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EAC84-2587-4E72-AE3B-09DEB8110D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FC0D68-FDC6-43D5-B49F-3193DFB5A220}"/>
              </a:ext>
            </a:extLst>
          </p:cNvPr>
          <p:cNvSpPr/>
          <p:nvPr/>
        </p:nvSpPr>
        <p:spPr>
          <a:xfrm>
            <a:off x="581892" y="5070764"/>
            <a:ext cx="8409708" cy="16486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29718A-1A19-4053-887E-98A1B2AA22DF}"/>
              </a:ext>
            </a:extLst>
          </p:cNvPr>
          <p:cNvSpPr/>
          <p:nvPr/>
        </p:nvSpPr>
        <p:spPr>
          <a:xfrm>
            <a:off x="1122218" y="3636817"/>
            <a:ext cx="734291" cy="692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6193D5-7A1A-417A-B487-CA6D83C36919}"/>
                  </a:ext>
                </a:extLst>
              </p14:cNvPr>
              <p14:cNvContentPartPr/>
              <p14:nvPr/>
            </p14:nvContentPartPr>
            <p14:xfrm>
              <a:off x="1902240" y="2955600"/>
              <a:ext cx="6492240" cy="1527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6193D5-7A1A-417A-B487-CA6D83C369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2880" y="2946240"/>
                <a:ext cx="6510960" cy="154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146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173</Words>
  <Application>Microsoft Office PowerPoint</Application>
  <PresentationFormat>On-screen Show (4:3)</PresentationFormat>
  <Paragraphs>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#9Slide03 Arima Madurai</vt:lpstr>
      <vt:lpstr>Arial</vt:lpstr>
      <vt:lpstr>Calibri</vt:lpstr>
      <vt:lpstr>Calibri Light</vt:lpstr>
      <vt:lpstr>iCiel Cucho</vt:lpstr>
      <vt:lpstr>iCiel Fester Bold</vt:lpstr>
      <vt:lpstr>Times New Roman</vt:lpstr>
      <vt:lpstr>Office Theme</vt:lpstr>
      <vt:lpstr>CHÀO MỪNG QUÝ THẦY CÔ GIÁO VÀ TẤT CẢ CÁC EM HỌC SINH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XIN CÁM ƠN QUÝ THẦY CÔ GIÁO VÀ TẤT CẢ CÁC EM HỌC SINH ĐÃ ĐẾN DỰ TIẾT HỌC!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GIÁO VÀ TẤT CẢ CÁC EM HỌC SINH</dc:title>
  <dc:creator>Ky Anh</dc:creator>
  <cp:lastModifiedBy>Dell</cp:lastModifiedBy>
  <cp:revision>4</cp:revision>
  <dcterms:created xsi:type="dcterms:W3CDTF">2021-09-09T19:23:05Z</dcterms:created>
  <dcterms:modified xsi:type="dcterms:W3CDTF">2021-10-05T02:04:39Z</dcterms:modified>
</cp:coreProperties>
</file>