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64" r:id="rId3"/>
    <p:sldId id="263" r:id="rId4"/>
    <p:sldId id="286" r:id="rId5"/>
    <p:sldId id="285" r:id="rId6"/>
    <p:sldId id="353" r:id="rId7"/>
    <p:sldId id="289" r:id="rId8"/>
    <p:sldId id="288" r:id="rId9"/>
    <p:sldId id="287" r:id="rId10"/>
    <p:sldId id="290" r:id="rId11"/>
    <p:sldId id="354" r:id="rId12"/>
    <p:sldId id="258" r:id="rId13"/>
    <p:sldId id="356" r:id="rId14"/>
    <p:sldId id="360" r:id="rId15"/>
    <p:sldId id="359" r:id="rId16"/>
    <p:sldId id="357" r:id="rId17"/>
    <p:sldId id="364" r:id="rId18"/>
    <p:sldId id="363" r:id="rId19"/>
    <p:sldId id="365" r:id="rId20"/>
    <p:sldId id="366" r:id="rId21"/>
    <p:sldId id="370" r:id="rId22"/>
    <p:sldId id="369" r:id="rId23"/>
    <p:sldId id="367" r:id="rId24"/>
    <p:sldId id="368" r:id="rId25"/>
    <p:sldId id="372" r:id="rId26"/>
    <p:sldId id="297" r:id="rId27"/>
    <p:sldId id="296" r:id="rId28"/>
    <p:sldId id="298" r:id="rId29"/>
    <p:sldId id="299" r:id="rId30"/>
    <p:sldId id="34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66FF"/>
    <a:srgbClr val="66FF66"/>
    <a:srgbClr val="0000CC"/>
    <a:srgbClr val="FFFF00"/>
    <a:srgbClr val="009900"/>
    <a:srgbClr val="006600"/>
    <a:srgbClr val="99FFCC"/>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3" autoAdjust="0"/>
    <p:restoredTop sz="94660"/>
  </p:normalViewPr>
  <p:slideViewPr>
    <p:cSldViewPr snapToGrid="0" showGuides="1">
      <p:cViewPr varScale="1">
        <p:scale>
          <a:sx n="73" d="100"/>
          <a:sy n="73" d="100"/>
        </p:scale>
        <p:origin x="648" y="78"/>
      </p:cViewPr>
      <p:guideLst>
        <p:guide orient="horz" pos="2112"/>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61AB1-E84A-428E-82C7-C05836018F80}" type="datetimeFigureOut">
              <a:rPr lang="en-US" smtClean="0"/>
              <a:t>9/7/2023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0B9C5C-8D33-4AC8-9B34-D0A97CC537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p:cNvSpPr>
            <a:spLocks noGrp="1"/>
          </p:cNvSpPr>
          <p:nvPr>
            <p:ph type="dt" sz="half" idx="10"/>
          </p:nvPr>
        </p:nvSpPr>
        <p:spPr/>
        <p:txBody>
          <a:bodyPr/>
          <a:lstStyle/>
          <a:p>
            <a:fld id="{4AAF9365-CCA7-48FF-A1F8-4F81A42BD232}" type="datetimeFigureOut">
              <a:rPr lang="en-US" smtClean="0"/>
              <a:t>9/7/2023</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2B54F5CB-987B-45D5-BAD5-381CFA1E6A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en-US"/>
          </a:p>
        </p:txBody>
      </p:sp>
      <p:sp>
        <p:nvSpPr>
          <p:cNvPr id="3" name="Chỗ dành sẵn cho Văn bản Dọc 2"/>
          <p:cNvSpPr>
            <a:spLocks noGrp="1"/>
          </p:cNvSpPr>
          <p:nvPr>
            <p:ph type="body" orient="vert" idx="1" hasCustomPrompt="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10"/>
          </p:nvPr>
        </p:nvSpPr>
        <p:spPr/>
        <p:txBody>
          <a:bodyPr/>
          <a:lstStyle/>
          <a:p>
            <a:fld id="{4AAF9365-CCA7-48FF-A1F8-4F81A42BD232}" type="datetimeFigureOut">
              <a:rPr lang="en-US" smtClean="0"/>
              <a:t>9/7/2023</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2B54F5CB-987B-45D5-BAD5-381CFA1E6A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p:cNvSpPr>
            <a:spLocks noGrp="1"/>
          </p:cNvSpPr>
          <p:nvPr>
            <p:ph type="title" orient="vert" hasCustomPrompt="1"/>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p:cNvSpPr>
            <a:spLocks noGrp="1"/>
          </p:cNvSpPr>
          <p:nvPr>
            <p:ph type="body" orient="vert" idx="1" hasCustomPrompt="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10"/>
          </p:nvPr>
        </p:nvSpPr>
        <p:spPr/>
        <p:txBody>
          <a:bodyPr/>
          <a:lstStyle/>
          <a:p>
            <a:fld id="{4AAF9365-CCA7-48FF-A1F8-4F81A42BD232}" type="datetimeFigureOut">
              <a:rPr lang="en-US" smtClean="0"/>
              <a:t>9/7/2023</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2B54F5CB-987B-45D5-BAD5-381CFA1E6A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en-US"/>
          </a:p>
        </p:txBody>
      </p:sp>
      <p:sp>
        <p:nvSpPr>
          <p:cNvPr id="3" name="Chỗ dành sẵn cho Nội dung 2"/>
          <p:cNvSpPr>
            <a:spLocks noGrp="1"/>
          </p:cNvSpPr>
          <p:nvPr>
            <p:ph idx="1" hasCustomPrompt="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10"/>
          </p:nvPr>
        </p:nvSpPr>
        <p:spPr/>
        <p:txBody>
          <a:bodyPr/>
          <a:lstStyle/>
          <a:p>
            <a:fld id="{4AAF9365-CCA7-48FF-A1F8-4F81A42BD232}" type="datetimeFigureOut">
              <a:rPr lang="en-US" smtClean="0"/>
              <a:t>9/7/2023</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2B54F5CB-987B-45D5-BAD5-381CFA1E6A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p:cNvSpPr>
            <a:spLocks noGrp="1"/>
          </p:cNvSpPr>
          <p:nvPr>
            <p:ph type="dt" sz="half" idx="10"/>
          </p:nvPr>
        </p:nvSpPr>
        <p:spPr/>
        <p:txBody>
          <a:bodyPr/>
          <a:lstStyle/>
          <a:p>
            <a:fld id="{4AAF9365-CCA7-48FF-A1F8-4F81A42BD232}" type="datetimeFigureOut">
              <a:rPr lang="en-US" smtClean="0"/>
              <a:t>9/7/2023</a:t>
            </a:fld>
            <a:endParaRPr lang="en-US"/>
          </a:p>
        </p:txBody>
      </p:sp>
      <p:sp>
        <p:nvSpPr>
          <p:cNvPr id="5" name="Chỗ dành sẵn cho Chân trang 4"/>
          <p:cNvSpPr>
            <a:spLocks noGrp="1"/>
          </p:cNvSpPr>
          <p:nvPr>
            <p:ph type="ftr" sz="quarter" idx="11"/>
          </p:nvPr>
        </p:nvSpPr>
        <p:spPr/>
        <p:txBody>
          <a:bodyPr/>
          <a:lstStyle/>
          <a:p>
            <a:endParaRPr lang="en-US"/>
          </a:p>
        </p:txBody>
      </p:sp>
      <p:sp>
        <p:nvSpPr>
          <p:cNvPr id="6" name="Chỗ dành sẵn cho Số hiệu Bản chiếu 5"/>
          <p:cNvSpPr>
            <a:spLocks noGrp="1"/>
          </p:cNvSpPr>
          <p:nvPr>
            <p:ph type="sldNum" sz="quarter" idx="12"/>
          </p:nvPr>
        </p:nvSpPr>
        <p:spPr/>
        <p:txBody>
          <a:bodyPr/>
          <a:lstStyle/>
          <a:p>
            <a:fld id="{2B54F5CB-987B-45D5-BAD5-381CFA1E6A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en-US"/>
          </a:p>
        </p:txBody>
      </p:sp>
      <p:sp>
        <p:nvSpPr>
          <p:cNvPr id="3" name="Chỗ dành sẵn cho Nội dung 2"/>
          <p:cNvSpPr>
            <a:spLocks noGrp="1"/>
          </p:cNvSpPr>
          <p:nvPr>
            <p:ph sz="half" idx="1" hasCustomPrompt="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p:cNvSpPr>
            <a:spLocks noGrp="1"/>
          </p:cNvSpPr>
          <p:nvPr>
            <p:ph sz="half" idx="2" hasCustomPrompt="1"/>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p:cNvSpPr>
            <a:spLocks noGrp="1"/>
          </p:cNvSpPr>
          <p:nvPr>
            <p:ph type="dt" sz="half" idx="10"/>
          </p:nvPr>
        </p:nvSpPr>
        <p:spPr/>
        <p:txBody>
          <a:bodyPr/>
          <a:lstStyle/>
          <a:p>
            <a:fld id="{4AAF9365-CCA7-48FF-A1F8-4F81A42BD232}" type="datetimeFigureOut">
              <a:rPr lang="en-US" smtClean="0"/>
              <a:t>9/7/2023</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ố hiệu Bản chiếu 6"/>
          <p:cNvSpPr>
            <a:spLocks noGrp="1"/>
          </p:cNvSpPr>
          <p:nvPr>
            <p:ph type="sldNum" sz="quarter" idx="12"/>
          </p:nvPr>
        </p:nvSpPr>
        <p:spPr/>
        <p:txBody>
          <a:bodyPr/>
          <a:lstStyle/>
          <a:p>
            <a:fld id="{2B54F5CB-987B-45D5-BAD5-381CFA1E6A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365125"/>
            <a:ext cx="10515600" cy="1325563"/>
          </a:xfrm>
        </p:spPr>
        <p:txBody>
          <a:bodyPr/>
          <a:lstStyle/>
          <a:p>
            <a:r>
              <a:rPr lang="vi-VN"/>
              <a:t>Bấm để sửa kiểu tiêu đề Bản cái</a:t>
            </a:r>
            <a:endParaRPr lang="en-US"/>
          </a:p>
        </p:txBody>
      </p:sp>
      <p:sp>
        <p:nvSpPr>
          <p:cNvPr id="3" name="Chỗ dành sẵn cho Văn bản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p:cNvSpPr>
            <a:spLocks noGrp="1"/>
          </p:cNvSpPr>
          <p:nvPr>
            <p:ph sz="half" idx="2" hasCustomPrompt="1"/>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p:cNvSpPr>
            <a:spLocks noGrp="1"/>
          </p:cNvSpPr>
          <p:nvPr>
            <p:ph sz="quarter" idx="4" hasCustomPrompt="1"/>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p:cNvSpPr>
            <a:spLocks noGrp="1"/>
          </p:cNvSpPr>
          <p:nvPr>
            <p:ph type="dt" sz="half" idx="10"/>
          </p:nvPr>
        </p:nvSpPr>
        <p:spPr/>
        <p:txBody>
          <a:bodyPr/>
          <a:lstStyle/>
          <a:p>
            <a:fld id="{4AAF9365-CCA7-48FF-A1F8-4F81A42BD232}" type="datetimeFigureOut">
              <a:rPr lang="en-US" smtClean="0"/>
              <a:t>9/7/2023</a:t>
            </a:fld>
            <a:endParaRPr lang="en-US"/>
          </a:p>
        </p:txBody>
      </p:sp>
      <p:sp>
        <p:nvSpPr>
          <p:cNvPr id="8" name="Chỗ dành sẵn cho Chân trang 7"/>
          <p:cNvSpPr>
            <a:spLocks noGrp="1"/>
          </p:cNvSpPr>
          <p:nvPr>
            <p:ph type="ftr" sz="quarter" idx="11"/>
          </p:nvPr>
        </p:nvSpPr>
        <p:spPr/>
        <p:txBody>
          <a:bodyPr/>
          <a:lstStyle/>
          <a:p>
            <a:endParaRPr lang="en-US"/>
          </a:p>
        </p:txBody>
      </p:sp>
      <p:sp>
        <p:nvSpPr>
          <p:cNvPr id="9" name="Chỗ dành sẵn cho Số hiệu Bản chiếu 8"/>
          <p:cNvSpPr>
            <a:spLocks noGrp="1"/>
          </p:cNvSpPr>
          <p:nvPr>
            <p:ph type="sldNum" sz="quarter" idx="12"/>
          </p:nvPr>
        </p:nvSpPr>
        <p:spPr/>
        <p:txBody>
          <a:bodyPr/>
          <a:lstStyle/>
          <a:p>
            <a:fld id="{2B54F5CB-987B-45D5-BAD5-381CFA1E6A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a:lstStyle/>
          <a:p>
            <a:r>
              <a:rPr lang="vi-VN"/>
              <a:t>Bấm để sửa kiểu tiêu đề Bản cái</a:t>
            </a:r>
            <a:endParaRPr lang="en-US"/>
          </a:p>
        </p:txBody>
      </p:sp>
      <p:sp>
        <p:nvSpPr>
          <p:cNvPr id="3" name="Chỗ dành sẵn cho Ngày tháng 2"/>
          <p:cNvSpPr>
            <a:spLocks noGrp="1"/>
          </p:cNvSpPr>
          <p:nvPr>
            <p:ph type="dt" sz="half" idx="10"/>
          </p:nvPr>
        </p:nvSpPr>
        <p:spPr/>
        <p:txBody>
          <a:bodyPr/>
          <a:lstStyle/>
          <a:p>
            <a:fld id="{4AAF9365-CCA7-48FF-A1F8-4F81A42BD232}" type="datetimeFigureOut">
              <a:rPr lang="en-US" smtClean="0"/>
              <a:t>9/7/2023</a:t>
            </a:fld>
            <a:endParaRPr lang="en-US"/>
          </a:p>
        </p:txBody>
      </p:sp>
      <p:sp>
        <p:nvSpPr>
          <p:cNvPr id="4" name="Chỗ dành sẵn cho Chân trang 3"/>
          <p:cNvSpPr>
            <a:spLocks noGrp="1"/>
          </p:cNvSpPr>
          <p:nvPr>
            <p:ph type="ftr" sz="quarter" idx="11"/>
          </p:nvPr>
        </p:nvSpPr>
        <p:spPr/>
        <p:txBody>
          <a:bodyPr/>
          <a:lstStyle/>
          <a:p>
            <a:endParaRPr lang="en-US"/>
          </a:p>
        </p:txBody>
      </p:sp>
      <p:sp>
        <p:nvSpPr>
          <p:cNvPr id="5" name="Chỗ dành sẵn cho Số hiệu Bản chiếu 4"/>
          <p:cNvSpPr>
            <a:spLocks noGrp="1"/>
          </p:cNvSpPr>
          <p:nvPr>
            <p:ph type="sldNum" sz="quarter" idx="12"/>
          </p:nvPr>
        </p:nvSpPr>
        <p:spPr/>
        <p:txBody>
          <a:bodyPr/>
          <a:lstStyle/>
          <a:p>
            <a:fld id="{2B54F5CB-987B-45D5-BAD5-381CFA1E6A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a:lstStyle/>
          <a:p>
            <a:fld id="{4AAF9365-CCA7-48FF-A1F8-4F81A42BD232}" type="datetimeFigureOut">
              <a:rPr lang="en-US" smtClean="0"/>
              <a:t>9/7/2023</a:t>
            </a:fld>
            <a:endParaRPr lang="en-US"/>
          </a:p>
        </p:txBody>
      </p:sp>
      <p:sp>
        <p:nvSpPr>
          <p:cNvPr id="3" name="Chỗ dành sẵn cho Chân trang 2"/>
          <p:cNvSpPr>
            <a:spLocks noGrp="1"/>
          </p:cNvSpPr>
          <p:nvPr>
            <p:ph type="ftr" sz="quarter" idx="11"/>
          </p:nvPr>
        </p:nvSpPr>
        <p:spPr/>
        <p:txBody>
          <a:bodyPr/>
          <a:lstStyle/>
          <a:p>
            <a:endParaRPr lang="en-US"/>
          </a:p>
        </p:txBody>
      </p:sp>
      <p:sp>
        <p:nvSpPr>
          <p:cNvPr id="4" name="Chỗ dành sẵn cho Số hiệu Bản chiếu 3"/>
          <p:cNvSpPr>
            <a:spLocks noGrp="1"/>
          </p:cNvSpPr>
          <p:nvPr>
            <p:ph type="sldNum" sz="quarter" idx="12"/>
          </p:nvPr>
        </p:nvSpPr>
        <p:spPr/>
        <p:txBody>
          <a:bodyPr/>
          <a:lstStyle/>
          <a:p>
            <a:fld id="{2B54F5CB-987B-45D5-BAD5-381CFA1E6A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p:cNvSpPr>
            <a:spLocks noGrp="1"/>
          </p:cNvSpPr>
          <p:nvPr>
            <p:ph type="dt" sz="half" idx="10"/>
          </p:nvPr>
        </p:nvSpPr>
        <p:spPr/>
        <p:txBody>
          <a:bodyPr/>
          <a:lstStyle/>
          <a:p>
            <a:fld id="{4AAF9365-CCA7-48FF-A1F8-4F81A42BD232}" type="datetimeFigureOut">
              <a:rPr lang="en-US" smtClean="0"/>
              <a:t>9/7/2023</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ố hiệu Bản chiếu 6"/>
          <p:cNvSpPr>
            <a:spLocks noGrp="1"/>
          </p:cNvSpPr>
          <p:nvPr>
            <p:ph type="sldNum" sz="quarter" idx="12"/>
          </p:nvPr>
        </p:nvSpPr>
        <p:spPr/>
        <p:txBody>
          <a:bodyPr/>
          <a:lstStyle/>
          <a:p>
            <a:fld id="{2B54F5CB-987B-45D5-BAD5-381CFA1E6A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p:cNvSpPr>
            <a:spLocks noGrp="1"/>
          </p:cNvSpPr>
          <p:nvPr>
            <p:ph type="dt" sz="half" idx="10"/>
          </p:nvPr>
        </p:nvSpPr>
        <p:spPr/>
        <p:txBody>
          <a:bodyPr/>
          <a:lstStyle/>
          <a:p>
            <a:fld id="{4AAF9365-CCA7-48FF-A1F8-4F81A42BD232}" type="datetimeFigureOut">
              <a:rPr lang="en-US" smtClean="0"/>
              <a:t>9/7/2023</a:t>
            </a:fld>
            <a:endParaRPr lang="en-US"/>
          </a:p>
        </p:txBody>
      </p:sp>
      <p:sp>
        <p:nvSpPr>
          <p:cNvPr id="6" name="Chỗ dành sẵn cho Chân trang 5"/>
          <p:cNvSpPr>
            <a:spLocks noGrp="1"/>
          </p:cNvSpPr>
          <p:nvPr>
            <p:ph type="ftr" sz="quarter" idx="11"/>
          </p:nvPr>
        </p:nvSpPr>
        <p:spPr/>
        <p:txBody>
          <a:bodyPr/>
          <a:lstStyle/>
          <a:p>
            <a:endParaRPr lang="en-US"/>
          </a:p>
        </p:txBody>
      </p:sp>
      <p:sp>
        <p:nvSpPr>
          <p:cNvPr id="7" name="Chỗ dành sẵn cho Số hiệu Bản chiếu 6"/>
          <p:cNvSpPr>
            <a:spLocks noGrp="1"/>
          </p:cNvSpPr>
          <p:nvPr>
            <p:ph type="sldNum" sz="quarter" idx="12"/>
          </p:nvPr>
        </p:nvSpPr>
        <p:spPr/>
        <p:txBody>
          <a:bodyPr/>
          <a:lstStyle/>
          <a:p>
            <a:fld id="{2B54F5CB-987B-45D5-BAD5-381CFA1E6A2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F9365-CCA7-48FF-A1F8-4F81A42BD232}" type="datetimeFigureOut">
              <a:rPr lang="en-US" smtClean="0"/>
              <a:t>9/7/2023</a:t>
            </a:fld>
            <a:endParaRPr lang="en-US"/>
          </a:p>
        </p:txBody>
      </p:sp>
      <p:sp>
        <p:nvSpPr>
          <p:cNvPr id="5" name="Chỗ dành sẵn cho Chân trang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4F5CB-987B-45D5-BAD5-381CFA1E6A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w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42862" y="3743325"/>
            <a:ext cx="4695825" cy="3114675"/>
          </a:xfrm>
          <a:prstGeom prst="rect">
            <a:avLst/>
          </a:prstGeom>
        </p:spPr>
      </p:pic>
      <p:pic>
        <p:nvPicPr>
          <p:cNvPr id="10" name="Hình ảnh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08" y="88186"/>
            <a:ext cx="12082392" cy="6858000"/>
          </a:xfrm>
          <a:prstGeom prst="rect">
            <a:avLst/>
          </a:prstGeom>
        </p:spPr>
      </p:pic>
      <p:sp>
        <p:nvSpPr>
          <p:cNvPr id="6" name="Hộp Văn bản 5"/>
          <p:cNvSpPr txBox="1"/>
          <p:nvPr/>
        </p:nvSpPr>
        <p:spPr>
          <a:xfrm>
            <a:off x="4571899" y="3517186"/>
            <a:ext cx="5738237" cy="1793504"/>
          </a:xfrm>
          <a:prstGeom prst="rect">
            <a:avLst/>
          </a:prstGeom>
          <a:noFill/>
        </p:spPr>
        <p:txBody>
          <a:bodyPr wrap="square">
            <a:spAutoFit/>
          </a:bodyPr>
          <a:lstStyle/>
          <a:p>
            <a:pPr marL="0" marR="0" indent="0" algn="ctr">
              <a:lnSpc>
                <a:spcPct val="115000"/>
              </a:lnSpc>
              <a:spcBef>
                <a:spcPts val="600"/>
              </a:spcBef>
              <a:spcAft>
                <a:spcPts val="0"/>
              </a:spcAft>
            </a:pPr>
            <a:r>
              <a:rPr lang="en-US" sz="44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44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Quang </a:t>
            </a:r>
            <a:r>
              <a:rPr lang="en-US" sz="44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Thiều</a:t>
            </a:r>
            <a:endParaRPr lang="en-US" sz="4400" b="1" dirty="0">
              <a:solidFill>
                <a:srgbClr val="00CC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pPr>
            <a:r>
              <a:rPr lang="de-DE" b="1" u="sng" dirty="0">
                <a:solidFill>
                  <a:schemeClr val="bg1"/>
                </a:solidFill>
              </a:rPr>
              <a:t>Nguyễn THị Phượng THCS An Hùng Hải Phòng 0364298789</a:t>
            </a:r>
            <a:r>
              <a:rPr lang="de-DE" sz="1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Đa-</a:t>
            </a:r>
            <a:r>
              <a:rPr lang="de-DE"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HN</a:t>
            </a:r>
            <a:r>
              <a:rPr lang="de-DE" sz="4000" b="1"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Hộp Văn bản 6"/>
          <p:cNvSpPr txBox="1"/>
          <p:nvPr/>
        </p:nvSpPr>
        <p:spPr>
          <a:xfrm>
            <a:off x="2484235" y="1342446"/>
            <a:ext cx="7826002" cy="1927002"/>
          </a:xfrm>
          <a:prstGeom prst="rect">
            <a:avLst/>
          </a:prstGeom>
          <a:noFill/>
        </p:spPr>
        <p:txBody>
          <a:bodyPr wrap="square">
            <a:spAutoFit/>
          </a:bodyPr>
          <a:lstStyle/>
          <a:p>
            <a:pPr marL="0" marR="0" indent="0" algn="ctr">
              <a:lnSpc>
                <a:spcPct val="115000"/>
              </a:lnSpc>
              <a:spcBef>
                <a:spcPts val="600"/>
              </a:spcBef>
              <a:spcAft>
                <a:spcPts val="0"/>
              </a:spcAft>
            </a:pPr>
            <a:r>
              <a:rPr lang="en-US" sz="5400" b="1" dirty="0">
                <a:solidFill>
                  <a:srgbClr val="006600"/>
                </a:solidFill>
                <a:effectLst/>
                <a:latin typeface="Arial Rounded MT Bold" panose="020F0704030504030204" pitchFamily="34" charset="0"/>
                <a:ea typeface="Segoe UI" panose="020B0502040204020203" pitchFamily="34" charset="0"/>
                <a:cs typeface="Times New Roman" panose="02020603050405020304" pitchFamily="18" charset="0"/>
              </a:rPr>
              <a:t>BẦY CHIM CHÌA VÔI</a:t>
            </a:r>
            <a:r>
              <a:rPr lang="en-US" sz="5400" b="0" dirty="0">
                <a:solidFill>
                  <a:srgbClr val="006600"/>
                </a:solidFill>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sz="5400" b="0" dirty="0" err="1">
                <a:solidFill>
                  <a:srgbClr val="006600"/>
                </a:solidFill>
                <a:effectLst/>
                <a:latin typeface="Arial Rounded MT Bold" panose="020F0704030504030204" pitchFamily="34" charset="0"/>
                <a:ea typeface="Times New Roman" panose="02020603050405020304" pitchFamily="18" charset="0"/>
                <a:cs typeface="Times New Roman" panose="02020603050405020304" pitchFamily="18" charset="0"/>
              </a:rPr>
              <a:t>Trích</a:t>
            </a:r>
            <a:r>
              <a:rPr lang="en-US" sz="5400" b="0" dirty="0">
                <a:solidFill>
                  <a:srgbClr val="006600"/>
                </a:solidFill>
                <a:effectLst/>
                <a:latin typeface="Arial Rounded MT Bold" panose="020F0704030504030204" pitchFamily="34" charset="0"/>
                <a:ea typeface="Times New Roman" panose="02020603050405020304" pitchFamily="18" charset="0"/>
                <a:cs typeface="Times New Roman" panose="02020603050405020304" pitchFamily="18" charset="0"/>
              </a:rPr>
              <a:t>)</a:t>
            </a:r>
            <a:endParaRPr lang="en-US" sz="5400" b="1" dirty="0">
              <a:solidFill>
                <a:srgbClr val="006600"/>
              </a:solidFill>
              <a:effectLst/>
              <a:latin typeface="Arial Rounded MT Bold" panose="020F0704030504030204" pitchFamily="34" charset="0"/>
              <a:ea typeface="Segoe UI" panose="020B0502040204020203"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p:cNvSpPr txBox="1"/>
          <p:nvPr/>
        </p:nvSpPr>
        <p:spPr>
          <a:xfrm>
            <a:off x="1006927" y="1801099"/>
            <a:ext cx="1545773" cy="523220"/>
          </a:xfrm>
          <a:prstGeom prst="rect">
            <a:avLst/>
          </a:prstGeom>
          <a:noFill/>
        </p:spPr>
        <p:txBody>
          <a:bodyPr wrap="square">
            <a:spAutoFit/>
          </a:bodyPr>
          <a:lstStyle/>
          <a:p>
            <a:r>
              <a:rPr lang="en-US" sz="2800" b="1" dirty="0">
                <a:solidFill>
                  <a:srgbClr val="00CC00"/>
                </a:solidFill>
                <a:effectLst/>
                <a:latin typeface="Times New Roman" panose="02020603050405020304" pitchFamily="18" charset="0"/>
                <a:ea typeface="MS Mincho" panose="02020609040205080304" pitchFamily="49" charset="-128"/>
              </a:rPr>
              <a:t>c. </a:t>
            </a:r>
            <a:r>
              <a:rPr lang="en-US" sz="2800" b="1" dirty="0" err="1">
                <a:solidFill>
                  <a:srgbClr val="00CC00"/>
                </a:solidFill>
                <a:effectLst/>
                <a:latin typeface="Times New Roman" panose="02020603050405020304" pitchFamily="18" charset="0"/>
                <a:ea typeface="MS Mincho" panose="02020609040205080304" pitchFamily="49" charset="-128"/>
              </a:rPr>
              <a:t>Đề</a:t>
            </a:r>
            <a:r>
              <a:rPr lang="en-US" sz="2800" b="1" dirty="0">
                <a:solidFill>
                  <a:srgbClr val="00CC00"/>
                </a:solidFill>
                <a:effectLst/>
                <a:latin typeface="Times New Roman" panose="02020603050405020304" pitchFamily="18" charset="0"/>
                <a:ea typeface="MS Mincho" panose="02020609040205080304" pitchFamily="49" charset="-128"/>
              </a:rPr>
              <a:t> </a:t>
            </a:r>
            <a:r>
              <a:rPr lang="en-US" sz="2800" b="1" dirty="0" err="1">
                <a:solidFill>
                  <a:srgbClr val="00CC00"/>
                </a:solidFill>
                <a:effectLst/>
                <a:latin typeface="Times New Roman" panose="02020603050405020304" pitchFamily="18" charset="0"/>
                <a:ea typeface="MS Mincho" panose="02020609040205080304" pitchFamily="49" charset="-128"/>
              </a:rPr>
              <a:t>tài</a:t>
            </a:r>
            <a:endParaRPr lang="en-US" sz="2800" dirty="0">
              <a:solidFill>
                <a:srgbClr val="00CC00"/>
              </a:solidFill>
            </a:endParaRPr>
          </a:p>
        </p:txBody>
      </p:sp>
      <p:sp>
        <p:nvSpPr>
          <p:cNvPr id="7" name="Hộp Văn bản 6"/>
          <p:cNvSpPr txBox="1"/>
          <p:nvPr/>
        </p:nvSpPr>
        <p:spPr>
          <a:xfrm>
            <a:off x="1918659" y="2612571"/>
            <a:ext cx="8784771" cy="523220"/>
          </a:xfrm>
          <a:prstGeom prst="rect">
            <a:avLst/>
          </a:prstGeom>
          <a:noFill/>
          <a:ln w="38100">
            <a:solidFill>
              <a:srgbClr val="00CC00"/>
            </a:solidFill>
          </a:ln>
        </p:spPr>
        <p:txBody>
          <a:bodyPr wrap="square">
            <a:spAutoFit/>
          </a:bodyPr>
          <a:lstStyle/>
          <a:p>
            <a:r>
              <a:rPr lang="en-US" sz="2800" dirty="0" err="1">
                <a:solidFill>
                  <a:srgbClr val="0D0D0D"/>
                </a:solidFill>
                <a:effectLst/>
                <a:latin typeface="Times New Roman" panose="02020603050405020304" pitchFamily="18" charset="0"/>
                <a:ea typeface="MS Mincho" panose="02020609040205080304" pitchFamily="49" charset="-128"/>
              </a:rPr>
              <a:t>Tuổi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thơ</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và</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thiên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nhiên</a:t>
            </a:r>
            <a:r>
              <a:rPr lang="en-US" sz="2800" dirty="0">
                <a:solidFill>
                  <a:srgbClr val="0D0D0D"/>
                </a:solidFill>
                <a:effectLst/>
                <a:latin typeface="Times New Roman" panose="02020603050405020304" pitchFamily="18" charset="0"/>
                <a:ea typeface="MS Mincho" panose="02020609040205080304" pitchFamily="49" charset="-128"/>
              </a:rPr>
              <a:t> (Hai </a:t>
            </a:r>
            <a:r>
              <a:rPr lang="en-US" sz="2800" dirty="0" err="1">
                <a:solidFill>
                  <a:srgbClr val="0D0D0D"/>
                </a:solidFill>
                <a:effectLst/>
                <a:latin typeface="Times New Roman" panose="02020603050405020304" pitchFamily="18" charset="0"/>
                <a:ea typeface="MS Mincho" panose="02020609040205080304" pitchFamily="49" charset="-128"/>
              </a:rPr>
              <a:t>đứa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trẻ</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và</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bầy</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chim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chìa</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vôi</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p>
        </p:txBody>
      </p:sp>
      <p:sp>
        <p:nvSpPr>
          <p:cNvPr id="8" name="Hộp Văn bản 7"/>
          <p:cNvSpPr txBox="1"/>
          <p:nvPr/>
        </p:nvSpPr>
        <p:spPr>
          <a:xfrm>
            <a:off x="734784" y="288243"/>
            <a:ext cx="6302829" cy="707886"/>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 </a:t>
            </a:r>
            <a:r>
              <a:rPr lang="en-US" sz="4000" b="1" dirty="0" err="1">
                <a:solidFill>
                  <a:schemeClr val="bg1"/>
                </a:solidFill>
                <a:effectLst/>
                <a:latin typeface="Times New Roman" panose="02020603050405020304" pitchFamily="18" charset="0"/>
                <a:ea typeface="MS Mincho" panose="02020609040205080304" pitchFamily="49" charset="-128"/>
              </a:rPr>
              <a:t>Khám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phá</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chung</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văn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bản</a:t>
            </a:r>
            <a:endParaRPr lang="en-US" sz="4000" dirty="0">
              <a:solidFill>
                <a:schemeClr val="bg1"/>
              </a:solidFill>
            </a:endParaRPr>
          </a:p>
        </p:txBody>
      </p:sp>
      <p:sp>
        <p:nvSpPr>
          <p:cNvPr id="9" name="Hộp Văn bản 8"/>
          <p:cNvSpPr txBox="1"/>
          <p:nvPr/>
        </p:nvSpPr>
        <p:spPr>
          <a:xfrm>
            <a:off x="734784" y="995955"/>
            <a:ext cx="6096000" cy="613245"/>
          </a:xfrm>
          <a:prstGeom prst="rect">
            <a:avLst/>
          </a:prstGeom>
          <a:noFill/>
        </p:spPr>
        <p:txBody>
          <a:bodyPr wrap="square">
            <a:spAutoFit/>
          </a:bodyPr>
          <a:lstStyle/>
          <a:p>
            <a:pPr marL="0" marR="0">
              <a:lnSpc>
                <a:spcPct val="115000"/>
              </a:lnSpc>
              <a:spcBef>
                <a:spcPts val="0"/>
              </a:spcBef>
              <a:spcAft>
                <a:spcPts val="0"/>
              </a:spcAft>
              <a:tabLst>
                <a:tab pos="1386840" algn="l"/>
              </a:tabLst>
            </a:pPr>
            <a:r>
              <a:rPr lang="en-US" sz="3200" b="1" dirty="0">
                <a:solidFill>
                  <a:srgbClr val="009900"/>
                </a:solidFill>
                <a:effectLst/>
                <a:latin typeface="Times New Roman" panose="02020603050405020304" pitchFamily="18" charset="0"/>
                <a:ea typeface="MS Mincho" panose="02020609040205080304" pitchFamily="49" charset="-128"/>
              </a:rPr>
              <a:t>2. </a:t>
            </a:r>
            <a:r>
              <a:rPr lang="en-US" sz="3200" b="1" dirty="0" err="1">
                <a:solidFill>
                  <a:srgbClr val="009900"/>
                </a:solidFill>
                <a:effectLst/>
                <a:latin typeface="Times New Roman" panose="02020603050405020304" pitchFamily="18" charset="0"/>
                <a:ea typeface="MS Mincho" panose="02020609040205080304" pitchFamily="49" charset="-128"/>
              </a:rPr>
              <a:t>Văn</a:t>
            </a:r>
            <a:r>
              <a:rPr lang="en-US" sz="3200" b="1" dirty="0">
                <a:solidFill>
                  <a:srgbClr val="009900"/>
                </a:solidFill>
                <a:effectLst/>
                <a:latin typeface="Times New Roman" panose="02020603050405020304" pitchFamily="18" charset="0"/>
                <a:ea typeface="MS Mincho" panose="02020609040205080304" pitchFamily="49" charset="-128"/>
              </a:rPr>
              <a:t> </a:t>
            </a:r>
            <a:r>
              <a:rPr lang="en-US" sz="3200" b="1" dirty="0" err="1">
                <a:solidFill>
                  <a:srgbClr val="009900"/>
                </a:solidFill>
                <a:effectLst/>
                <a:latin typeface="Times New Roman" panose="02020603050405020304" pitchFamily="18" charset="0"/>
                <a:ea typeface="MS Mincho" panose="02020609040205080304" pitchFamily="49" charset="-128"/>
              </a:rPr>
              <a:t>bản</a:t>
            </a:r>
            <a:r>
              <a:rPr lang="en-US" sz="3200" b="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Bầy</a:t>
            </a:r>
            <a:r>
              <a:rPr lang="en-US" sz="3200" b="1" i="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chim</a:t>
            </a:r>
            <a:r>
              <a:rPr lang="en-US" sz="3200" b="1" i="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chìa</a:t>
            </a:r>
            <a:r>
              <a:rPr lang="en-US" sz="3200" b="1" i="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vôi</a:t>
            </a:r>
            <a:r>
              <a:rPr lang="en-US" sz="3200" b="1" i="1" dirty="0">
                <a:solidFill>
                  <a:srgbClr val="009900"/>
                </a:solidFill>
                <a:effectLst/>
                <a:latin typeface="Times New Roman" panose="02020603050405020304" pitchFamily="18" charset="0"/>
                <a:ea typeface="MS Mincho" panose="02020609040205080304" pitchFamily="49" charset="-128"/>
              </a:rPr>
              <a:t>”</a:t>
            </a:r>
            <a:endParaRPr lang="en-US" sz="3200" dirty="0">
              <a:solidFill>
                <a:srgbClr val="009900"/>
              </a:solidFill>
              <a:effectLst/>
              <a:latin typeface="Times New Roman" panose="02020603050405020304" pitchFamily="18" charset="0"/>
              <a:ea typeface="Times New Roman" panose="02020603050405020304" pitchFamily="18" charset="0"/>
            </a:endParaRPr>
          </a:p>
        </p:txBody>
      </p:sp>
      <p:pic>
        <p:nvPicPr>
          <p:cNvPr id="11" name="Hình ảnh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4316" y="3873691"/>
            <a:ext cx="5464128" cy="27925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871" y="271604"/>
            <a:ext cx="7994210" cy="1200329"/>
          </a:xfrm>
          <a:prstGeom prst="rect">
            <a:avLst/>
          </a:prstGeom>
          <a:noFill/>
        </p:spPr>
        <p:txBody>
          <a:bodyPr wrap="square" rtlCol="0">
            <a:spAutoFit/>
          </a:bodyPr>
          <a:lstStyle/>
          <a:p>
            <a:r>
              <a:rPr lang="en-US" sz="3600" b="1" dirty="0">
                <a:solidFill>
                  <a:srgbClr val="009900"/>
                </a:solidFill>
              </a:rPr>
              <a:t>II. </a:t>
            </a:r>
            <a:r>
              <a:rPr lang="en-US" sz="3600" b="1" dirty="0" smtClean="0">
                <a:solidFill>
                  <a:srgbClr val="009900"/>
                </a:solidFill>
              </a:rPr>
              <a:t>KHÁM PHÁ VĂN </a:t>
            </a:r>
            <a:r>
              <a:rPr lang="en-US" sz="3600" b="1" dirty="0">
                <a:solidFill>
                  <a:srgbClr val="009900"/>
                </a:solidFill>
              </a:rPr>
              <a:t>BẢN.</a:t>
            </a:r>
          </a:p>
          <a:p>
            <a:r>
              <a:rPr lang="en-US" sz="3600" dirty="0">
                <a:solidFill>
                  <a:srgbClr val="009900"/>
                </a:solidFill>
              </a:rPr>
              <a:t>1. </a:t>
            </a:r>
            <a:r>
              <a:rPr lang="en-US" sz="3600" dirty="0" err="1">
                <a:solidFill>
                  <a:srgbClr val="009900"/>
                </a:solidFill>
              </a:rPr>
              <a:t>Nhân</a:t>
            </a:r>
            <a:r>
              <a:rPr lang="en-US" sz="3600" dirty="0">
                <a:solidFill>
                  <a:srgbClr val="009900"/>
                </a:solidFill>
              </a:rPr>
              <a:t> </a:t>
            </a:r>
            <a:r>
              <a:rPr lang="en-US" sz="3600" dirty="0" err="1">
                <a:solidFill>
                  <a:srgbClr val="009900"/>
                </a:solidFill>
              </a:rPr>
              <a:t>vật</a:t>
            </a:r>
            <a:r>
              <a:rPr lang="en-US" sz="3600" dirty="0">
                <a:solidFill>
                  <a:srgbClr val="009900"/>
                </a:solidFill>
              </a:rPr>
              <a:t> Mon </a:t>
            </a:r>
            <a:r>
              <a:rPr lang="en-US" sz="3600" dirty="0" err="1">
                <a:solidFill>
                  <a:srgbClr val="009900"/>
                </a:solidFill>
              </a:rPr>
              <a:t>và</a:t>
            </a:r>
            <a:r>
              <a:rPr lang="en-US" sz="3600" dirty="0">
                <a:solidFill>
                  <a:srgbClr val="009900"/>
                </a:solidFill>
              </a:rPr>
              <a:t> </a:t>
            </a:r>
            <a:r>
              <a:rPr lang="en-US" sz="3600" dirty="0" err="1">
                <a:solidFill>
                  <a:srgbClr val="009900"/>
                </a:solidFill>
              </a:rPr>
              <a:t>Mên</a:t>
            </a:r>
            <a:r>
              <a:rPr lang="en-US" sz="3600" dirty="0">
                <a:solidFill>
                  <a:srgbClr val="00990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ỗ dành sẵn cho Nội dung 3"/>
          <p:cNvGraphicFramePr>
            <a:graphicFrameLocks noGrp="1"/>
          </p:cNvGraphicFramePr>
          <p:nvPr>
            <p:ph idx="1"/>
          </p:nvPr>
        </p:nvGraphicFramePr>
        <p:xfrm>
          <a:off x="657278" y="1571431"/>
          <a:ext cx="11235416" cy="4788562"/>
        </p:xfrm>
        <a:graphic>
          <a:graphicData uri="http://schemas.openxmlformats.org/drawingml/2006/table">
            <a:tbl>
              <a:tblPr firstRow="1" firstCol="1" bandRow="1">
                <a:tableStyleId>{5C22544A-7EE6-4342-B048-85BDC9FD1C3A}</a:tableStyleId>
              </a:tblPr>
              <a:tblGrid>
                <a:gridCol w="1263679">
                  <a:extLst>
                    <a:ext uri="{9D8B030D-6E8A-4147-A177-3AD203B41FA5}">
                      <a16:colId xmlns:a16="http://schemas.microsoft.com/office/drawing/2014/main" val="20000"/>
                    </a:ext>
                  </a:extLst>
                </a:gridCol>
                <a:gridCol w="5584796">
                  <a:extLst>
                    <a:ext uri="{9D8B030D-6E8A-4147-A177-3AD203B41FA5}">
                      <a16:colId xmlns:a16="http://schemas.microsoft.com/office/drawing/2014/main" val="20001"/>
                    </a:ext>
                  </a:extLst>
                </a:gridCol>
                <a:gridCol w="2275115">
                  <a:extLst>
                    <a:ext uri="{9D8B030D-6E8A-4147-A177-3AD203B41FA5}">
                      <a16:colId xmlns:a16="http://schemas.microsoft.com/office/drawing/2014/main" val="20002"/>
                    </a:ext>
                  </a:extLst>
                </a:gridCol>
                <a:gridCol w="2111826">
                  <a:extLst>
                    <a:ext uri="{9D8B030D-6E8A-4147-A177-3AD203B41FA5}">
                      <a16:colId xmlns:a16="http://schemas.microsoft.com/office/drawing/2014/main" val="20003"/>
                    </a:ext>
                  </a:extLst>
                </a:gridCol>
              </a:tblGrid>
              <a:tr h="410637">
                <a:tc>
                  <a:txBody>
                    <a:bodyPr/>
                    <a:lstStyle/>
                    <a:p>
                      <a:pPr marL="0" marR="0" algn="ctr">
                        <a:lnSpc>
                          <a:spcPct val="115000"/>
                        </a:lnSpc>
                        <a:spcBef>
                          <a:spcPts val="0"/>
                        </a:spcBef>
                        <a:spcAft>
                          <a:spcPts val="0"/>
                        </a:spcAft>
                        <a:tabLst>
                          <a:tab pos="138684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ctr">
                        <a:lnSpc>
                          <a:spcPct val="115000"/>
                        </a:lnSpc>
                        <a:spcBef>
                          <a:spcPts val="0"/>
                        </a:spcBef>
                        <a:spcAft>
                          <a:spcPts val="0"/>
                        </a:spcAft>
                        <a:tabLst>
                          <a:tab pos="1386840" algn="l"/>
                        </a:tabLst>
                      </a:pPr>
                      <a:r>
                        <a:rPr lang="en-US" sz="2400" dirty="0" err="1">
                          <a:effectLst/>
                          <a:latin typeface="Times New Roman" panose="02020603050405020304" pitchFamily="18" charset="0"/>
                          <a:cs typeface="Times New Roman" panose="02020603050405020304" pitchFamily="18" charset="0"/>
                        </a:rPr>
                        <a:t>Nhiệm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ctr">
                        <a:lnSpc>
                          <a:spcPct val="115000"/>
                        </a:lnSpc>
                        <a:spcBef>
                          <a:spcPts val="0"/>
                        </a:spcBef>
                        <a:spcAft>
                          <a:spcPts val="0"/>
                        </a:spcAft>
                        <a:tabLst>
                          <a:tab pos="1386840" algn="l"/>
                        </a:tabLst>
                      </a:pP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Mon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ctr">
                        <a:lnSpc>
                          <a:spcPct val="115000"/>
                        </a:lnSpc>
                        <a:spcBef>
                          <a:spcPts val="0"/>
                        </a:spcBef>
                        <a:spcAft>
                          <a:spcPts val="0"/>
                        </a:spcAft>
                        <a:tabLst>
                          <a:tab pos="1386840" algn="l"/>
                        </a:tabLst>
                      </a:pP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Mên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10000"/>
                  </a:ext>
                </a:extLst>
              </a:tr>
              <a:tr h="422032">
                <a:tc gridSpan="4">
                  <a:txBody>
                    <a:bodyPr/>
                    <a:lstStyle/>
                    <a:p>
                      <a:pPr marL="0" marR="0">
                        <a:lnSpc>
                          <a:spcPct val="115000"/>
                        </a:lnSpc>
                        <a:spcBef>
                          <a:spcPts val="0"/>
                        </a:spcBef>
                        <a:spcAft>
                          <a:spcPts val="0"/>
                        </a:spcAft>
                        <a:tabLst>
                          <a:tab pos="1386840" algn="l"/>
                        </a:tabLst>
                      </a:pPr>
                      <a:r>
                        <a:rPr lang="en-US" sz="2400" dirty="0" err="1">
                          <a:solidFill>
                            <a:srgbClr val="006600"/>
                          </a:solidFill>
                          <a:effectLst/>
                          <a:latin typeface="Times New Roman" panose="02020603050405020304" pitchFamily="18" charset="0"/>
                          <a:cs typeface="Times New Roman" panose="02020603050405020304" pitchFamily="18" charset="0"/>
                        </a:rPr>
                        <a:t>Tìm</a:t>
                      </a:r>
                      <a:r>
                        <a:rPr lang="en-US" sz="2400" dirty="0">
                          <a:solidFill>
                            <a:srgbClr val="006600"/>
                          </a:solidFill>
                          <a:effectLst/>
                          <a:latin typeface="Times New Roman" panose="02020603050405020304" pitchFamily="18" charset="0"/>
                          <a:cs typeface="Times New Roman" panose="02020603050405020304" pitchFamily="18" charset="0"/>
                        </a:rPr>
                        <a:t> </a:t>
                      </a:r>
                      <a:r>
                        <a:rPr lang="pt-BR" sz="2400" dirty="0">
                          <a:solidFill>
                            <a:srgbClr val="006600"/>
                          </a:solidFill>
                          <a:effectLst/>
                          <a:latin typeface="Times New Roman" panose="02020603050405020304" pitchFamily="18" charset="0"/>
                          <a:cs typeface="Times New Roman" panose="02020603050405020304" pitchFamily="18" charset="0"/>
                        </a:rPr>
                        <a:t>các chi tiết miêu tả hình dáng, cử chỉ, lời nói, suy nghĩ, việc làm của các nhân vật </a:t>
                      </a:r>
                      <a:endParaRPr lang="en-US" sz="24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896326">
                <a:tc gridSpan="2">
                  <a:txBody>
                    <a:bodyPr/>
                    <a:lstStyle/>
                    <a:p>
                      <a:pPr marL="0" marR="0">
                        <a:lnSpc>
                          <a:spcPct val="115000"/>
                        </a:lnSpc>
                        <a:spcBef>
                          <a:spcPts val="0"/>
                        </a:spcBef>
                        <a:spcAft>
                          <a:spcPts val="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Phần</a:t>
                      </a:r>
                      <a:r>
                        <a:rPr lang="en-US" sz="2400" dirty="0">
                          <a:solidFill>
                            <a:schemeClr val="tx1"/>
                          </a:solidFill>
                          <a:effectLst/>
                          <a:latin typeface="Times New Roman" panose="02020603050405020304" pitchFamily="18" charset="0"/>
                          <a:cs typeface="Times New Roman" panose="02020603050405020304" pitchFamily="18" charset="0"/>
                        </a:rPr>
                        <a:t> 1: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chuyện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nửa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đêm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hai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anh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em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cs typeface="Times New Roman" panose="02020603050405020304" pitchFamily="18" charset="0"/>
                        </a:rPr>
                        <a:t> Mon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bầy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chìa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vôi</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effectLst/>
                          <a:latin typeface="Times New Roman" panose="02020603050405020304" pitchFamily="18" charset="0"/>
                          <a:cs typeface="Times New Roman" panose="02020603050405020304" pitchFamily="18" charset="0"/>
                        </a:rPr>
                        <a:t>……………….</a:t>
                      </a:r>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tabLst>
                          <a:tab pos="1386840" algn="l"/>
                        </a:tabLst>
                      </a:pP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3246">
                <a:tc gridSpan="2">
                  <a:txBody>
                    <a:bodyPr/>
                    <a:lstStyle/>
                    <a:p>
                      <a:pPr marL="0" marR="0">
                        <a:lnSpc>
                          <a:spcPct val="115000"/>
                        </a:lnSpc>
                        <a:spcBef>
                          <a:spcPts val="0"/>
                        </a:spcBef>
                        <a:spcAft>
                          <a:spcPts val="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Phần</a:t>
                      </a:r>
                      <a:r>
                        <a:rPr lang="en-US" sz="2400" dirty="0">
                          <a:solidFill>
                            <a:schemeClr val="tx1"/>
                          </a:solidFill>
                          <a:effectLst/>
                          <a:latin typeface="Times New Roman" panose="02020603050405020304" pitchFamily="18" charset="0"/>
                          <a:cs typeface="Times New Roman" panose="02020603050405020304" pitchFamily="18" charset="0"/>
                        </a:rPr>
                        <a:t> 2: </a:t>
                      </a:r>
                      <a:r>
                        <a:rPr lang="en-US" sz="2400" dirty="0" err="1">
                          <a:solidFill>
                            <a:schemeClr val="tx1"/>
                          </a:solidFill>
                          <a:effectLst/>
                          <a:latin typeface="Times New Roman" panose="02020603050405020304" pitchFamily="18" charset="0"/>
                          <a:cs typeface="Times New Roman" panose="02020603050405020304" pitchFamily="18" charset="0"/>
                        </a:rPr>
                        <a:t>Lên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kế</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hoạch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giải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cứu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bầy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chìa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vôi</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a:effectLst/>
                          <a:latin typeface="Times New Roman" panose="02020603050405020304" pitchFamily="18" charset="0"/>
                          <a:cs typeface="Times New Roman" panose="02020603050405020304" pitchFamily="18" charset="0"/>
                        </a:rPr>
                        <a:t>………………</a:t>
                      </a:r>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8421">
                <a:tc gridSpan="2">
                  <a:txBody>
                    <a:bodyPr/>
                    <a:lstStyle/>
                    <a:p>
                      <a:pPr marL="0" marR="0">
                        <a:lnSpc>
                          <a:spcPct val="115000"/>
                        </a:lnSpc>
                        <a:spcBef>
                          <a:spcPts val="0"/>
                        </a:spcBef>
                        <a:spcAft>
                          <a:spcPts val="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Phần</a:t>
                      </a:r>
                      <a:r>
                        <a:rPr lang="en-US" sz="2400" dirty="0">
                          <a:solidFill>
                            <a:schemeClr val="tx1"/>
                          </a:solidFill>
                          <a:effectLst/>
                          <a:latin typeface="Times New Roman" panose="02020603050405020304" pitchFamily="18" charset="0"/>
                          <a:cs typeface="Times New Roman" panose="02020603050405020304" pitchFamily="18" charset="0"/>
                        </a:rPr>
                        <a:t> 3: </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dũng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hai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anh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em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Mên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cs typeface="Times New Roman" panose="02020603050405020304" pitchFamily="18" charset="0"/>
                        </a:rPr>
                        <a:t> Mon.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effectLst/>
                          <a:latin typeface="Times New Roman" panose="02020603050405020304" pitchFamily="18" charset="0"/>
                          <a:cs typeface="Times New Roman" panose="02020603050405020304" pitchFamily="18" charset="0"/>
                        </a:rPr>
                        <a:t>………………</a:t>
                      </a:r>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817543">
                <a:tc rowSpan="2" gridSpan="2">
                  <a:txBody>
                    <a:bodyPr/>
                    <a:lstStyle/>
                    <a:p>
                      <a:pPr marL="0" marR="0">
                        <a:lnSpc>
                          <a:spcPct val="115000"/>
                        </a:lnSpc>
                        <a:spcBef>
                          <a:spcPts val="0"/>
                        </a:spcBef>
                        <a:spcAft>
                          <a:spcPts val="0"/>
                        </a:spcAft>
                        <a:tabLst>
                          <a:tab pos="1386840" algn="l"/>
                        </a:tabLst>
                      </a:pPr>
                      <a:r>
                        <a:rPr lang="en-US" sz="2400" dirty="0">
                          <a:solidFill>
                            <a:schemeClr val="tx1"/>
                          </a:solidFill>
                          <a:effectLst/>
                          <a:latin typeface="Times New Roman" panose="02020603050405020304" pitchFamily="18" charset="0"/>
                          <a:cs typeface="Times New Roman" panose="02020603050405020304" pitchFamily="18" charset="0"/>
                        </a:rPr>
                        <a:t>1) </a:t>
                      </a:r>
                      <a:r>
                        <a:rPr lang="en-US" sz="2400" dirty="0" err="1">
                          <a:solidFill>
                            <a:schemeClr val="tx1"/>
                          </a:solidFill>
                          <a:effectLst/>
                          <a:latin typeface="Times New Roman" panose="02020603050405020304" pitchFamily="18" charset="0"/>
                          <a:cs typeface="Times New Roman" panose="02020603050405020304" pitchFamily="18" charset="0"/>
                        </a:rPr>
                        <a:t>Nhận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xét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nghệ</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thuật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xây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dựng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vật</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chemeClr val="tx1"/>
                          </a:solidFill>
                          <a:effectLst/>
                          <a:latin typeface="Times New Roman" panose="02020603050405020304" pitchFamily="18" charset="0"/>
                          <a:cs typeface="Times New Roman" panose="02020603050405020304" pitchFamily="18" charset="0"/>
                        </a:rPr>
                        <a:t>2) </a:t>
                      </a:r>
                      <a:r>
                        <a:rPr lang="en-US" sz="2400" dirty="0" err="1">
                          <a:solidFill>
                            <a:schemeClr val="tx1"/>
                          </a:solidFill>
                          <a:effectLst/>
                          <a:latin typeface="Times New Roman" panose="02020603050405020304" pitchFamily="18" charset="0"/>
                          <a:cs typeface="Times New Roman" panose="02020603050405020304" pitchFamily="18" charset="0"/>
                        </a:rPr>
                        <a:t>Nhận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xét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tính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cách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vật</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effectLst/>
                          <a:latin typeface="Times New Roman" panose="02020603050405020304" pitchFamily="18" charset="0"/>
                          <a:cs typeface="Times New Roman" panose="02020603050405020304" pitchFamily="18" charset="0"/>
                        </a:rPr>
                        <a:t>………………</a:t>
                      </a:r>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817543">
                <a:tc gridSpan="2" vMerge="1">
                  <a:txBody>
                    <a:bodyPr/>
                    <a:lstStyle/>
                    <a:p>
                      <a:endParaRPr lang="en-US"/>
                    </a:p>
                  </a:txBody>
                  <a:tcPr/>
                </a:tc>
                <a:tc hMerge="1" vMerge="1">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effectLst/>
                          <a:latin typeface="Times New Roman" panose="02020603050405020304" pitchFamily="18" charset="0"/>
                          <a:cs typeface="Times New Roman" panose="02020603050405020304" pitchFamily="18" charset="0"/>
                        </a:rPr>
                        <a:t>………………	</a:t>
                      </a:r>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2203748" y="177796"/>
            <a:ext cx="778450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387475" algn="l"/>
              </a:tabLst>
            </a:pPr>
            <a:r>
              <a:rPr kumimoji="0" lang="pt-BR" altLang="en-US" sz="3200" b="1" i="0" u="none" strike="noStrike" cap="none" normalizeH="0" baseline="0" dirty="0">
                <a:ln>
                  <a:noFill/>
                </a:ln>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a:t>
            </a:r>
            <a:endParaRPr kumimoji="0" lang="en-US" altLang="en-US" sz="32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1387475" algn="l"/>
              </a:tabLst>
            </a:pPr>
            <a:r>
              <a:rPr kumimoji="0" lang="pt-BR" altLang="en-US" sz="3200" b="1" i="0" u="none" strike="noStrike" cap="none" normalizeH="0" baseline="0" dirty="0">
                <a:ln>
                  <a:noFill/>
                </a:ln>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rPr>
              <a:t>Tìm hiểu nhân vật hai anh em Mên và Mon</a:t>
            </a:r>
            <a:endParaRPr kumimoji="0" lang="en-US" altLang="en-US" sz="3200" b="1" i="0" u="none" strike="noStrike" cap="none" normalizeH="0" baseline="0" dirty="0">
              <a:ln>
                <a:noFill/>
              </a:ln>
              <a:solidFill>
                <a:srgbClr val="006600"/>
              </a:solidFill>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ỗ dành sẵn cho Nội dung 3"/>
          <p:cNvGraphicFramePr>
            <a:graphicFrameLocks noGrp="1"/>
          </p:cNvGraphicFramePr>
          <p:nvPr>
            <p:ph idx="1"/>
            <p:extLst>
              <p:ext uri="{D42A27DB-BD31-4B8C-83A1-F6EECF244321}">
                <p14:modId xmlns:p14="http://schemas.microsoft.com/office/powerpoint/2010/main" val="3335736137"/>
              </p:ext>
            </p:extLst>
          </p:nvPr>
        </p:nvGraphicFramePr>
        <p:xfrm>
          <a:off x="0" y="0"/>
          <a:ext cx="12192000" cy="7050024"/>
        </p:xfrm>
        <a:graphic>
          <a:graphicData uri="http://schemas.openxmlformats.org/drawingml/2006/table">
            <a:tbl>
              <a:tblPr firstRow="1" firstCol="1" bandRow="1">
                <a:tableStyleId>{5C22544A-7EE6-4342-B048-85BDC9FD1C3A}</a:tableStyleId>
              </a:tblPr>
              <a:tblGrid>
                <a:gridCol w="2842788">
                  <a:extLst>
                    <a:ext uri="{9D8B030D-6E8A-4147-A177-3AD203B41FA5}">
                      <a16:colId xmlns:a16="http://schemas.microsoft.com/office/drawing/2014/main" val="20000"/>
                    </a:ext>
                  </a:extLst>
                </a:gridCol>
                <a:gridCol w="4065006">
                  <a:extLst>
                    <a:ext uri="{9D8B030D-6E8A-4147-A177-3AD203B41FA5}">
                      <a16:colId xmlns:a16="http://schemas.microsoft.com/office/drawing/2014/main" val="20001"/>
                    </a:ext>
                  </a:extLst>
                </a:gridCol>
                <a:gridCol w="1195057">
                  <a:extLst>
                    <a:ext uri="{9D8B030D-6E8A-4147-A177-3AD203B41FA5}">
                      <a16:colId xmlns:a16="http://schemas.microsoft.com/office/drawing/2014/main" val="20002"/>
                    </a:ext>
                  </a:extLst>
                </a:gridCol>
                <a:gridCol w="4089149">
                  <a:extLst>
                    <a:ext uri="{9D8B030D-6E8A-4147-A177-3AD203B41FA5}">
                      <a16:colId xmlns:a16="http://schemas.microsoft.com/office/drawing/2014/main" val="20003"/>
                    </a:ext>
                  </a:extLst>
                </a:gridCol>
              </a:tblGrid>
              <a:tr h="410637">
                <a:tc>
                  <a:txBody>
                    <a:bodyPr/>
                    <a:lstStyle/>
                    <a:p>
                      <a:pPr marL="0" marR="0" algn="ctr">
                        <a:lnSpc>
                          <a:spcPct val="115000"/>
                        </a:lnSpc>
                        <a:spcBef>
                          <a:spcPts val="0"/>
                        </a:spcBef>
                        <a:spcAft>
                          <a:spcPts val="0"/>
                        </a:spcAft>
                        <a:tabLst>
                          <a:tab pos="1386840" algn="l"/>
                        </a:tabLst>
                      </a:pPr>
                      <a:r>
                        <a:rPr lang="en-US" sz="2800" dirty="0" err="1">
                          <a:effectLst/>
                          <a:latin typeface="Times New Roman" panose="02020603050405020304" pitchFamily="18" charset="0"/>
                          <a:cs typeface="Times New Roman" panose="02020603050405020304" pitchFamily="18" charset="0"/>
                        </a:rPr>
                        <a:t>Nhiệm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vụ</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gridSpan="2">
                  <a:txBody>
                    <a:bodyPr/>
                    <a:lstStyle/>
                    <a:p>
                      <a:pPr marL="0" marR="0" algn="ctr">
                        <a:lnSpc>
                          <a:spcPct val="115000"/>
                        </a:lnSpc>
                        <a:spcBef>
                          <a:spcPts val="0"/>
                        </a:spcBef>
                        <a:spcAft>
                          <a:spcPts val="0"/>
                        </a:spcAft>
                        <a:tabLst>
                          <a:tab pos="1386840" algn="l"/>
                        </a:tabLst>
                      </a:pP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Mon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tc hMerge="1">
                  <a:txBody>
                    <a:bodyPr/>
                    <a:lstStyle/>
                    <a:p>
                      <a:endParaRPr lang="en-US"/>
                    </a:p>
                  </a:txBody>
                  <a:tcPr/>
                </a:tc>
                <a:tc>
                  <a:txBody>
                    <a:bodyPr/>
                    <a:lstStyle/>
                    <a:p>
                      <a:pPr marL="0" marR="0" algn="ctr">
                        <a:lnSpc>
                          <a:spcPct val="115000"/>
                        </a:lnSpc>
                        <a:spcBef>
                          <a:spcPts val="0"/>
                        </a:spcBef>
                        <a:spcAft>
                          <a:spcPts val="0"/>
                        </a:spcAft>
                        <a:tabLst>
                          <a:tab pos="1386840" algn="l"/>
                        </a:tabLst>
                      </a:pP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CC"/>
                    </a:solidFill>
                  </a:tcPr>
                </a:tc>
                <a:extLst>
                  <a:ext uri="{0D108BD9-81ED-4DB2-BD59-A6C34878D82A}">
                    <a16:rowId xmlns:a16="http://schemas.microsoft.com/office/drawing/2014/main" val="10000"/>
                  </a:ext>
                </a:extLst>
              </a:tr>
              <a:tr h="422032">
                <a:tc gridSpan="4">
                  <a:txBody>
                    <a:bodyPr/>
                    <a:lstStyle/>
                    <a:p>
                      <a:pPr marL="0" marR="0">
                        <a:lnSpc>
                          <a:spcPct val="115000"/>
                        </a:lnSpc>
                        <a:spcBef>
                          <a:spcPts val="0"/>
                        </a:spcBef>
                        <a:spcAft>
                          <a:spcPts val="0"/>
                        </a:spcAft>
                        <a:tabLst>
                          <a:tab pos="1386840" algn="l"/>
                        </a:tabLst>
                      </a:pPr>
                      <a:r>
                        <a:rPr lang="en-US" sz="2800" dirty="0" err="1">
                          <a:solidFill>
                            <a:srgbClr val="006600"/>
                          </a:solidFill>
                          <a:effectLst/>
                          <a:latin typeface="Times New Roman" panose="02020603050405020304" pitchFamily="18" charset="0"/>
                          <a:cs typeface="Times New Roman" panose="02020603050405020304" pitchFamily="18" charset="0"/>
                        </a:rPr>
                        <a:t>Tìm</a:t>
                      </a:r>
                      <a:r>
                        <a:rPr lang="en-US" sz="2800" dirty="0">
                          <a:solidFill>
                            <a:srgbClr val="006600"/>
                          </a:solidFill>
                          <a:effectLst/>
                          <a:latin typeface="Times New Roman" panose="02020603050405020304" pitchFamily="18" charset="0"/>
                          <a:cs typeface="Times New Roman" panose="02020603050405020304" pitchFamily="18" charset="0"/>
                        </a:rPr>
                        <a:t> </a:t>
                      </a:r>
                      <a:r>
                        <a:rPr lang="pt-BR" sz="2800" dirty="0">
                          <a:solidFill>
                            <a:srgbClr val="006600"/>
                          </a:solidFill>
                          <a:effectLst/>
                          <a:latin typeface="Times New Roman" panose="02020603050405020304" pitchFamily="18" charset="0"/>
                          <a:cs typeface="Times New Roman" panose="02020603050405020304" pitchFamily="18" charset="0"/>
                        </a:rPr>
                        <a:t>các chi tiết miêu tả hình dáng, cử chỉ, lời nói, suy nghĩ, việc làm của các nhân vật </a:t>
                      </a:r>
                      <a:endParaRPr lang="en-US" sz="28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96326">
                <a:tc>
                  <a:txBody>
                    <a:bodyPr/>
                    <a:lstStyle/>
                    <a:p>
                      <a:pPr marL="0" marR="0" algn="just">
                        <a:lnSpc>
                          <a:spcPct val="100000"/>
                        </a:lnSpc>
                        <a:spcBef>
                          <a:spcPts val="600"/>
                        </a:spcBef>
                        <a:spcAft>
                          <a:spcPts val="600"/>
                        </a:spcAft>
                        <a:tabLst>
                          <a:tab pos="1386840" algn="l"/>
                        </a:tabLst>
                      </a:pPr>
                      <a:r>
                        <a:rPr lang="en-US" sz="2800" dirty="0" err="1">
                          <a:solidFill>
                            <a:schemeClr val="tx1"/>
                          </a:solidFill>
                          <a:effectLst/>
                          <a:latin typeface="Times New Roman" panose="02020603050405020304" pitchFamily="18" charset="0"/>
                          <a:cs typeface="Times New Roman" panose="02020603050405020304" pitchFamily="18" charset="0"/>
                        </a:rPr>
                        <a:t>Phần</a:t>
                      </a:r>
                      <a:r>
                        <a:rPr lang="en-US" sz="2800" dirty="0">
                          <a:solidFill>
                            <a:schemeClr val="tx1"/>
                          </a:solidFill>
                          <a:effectLst/>
                          <a:latin typeface="Times New Roman" panose="02020603050405020304" pitchFamily="18" charset="0"/>
                          <a:cs typeface="Times New Roman" panose="02020603050405020304" pitchFamily="18" charset="0"/>
                        </a:rPr>
                        <a:t> 1: </a:t>
                      </a:r>
                      <a:r>
                        <a:rPr lang="en-US" sz="2800" dirty="0" err="1">
                          <a:solidFill>
                            <a:schemeClr val="tx1"/>
                          </a:solidFill>
                          <a:effectLst/>
                          <a:latin typeface="Times New Roman" panose="02020603050405020304" pitchFamily="18" charset="0"/>
                          <a:cs typeface="Times New Roman" panose="02020603050405020304" pitchFamily="18" charset="0"/>
                        </a:rPr>
                        <a:t>Câu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chuyện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nửa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đêm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anh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em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Mon </a:t>
                      </a:r>
                      <a:r>
                        <a:rPr lang="en-US" sz="2800" dirty="0" err="1">
                          <a:solidFill>
                            <a:schemeClr val="tx1"/>
                          </a:solidFill>
                          <a:effectLst/>
                          <a:latin typeface="Times New Roman" panose="02020603050405020304" pitchFamily="18" charset="0"/>
                          <a:cs typeface="Times New Roman" panose="02020603050405020304" pitchFamily="18" charset="0"/>
                        </a:rPr>
                        <a:t>về</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bầy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chìa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vôi</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00000"/>
                        </a:lnSpc>
                        <a:spcBef>
                          <a:spcPts val="600"/>
                        </a:spcBef>
                        <a:spcAft>
                          <a:spcPts val="600"/>
                        </a:spcAft>
                      </a:pPr>
                      <a:r>
                        <a:rPr lang="en-US" sz="2800" b="1" i="0" u="sng" dirty="0" err="1">
                          <a:solidFill>
                            <a:schemeClr val="tx1"/>
                          </a:solidFill>
                          <a:effectLst/>
                          <a:latin typeface="Times New Roman" panose="02020603050405020304" pitchFamily="18" charset="0"/>
                          <a:ea typeface="Times New Roman" panose="02020603050405020304" pitchFamily="18" charset="0"/>
                        </a:rPr>
                        <a:t>Lời</a:t>
                      </a:r>
                      <a:r>
                        <a:rPr lang="en-US" sz="2800" b="1" i="0" u="sng" baseline="0" dirty="0">
                          <a:solidFill>
                            <a:schemeClr val="tx1"/>
                          </a:solidFill>
                          <a:effectLst/>
                          <a:latin typeface="Times New Roman" panose="02020603050405020304" pitchFamily="18" charset="0"/>
                          <a:ea typeface="Times New Roman" panose="02020603050405020304" pitchFamily="18" charset="0"/>
                        </a:rPr>
                        <a:t> </a:t>
                      </a:r>
                      <a:r>
                        <a:rPr lang="en-US" sz="2800" b="1" i="0" u="sng" baseline="0" dirty="0" err="1">
                          <a:solidFill>
                            <a:schemeClr val="tx1"/>
                          </a:solidFill>
                          <a:effectLst/>
                          <a:latin typeface="Times New Roman" panose="02020603050405020304" pitchFamily="18" charset="0"/>
                          <a:ea typeface="Times New Roman" panose="02020603050405020304" pitchFamily="18" charset="0"/>
                        </a:rPr>
                        <a:t>nói</a:t>
                      </a:r>
                      <a:r>
                        <a:rPr lang="en-US" sz="2800" b="1" i="0" u="sng" baseline="0" dirty="0">
                          <a:solidFill>
                            <a:schemeClr val="tx1"/>
                          </a:solidFill>
                          <a:effectLst/>
                          <a:latin typeface="Times New Roman" panose="02020603050405020304" pitchFamily="18" charset="0"/>
                          <a:ea typeface="Times New Roman" panose="02020603050405020304" pitchFamily="18" charset="0"/>
                        </a:rPr>
                        <a:t>:</a:t>
                      </a:r>
                      <a:r>
                        <a:rPr lang="en-US" sz="2800" b="1" i="0" u="none" baseline="0" dirty="0">
                          <a:solidFill>
                            <a:schemeClr val="tx1"/>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Em</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sợ</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những</a:t>
                      </a:r>
                      <a:r>
                        <a:rPr lang="en-US" sz="2800" b="1" i="0" dirty="0">
                          <a:solidFill>
                            <a:srgbClr val="0066FF"/>
                          </a:solidFill>
                          <a:effectLst/>
                          <a:latin typeface="Times New Roman" panose="02020603050405020304" pitchFamily="18" charset="0"/>
                          <a:ea typeface="Times New Roman" panose="02020603050405020304" pitchFamily="18" charset="0"/>
                        </a:rPr>
                        <a:t> con </a:t>
                      </a:r>
                      <a:r>
                        <a:rPr lang="en-US" sz="2800" b="1" i="0" dirty="0" err="1">
                          <a:solidFill>
                            <a:srgbClr val="0066FF"/>
                          </a:solidFill>
                          <a:effectLst/>
                          <a:latin typeface="Times New Roman" panose="02020603050405020304" pitchFamily="18" charset="0"/>
                          <a:ea typeface="Times New Roman" panose="02020603050405020304" pitchFamily="18" charset="0"/>
                        </a:rPr>
                        <a:t>chim</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chìa</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vôi</a:t>
                      </a:r>
                      <a:r>
                        <a:rPr lang="en-US" sz="2800" b="1" i="0" dirty="0">
                          <a:solidFill>
                            <a:srgbClr val="0066FF"/>
                          </a:solidFill>
                          <a:effectLst/>
                          <a:latin typeface="Times New Roman" panose="02020603050405020304" pitchFamily="18" charset="0"/>
                          <a:ea typeface="Times New Roman" panose="02020603050405020304" pitchFamily="18" charset="0"/>
                        </a:rPr>
                        <a:t> non </a:t>
                      </a:r>
                      <a:r>
                        <a:rPr lang="en-US" sz="2800" b="1" i="0" dirty="0" err="1">
                          <a:solidFill>
                            <a:srgbClr val="0066FF"/>
                          </a:solidFill>
                          <a:effectLst/>
                          <a:latin typeface="Times New Roman" panose="02020603050405020304" pitchFamily="18" charset="0"/>
                          <a:ea typeface="Times New Roman" panose="02020603050405020304" pitchFamily="18" charset="0"/>
                        </a:rPr>
                        <a:t>bị</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chết</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đuối</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mất</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Thế</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anh</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bảo</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nó</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có</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bơi</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được</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không</a:t>
                      </a:r>
                      <a:r>
                        <a:rPr lang="en-US" sz="2800" b="1" i="0" dirty="0">
                          <a:solidFill>
                            <a:srgbClr val="0066FF"/>
                          </a:solidFill>
                          <a:effectLst/>
                          <a:latin typeface="Times New Roman" panose="02020603050405020304" pitchFamily="18" charset="0"/>
                          <a:ea typeface="Times New Roman" panose="02020603050405020304" pitchFamily="18" charset="0"/>
                        </a:rPr>
                        <a:t>?</a:t>
                      </a:r>
                    </a:p>
                    <a:p>
                      <a:pPr marL="0" marR="0" algn="just">
                        <a:lnSpc>
                          <a:spcPct val="100000"/>
                        </a:lnSpc>
                        <a:spcBef>
                          <a:spcPts val="600"/>
                        </a:spcBef>
                        <a:spcAft>
                          <a:spcPts val="600"/>
                        </a:spcAft>
                      </a:pPr>
                      <a:r>
                        <a:rPr lang="en-US" sz="2800" b="1" i="0" u="none" dirty="0">
                          <a:solidFill>
                            <a:schemeClr val="tx1"/>
                          </a:solidFill>
                          <a:effectLst/>
                          <a:latin typeface="Times New Roman" panose="02020603050405020304" pitchFamily="18" charset="0"/>
                          <a:ea typeface="Times New Roman" panose="02020603050405020304" pitchFamily="18" charset="0"/>
                        </a:rPr>
                        <a:t>- </a:t>
                      </a:r>
                      <a:r>
                        <a:rPr lang="en-US" sz="2800" b="1" i="0" u="sng" dirty="0" err="1">
                          <a:solidFill>
                            <a:schemeClr val="tx1"/>
                          </a:solidFill>
                          <a:effectLst/>
                          <a:latin typeface="Times New Roman" panose="02020603050405020304" pitchFamily="18" charset="0"/>
                          <a:ea typeface="Times New Roman" panose="02020603050405020304" pitchFamily="18" charset="0"/>
                        </a:rPr>
                        <a:t>Hành</a:t>
                      </a:r>
                      <a:r>
                        <a:rPr lang="en-US" sz="2800" b="1" i="0" u="sng" baseline="0" dirty="0">
                          <a:solidFill>
                            <a:schemeClr val="tx1"/>
                          </a:solidFill>
                          <a:effectLst/>
                          <a:latin typeface="Times New Roman" panose="02020603050405020304" pitchFamily="18" charset="0"/>
                          <a:ea typeface="Times New Roman" panose="02020603050405020304" pitchFamily="18" charset="0"/>
                        </a:rPr>
                        <a:t> </a:t>
                      </a:r>
                      <a:r>
                        <a:rPr lang="en-US" sz="2800" b="1" i="0" u="sng" baseline="0" dirty="0" err="1">
                          <a:solidFill>
                            <a:schemeClr val="tx1"/>
                          </a:solidFill>
                          <a:effectLst/>
                          <a:latin typeface="Times New Roman" panose="02020603050405020304" pitchFamily="18" charset="0"/>
                          <a:ea typeface="Times New Roman" panose="02020603050405020304" pitchFamily="18" charset="0"/>
                        </a:rPr>
                        <a:t>động</a:t>
                      </a:r>
                      <a:r>
                        <a:rPr lang="en-US" sz="2800" b="1" i="0" u="sng" baseline="0" dirty="0">
                          <a:solidFill>
                            <a:schemeClr val="tx1"/>
                          </a:solidFill>
                          <a:effectLst/>
                          <a:latin typeface="Times New Roman" panose="02020603050405020304" pitchFamily="18" charset="0"/>
                          <a:ea typeface="Times New Roman" panose="02020603050405020304" pitchFamily="18" charset="0"/>
                        </a:rPr>
                        <a:t>:</a:t>
                      </a:r>
                      <a:r>
                        <a:rPr lang="en-US" sz="2800" b="1" i="0" u="none" baseline="0" dirty="0">
                          <a:solidFill>
                            <a:schemeClr val="tx1"/>
                          </a:solidFill>
                          <a:effectLst/>
                          <a:latin typeface="Times New Roman" panose="02020603050405020304" pitchFamily="18" charset="0"/>
                          <a:ea typeface="Times New Roman" panose="02020603050405020304" pitchFamily="18" charset="0"/>
                        </a:rPr>
                        <a:t> </a:t>
                      </a:r>
                      <a:r>
                        <a:rPr lang="en-US" sz="2800" b="1" i="0" baseline="0" dirty="0" err="1">
                          <a:solidFill>
                            <a:srgbClr val="0066FF"/>
                          </a:solidFill>
                          <a:effectLst/>
                          <a:latin typeface="Times New Roman" panose="02020603050405020304" pitchFamily="18" charset="0"/>
                          <a:ea typeface="Times New Roman" panose="02020603050405020304" pitchFamily="18" charset="0"/>
                        </a:rPr>
                        <a:t>không</a:t>
                      </a:r>
                      <a:r>
                        <a:rPr lang="en-US" sz="2800" b="1" i="0" baseline="0" dirty="0">
                          <a:solidFill>
                            <a:srgbClr val="0066FF"/>
                          </a:solidFill>
                          <a:effectLst/>
                          <a:latin typeface="Times New Roman" panose="02020603050405020304" pitchFamily="18" charset="0"/>
                          <a:ea typeface="Times New Roman" panose="02020603050405020304" pitchFamily="18" charset="0"/>
                        </a:rPr>
                        <a:t> </a:t>
                      </a:r>
                      <a:r>
                        <a:rPr lang="en-US" sz="2800" b="1" i="0" baseline="0" dirty="0" err="1">
                          <a:solidFill>
                            <a:srgbClr val="0066FF"/>
                          </a:solidFill>
                          <a:effectLst/>
                          <a:latin typeface="Times New Roman" panose="02020603050405020304" pitchFamily="18" charset="0"/>
                          <a:ea typeface="Times New Roman" panose="02020603050405020304" pitchFamily="18" charset="0"/>
                        </a:rPr>
                        <a:t>ngủ</a:t>
                      </a:r>
                      <a:r>
                        <a:rPr lang="en-US" sz="2800" b="1" i="0" baseline="0" dirty="0">
                          <a:solidFill>
                            <a:srgbClr val="0066FF"/>
                          </a:solidFill>
                          <a:effectLst/>
                          <a:latin typeface="Times New Roman" panose="02020603050405020304" pitchFamily="18" charset="0"/>
                          <a:ea typeface="Times New Roman" panose="02020603050405020304" pitchFamily="18" charset="0"/>
                        </a:rPr>
                        <a:t> </a:t>
                      </a:r>
                      <a:r>
                        <a:rPr lang="en-US" sz="2800" b="1" i="0" baseline="0" dirty="0" err="1">
                          <a:solidFill>
                            <a:srgbClr val="0066FF"/>
                          </a:solidFill>
                          <a:effectLst/>
                          <a:latin typeface="Times New Roman" panose="02020603050405020304" pitchFamily="18" charset="0"/>
                          <a:ea typeface="Times New Roman" panose="02020603050405020304" pitchFamily="18" charset="0"/>
                        </a:rPr>
                        <a:t>được</a:t>
                      </a:r>
                      <a:r>
                        <a:rPr lang="en-US" sz="2800" b="1" i="0" baseline="0" dirty="0">
                          <a:solidFill>
                            <a:srgbClr val="0066FF"/>
                          </a:solidFill>
                          <a:effectLst/>
                          <a:latin typeface="Times New Roman" panose="02020603050405020304" pitchFamily="18" charset="0"/>
                          <a:ea typeface="Times New Roman" panose="02020603050405020304" pitchFamily="18" charset="0"/>
                        </a:rPr>
                        <a:t>.</a:t>
                      </a:r>
                    </a:p>
                    <a:p>
                      <a:pPr marL="0" marR="0" indent="0" algn="just" defTabSz="914400" rtl="0" eaLnBrk="1" fontAlgn="auto" latinLnBrk="0" hangingPunct="1">
                        <a:lnSpc>
                          <a:spcPct val="100000"/>
                        </a:lnSpc>
                        <a:spcBef>
                          <a:spcPts val="600"/>
                        </a:spcBef>
                        <a:spcAft>
                          <a:spcPts val="600"/>
                        </a:spcAft>
                        <a:buClrTx/>
                        <a:buSzTx/>
                        <a:buFontTx/>
                        <a:buNone/>
                        <a:defRPr/>
                      </a:pPr>
                      <a:r>
                        <a:rPr lang="en-US" sz="2800" b="1" u="none" kern="1200" dirty="0">
                          <a:solidFill>
                            <a:schemeClr val="dk1"/>
                          </a:solidFill>
                          <a:effectLst/>
                          <a:latin typeface="+mn-lt"/>
                          <a:ea typeface="+mn-ea"/>
                          <a:cs typeface="+mn-cs"/>
                        </a:rPr>
                        <a:t>- </a:t>
                      </a:r>
                      <a:r>
                        <a:rPr lang="en-US" sz="2800" b="1" u="sng" kern="1200" dirty="0" err="1">
                          <a:solidFill>
                            <a:schemeClr val="dk1"/>
                          </a:solidFill>
                          <a:effectLst/>
                          <a:latin typeface="+mn-lt"/>
                          <a:ea typeface="+mn-ea"/>
                          <a:cs typeface="+mn-cs"/>
                        </a:rPr>
                        <a:t>Tâm</a:t>
                      </a:r>
                      <a:r>
                        <a:rPr lang="en-US" sz="2800" b="1" u="sng" kern="1200" dirty="0">
                          <a:solidFill>
                            <a:schemeClr val="dk1"/>
                          </a:solidFill>
                          <a:effectLst/>
                          <a:latin typeface="+mn-lt"/>
                          <a:ea typeface="+mn-ea"/>
                          <a:cs typeface="+mn-cs"/>
                        </a:rPr>
                        <a:t> </a:t>
                      </a:r>
                      <a:r>
                        <a:rPr lang="en-US" sz="2800" b="1" u="sng" kern="1200" dirty="0" err="1">
                          <a:solidFill>
                            <a:schemeClr val="dk1"/>
                          </a:solidFill>
                          <a:effectLst/>
                          <a:latin typeface="+mn-lt"/>
                          <a:ea typeface="+mn-ea"/>
                          <a:cs typeface="+mn-cs"/>
                        </a:rPr>
                        <a:t>trạng</a:t>
                      </a:r>
                      <a:r>
                        <a:rPr lang="en-US" sz="2800" b="1" u="sng" kern="1200" dirty="0">
                          <a:solidFill>
                            <a:schemeClr val="dk1"/>
                          </a:solidFill>
                          <a:effectLst/>
                          <a:latin typeface="+mn-lt"/>
                          <a:ea typeface="+mn-ea"/>
                          <a:cs typeface="+mn-cs"/>
                        </a:rPr>
                        <a:t>, </a:t>
                      </a:r>
                      <a:r>
                        <a:rPr lang="en-US" sz="2800" b="1" u="sng" kern="1200" dirty="0" err="1">
                          <a:solidFill>
                            <a:schemeClr val="dk1"/>
                          </a:solidFill>
                          <a:effectLst/>
                          <a:latin typeface="+mn-lt"/>
                          <a:ea typeface="+mn-ea"/>
                          <a:cs typeface="+mn-cs"/>
                        </a:rPr>
                        <a:t>suy</a:t>
                      </a:r>
                      <a:r>
                        <a:rPr lang="en-US" sz="2800" b="1" u="sng" kern="1200" dirty="0">
                          <a:solidFill>
                            <a:schemeClr val="dk1"/>
                          </a:solidFill>
                          <a:effectLst/>
                          <a:latin typeface="+mn-lt"/>
                          <a:ea typeface="+mn-ea"/>
                          <a:cs typeface="+mn-cs"/>
                        </a:rPr>
                        <a:t> </a:t>
                      </a:r>
                      <a:r>
                        <a:rPr lang="en-US" sz="2800" b="1" u="sng" kern="1200" dirty="0" err="1">
                          <a:solidFill>
                            <a:schemeClr val="dk1"/>
                          </a:solidFill>
                          <a:effectLst/>
                          <a:latin typeface="+mn-lt"/>
                          <a:ea typeface="+mn-ea"/>
                          <a:cs typeface="+mn-cs"/>
                        </a:rPr>
                        <a:t>nghĩ</a:t>
                      </a:r>
                      <a:r>
                        <a:rPr lang="en-US" sz="2800" b="1" u="sng" kern="1200" dirty="0">
                          <a:solidFill>
                            <a:schemeClr val="dk1"/>
                          </a:solidFill>
                          <a:effectLst/>
                          <a:latin typeface="+mn-lt"/>
                          <a:ea typeface="+mn-ea"/>
                          <a:cs typeface="+mn-cs"/>
                        </a:rPr>
                        <a:t>: </a:t>
                      </a:r>
                      <a:r>
                        <a:rPr lang="en-US" sz="2800" kern="1200" dirty="0">
                          <a:solidFill>
                            <a:srgbClr val="0066FF"/>
                          </a:solidFill>
                          <a:effectLst/>
                          <a:latin typeface="+mn-lt"/>
                          <a:ea typeface="+mn-ea"/>
                          <a:cs typeface="+mn-cs"/>
                        </a:rPr>
                        <a:t>lo </a:t>
                      </a:r>
                      <a:r>
                        <a:rPr lang="en-US" sz="2800" kern="1200" dirty="0" err="1">
                          <a:solidFill>
                            <a:srgbClr val="0066FF"/>
                          </a:solidFill>
                          <a:effectLst/>
                          <a:latin typeface="+mn-lt"/>
                          <a:ea typeface="+mn-ea"/>
                          <a:cs typeface="+mn-cs"/>
                        </a:rPr>
                        <a:t>lắng</a:t>
                      </a:r>
                      <a:r>
                        <a:rPr lang="en-US" sz="2800" kern="1200" dirty="0">
                          <a:solidFill>
                            <a:srgbClr val="0066FF"/>
                          </a:solidFill>
                          <a:effectLst/>
                          <a:latin typeface="+mn-lt"/>
                          <a:ea typeface="+mn-ea"/>
                          <a:cs typeface="+mn-cs"/>
                        </a:rPr>
                        <a:t>, </a:t>
                      </a:r>
                      <a:r>
                        <a:rPr lang="en-US" sz="2800" kern="1200" dirty="0" err="1">
                          <a:solidFill>
                            <a:srgbClr val="0066FF"/>
                          </a:solidFill>
                          <a:effectLst/>
                          <a:latin typeface="+mn-lt"/>
                          <a:ea typeface="+mn-ea"/>
                          <a:cs typeface="+mn-cs"/>
                        </a:rPr>
                        <a:t>sợ</a:t>
                      </a:r>
                      <a:r>
                        <a:rPr lang="en-US" sz="2800" kern="1200" dirty="0">
                          <a:solidFill>
                            <a:srgbClr val="0066FF"/>
                          </a:solidFill>
                          <a:effectLst/>
                          <a:latin typeface="+mn-lt"/>
                          <a:ea typeface="+mn-ea"/>
                          <a:cs typeface="+mn-cs"/>
                        </a:rPr>
                        <a:t> </a:t>
                      </a:r>
                      <a:r>
                        <a:rPr lang="en-US" sz="2800" kern="1200" dirty="0" err="1">
                          <a:solidFill>
                            <a:srgbClr val="0066FF"/>
                          </a:solidFill>
                          <a:effectLst/>
                          <a:latin typeface="+mn-lt"/>
                          <a:ea typeface="+mn-ea"/>
                          <a:cs typeface="+mn-cs"/>
                        </a:rPr>
                        <a:t>nước</a:t>
                      </a:r>
                      <a:r>
                        <a:rPr lang="en-US" sz="2800" kern="1200" dirty="0">
                          <a:solidFill>
                            <a:srgbClr val="0066FF"/>
                          </a:solidFill>
                          <a:effectLst/>
                          <a:latin typeface="+mn-lt"/>
                          <a:ea typeface="+mn-ea"/>
                          <a:cs typeface="+mn-cs"/>
                        </a:rPr>
                        <a:t> </a:t>
                      </a:r>
                      <a:r>
                        <a:rPr lang="en-US" sz="2800" kern="1200" dirty="0" err="1">
                          <a:solidFill>
                            <a:srgbClr val="0066FF"/>
                          </a:solidFill>
                          <a:effectLst/>
                          <a:latin typeface="+mn-lt"/>
                          <a:ea typeface="+mn-ea"/>
                          <a:cs typeface="+mn-cs"/>
                        </a:rPr>
                        <a:t>sông</a:t>
                      </a:r>
                      <a:r>
                        <a:rPr lang="en-US" sz="2800" kern="1200" dirty="0">
                          <a:solidFill>
                            <a:srgbClr val="0066FF"/>
                          </a:solidFill>
                          <a:effectLst/>
                          <a:latin typeface="+mn-lt"/>
                          <a:ea typeface="+mn-ea"/>
                          <a:cs typeface="+mn-cs"/>
                        </a:rPr>
                        <a:t> </a:t>
                      </a:r>
                      <a:r>
                        <a:rPr lang="en-US" sz="2800" kern="1200" dirty="0" err="1">
                          <a:solidFill>
                            <a:srgbClr val="0066FF"/>
                          </a:solidFill>
                          <a:effectLst/>
                          <a:latin typeface="+mn-lt"/>
                          <a:ea typeface="+mn-ea"/>
                          <a:cs typeface="+mn-cs"/>
                        </a:rPr>
                        <a:t>dâng</a:t>
                      </a:r>
                      <a:r>
                        <a:rPr lang="en-US" sz="2800" kern="1200" dirty="0">
                          <a:solidFill>
                            <a:srgbClr val="0066FF"/>
                          </a:solidFill>
                          <a:effectLst/>
                          <a:latin typeface="+mn-lt"/>
                          <a:ea typeface="+mn-ea"/>
                          <a:cs typeface="+mn-cs"/>
                        </a:rPr>
                        <a:t> </a:t>
                      </a:r>
                      <a:r>
                        <a:rPr lang="en-US" sz="2800" kern="1200" dirty="0" err="1">
                          <a:solidFill>
                            <a:srgbClr val="0066FF"/>
                          </a:solidFill>
                          <a:effectLst/>
                          <a:latin typeface="+mn-lt"/>
                          <a:ea typeface="+mn-ea"/>
                          <a:cs typeface="+mn-cs"/>
                        </a:rPr>
                        <a:t>ngập</a:t>
                      </a:r>
                      <a:r>
                        <a:rPr lang="en-US" sz="2800" kern="1200" dirty="0">
                          <a:solidFill>
                            <a:srgbClr val="0066FF"/>
                          </a:solidFill>
                          <a:effectLst/>
                          <a:latin typeface="+mn-lt"/>
                          <a:ea typeface="+mn-ea"/>
                          <a:cs typeface="+mn-cs"/>
                        </a:rPr>
                        <a:t> </a:t>
                      </a:r>
                      <a:r>
                        <a:rPr lang="en-US" sz="2800" kern="1200" dirty="0" err="1">
                          <a:solidFill>
                            <a:srgbClr val="0066FF"/>
                          </a:solidFill>
                          <a:effectLst/>
                          <a:latin typeface="+mn-lt"/>
                          <a:ea typeface="+mn-ea"/>
                          <a:cs typeface="+mn-cs"/>
                        </a:rPr>
                        <a:t>bãi</a:t>
                      </a:r>
                      <a:r>
                        <a:rPr lang="en-US" sz="2800" kern="1200" dirty="0">
                          <a:solidFill>
                            <a:srgbClr val="0066FF"/>
                          </a:solidFill>
                          <a:effectLst/>
                          <a:latin typeface="+mn-lt"/>
                          <a:ea typeface="+mn-ea"/>
                          <a:cs typeface="+mn-cs"/>
                        </a:rPr>
                        <a:t> </a:t>
                      </a:r>
                      <a:r>
                        <a:rPr lang="en-US" sz="2800" kern="1200" dirty="0" err="1">
                          <a:solidFill>
                            <a:srgbClr val="0066FF"/>
                          </a:solidFill>
                          <a:effectLst/>
                          <a:latin typeface="+mn-lt"/>
                          <a:ea typeface="+mn-ea"/>
                          <a:cs typeface="+mn-cs"/>
                        </a:rPr>
                        <a:t>cát</a:t>
                      </a:r>
                      <a:r>
                        <a:rPr lang="en-US" sz="2800" kern="1200" dirty="0">
                          <a:solidFill>
                            <a:srgbClr val="0066FF"/>
                          </a:solidFill>
                          <a:effectLst/>
                          <a:latin typeface="+mn-lt"/>
                          <a:ea typeface="+mn-ea"/>
                          <a:cs typeface="+mn-cs"/>
                        </a:rPr>
                        <a:t>, </a:t>
                      </a:r>
                      <a:r>
                        <a:rPr lang="en-US" sz="2800" kern="1200" dirty="0" err="1">
                          <a:solidFill>
                            <a:srgbClr val="0066FF"/>
                          </a:solidFill>
                          <a:effectLst/>
                          <a:latin typeface="+mn-lt"/>
                          <a:ea typeface="+mn-ea"/>
                          <a:cs typeface="+mn-cs"/>
                        </a:rPr>
                        <a:t>bầy</a:t>
                      </a:r>
                      <a:r>
                        <a:rPr lang="en-US" sz="2800" kern="1200" dirty="0">
                          <a:solidFill>
                            <a:srgbClr val="0066FF"/>
                          </a:solidFill>
                          <a:effectLst/>
                          <a:latin typeface="+mn-lt"/>
                          <a:ea typeface="+mn-ea"/>
                          <a:cs typeface="+mn-cs"/>
                        </a:rPr>
                        <a:t> </a:t>
                      </a:r>
                      <a:r>
                        <a:rPr lang="en-US" sz="2800" kern="1200" dirty="0" err="1">
                          <a:solidFill>
                            <a:srgbClr val="0066FF"/>
                          </a:solidFill>
                          <a:effectLst/>
                          <a:latin typeface="+mn-lt"/>
                          <a:ea typeface="+mn-ea"/>
                          <a:cs typeface="+mn-cs"/>
                        </a:rPr>
                        <a:t>chim</a:t>
                      </a:r>
                      <a:r>
                        <a:rPr lang="en-US" sz="2800" kern="1200" dirty="0">
                          <a:solidFill>
                            <a:srgbClr val="0066FF"/>
                          </a:solidFill>
                          <a:effectLst/>
                          <a:latin typeface="+mn-lt"/>
                          <a:ea typeface="+mn-ea"/>
                          <a:cs typeface="+mn-cs"/>
                        </a:rPr>
                        <a:t> </a:t>
                      </a:r>
                      <a:r>
                        <a:rPr lang="en-US" sz="2800" kern="1200" dirty="0" err="1">
                          <a:solidFill>
                            <a:srgbClr val="0066FF"/>
                          </a:solidFill>
                          <a:effectLst/>
                          <a:latin typeface="+mn-lt"/>
                          <a:ea typeface="+mn-ea"/>
                          <a:cs typeface="+mn-cs"/>
                        </a:rPr>
                        <a:t>chìa</a:t>
                      </a:r>
                      <a:r>
                        <a:rPr lang="en-US" sz="2800" kern="1200" dirty="0">
                          <a:solidFill>
                            <a:srgbClr val="0066FF"/>
                          </a:solidFill>
                          <a:effectLst/>
                          <a:latin typeface="+mn-lt"/>
                          <a:ea typeface="+mn-ea"/>
                          <a:cs typeface="+mn-cs"/>
                        </a:rPr>
                        <a:t> </a:t>
                      </a:r>
                      <a:r>
                        <a:rPr lang="en-US" sz="2800" kern="1200" dirty="0" err="1">
                          <a:solidFill>
                            <a:srgbClr val="0066FF"/>
                          </a:solidFill>
                          <a:effectLst/>
                          <a:latin typeface="+mn-lt"/>
                          <a:ea typeface="+mn-ea"/>
                          <a:cs typeface="+mn-cs"/>
                        </a:rPr>
                        <a:t>vôi</a:t>
                      </a:r>
                      <a:r>
                        <a:rPr lang="en-US" sz="2800" kern="1200" dirty="0">
                          <a:solidFill>
                            <a:srgbClr val="0066FF"/>
                          </a:solidFill>
                          <a:effectLst/>
                          <a:latin typeface="+mn-lt"/>
                          <a:ea typeface="+mn-ea"/>
                          <a:cs typeface="+mn-cs"/>
                        </a:rPr>
                        <a:t> non </a:t>
                      </a:r>
                      <a:r>
                        <a:rPr lang="en-US" sz="2800" kern="1200" dirty="0" err="1">
                          <a:solidFill>
                            <a:srgbClr val="0066FF"/>
                          </a:solidFill>
                          <a:effectLst/>
                          <a:latin typeface="+mn-lt"/>
                          <a:ea typeface="+mn-ea"/>
                          <a:cs typeface="+mn-cs"/>
                        </a:rPr>
                        <a:t>sẽ</a:t>
                      </a:r>
                      <a:r>
                        <a:rPr lang="en-US" sz="2800" kern="1200" dirty="0">
                          <a:solidFill>
                            <a:srgbClr val="0066FF"/>
                          </a:solidFill>
                          <a:effectLst/>
                          <a:latin typeface="+mn-lt"/>
                          <a:ea typeface="+mn-ea"/>
                          <a:cs typeface="+mn-cs"/>
                        </a:rPr>
                        <a:t> </a:t>
                      </a:r>
                      <a:r>
                        <a:rPr lang="en-US" sz="2800" kern="1200" dirty="0" err="1">
                          <a:solidFill>
                            <a:srgbClr val="0066FF"/>
                          </a:solidFill>
                          <a:effectLst/>
                          <a:latin typeface="+mn-lt"/>
                          <a:ea typeface="+mn-ea"/>
                          <a:cs typeface="+mn-cs"/>
                        </a:rPr>
                        <a:t>bị</a:t>
                      </a:r>
                      <a:r>
                        <a:rPr lang="en-US" sz="2800" kern="1200" dirty="0">
                          <a:solidFill>
                            <a:srgbClr val="0066FF"/>
                          </a:solidFill>
                          <a:effectLst/>
                          <a:latin typeface="+mn-lt"/>
                          <a:ea typeface="+mn-ea"/>
                          <a:cs typeface="+mn-cs"/>
                        </a:rPr>
                        <a:t> </a:t>
                      </a:r>
                      <a:r>
                        <a:rPr lang="en-US" sz="2800" kern="1200" dirty="0" err="1">
                          <a:solidFill>
                            <a:srgbClr val="0066FF"/>
                          </a:solidFill>
                          <a:effectLst/>
                          <a:latin typeface="+mn-lt"/>
                          <a:ea typeface="+mn-ea"/>
                          <a:cs typeface="+mn-cs"/>
                        </a:rPr>
                        <a:t>chết</a:t>
                      </a:r>
                      <a:r>
                        <a:rPr lang="en-US" sz="2800" kern="1200" dirty="0">
                          <a:solidFill>
                            <a:srgbClr val="0066FF"/>
                          </a:solidFill>
                          <a:effectLst/>
                          <a:latin typeface="+mn-lt"/>
                          <a:ea typeface="+mn-ea"/>
                          <a:cs typeface="+mn-cs"/>
                        </a:rPr>
                        <a:t> </a:t>
                      </a:r>
                      <a:r>
                        <a:rPr lang="en-US" sz="2800" kern="1200" dirty="0" err="1">
                          <a:solidFill>
                            <a:srgbClr val="0066FF"/>
                          </a:solidFill>
                          <a:effectLst/>
                          <a:latin typeface="+mn-lt"/>
                          <a:ea typeface="+mn-ea"/>
                          <a:cs typeface="+mn-cs"/>
                        </a:rPr>
                        <a:t>đuối</a:t>
                      </a:r>
                      <a:r>
                        <a:rPr lang="en-US" sz="2800" kern="1200" dirty="0">
                          <a:solidFill>
                            <a:srgbClr val="0066FF"/>
                          </a:solidFill>
                          <a:effectLst/>
                          <a:latin typeface="+mn-lt"/>
                          <a:ea typeface="+mn-ea"/>
                          <a:cs typeface="+mn-cs"/>
                        </a:rPr>
                        <a:t>.</a:t>
                      </a:r>
                    </a:p>
                    <a:p>
                      <a:pPr marL="0" marR="0" algn="just">
                        <a:lnSpc>
                          <a:spcPct val="100000"/>
                        </a:lnSpc>
                        <a:spcBef>
                          <a:spcPts val="600"/>
                        </a:spcBef>
                        <a:spcAft>
                          <a:spcPts val="600"/>
                        </a:spcAft>
                      </a:pPr>
                      <a:endParaRPr lang="en-US" sz="2800" b="1" i="0" dirty="0">
                        <a:solidFill>
                          <a:srgbClr val="0066FF"/>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just">
                        <a:lnSpc>
                          <a:spcPct val="100000"/>
                        </a:lnSpc>
                        <a:spcBef>
                          <a:spcPts val="600"/>
                        </a:spcBef>
                        <a:spcAft>
                          <a:spcPts val="600"/>
                        </a:spcAft>
                      </a:pPr>
                      <a:r>
                        <a:rPr lang="en-US" sz="2800" b="1" i="0" u="sng" dirty="0" err="1">
                          <a:solidFill>
                            <a:schemeClr val="tx1"/>
                          </a:solidFill>
                          <a:effectLst/>
                          <a:latin typeface="Times New Roman" panose="02020603050405020304" pitchFamily="18" charset="0"/>
                          <a:ea typeface="Times New Roman" panose="02020603050405020304" pitchFamily="18" charset="0"/>
                        </a:rPr>
                        <a:t>Lời</a:t>
                      </a:r>
                      <a:r>
                        <a:rPr lang="en-US" sz="2800" b="1" i="0" u="sng" baseline="0" dirty="0">
                          <a:solidFill>
                            <a:schemeClr val="tx1"/>
                          </a:solidFill>
                          <a:effectLst/>
                          <a:latin typeface="Times New Roman" panose="02020603050405020304" pitchFamily="18" charset="0"/>
                          <a:ea typeface="Times New Roman" panose="02020603050405020304" pitchFamily="18" charset="0"/>
                        </a:rPr>
                        <a:t> </a:t>
                      </a:r>
                      <a:r>
                        <a:rPr lang="en-US" sz="2800" b="1" i="0" u="sng" baseline="0" dirty="0" err="1">
                          <a:solidFill>
                            <a:schemeClr val="tx1"/>
                          </a:solidFill>
                          <a:effectLst/>
                          <a:latin typeface="Times New Roman" panose="02020603050405020304" pitchFamily="18" charset="0"/>
                          <a:ea typeface="Times New Roman" panose="02020603050405020304" pitchFamily="18" charset="0"/>
                        </a:rPr>
                        <a:t>nói</a:t>
                      </a:r>
                      <a:r>
                        <a:rPr lang="en-US" sz="2800" b="1" i="0" u="sng" baseline="0" dirty="0">
                          <a:solidFill>
                            <a:schemeClr val="tx1"/>
                          </a:solidFill>
                          <a:effectLst/>
                          <a:latin typeface="Times New Roman" panose="02020603050405020304" pitchFamily="18" charset="0"/>
                          <a:ea typeface="Times New Roman" panose="02020603050405020304" pitchFamily="18" charset="0"/>
                        </a:rPr>
                        <a:t>: </a:t>
                      </a:r>
                      <a:r>
                        <a:rPr lang="en-US" sz="2800" b="1" i="0" dirty="0" err="1">
                          <a:solidFill>
                            <a:srgbClr val="0000CC"/>
                          </a:solidFill>
                          <a:effectLst/>
                          <a:latin typeface="Times New Roman" panose="02020603050405020304" pitchFamily="18" charset="0"/>
                          <a:ea typeface="Times New Roman" panose="02020603050405020304" pitchFamily="18" charset="0"/>
                        </a:rPr>
                        <a:t>Có</a:t>
                      </a:r>
                      <a:r>
                        <a:rPr lang="en-US" sz="2800" b="1" i="0" dirty="0">
                          <a:solidFill>
                            <a:srgbClr val="0000CC"/>
                          </a:solidFill>
                          <a:effectLst/>
                          <a:latin typeface="Times New Roman" panose="02020603050405020304" pitchFamily="18" charset="0"/>
                          <a:ea typeface="Times New Roman" panose="02020603050405020304" pitchFamily="18" charset="0"/>
                        </a:rPr>
                        <a:t> </a:t>
                      </a:r>
                      <a:r>
                        <a:rPr lang="en-US" sz="2800" b="1" i="0" dirty="0" err="1">
                          <a:solidFill>
                            <a:srgbClr val="0000CC"/>
                          </a:solidFill>
                          <a:effectLst/>
                          <a:latin typeface="Times New Roman" panose="02020603050405020304" pitchFamily="18" charset="0"/>
                          <a:ea typeface="Times New Roman" panose="02020603050405020304" pitchFamily="18" charset="0"/>
                        </a:rPr>
                        <a:t>lẽ</a:t>
                      </a:r>
                      <a:r>
                        <a:rPr lang="en-US" sz="2800" b="1" i="0" dirty="0">
                          <a:solidFill>
                            <a:srgbClr val="0000CC"/>
                          </a:solidFill>
                          <a:effectLst/>
                          <a:latin typeface="Times New Roman" panose="02020603050405020304" pitchFamily="18" charset="0"/>
                          <a:ea typeface="Times New Roman" panose="02020603050405020304" pitchFamily="18" charset="0"/>
                        </a:rPr>
                        <a:t> </a:t>
                      </a:r>
                      <a:r>
                        <a:rPr lang="en-US" sz="2800" b="1" i="0" dirty="0" err="1">
                          <a:solidFill>
                            <a:srgbClr val="0000CC"/>
                          </a:solidFill>
                          <a:effectLst/>
                          <a:latin typeface="Times New Roman" panose="02020603050405020304" pitchFamily="18" charset="0"/>
                          <a:ea typeface="Times New Roman" panose="02020603050405020304" pitchFamily="18" charset="0"/>
                        </a:rPr>
                        <a:t>sắp</a:t>
                      </a:r>
                      <a:r>
                        <a:rPr lang="en-US" sz="2800" b="1" i="0" dirty="0">
                          <a:solidFill>
                            <a:srgbClr val="0000CC"/>
                          </a:solidFill>
                          <a:effectLst/>
                          <a:latin typeface="Times New Roman" panose="02020603050405020304" pitchFamily="18" charset="0"/>
                          <a:ea typeface="Times New Roman" panose="02020603050405020304" pitchFamily="18" charset="0"/>
                        </a:rPr>
                        <a:t> </a:t>
                      </a:r>
                      <a:r>
                        <a:rPr lang="en-US" sz="2800" b="1" i="0" dirty="0" err="1">
                          <a:solidFill>
                            <a:srgbClr val="0000CC"/>
                          </a:solidFill>
                          <a:effectLst/>
                          <a:latin typeface="Times New Roman" panose="02020603050405020304" pitchFamily="18" charset="0"/>
                          <a:ea typeface="Times New Roman" panose="02020603050405020304" pitchFamily="18" charset="0"/>
                        </a:rPr>
                        <a:t>ngập</a:t>
                      </a:r>
                      <a:r>
                        <a:rPr lang="en-US" sz="2800" b="1" i="0" dirty="0">
                          <a:solidFill>
                            <a:srgbClr val="0000CC"/>
                          </a:solidFill>
                          <a:effectLst/>
                          <a:latin typeface="Times New Roman" panose="02020603050405020304" pitchFamily="18" charset="0"/>
                          <a:ea typeface="Times New Roman" panose="02020603050405020304" pitchFamily="18" charset="0"/>
                        </a:rPr>
                        <a:t> </a:t>
                      </a:r>
                      <a:r>
                        <a:rPr lang="en-US" sz="2800" b="1" i="0" dirty="0" err="1">
                          <a:solidFill>
                            <a:srgbClr val="0000CC"/>
                          </a:solidFill>
                          <a:effectLst/>
                          <a:latin typeface="Times New Roman" panose="02020603050405020304" pitchFamily="18" charset="0"/>
                          <a:ea typeface="Times New Roman" panose="02020603050405020304" pitchFamily="18" charset="0"/>
                        </a:rPr>
                        <a:t>bãi</a:t>
                      </a:r>
                      <a:r>
                        <a:rPr lang="en-US" sz="2800" b="1" i="0" dirty="0">
                          <a:solidFill>
                            <a:srgbClr val="0000CC"/>
                          </a:solidFill>
                          <a:effectLst/>
                          <a:latin typeface="Times New Roman" panose="02020603050405020304" pitchFamily="18" charset="0"/>
                          <a:ea typeface="Times New Roman" panose="02020603050405020304" pitchFamily="18" charset="0"/>
                        </a:rPr>
                        <a:t> </a:t>
                      </a:r>
                      <a:r>
                        <a:rPr lang="en-US" sz="2800" b="1" i="0" dirty="0" err="1">
                          <a:solidFill>
                            <a:srgbClr val="0000CC"/>
                          </a:solidFill>
                          <a:effectLst/>
                          <a:latin typeface="Times New Roman" panose="02020603050405020304" pitchFamily="18" charset="0"/>
                          <a:ea typeface="Times New Roman" panose="02020603050405020304" pitchFamily="18" charset="0"/>
                        </a:rPr>
                        <a:t>cát</a:t>
                      </a:r>
                      <a:r>
                        <a:rPr lang="en-US" sz="2800" b="1" i="0" dirty="0">
                          <a:solidFill>
                            <a:srgbClr val="0000CC"/>
                          </a:solidFill>
                          <a:effectLst/>
                          <a:latin typeface="Times New Roman" panose="02020603050405020304" pitchFamily="18" charset="0"/>
                          <a:ea typeface="Times New Roman" panose="02020603050405020304" pitchFamily="18" charset="0"/>
                        </a:rPr>
                        <a:t> </a:t>
                      </a:r>
                      <a:r>
                        <a:rPr lang="en-US" sz="2800" b="1" i="0" dirty="0" err="1">
                          <a:solidFill>
                            <a:srgbClr val="0000CC"/>
                          </a:solidFill>
                          <a:effectLst/>
                          <a:latin typeface="Times New Roman" panose="02020603050405020304" pitchFamily="18" charset="0"/>
                          <a:ea typeface="Times New Roman" panose="02020603050405020304" pitchFamily="18" charset="0"/>
                        </a:rPr>
                        <a:t>rồi</a:t>
                      </a:r>
                      <a:r>
                        <a:rPr lang="en-US" sz="2800" b="1" i="0" dirty="0">
                          <a:solidFill>
                            <a:srgbClr val="0000CC"/>
                          </a:solidFill>
                          <a:effectLst/>
                          <a:latin typeface="Times New Roman" panose="02020603050405020304" pitchFamily="18" charset="0"/>
                          <a:ea typeface="Times New Roman" panose="02020603050405020304" pitchFamily="18" charset="0"/>
                        </a:rPr>
                        <a:t>; </a:t>
                      </a:r>
                      <a:r>
                        <a:rPr lang="en-US" sz="2800" b="1" i="0" dirty="0" err="1">
                          <a:solidFill>
                            <a:srgbClr val="0000CC"/>
                          </a:solidFill>
                          <a:effectLst/>
                          <a:latin typeface="Times New Roman" panose="02020603050405020304" pitchFamily="18" charset="0"/>
                          <a:ea typeface="Times New Roman" panose="02020603050405020304" pitchFamily="18" charset="0"/>
                        </a:rPr>
                        <a:t>chim</a:t>
                      </a:r>
                      <a:r>
                        <a:rPr lang="en-US" sz="2800" b="1" i="0" dirty="0">
                          <a:solidFill>
                            <a:srgbClr val="0000CC"/>
                          </a:solidFill>
                          <a:effectLst/>
                          <a:latin typeface="Times New Roman" panose="02020603050405020304" pitchFamily="18" charset="0"/>
                          <a:ea typeface="Times New Roman" panose="02020603050405020304" pitchFamily="18" charset="0"/>
                        </a:rPr>
                        <a:t> </a:t>
                      </a:r>
                      <a:r>
                        <a:rPr lang="en-US" sz="2800" b="1" i="0" dirty="0" err="1">
                          <a:solidFill>
                            <a:srgbClr val="0000CC"/>
                          </a:solidFill>
                          <a:effectLst/>
                          <a:latin typeface="Times New Roman" panose="02020603050405020304" pitchFamily="18" charset="0"/>
                          <a:ea typeface="Times New Roman" panose="02020603050405020304" pitchFamily="18" charset="0"/>
                        </a:rPr>
                        <a:t>thì</a:t>
                      </a:r>
                      <a:r>
                        <a:rPr lang="en-US" sz="2800" b="1" i="0" dirty="0">
                          <a:solidFill>
                            <a:srgbClr val="0000CC"/>
                          </a:solidFill>
                          <a:effectLst/>
                          <a:latin typeface="Times New Roman" panose="02020603050405020304" pitchFamily="18" charset="0"/>
                          <a:ea typeface="Times New Roman" panose="02020603050405020304" pitchFamily="18" charset="0"/>
                        </a:rPr>
                        <a:t> </a:t>
                      </a:r>
                      <a:r>
                        <a:rPr lang="en-US" sz="2800" b="1" i="0" dirty="0" err="1">
                          <a:solidFill>
                            <a:srgbClr val="0000CC"/>
                          </a:solidFill>
                          <a:effectLst/>
                          <a:latin typeface="Times New Roman" panose="02020603050405020304" pitchFamily="18" charset="0"/>
                          <a:ea typeface="Times New Roman" panose="02020603050405020304" pitchFamily="18" charset="0"/>
                        </a:rPr>
                        <a:t>bơi</a:t>
                      </a:r>
                      <a:r>
                        <a:rPr lang="en-US" sz="2800" b="1" i="0" dirty="0">
                          <a:solidFill>
                            <a:srgbClr val="0000CC"/>
                          </a:solidFill>
                          <a:effectLst/>
                          <a:latin typeface="Times New Roman" panose="02020603050405020304" pitchFamily="18" charset="0"/>
                          <a:ea typeface="Times New Roman" panose="02020603050405020304" pitchFamily="18" charset="0"/>
                        </a:rPr>
                        <a:t> </a:t>
                      </a:r>
                      <a:r>
                        <a:rPr lang="en-US" sz="2800" b="1" i="0" dirty="0" err="1">
                          <a:solidFill>
                            <a:srgbClr val="0000CC"/>
                          </a:solidFill>
                          <a:effectLst/>
                          <a:latin typeface="Times New Roman" panose="02020603050405020304" pitchFamily="18" charset="0"/>
                          <a:ea typeface="Times New Roman" panose="02020603050405020304" pitchFamily="18" charset="0"/>
                        </a:rPr>
                        <a:t>làm</a:t>
                      </a:r>
                      <a:r>
                        <a:rPr lang="en-US" sz="2800" b="1" i="0" dirty="0">
                          <a:solidFill>
                            <a:srgbClr val="0000CC"/>
                          </a:solidFill>
                          <a:effectLst/>
                          <a:latin typeface="Times New Roman" panose="02020603050405020304" pitchFamily="18" charset="0"/>
                          <a:ea typeface="Times New Roman" panose="02020603050405020304" pitchFamily="18" charset="0"/>
                        </a:rPr>
                        <a:t> </a:t>
                      </a:r>
                      <a:r>
                        <a:rPr lang="en-US" sz="2800" b="1" i="0" dirty="0" err="1">
                          <a:solidFill>
                            <a:srgbClr val="0000CC"/>
                          </a:solidFill>
                          <a:effectLst/>
                          <a:latin typeface="Times New Roman" panose="02020603050405020304" pitchFamily="18" charset="0"/>
                          <a:ea typeface="Times New Roman" panose="02020603050405020304" pitchFamily="18" charset="0"/>
                        </a:rPr>
                        <a:t>sao</a:t>
                      </a:r>
                      <a:r>
                        <a:rPr lang="en-US" sz="2800" b="1" i="0" dirty="0">
                          <a:solidFill>
                            <a:srgbClr val="0000CC"/>
                          </a:solidFill>
                          <a:effectLst/>
                          <a:latin typeface="Times New Roman" panose="02020603050405020304" pitchFamily="18" charset="0"/>
                          <a:ea typeface="Times New Roman" panose="02020603050405020304" pitchFamily="18" charset="0"/>
                        </a:rPr>
                        <a:t> </a:t>
                      </a:r>
                      <a:r>
                        <a:rPr lang="en-US" sz="2800" b="1" i="0" dirty="0" err="1">
                          <a:solidFill>
                            <a:srgbClr val="0000CC"/>
                          </a:solidFill>
                          <a:effectLst/>
                          <a:latin typeface="Times New Roman" panose="02020603050405020304" pitchFamily="18" charset="0"/>
                          <a:ea typeface="Times New Roman" panose="02020603050405020304" pitchFamily="18" charset="0"/>
                        </a:rPr>
                        <a:t>được</a:t>
                      </a:r>
                      <a:r>
                        <a:rPr lang="en-US" sz="2800" b="1" i="0" dirty="0">
                          <a:solidFill>
                            <a:srgbClr val="0000CC"/>
                          </a:solidFill>
                          <a:effectLst/>
                          <a:latin typeface="Times New Roman" panose="02020603050405020304" pitchFamily="18" charset="0"/>
                          <a:ea typeface="Times New Roman" panose="02020603050405020304" pitchFamily="18" charset="0"/>
                        </a:rPr>
                        <a:t>.</a:t>
                      </a:r>
                    </a:p>
                    <a:p>
                      <a:pPr marL="0" marR="0" algn="just">
                        <a:lnSpc>
                          <a:spcPct val="100000"/>
                        </a:lnSpc>
                        <a:spcBef>
                          <a:spcPts val="600"/>
                        </a:spcBef>
                        <a:spcAft>
                          <a:spcPts val="600"/>
                        </a:spcAft>
                      </a:pPr>
                      <a:r>
                        <a:rPr lang="en-US" sz="2800" b="1" i="0" u="none" dirty="0">
                          <a:solidFill>
                            <a:schemeClr val="tx1"/>
                          </a:solidFill>
                          <a:effectLst/>
                          <a:latin typeface="Times New Roman" panose="02020603050405020304" pitchFamily="18" charset="0"/>
                          <a:ea typeface="Times New Roman" panose="02020603050405020304" pitchFamily="18" charset="0"/>
                        </a:rPr>
                        <a:t>- </a:t>
                      </a:r>
                      <a:r>
                        <a:rPr lang="en-US" sz="2800" b="1" i="0" u="sng" dirty="0" err="1">
                          <a:solidFill>
                            <a:schemeClr val="tx1"/>
                          </a:solidFill>
                          <a:effectLst/>
                          <a:latin typeface="Times New Roman" panose="02020603050405020304" pitchFamily="18" charset="0"/>
                          <a:ea typeface="Times New Roman" panose="02020603050405020304" pitchFamily="18" charset="0"/>
                        </a:rPr>
                        <a:t>Hành</a:t>
                      </a:r>
                      <a:r>
                        <a:rPr lang="en-US" sz="2800" b="1" i="0" u="sng" baseline="0" dirty="0">
                          <a:solidFill>
                            <a:schemeClr val="tx1"/>
                          </a:solidFill>
                          <a:effectLst/>
                          <a:latin typeface="Times New Roman" panose="02020603050405020304" pitchFamily="18" charset="0"/>
                          <a:ea typeface="Times New Roman" panose="02020603050405020304" pitchFamily="18" charset="0"/>
                        </a:rPr>
                        <a:t> </a:t>
                      </a:r>
                      <a:r>
                        <a:rPr lang="en-US" sz="2800" b="1" i="0" u="sng" baseline="0" dirty="0" err="1">
                          <a:solidFill>
                            <a:schemeClr val="tx1"/>
                          </a:solidFill>
                          <a:effectLst/>
                          <a:latin typeface="Times New Roman" panose="02020603050405020304" pitchFamily="18" charset="0"/>
                          <a:ea typeface="Times New Roman" panose="02020603050405020304" pitchFamily="18" charset="0"/>
                        </a:rPr>
                        <a:t>động</a:t>
                      </a:r>
                      <a:r>
                        <a:rPr lang="en-US" sz="2800" b="1" i="0" u="none" baseline="0" dirty="0">
                          <a:solidFill>
                            <a:schemeClr val="tx1"/>
                          </a:solidFill>
                          <a:effectLst/>
                          <a:latin typeface="Times New Roman" panose="02020603050405020304" pitchFamily="18" charset="0"/>
                          <a:ea typeface="Times New Roman" panose="02020603050405020304" pitchFamily="18" charset="0"/>
                        </a:rPr>
                        <a:t>: </a:t>
                      </a:r>
                      <a:r>
                        <a:rPr lang="en-US" sz="2800" b="1" i="0" u="none" baseline="0" dirty="0" err="1">
                          <a:solidFill>
                            <a:srgbClr val="0000CC"/>
                          </a:solidFill>
                          <a:effectLst/>
                          <a:latin typeface="Times New Roman" panose="02020603050405020304" pitchFamily="18" charset="0"/>
                          <a:ea typeface="Times New Roman" panose="02020603050405020304" pitchFamily="18" charset="0"/>
                        </a:rPr>
                        <a:t>không</a:t>
                      </a:r>
                      <a:r>
                        <a:rPr lang="en-US" sz="2800" b="1" i="0" u="none" baseline="0" dirty="0">
                          <a:solidFill>
                            <a:srgbClr val="0000CC"/>
                          </a:solidFill>
                          <a:effectLst/>
                          <a:latin typeface="Times New Roman" panose="02020603050405020304" pitchFamily="18" charset="0"/>
                          <a:ea typeface="Times New Roman" panose="02020603050405020304" pitchFamily="18" charset="0"/>
                        </a:rPr>
                        <a:t> </a:t>
                      </a:r>
                      <a:r>
                        <a:rPr lang="en-US" sz="2800" b="1" i="0" u="none" baseline="0" dirty="0" err="1">
                          <a:solidFill>
                            <a:srgbClr val="0000CC"/>
                          </a:solidFill>
                          <a:effectLst/>
                          <a:latin typeface="Times New Roman" panose="02020603050405020304" pitchFamily="18" charset="0"/>
                          <a:ea typeface="Times New Roman" panose="02020603050405020304" pitchFamily="18" charset="0"/>
                        </a:rPr>
                        <a:t>ngủ</a:t>
                      </a:r>
                      <a:r>
                        <a:rPr lang="en-US" sz="2800" b="1" i="0" u="none" baseline="0" dirty="0">
                          <a:solidFill>
                            <a:srgbClr val="0000CC"/>
                          </a:solidFill>
                          <a:effectLst/>
                          <a:latin typeface="Times New Roman" panose="02020603050405020304" pitchFamily="18" charset="0"/>
                          <a:ea typeface="Times New Roman" panose="02020603050405020304" pitchFamily="18" charset="0"/>
                        </a:rPr>
                        <a:t> </a:t>
                      </a:r>
                      <a:r>
                        <a:rPr lang="en-US" sz="2800" b="1" i="0" u="none" baseline="0" dirty="0" err="1">
                          <a:solidFill>
                            <a:srgbClr val="0000CC"/>
                          </a:solidFill>
                          <a:effectLst/>
                          <a:latin typeface="Times New Roman" panose="02020603050405020304" pitchFamily="18" charset="0"/>
                          <a:ea typeface="Times New Roman" panose="02020603050405020304" pitchFamily="18" charset="0"/>
                        </a:rPr>
                        <a:t>được</a:t>
                      </a:r>
                      <a:r>
                        <a:rPr lang="en-US" sz="2800" b="1" i="0" u="none" baseline="0" dirty="0">
                          <a:solidFill>
                            <a:srgbClr val="0000CC"/>
                          </a:solidFill>
                          <a:effectLst/>
                          <a:latin typeface="Times New Roman" panose="02020603050405020304" pitchFamily="18" charset="0"/>
                          <a:ea typeface="Times New Roman" panose="02020603050405020304" pitchFamily="18" charset="0"/>
                        </a:rPr>
                        <a:t>.</a:t>
                      </a:r>
                    </a:p>
                    <a:p>
                      <a:pPr>
                        <a:lnSpc>
                          <a:spcPct val="100000"/>
                        </a:lnSpc>
                        <a:spcBef>
                          <a:spcPts val="600"/>
                        </a:spcBef>
                        <a:spcAft>
                          <a:spcPts val="600"/>
                        </a:spcAft>
                      </a:pPr>
                      <a:r>
                        <a:rPr lang="en-US" sz="2800" b="1" u="sng" kern="1200" dirty="0">
                          <a:solidFill>
                            <a:srgbClr val="002060"/>
                          </a:solidFill>
                          <a:effectLst/>
                          <a:latin typeface="+mn-lt"/>
                          <a:ea typeface="+mn-ea"/>
                          <a:cs typeface="+mn-cs"/>
                        </a:rPr>
                        <a:t>- </a:t>
                      </a:r>
                      <a:r>
                        <a:rPr lang="en-US" sz="2800" b="1" u="sng" kern="1200" dirty="0" err="1">
                          <a:solidFill>
                            <a:srgbClr val="002060"/>
                          </a:solidFill>
                          <a:effectLst/>
                          <a:latin typeface="+mn-lt"/>
                          <a:ea typeface="+mn-ea"/>
                          <a:cs typeface="+mn-cs"/>
                        </a:rPr>
                        <a:t>Tâm</a:t>
                      </a:r>
                      <a:r>
                        <a:rPr lang="en-US" sz="2800" b="1" u="sng" kern="1200" dirty="0">
                          <a:solidFill>
                            <a:srgbClr val="002060"/>
                          </a:solidFill>
                          <a:effectLst/>
                          <a:latin typeface="+mn-lt"/>
                          <a:ea typeface="+mn-ea"/>
                          <a:cs typeface="+mn-cs"/>
                        </a:rPr>
                        <a:t> </a:t>
                      </a:r>
                      <a:r>
                        <a:rPr lang="en-US" sz="2800" b="1" u="sng" kern="1200" dirty="0" err="1">
                          <a:solidFill>
                            <a:srgbClr val="002060"/>
                          </a:solidFill>
                          <a:effectLst/>
                          <a:latin typeface="+mn-lt"/>
                          <a:ea typeface="+mn-ea"/>
                          <a:cs typeface="+mn-cs"/>
                        </a:rPr>
                        <a:t>trạng</a:t>
                      </a:r>
                      <a:r>
                        <a:rPr lang="en-US" sz="2800" b="1" u="sng" kern="1200" dirty="0">
                          <a:solidFill>
                            <a:srgbClr val="002060"/>
                          </a:solidFill>
                          <a:effectLst/>
                          <a:latin typeface="+mn-lt"/>
                          <a:ea typeface="+mn-ea"/>
                          <a:cs typeface="+mn-cs"/>
                        </a:rPr>
                        <a:t>, </a:t>
                      </a:r>
                      <a:r>
                        <a:rPr lang="en-US" sz="2800" b="1" u="sng" kern="1200" dirty="0" err="1">
                          <a:solidFill>
                            <a:srgbClr val="002060"/>
                          </a:solidFill>
                          <a:effectLst/>
                          <a:latin typeface="+mn-lt"/>
                          <a:ea typeface="+mn-ea"/>
                          <a:cs typeface="+mn-cs"/>
                        </a:rPr>
                        <a:t>suy</a:t>
                      </a:r>
                      <a:r>
                        <a:rPr lang="en-US" sz="2800" b="1" u="sng" kern="1200" dirty="0">
                          <a:solidFill>
                            <a:srgbClr val="002060"/>
                          </a:solidFill>
                          <a:effectLst/>
                          <a:latin typeface="+mn-lt"/>
                          <a:ea typeface="+mn-ea"/>
                          <a:cs typeface="+mn-cs"/>
                        </a:rPr>
                        <a:t> </a:t>
                      </a:r>
                      <a:r>
                        <a:rPr lang="en-US" sz="2800" b="1" u="sng" kern="1200" dirty="0" err="1">
                          <a:solidFill>
                            <a:srgbClr val="002060"/>
                          </a:solidFill>
                          <a:effectLst/>
                          <a:latin typeface="+mn-lt"/>
                          <a:ea typeface="+mn-ea"/>
                          <a:cs typeface="+mn-cs"/>
                        </a:rPr>
                        <a:t>nghĩ</a:t>
                      </a:r>
                      <a:r>
                        <a:rPr lang="en-US" sz="2800" b="1" u="sng" kern="1200" dirty="0">
                          <a:solidFill>
                            <a:srgbClr val="002060"/>
                          </a:solidFill>
                          <a:effectLst/>
                          <a:latin typeface="+mn-lt"/>
                          <a:ea typeface="+mn-ea"/>
                          <a:cs typeface="+mn-cs"/>
                        </a:rPr>
                        <a:t>: </a:t>
                      </a:r>
                      <a:r>
                        <a:rPr lang="en-US" sz="2800" b="1" kern="1200" dirty="0">
                          <a:solidFill>
                            <a:srgbClr val="0000CC"/>
                          </a:solidFill>
                          <a:effectLst/>
                          <a:latin typeface="+mn-lt"/>
                          <a:ea typeface="+mn-ea"/>
                          <a:cs typeface="+mn-cs"/>
                        </a:rPr>
                        <a:t>lo </a:t>
                      </a:r>
                      <a:r>
                        <a:rPr lang="en-US" sz="2800" b="1" kern="1200" dirty="0" err="1">
                          <a:solidFill>
                            <a:srgbClr val="0000CC"/>
                          </a:solidFill>
                          <a:effectLst/>
                          <a:latin typeface="+mn-lt"/>
                          <a:ea typeface="+mn-ea"/>
                          <a:cs typeface="+mn-cs"/>
                        </a:rPr>
                        <a:t>lắng</a:t>
                      </a:r>
                      <a:r>
                        <a:rPr lang="en-US" sz="2800" b="1" kern="1200" dirty="0">
                          <a:solidFill>
                            <a:srgbClr val="0000CC"/>
                          </a:solidFill>
                          <a:effectLst/>
                          <a:latin typeface="+mn-lt"/>
                          <a:ea typeface="+mn-ea"/>
                          <a:cs typeface="+mn-cs"/>
                        </a:rPr>
                        <a:t> </a:t>
                      </a:r>
                      <a:r>
                        <a:rPr lang="en-US" sz="2800" b="1" kern="1200" dirty="0" err="1">
                          <a:solidFill>
                            <a:srgbClr val="0000CC"/>
                          </a:solidFill>
                          <a:effectLst/>
                          <a:latin typeface="+mn-lt"/>
                          <a:ea typeface="+mn-ea"/>
                          <a:cs typeface="+mn-cs"/>
                        </a:rPr>
                        <a:t>cho</a:t>
                      </a:r>
                      <a:r>
                        <a:rPr lang="en-US" sz="2800" b="1" kern="1200" dirty="0">
                          <a:solidFill>
                            <a:srgbClr val="0000CC"/>
                          </a:solidFill>
                          <a:effectLst/>
                          <a:latin typeface="+mn-lt"/>
                          <a:ea typeface="+mn-ea"/>
                          <a:cs typeface="+mn-cs"/>
                        </a:rPr>
                        <a:t> </a:t>
                      </a:r>
                      <a:r>
                        <a:rPr lang="en-US" sz="2800" b="1" kern="1200" dirty="0" err="1">
                          <a:solidFill>
                            <a:srgbClr val="0000CC"/>
                          </a:solidFill>
                          <a:effectLst/>
                          <a:latin typeface="+mn-lt"/>
                          <a:ea typeface="+mn-ea"/>
                          <a:cs typeface="+mn-cs"/>
                        </a:rPr>
                        <a:t>bầy</a:t>
                      </a:r>
                      <a:r>
                        <a:rPr lang="en-US" sz="2800" b="1" kern="1200" dirty="0">
                          <a:solidFill>
                            <a:srgbClr val="0000CC"/>
                          </a:solidFill>
                          <a:effectLst/>
                          <a:latin typeface="+mn-lt"/>
                          <a:ea typeface="+mn-ea"/>
                          <a:cs typeface="+mn-cs"/>
                        </a:rPr>
                        <a:t> </a:t>
                      </a:r>
                      <a:r>
                        <a:rPr lang="en-US" sz="2800" b="1" kern="1200" dirty="0" err="1">
                          <a:solidFill>
                            <a:srgbClr val="0000CC"/>
                          </a:solidFill>
                          <a:effectLst/>
                          <a:latin typeface="+mn-lt"/>
                          <a:ea typeface="+mn-ea"/>
                          <a:cs typeface="+mn-cs"/>
                        </a:rPr>
                        <a:t>chim</a:t>
                      </a:r>
                      <a:r>
                        <a:rPr lang="en-US" sz="2800" b="1" kern="1200" dirty="0">
                          <a:solidFill>
                            <a:srgbClr val="0000CC"/>
                          </a:solidFill>
                          <a:effectLst/>
                          <a:latin typeface="+mn-lt"/>
                          <a:ea typeface="+mn-ea"/>
                          <a:cs typeface="+mn-cs"/>
                        </a:rPr>
                        <a:t> </a:t>
                      </a:r>
                      <a:r>
                        <a:rPr lang="en-US" sz="2800" b="1" kern="1200" dirty="0" err="1">
                          <a:solidFill>
                            <a:srgbClr val="0000CC"/>
                          </a:solidFill>
                          <a:effectLst/>
                          <a:latin typeface="+mn-lt"/>
                          <a:ea typeface="+mn-ea"/>
                          <a:cs typeface="+mn-cs"/>
                        </a:rPr>
                        <a:t>chìa</a:t>
                      </a:r>
                      <a:r>
                        <a:rPr lang="en-US" sz="2800" b="1" kern="1200" dirty="0">
                          <a:solidFill>
                            <a:srgbClr val="0000CC"/>
                          </a:solidFill>
                          <a:effectLst/>
                          <a:latin typeface="+mn-lt"/>
                          <a:ea typeface="+mn-ea"/>
                          <a:cs typeface="+mn-cs"/>
                        </a:rPr>
                        <a:t> </a:t>
                      </a:r>
                      <a:r>
                        <a:rPr lang="en-US" sz="2800" b="1" kern="1200" dirty="0" err="1">
                          <a:solidFill>
                            <a:srgbClr val="0000CC"/>
                          </a:solidFill>
                          <a:effectLst/>
                          <a:latin typeface="+mn-lt"/>
                          <a:ea typeface="+mn-ea"/>
                          <a:cs typeface="+mn-cs"/>
                        </a:rPr>
                        <a:t>vôi</a:t>
                      </a:r>
                      <a:r>
                        <a:rPr lang="en-US" sz="2800" b="1" kern="1200" dirty="0">
                          <a:solidFill>
                            <a:srgbClr val="0000CC"/>
                          </a:solidFill>
                          <a:effectLst/>
                          <a:latin typeface="+mn-lt"/>
                          <a:ea typeface="+mn-ea"/>
                          <a:cs typeface="+mn-cs"/>
                        </a:rPr>
                        <a:t> non.</a:t>
                      </a:r>
                    </a:p>
                    <a:p>
                      <a:pPr marL="0" marR="0" algn="just">
                        <a:lnSpc>
                          <a:spcPct val="100000"/>
                        </a:lnSpc>
                        <a:spcBef>
                          <a:spcPts val="600"/>
                        </a:spcBef>
                        <a:spcAft>
                          <a:spcPts val="600"/>
                        </a:spcAft>
                      </a:pPr>
                      <a:endParaRPr lang="en-US" sz="2800" b="1" i="0" u="none" dirty="0">
                        <a:solidFill>
                          <a:srgbClr val="0000CC"/>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ỗ dành sẵn cho Nội dung 3"/>
          <p:cNvGraphicFramePr>
            <a:graphicFrameLocks noGrp="1"/>
          </p:cNvGraphicFramePr>
          <p:nvPr>
            <p:ph idx="1"/>
            <p:extLst>
              <p:ext uri="{D42A27DB-BD31-4B8C-83A1-F6EECF244321}">
                <p14:modId xmlns:p14="http://schemas.microsoft.com/office/powerpoint/2010/main" val="3219901227"/>
              </p:ext>
            </p:extLst>
          </p:nvPr>
        </p:nvGraphicFramePr>
        <p:xfrm>
          <a:off x="0" y="0"/>
          <a:ext cx="12192000" cy="3925824"/>
        </p:xfrm>
        <a:graphic>
          <a:graphicData uri="http://schemas.openxmlformats.org/drawingml/2006/table">
            <a:tbl>
              <a:tblPr firstRow="1" firstCol="1" bandRow="1">
                <a:tableStyleId>{5C22544A-7EE6-4342-B048-85BDC9FD1C3A}</a:tableStyleId>
              </a:tblPr>
              <a:tblGrid>
                <a:gridCol w="2842788">
                  <a:extLst>
                    <a:ext uri="{9D8B030D-6E8A-4147-A177-3AD203B41FA5}">
                      <a16:colId xmlns:a16="http://schemas.microsoft.com/office/drawing/2014/main" val="20000"/>
                    </a:ext>
                  </a:extLst>
                </a:gridCol>
                <a:gridCol w="4065006">
                  <a:extLst>
                    <a:ext uri="{9D8B030D-6E8A-4147-A177-3AD203B41FA5}">
                      <a16:colId xmlns:a16="http://schemas.microsoft.com/office/drawing/2014/main" val="20001"/>
                    </a:ext>
                  </a:extLst>
                </a:gridCol>
                <a:gridCol w="1195057">
                  <a:extLst>
                    <a:ext uri="{9D8B030D-6E8A-4147-A177-3AD203B41FA5}">
                      <a16:colId xmlns:a16="http://schemas.microsoft.com/office/drawing/2014/main" val="20002"/>
                    </a:ext>
                  </a:extLst>
                </a:gridCol>
                <a:gridCol w="4089149">
                  <a:extLst>
                    <a:ext uri="{9D8B030D-6E8A-4147-A177-3AD203B41FA5}">
                      <a16:colId xmlns:a16="http://schemas.microsoft.com/office/drawing/2014/main" val="20003"/>
                    </a:ext>
                  </a:extLst>
                </a:gridCol>
              </a:tblGrid>
              <a:tr h="410637">
                <a:tc>
                  <a:txBody>
                    <a:bodyPr/>
                    <a:lstStyle/>
                    <a:p>
                      <a:pPr marL="0" marR="0" algn="ctr">
                        <a:lnSpc>
                          <a:spcPct val="115000"/>
                        </a:lnSpc>
                        <a:spcBef>
                          <a:spcPts val="0"/>
                        </a:spcBef>
                        <a:spcAft>
                          <a:spcPts val="0"/>
                        </a:spcAft>
                        <a:tabLst>
                          <a:tab pos="1386840" algn="l"/>
                        </a:tabLst>
                      </a:pPr>
                      <a:r>
                        <a:rPr lang="en-US" sz="2800" dirty="0" err="1">
                          <a:effectLst/>
                          <a:latin typeface="Times New Roman" panose="02020603050405020304" pitchFamily="18" charset="0"/>
                          <a:cs typeface="Times New Roman" panose="02020603050405020304" pitchFamily="18" charset="0"/>
                        </a:rPr>
                        <a:t>Nhiệm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vụ</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gridSpan="2">
                  <a:txBody>
                    <a:bodyPr/>
                    <a:lstStyle/>
                    <a:p>
                      <a:pPr marL="0" marR="0" algn="ctr">
                        <a:lnSpc>
                          <a:spcPct val="115000"/>
                        </a:lnSpc>
                        <a:spcBef>
                          <a:spcPts val="0"/>
                        </a:spcBef>
                        <a:spcAft>
                          <a:spcPts val="0"/>
                        </a:spcAft>
                        <a:tabLst>
                          <a:tab pos="1386840" algn="l"/>
                        </a:tabLst>
                      </a:pP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Mon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n-US"/>
                    </a:p>
                  </a:txBody>
                  <a:tcPr/>
                </a:tc>
                <a:tc>
                  <a:txBody>
                    <a:bodyPr/>
                    <a:lstStyle/>
                    <a:p>
                      <a:pPr marL="0" marR="0" algn="ctr">
                        <a:lnSpc>
                          <a:spcPct val="115000"/>
                        </a:lnSpc>
                        <a:spcBef>
                          <a:spcPts val="0"/>
                        </a:spcBef>
                        <a:spcAft>
                          <a:spcPts val="0"/>
                        </a:spcAft>
                        <a:tabLst>
                          <a:tab pos="1386840" algn="l"/>
                        </a:tabLst>
                      </a:pP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Mên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10000"/>
                  </a:ext>
                </a:extLst>
              </a:tr>
              <a:tr h="422032">
                <a:tc gridSpan="4">
                  <a:txBody>
                    <a:bodyPr/>
                    <a:lstStyle/>
                    <a:p>
                      <a:pPr marL="0" marR="0">
                        <a:lnSpc>
                          <a:spcPct val="115000"/>
                        </a:lnSpc>
                        <a:spcBef>
                          <a:spcPts val="0"/>
                        </a:spcBef>
                        <a:spcAft>
                          <a:spcPts val="0"/>
                        </a:spcAft>
                        <a:tabLst>
                          <a:tab pos="1386840" algn="l"/>
                        </a:tabLst>
                      </a:pPr>
                      <a:r>
                        <a:rPr lang="en-US" sz="2800" dirty="0" err="1">
                          <a:solidFill>
                            <a:srgbClr val="006600"/>
                          </a:solidFill>
                          <a:effectLst/>
                          <a:latin typeface="Times New Roman" panose="02020603050405020304" pitchFamily="18" charset="0"/>
                          <a:cs typeface="Times New Roman" panose="02020603050405020304" pitchFamily="18" charset="0"/>
                        </a:rPr>
                        <a:t>Tìm</a:t>
                      </a:r>
                      <a:r>
                        <a:rPr lang="en-US" sz="2800" dirty="0">
                          <a:solidFill>
                            <a:srgbClr val="006600"/>
                          </a:solidFill>
                          <a:effectLst/>
                          <a:latin typeface="Times New Roman" panose="02020603050405020304" pitchFamily="18" charset="0"/>
                          <a:cs typeface="Times New Roman" panose="02020603050405020304" pitchFamily="18" charset="0"/>
                        </a:rPr>
                        <a:t> </a:t>
                      </a:r>
                      <a:r>
                        <a:rPr lang="pt-BR" sz="2800" dirty="0">
                          <a:solidFill>
                            <a:srgbClr val="006600"/>
                          </a:solidFill>
                          <a:effectLst/>
                          <a:latin typeface="Times New Roman" panose="02020603050405020304" pitchFamily="18" charset="0"/>
                          <a:cs typeface="Times New Roman" panose="02020603050405020304" pitchFamily="18" charset="0"/>
                        </a:rPr>
                        <a:t>các chi tiết miêu tả hình dáng, cử chỉ, lời nói, suy nghĩ, việc làm của các nhân vật </a:t>
                      </a:r>
                      <a:endParaRPr lang="en-US" sz="28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96326">
                <a:tc>
                  <a:txBody>
                    <a:bodyPr/>
                    <a:lstStyle/>
                    <a:p>
                      <a:pPr marL="0" marR="0" algn="just">
                        <a:lnSpc>
                          <a:spcPct val="115000"/>
                        </a:lnSpc>
                        <a:spcBef>
                          <a:spcPts val="0"/>
                        </a:spcBef>
                        <a:spcAft>
                          <a:spcPts val="0"/>
                        </a:spcAft>
                        <a:tabLst>
                          <a:tab pos="1386840" algn="l"/>
                        </a:tabLst>
                      </a:pPr>
                      <a:r>
                        <a:rPr lang="en-US" sz="2800" dirty="0" err="1">
                          <a:solidFill>
                            <a:schemeClr val="tx1"/>
                          </a:solidFill>
                          <a:effectLst/>
                          <a:latin typeface="Times New Roman" panose="02020603050405020304" pitchFamily="18" charset="0"/>
                          <a:cs typeface="Times New Roman" panose="02020603050405020304" pitchFamily="18" charset="0"/>
                        </a:rPr>
                        <a:t>Phần</a:t>
                      </a:r>
                      <a:r>
                        <a:rPr lang="en-US" sz="2800" dirty="0">
                          <a:solidFill>
                            <a:schemeClr val="tx1"/>
                          </a:solidFill>
                          <a:effectLst/>
                          <a:latin typeface="Times New Roman" panose="02020603050405020304" pitchFamily="18" charset="0"/>
                          <a:cs typeface="Times New Roman" panose="02020603050405020304" pitchFamily="18" charset="0"/>
                        </a:rPr>
                        <a:t> 1: </a:t>
                      </a:r>
                      <a:r>
                        <a:rPr lang="en-US" sz="2800" dirty="0" err="1">
                          <a:solidFill>
                            <a:schemeClr val="tx1"/>
                          </a:solidFill>
                          <a:effectLst/>
                          <a:latin typeface="Times New Roman" panose="02020603050405020304" pitchFamily="18" charset="0"/>
                          <a:cs typeface="Times New Roman" panose="02020603050405020304" pitchFamily="18" charset="0"/>
                        </a:rPr>
                        <a:t>Câu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chuyện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nửa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đêm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anh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em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Mon </a:t>
                      </a:r>
                      <a:r>
                        <a:rPr lang="en-US" sz="2800" dirty="0" err="1">
                          <a:solidFill>
                            <a:schemeClr val="tx1"/>
                          </a:solidFill>
                          <a:effectLst/>
                          <a:latin typeface="Times New Roman" panose="02020603050405020304" pitchFamily="18" charset="0"/>
                          <a:cs typeface="Times New Roman" panose="02020603050405020304" pitchFamily="18" charset="0"/>
                        </a:rPr>
                        <a:t>về</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bầy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chìa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vôi</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pPr>
                      <a:r>
                        <a:rPr lang="en-US" sz="2800" b="1" i="0" dirty="0" err="1">
                          <a:solidFill>
                            <a:srgbClr val="0066FF"/>
                          </a:solidFill>
                          <a:effectLst/>
                          <a:latin typeface="Times New Roman" panose="02020603050405020304" pitchFamily="18" charset="0"/>
                          <a:ea typeface="Times New Roman" panose="02020603050405020304" pitchFamily="18" charset="0"/>
                        </a:rPr>
                        <a:t>Em</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sợ</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những</a:t>
                      </a:r>
                      <a:r>
                        <a:rPr lang="en-US" sz="2800" b="1" i="0" dirty="0">
                          <a:solidFill>
                            <a:srgbClr val="0066FF"/>
                          </a:solidFill>
                          <a:effectLst/>
                          <a:latin typeface="Times New Roman" panose="02020603050405020304" pitchFamily="18" charset="0"/>
                          <a:ea typeface="Times New Roman" panose="02020603050405020304" pitchFamily="18" charset="0"/>
                        </a:rPr>
                        <a:t> con </a:t>
                      </a:r>
                      <a:r>
                        <a:rPr lang="en-US" sz="2800" b="1" i="0" dirty="0" err="1">
                          <a:solidFill>
                            <a:srgbClr val="0066FF"/>
                          </a:solidFill>
                          <a:effectLst/>
                          <a:latin typeface="Times New Roman" panose="02020603050405020304" pitchFamily="18" charset="0"/>
                          <a:ea typeface="Times New Roman" panose="02020603050405020304" pitchFamily="18" charset="0"/>
                        </a:rPr>
                        <a:t>chim</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chìa</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vôi</a:t>
                      </a:r>
                      <a:r>
                        <a:rPr lang="en-US" sz="2800" b="1" i="0" dirty="0">
                          <a:solidFill>
                            <a:srgbClr val="0066FF"/>
                          </a:solidFill>
                          <a:effectLst/>
                          <a:latin typeface="Times New Roman" panose="02020603050405020304" pitchFamily="18" charset="0"/>
                          <a:ea typeface="Times New Roman" panose="02020603050405020304" pitchFamily="18" charset="0"/>
                        </a:rPr>
                        <a:t> non </a:t>
                      </a:r>
                      <a:r>
                        <a:rPr lang="en-US" sz="2800" b="1" i="0" dirty="0" err="1">
                          <a:solidFill>
                            <a:srgbClr val="0066FF"/>
                          </a:solidFill>
                          <a:effectLst/>
                          <a:latin typeface="Times New Roman" panose="02020603050405020304" pitchFamily="18" charset="0"/>
                          <a:ea typeface="Times New Roman" panose="02020603050405020304" pitchFamily="18" charset="0"/>
                        </a:rPr>
                        <a:t>bị</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chết</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đuối</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mất</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Thế</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anh</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bảo</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nó</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có</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bơi</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được</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không</a:t>
                      </a:r>
                      <a:r>
                        <a:rPr lang="en-US" sz="2800" b="1" i="0" dirty="0">
                          <a:solidFill>
                            <a:srgbClr val="0066FF"/>
                          </a:solidFill>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just">
                        <a:lnSpc>
                          <a:spcPct val="115000"/>
                        </a:lnSpc>
                      </a:pPr>
                      <a:r>
                        <a:rPr lang="en-US" sz="2800" b="1" i="0" dirty="0" err="1">
                          <a:solidFill>
                            <a:srgbClr val="0066FF"/>
                          </a:solidFill>
                          <a:effectLst/>
                          <a:latin typeface="Times New Roman" panose="02020603050405020304" pitchFamily="18" charset="0"/>
                          <a:ea typeface="Times New Roman" panose="02020603050405020304" pitchFamily="18" charset="0"/>
                        </a:rPr>
                        <a:t>Có</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lẽ</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sắp</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ngập</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bãi</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cát</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rồi</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chim</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thì</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bơi</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làm</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sao</a:t>
                      </a:r>
                      <a:r>
                        <a:rPr lang="en-US" sz="2800" b="1" i="0" dirty="0">
                          <a:solidFill>
                            <a:srgbClr val="0066FF"/>
                          </a:solidFill>
                          <a:effectLst/>
                          <a:latin typeface="Times New Roman" panose="02020603050405020304" pitchFamily="18" charset="0"/>
                          <a:ea typeface="Times New Roman" panose="02020603050405020304" pitchFamily="18" charset="0"/>
                        </a:rPr>
                        <a:t> </a:t>
                      </a:r>
                      <a:r>
                        <a:rPr lang="en-US" sz="2800" b="1" i="0" dirty="0" err="1">
                          <a:solidFill>
                            <a:srgbClr val="0066FF"/>
                          </a:solidFill>
                          <a:effectLst/>
                          <a:latin typeface="Times New Roman" panose="02020603050405020304" pitchFamily="18" charset="0"/>
                          <a:ea typeface="Times New Roman" panose="02020603050405020304" pitchFamily="18" charset="0"/>
                        </a:rPr>
                        <a:t>được</a:t>
                      </a:r>
                      <a:r>
                        <a:rPr lang="en-US" sz="2800" b="1" i="0" dirty="0">
                          <a:solidFill>
                            <a:srgbClr val="0066FF"/>
                          </a:solidFill>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nvGraphicFramePr>
        <p:xfrm>
          <a:off x="5324" y="3907815"/>
          <a:ext cx="12192000" cy="2453640"/>
        </p:xfrm>
        <a:graphic>
          <a:graphicData uri="http://schemas.openxmlformats.org/drawingml/2006/table">
            <a:tbl>
              <a:tblPr firstRow="1" firstCol="1" bandRow="1">
                <a:tableStyleId>{5C22544A-7EE6-4342-B048-85BDC9FD1C3A}</a:tableStyleId>
              </a:tblPr>
              <a:tblGrid>
                <a:gridCol w="2842788">
                  <a:extLst>
                    <a:ext uri="{9D8B030D-6E8A-4147-A177-3AD203B41FA5}">
                      <a16:colId xmlns:a16="http://schemas.microsoft.com/office/drawing/2014/main" val="20000"/>
                    </a:ext>
                  </a:extLst>
                </a:gridCol>
                <a:gridCol w="4065006">
                  <a:extLst>
                    <a:ext uri="{9D8B030D-6E8A-4147-A177-3AD203B41FA5}">
                      <a16:colId xmlns:a16="http://schemas.microsoft.com/office/drawing/2014/main" val="20001"/>
                    </a:ext>
                  </a:extLst>
                </a:gridCol>
                <a:gridCol w="5284206">
                  <a:extLst>
                    <a:ext uri="{9D8B030D-6E8A-4147-A177-3AD203B41FA5}">
                      <a16:colId xmlns:a16="http://schemas.microsoft.com/office/drawing/2014/main" val="20002"/>
                    </a:ext>
                  </a:extLst>
                </a:gridCol>
              </a:tblGrid>
              <a:tr h="896326">
                <a:tc>
                  <a:txBody>
                    <a:bodyPr/>
                    <a:lstStyle/>
                    <a:p>
                      <a:pPr marL="0" marR="0">
                        <a:lnSpc>
                          <a:spcPct val="115000"/>
                        </a:lnSpc>
                        <a:spcBef>
                          <a:spcPts val="0"/>
                        </a:spcBef>
                        <a:spcAft>
                          <a:spcPts val="0"/>
                        </a:spcAft>
                        <a:tabLst>
                          <a:tab pos="1386840" algn="l"/>
                        </a:tabLst>
                      </a:pPr>
                      <a:r>
                        <a:rPr lang="en-US" sz="2800" dirty="0" err="1">
                          <a:solidFill>
                            <a:schemeClr val="tx1"/>
                          </a:solidFill>
                          <a:effectLst/>
                          <a:latin typeface="Times New Roman" panose="02020603050405020304" pitchFamily="18" charset="0"/>
                          <a:cs typeface="Times New Roman" panose="02020603050405020304" pitchFamily="18" charset="0"/>
                        </a:rPr>
                        <a:t>Phần</a:t>
                      </a:r>
                      <a:r>
                        <a:rPr lang="en-US" sz="2800" dirty="0">
                          <a:solidFill>
                            <a:schemeClr val="tx1"/>
                          </a:solidFill>
                          <a:effectLst/>
                          <a:latin typeface="Times New Roman" panose="02020603050405020304" pitchFamily="18" charset="0"/>
                          <a:cs typeface="Times New Roman" panose="02020603050405020304" pitchFamily="18" charset="0"/>
                        </a:rPr>
                        <a:t> 2: </a:t>
                      </a:r>
                      <a:r>
                        <a:rPr lang="en-US" sz="2800" dirty="0" err="1">
                          <a:solidFill>
                            <a:schemeClr val="tx1"/>
                          </a:solidFill>
                          <a:effectLst/>
                          <a:latin typeface="Times New Roman" panose="02020603050405020304" pitchFamily="18" charset="0"/>
                          <a:cs typeface="Times New Roman" panose="02020603050405020304" pitchFamily="18" charset="0"/>
                        </a:rPr>
                        <a:t>Lên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hoạch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cứu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bầy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chìa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vôi</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ngập</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ạ;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algn="just">
                        <a:lnSpc>
                          <a:spcPct val="115000"/>
                        </a:lnSpc>
                      </a:pPr>
                      <a:endParaRPr lang="en-US" sz="2800" b="1"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ỗ dành sẵn cho Nội dung 3"/>
          <p:cNvGraphicFramePr>
            <a:graphicFrameLocks noGrp="1"/>
          </p:cNvGraphicFramePr>
          <p:nvPr>
            <p:ph idx="1"/>
            <p:extLst>
              <p:ext uri="{D42A27DB-BD31-4B8C-83A1-F6EECF244321}">
                <p14:modId xmlns:p14="http://schemas.microsoft.com/office/powerpoint/2010/main" val="2517485128"/>
              </p:ext>
            </p:extLst>
          </p:nvPr>
        </p:nvGraphicFramePr>
        <p:xfrm>
          <a:off x="0" y="0"/>
          <a:ext cx="12192000" cy="3777037"/>
        </p:xfrm>
        <a:graphic>
          <a:graphicData uri="http://schemas.openxmlformats.org/drawingml/2006/table">
            <a:tbl>
              <a:tblPr firstRow="1" firstCol="1" bandRow="1">
                <a:tableStyleId>{5C22544A-7EE6-4342-B048-85BDC9FD1C3A}</a:tableStyleId>
              </a:tblPr>
              <a:tblGrid>
                <a:gridCol w="2842788">
                  <a:extLst>
                    <a:ext uri="{9D8B030D-6E8A-4147-A177-3AD203B41FA5}">
                      <a16:colId xmlns:a16="http://schemas.microsoft.com/office/drawing/2014/main" val="20000"/>
                    </a:ext>
                  </a:extLst>
                </a:gridCol>
                <a:gridCol w="4065006">
                  <a:extLst>
                    <a:ext uri="{9D8B030D-6E8A-4147-A177-3AD203B41FA5}">
                      <a16:colId xmlns:a16="http://schemas.microsoft.com/office/drawing/2014/main" val="20001"/>
                    </a:ext>
                  </a:extLst>
                </a:gridCol>
                <a:gridCol w="1195057">
                  <a:extLst>
                    <a:ext uri="{9D8B030D-6E8A-4147-A177-3AD203B41FA5}">
                      <a16:colId xmlns:a16="http://schemas.microsoft.com/office/drawing/2014/main" val="20002"/>
                    </a:ext>
                  </a:extLst>
                </a:gridCol>
                <a:gridCol w="4089149">
                  <a:extLst>
                    <a:ext uri="{9D8B030D-6E8A-4147-A177-3AD203B41FA5}">
                      <a16:colId xmlns:a16="http://schemas.microsoft.com/office/drawing/2014/main" val="20003"/>
                    </a:ext>
                  </a:extLst>
                </a:gridCol>
              </a:tblGrid>
              <a:tr h="410637">
                <a:tc>
                  <a:txBody>
                    <a:bodyPr/>
                    <a:lstStyle/>
                    <a:p>
                      <a:pPr marL="0" marR="0" algn="ctr">
                        <a:lnSpc>
                          <a:spcPct val="115000"/>
                        </a:lnSpc>
                        <a:spcBef>
                          <a:spcPts val="0"/>
                        </a:spcBef>
                        <a:spcAft>
                          <a:spcPts val="0"/>
                        </a:spcAft>
                        <a:tabLst>
                          <a:tab pos="1386840" algn="l"/>
                        </a:tabLst>
                      </a:pPr>
                      <a:r>
                        <a:rPr lang="en-US" sz="2000" dirty="0" err="1">
                          <a:effectLst/>
                          <a:latin typeface="Times New Roman" panose="02020603050405020304" pitchFamily="18" charset="0"/>
                          <a:cs typeface="Times New Roman" panose="02020603050405020304" pitchFamily="18" charset="0"/>
                        </a:rPr>
                        <a:t>Nhiệm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vụ</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gridSpan="2">
                  <a:txBody>
                    <a:bodyPr/>
                    <a:lstStyle/>
                    <a:p>
                      <a:pPr marL="0" marR="0" algn="ctr">
                        <a:lnSpc>
                          <a:spcPct val="115000"/>
                        </a:lnSpc>
                        <a:spcBef>
                          <a:spcPts val="0"/>
                        </a:spcBef>
                        <a:spcAft>
                          <a:spcPts val="0"/>
                        </a:spcAft>
                        <a:tabLst>
                          <a:tab pos="1386840" algn="l"/>
                        </a:tabLst>
                      </a:pP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Mon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hMerge="1">
                  <a:txBody>
                    <a:bodyPr/>
                    <a:lstStyle/>
                    <a:p>
                      <a:endParaRPr lang="en-US"/>
                    </a:p>
                  </a:txBody>
                  <a:tcPr/>
                </a:tc>
                <a:tc>
                  <a:txBody>
                    <a:bodyPr/>
                    <a:lstStyle/>
                    <a:p>
                      <a:pPr marL="0" marR="0" algn="ctr">
                        <a:lnSpc>
                          <a:spcPct val="115000"/>
                        </a:lnSpc>
                        <a:spcBef>
                          <a:spcPts val="0"/>
                        </a:spcBef>
                        <a:spcAft>
                          <a:spcPts val="0"/>
                        </a:spcAft>
                        <a:tabLst>
                          <a:tab pos="1386840" algn="l"/>
                        </a:tabLst>
                      </a:pP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Mên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10000"/>
                  </a:ext>
                </a:extLst>
              </a:tr>
              <a:tr h="422032">
                <a:tc gridSpan="4">
                  <a:txBody>
                    <a:bodyPr/>
                    <a:lstStyle/>
                    <a:p>
                      <a:pPr marL="0" marR="0">
                        <a:lnSpc>
                          <a:spcPct val="115000"/>
                        </a:lnSpc>
                        <a:spcBef>
                          <a:spcPts val="0"/>
                        </a:spcBef>
                        <a:spcAft>
                          <a:spcPts val="0"/>
                        </a:spcAft>
                        <a:tabLst>
                          <a:tab pos="1386840" algn="l"/>
                        </a:tabLst>
                      </a:pPr>
                      <a:r>
                        <a:rPr lang="en-US" sz="2000" dirty="0" err="1">
                          <a:solidFill>
                            <a:srgbClr val="006600"/>
                          </a:solidFill>
                          <a:effectLst/>
                          <a:latin typeface="Times New Roman" panose="02020603050405020304" pitchFamily="18" charset="0"/>
                          <a:cs typeface="Times New Roman" panose="02020603050405020304" pitchFamily="18" charset="0"/>
                        </a:rPr>
                        <a:t>Tìm</a:t>
                      </a:r>
                      <a:r>
                        <a:rPr lang="en-US" sz="2000" dirty="0">
                          <a:solidFill>
                            <a:srgbClr val="006600"/>
                          </a:solidFill>
                          <a:effectLst/>
                          <a:latin typeface="Times New Roman" panose="02020603050405020304" pitchFamily="18" charset="0"/>
                          <a:cs typeface="Times New Roman" panose="02020603050405020304" pitchFamily="18" charset="0"/>
                        </a:rPr>
                        <a:t> </a:t>
                      </a:r>
                      <a:r>
                        <a:rPr lang="pt-BR" sz="2000" dirty="0">
                          <a:solidFill>
                            <a:srgbClr val="006600"/>
                          </a:solidFill>
                          <a:effectLst/>
                          <a:latin typeface="Times New Roman" panose="02020603050405020304" pitchFamily="18" charset="0"/>
                          <a:cs typeface="Times New Roman" panose="02020603050405020304" pitchFamily="18" charset="0"/>
                        </a:rPr>
                        <a:t>các chi tiết miêu tả hình dáng, cử chỉ, lời nói, suy nghĩ, việc làm của các nhân vật </a:t>
                      </a:r>
                      <a:endParaRPr lang="en-US" sz="20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96326">
                <a:tc>
                  <a:txBody>
                    <a:bodyPr/>
                    <a:lstStyle/>
                    <a:p>
                      <a:pPr marL="0" marR="0" algn="just">
                        <a:lnSpc>
                          <a:spcPct val="115000"/>
                        </a:lnSpc>
                        <a:spcBef>
                          <a:spcPts val="0"/>
                        </a:spcBef>
                        <a:spcAft>
                          <a:spcPts val="0"/>
                        </a:spcAft>
                        <a:tabLst>
                          <a:tab pos="1386840" algn="l"/>
                        </a:tabLst>
                      </a:pPr>
                      <a:r>
                        <a:rPr lang="en-US" sz="2100" dirty="0" err="1">
                          <a:solidFill>
                            <a:schemeClr val="tx1"/>
                          </a:solidFill>
                          <a:effectLst/>
                          <a:latin typeface="Times New Roman" panose="02020603050405020304" pitchFamily="18" charset="0"/>
                          <a:cs typeface="Times New Roman" panose="02020603050405020304" pitchFamily="18" charset="0"/>
                        </a:rPr>
                        <a:t>Phần</a:t>
                      </a:r>
                      <a:r>
                        <a:rPr lang="en-US" sz="2100" dirty="0">
                          <a:solidFill>
                            <a:schemeClr val="tx1"/>
                          </a:solidFill>
                          <a:effectLst/>
                          <a:latin typeface="Times New Roman" panose="02020603050405020304" pitchFamily="18" charset="0"/>
                          <a:cs typeface="Times New Roman" panose="02020603050405020304" pitchFamily="18" charset="0"/>
                        </a:rPr>
                        <a:t> 1: </a:t>
                      </a:r>
                      <a:r>
                        <a:rPr lang="en-US" sz="2100" dirty="0" err="1">
                          <a:solidFill>
                            <a:schemeClr val="tx1"/>
                          </a:solidFill>
                          <a:effectLst/>
                          <a:latin typeface="Times New Roman" panose="02020603050405020304" pitchFamily="18" charset="0"/>
                          <a:cs typeface="Times New Roman" panose="02020603050405020304" pitchFamily="18" charset="0"/>
                        </a:rPr>
                        <a:t>Câu</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chuyện</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nửa</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đêm</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của</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hai</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anh</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em</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Mên</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và</a:t>
                      </a:r>
                      <a:r>
                        <a:rPr lang="en-US" sz="2100" dirty="0">
                          <a:solidFill>
                            <a:schemeClr val="tx1"/>
                          </a:solidFill>
                          <a:effectLst/>
                          <a:latin typeface="Times New Roman" panose="02020603050405020304" pitchFamily="18" charset="0"/>
                          <a:cs typeface="Times New Roman" panose="02020603050405020304" pitchFamily="18" charset="0"/>
                        </a:rPr>
                        <a:t> Mon </a:t>
                      </a:r>
                      <a:r>
                        <a:rPr lang="en-US" sz="2100" dirty="0" err="1">
                          <a:solidFill>
                            <a:schemeClr val="tx1"/>
                          </a:solidFill>
                          <a:effectLst/>
                          <a:latin typeface="Times New Roman" panose="02020603050405020304" pitchFamily="18" charset="0"/>
                          <a:cs typeface="Times New Roman" panose="02020603050405020304" pitchFamily="18" charset="0"/>
                        </a:rPr>
                        <a:t>về</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bầy</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chìa</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vôi</a:t>
                      </a:r>
                      <a:r>
                        <a:rPr lang="en-US" sz="2100" dirty="0">
                          <a:solidFill>
                            <a:schemeClr val="tx1"/>
                          </a:solidFill>
                          <a:effectLst/>
                          <a:latin typeface="Times New Roman" panose="02020603050405020304" pitchFamily="18" charset="0"/>
                          <a:cs typeface="Times New Roman" panose="02020603050405020304" pitchFamily="18" charset="0"/>
                        </a:rPr>
                        <a:t>.</a:t>
                      </a:r>
                      <a:endParaRPr lang="en-US"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pPr>
                      <a:r>
                        <a:rPr lang="en-US" sz="2100" b="1" i="0" dirty="0" err="1">
                          <a:solidFill>
                            <a:srgbClr val="0066FF"/>
                          </a:solidFill>
                          <a:effectLst/>
                          <a:latin typeface="Times New Roman" panose="02020603050405020304" pitchFamily="18" charset="0"/>
                          <a:ea typeface="Times New Roman" panose="02020603050405020304" pitchFamily="18" charset="0"/>
                        </a:rPr>
                        <a:t>Em</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sợ</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những</a:t>
                      </a:r>
                      <a:r>
                        <a:rPr lang="en-US" sz="2100" b="1" i="0" dirty="0">
                          <a:solidFill>
                            <a:srgbClr val="0066FF"/>
                          </a:solidFill>
                          <a:effectLst/>
                          <a:latin typeface="Times New Roman" panose="02020603050405020304" pitchFamily="18" charset="0"/>
                          <a:ea typeface="Times New Roman" panose="02020603050405020304" pitchFamily="18" charset="0"/>
                        </a:rPr>
                        <a:t> con </a:t>
                      </a:r>
                      <a:r>
                        <a:rPr lang="en-US" sz="2100" b="1" i="0" dirty="0" err="1">
                          <a:solidFill>
                            <a:srgbClr val="0066FF"/>
                          </a:solidFill>
                          <a:effectLst/>
                          <a:latin typeface="Times New Roman" panose="02020603050405020304" pitchFamily="18" charset="0"/>
                          <a:ea typeface="Times New Roman" panose="02020603050405020304" pitchFamily="18" charset="0"/>
                        </a:rPr>
                        <a:t>chim</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chìa</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vôi</a:t>
                      </a:r>
                      <a:r>
                        <a:rPr lang="en-US" sz="2100" b="1" i="0" dirty="0">
                          <a:solidFill>
                            <a:srgbClr val="0066FF"/>
                          </a:solidFill>
                          <a:effectLst/>
                          <a:latin typeface="Times New Roman" panose="02020603050405020304" pitchFamily="18" charset="0"/>
                          <a:ea typeface="Times New Roman" panose="02020603050405020304" pitchFamily="18" charset="0"/>
                        </a:rPr>
                        <a:t> non </a:t>
                      </a:r>
                      <a:r>
                        <a:rPr lang="en-US" sz="2100" b="1" i="0" dirty="0" err="1">
                          <a:solidFill>
                            <a:srgbClr val="0066FF"/>
                          </a:solidFill>
                          <a:effectLst/>
                          <a:latin typeface="Times New Roman" panose="02020603050405020304" pitchFamily="18" charset="0"/>
                          <a:ea typeface="Times New Roman" panose="02020603050405020304" pitchFamily="18" charset="0"/>
                        </a:rPr>
                        <a:t>bị</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chết</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đuối</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mất</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Thế</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anh</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bảo</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nó</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có</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bơi</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được</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không</a:t>
                      </a:r>
                      <a:r>
                        <a:rPr lang="en-US" sz="2100" b="1" i="0" dirty="0">
                          <a:solidFill>
                            <a:srgbClr val="0066FF"/>
                          </a:solidFill>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just">
                        <a:lnSpc>
                          <a:spcPct val="115000"/>
                        </a:lnSpc>
                      </a:pPr>
                      <a:r>
                        <a:rPr lang="en-US" sz="2100" b="1" i="0" dirty="0" err="1">
                          <a:solidFill>
                            <a:srgbClr val="0066FF"/>
                          </a:solidFill>
                          <a:effectLst/>
                          <a:latin typeface="Times New Roman" panose="02020603050405020304" pitchFamily="18" charset="0"/>
                          <a:ea typeface="Times New Roman" panose="02020603050405020304" pitchFamily="18" charset="0"/>
                        </a:rPr>
                        <a:t>Có</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lẽ</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sắp</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ngập</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bãi</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cát</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rồi</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chim</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thì</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bơi</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làm</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sao</a:t>
                      </a:r>
                      <a:r>
                        <a:rPr lang="en-US" sz="2100" b="1" i="0" dirty="0">
                          <a:solidFill>
                            <a:srgbClr val="0066FF"/>
                          </a:solidFill>
                          <a:effectLst/>
                          <a:latin typeface="Times New Roman" panose="02020603050405020304" pitchFamily="18" charset="0"/>
                          <a:ea typeface="Times New Roman" panose="02020603050405020304" pitchFamily="18" charset="0"/>
                        </a:rPr>
                        <a:t> </a:t>
                      </a:r>
                      <a:r>
                        <a:rPr lang="en-US" sz="2100" b="1" i="0" dirty="0" err="1">
                          <a:solidFill>
                            <a:srgbClr val="0066FF"/>
                          </a:solidFill>
                          <a:effectLst/>
                          <a:latin typeface="Times New Roman" panose="02020603050405020304" pitchFamily="18" charset="0"/>
                          <a:ea typeface="Times New Roman" panose="02020603050405020304" pitchFamily="18" charset="0"/>
                        </a:rPr>
                        <a:t>được</a:t>
                      </a:r>
                      <a:r>
                        <a:rPr lang="en-US" sz="2100" b="1" i="0" dirty="0">
                          <a:solidFill>
                            <a:srgbClr val="0066FF"/>
                          </a:solidFill>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96326">
                <a:tc>
                  <a:txBody>
                    <a:bodyPr/>
                    <a:lstStyle/>
                    <a:p>
                      <a:pPr marL="0" marR="0">
                        <a:lnSpc>
                          <a:spcPct val="115000"/>
                        </a:lnSpc>
                        <a:spcBef>
                          <a:spcPts val="0"/>
                        </a:spcBef>
                        <a:spcAft>
                          <a:spcPts val="0"/>
                        </a:spcAft>
                        <a:tabLst>
                          <a:tab pos="1386840" algn="l"/>
                        </a:tabLst>
                      </a:pPr>
                      <a:r>
                        <a:rPr lang="en-US" sz="2100" dirty="0" err="1">
                          <a:solidFill>
                            <a:schemeClr val="tx1"/>
                          </a:solidFill>
                          <a:effectLst/>
                          <a:latin typeface="Times New Roman" panose="02020603050405020304" pitchFamily="18" charset="0"/>
                          <a:cs typeface="Times New Roman" panose="02020603050405020304" pitchFamily="18" charset="0"/>
                        </a:rPr>
                        <a:t>Phần</a:t>
                      </a:r>
                      <a:r>
                        <a:rPr lang="en-US" sz="2100" dirty="0">
                          <a:solidFill>
                            <a:schemeClr val="tx1"/>
                          </a:solidFill>
                          <a:effectLst/>
                          <a:latin typeface="Times New Roman" panose="02020603050405020304" pitchFamily="18" charset="0"/>
                          <a:cs typeface="Times New Roman" panose="02020603050405020304" pitchFamily="18" charset="0"/>
                        </a:rPr>
                        <a:t> 2: </a:t>
                      </a:r>
                      <a:r>
                        <a:rPr lang="en-US" sz="2100" dirty="0" err="1">
                          <a:solidFill>
                            <a:schemeClr val="tx1"/>
                          </a:solidFill>
                          <a:effectLst/>
                          <a:latin typeface="Times New Roman" panose="02020603050405020304" pitchFamily="18" charset="0"/>
                          <a:cs typeface="Times New Roman" panose="02020603050405020304" pitchFamily="18" charset="0"/>
                        </a:rPr>
                        <a:t>Lên</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kế</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hoạch</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giải</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cứu</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bầy</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chìa</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vôi</a:t>
                      </a:r>
                      <a:r>
                        <a:rPr lang="en-US" sz="2100" dirty="0">
                          <a:solidFill>
                            <a:schemeClr val="tx1"/>
                          </a:solidFill>
                          <a:effectLst/>
                          <a:latin typeface="Times New Roman" panose="02020603050405020304" pitchFamily="18" charset="0"/>
                          <a:cs typeface="Times New Roman" panose="02020603050405020304" pitchFamily="18" charset="0"/>
                        </a:rPr>
                        <a:t>.</a:t>
                      </a:r>
                      <a:endParaRPr lang="en-US"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defRPr/>
                      </a:pP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chìm</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ngập</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ạ;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100" b="1" i="0" u="none" strike="noStrike" kern="1200" cap="none" spc="0" normalizeH="0" baseline="0" noProof="0" dirty="0" err="1">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100" b="1" i="0" u="none" strike="noStrike" kern="1200" cap="none" spc="0" normalizeH="0" baseline="0" noProof="0" dirty="0">
                        <a:ln>
                          <a:noFill/>
                        </a:ln>
                        <a:solidFill>
                          <a:srgbClr val="660066"/>
                        </a:solidFill>
                        <a:effectLst/>
                        <a:uLnTx/>
                        <a:uFillTx/>
                        <a:latin typeface="Times New Roman" panose="02020603050405020304" pitchFamily="18" charset="0"/>
                        <a:ea typeface="+mn-ea"/>
                        <a:cs typeface="Times New Roman" panose="02020603050405020304" pitchFamily="18" charset="0"/>
                      </a:endParaRPr>
                    </a:p>
                    <a:p>
                      <a:pPr marL="0" marR="0" algn="just">
                        <a:lnSpc>
                          <a:spcPct val="115000"/>
                        </a:lnSpc>
                      </a:pPr>
                      <a:endParaRPr lang="en-US" sz="2100" b="1" i="0" dirty="0">
                        <a:solidFill>
                          <a:srgbClr val="660066"/>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0" y="3693814"/>
            <a:ext cx="12192000" cy="369332"/>
          </a:xfrm>
          <a:prstGeom prst="rect">
            <a:avLst/>
          </a:prstGeom>
          <a:noFill/>
        </p:spPr>
        <p:txBody>
          <a:bodyPr wrap="square" rtlCol="0">
            <a:spAutoFit/>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86164965"/>
              </p:ext>
            </p:extLst>
          </p:nvPr>
        </p:nvGraphicFramePr>
        <p:xfrm>
          <a:off x="5324" y="3708649"/>
          <a:ext cx="12192000" cy="2944368"/>
        </p:xfrm>
        <a:graphic>
          <a:graphicData uri="http://schemas.openxmlformats.org/drawingml/2006/table">
            <a:tbl>
              <a:tblPr firstRow="1" firstCol="1" bandRow="1">
                <a:tableStyleId>{5C22544A-7EE6-4342-B048-85BDC9FD1C3A}</a:tableStyleId>
              </a:tblPr>
              <a:tblGrid>
                <a:gridCol w="2842788">
                  <a:extLst>
                    <a:ext uri="{9D8B030D-6E8A-4147-A177-3AD203B41FA5}">
                      <a16:colId xmlns:a16="http://schemas.microsoft.com/office/drawing/2014/main" val="20000"/>
                    </a:ext>
                  </a:extLst>
                </a:gridCol>
                <a:gridCol w="4065006">
                  <a:extLst>
                    <a:ext uri="{9D8B030D-6E8A-4147-A177-3AD203B41FA5}">
                      <a16:colId xmlns:a16="http://schemas.microsoft.com/office/drawing/2014/main" val="20001"/>
                    </a:ext>
                  </a:extLst>
                </a:gridCol>
                <a:gridCol w="5284206">
                  <a:extLst>
                    <a:ext uri="{9D8B030D-6E8A-4147-A177-3AD203B41FA5}">
                      <a16:colId xmlns:a16="http://schemas.microsoft.com/office/drawing/2014/main" val="20002"/>
                    </a:ext>
                  </a:extLst>
                </a:gridCol>
              </a:tblGrid>
              <a:tr h="896326">
                <a:tc>
                  <a:txBody>
                    <a:bodyPr/>
                    <a:lstStyle/>
                    <a:p>
                      <a:pPr marL="0" marR="0">
                        <a:lnSpc>
                          <a:spcPct val="115000"/>
                        </a:lnSpc>
                        <a:spcBef>
                          <a:spcPts val="0"/>
                        </a:spcBef>
                        <a:spcAft>
                          <a:spcPts val="0"/>
                        </a:spcAft>
                        <a:tabLst>
                          <a:tab pos="1386840" algn="l"/>
                        </a:tabLst>
                      </a:pPr>
                      <a:r>
                        <a:rPr lang="en-US" sz="2100" dirty="0" err="1">
                          <a:solidFill>
                            <a:schemeClr val="tx1"/>
                          </a:solidFill>
                          <a:effectLst/>
                          <a:latin typeface="Times New Roman" panose="02020603050405020304" pitchFamily="18" charset="0"/>
                          <a:cs typeface="Times New Roman" panose="02020603050405020304" pitchFamily="18" charset="0"/>
                        </a:rPr>
                        <a:t>Phần</a:t>
                      </a:r>
                      <a:r>
                        <a:rPr lang="en-US" sz="2100" dirty="0">
                          <a:solidFill>
                            <a:schemeClr val="tx1"/>
                          </a:solidFill>
                          <a:effectLst/>
                          <a:latin typeface="Times New Roman" panose="02020603050405020304" pitchFamily="18" charset="0"/>
                          <a:cs typeface="Times New Roman" panose="02020603050405020304" pitchFamily="18" charset="0"/>
                        </a:rPr>
                        <a:t> 3: </a:t>
                      </a:r>
                      <a:r>
                        <a:rPr lang="en-US" sz="2100" dirty="0" err="1">
                          <a:solidFill>
                            <a:schemeClr val="tx1"/>
                          </a:solidFill>
                          <a:effectLst/>
                          <a:latin typeface="Times New Roman" panose="02020603050405020304" pitchFamily="18" charset="0"/>
                          <a:cs typeface="Times New Roman" panose="02020603050405020304" pitchFamily="18" charset="0"/>
                        </a:rPr>
                        <a:t>Hành</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động</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dũng</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cảm</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của</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hai</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anh</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em</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Mên</a:t>
                      </a:r>
                      <a:r>
                        <a:rPr lang="en-US" sz="2100" dirty="0">
                          <a:solidFill>
                            <a:schemeClr val="tx1"/>
                          </a:solidFill>
                          <a:effectLst/>
                          <a:latin typeface="Times New Roman" panose="02020603050405020304" pitchFamily="18" charset="0"/>
                          <a:cs typeface="Times New Roman" panose="02020603050405020304" pitchFamily="18" charset="0"/>
                        </a:rPr>
                        <a:t> </a:t>
                      </a:r>
                      <a:r>
                        <a:rPr lang="en-US" sz="2100" dirty="0" err="1">
                          <a:solidFill>
                            <a:schemeClr val="tx1"/>
                          </a:solidFill>
                          <a:effectLst/>
                          <a:latin typeface="Times New Roman" panose="02020603050405020304" pitchFamily="18" charset="0"/>
                          <a:cs typeface="Times New Roman" panose="02020603050405020304" pitchFamily="18" charset="0"/>
                        </a:rPr>
                        <a:t>và</a:t>
                      </a:r>
                      <a:r>
                        <a:rPr lang="en-US" sz="2100" dirty="0">
                          <a:solidFill>
                            <a:schemeClr val="tx1"/>
                          </a:solidFill>
                          <a:effectLst/>
                          <a:latin typeface="Times New Roman" panose="02020603050405020304" pitchFamily="18" charset="0"/>
                          <a:cs typeface="Times New Roman" panose="02020603050405020304" pitchFamily="18" charset="0"/>
                        </a:rPr>
                        <a:t> Mon.</a:t>
                      </a:r>
                      <a:endParaRPr lang="en-US" sz="2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15000"/>
                        </a:lnSpc>
                        <a:spcBef>
                          <a:spcPts val="0"/>
                        </a:spcBef>
                        <a:spcAft>
                          <a:spcPts val="0"/>
                        </a:spcAft>
                        <a:buClrTx/>
                        <a:buSzTx/>
                        <a:buFontTx/>
                        <a:buNone/>
                        <a:defRPr/>
                      </a:pPr>
                      <a:r>
                        <a:rPr lang="en-US" sz="2100" b="1" i="0" dirty="0" err="1">
                          <a:solidFill>
                            <a:srgbClr val="0000CC"/>
                          </a:solidFill>
                          <a:effectLst/>
                          <a:latin typeface="Times New Roman" panose="02020603050405020304" pitchFamily="18" charset="0"/>
                          <a:ea typeface="Times New Roman" panose="02020603050405020304" pitchFamily="18" charset="0"/>
                        </a:rPr>
                        <a:t>không</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nhúc</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nhích</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mặt</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tái</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nhợt</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hửng</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lên</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ánh</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ngày</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nhận</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ra</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mình</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đã</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khóc</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từ</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lúc</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nào</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nhìn</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nhau</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bật</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cười</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ngượng</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nghịu</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chạy</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về</a:t>
                      </a:r>
                      <a:r>
                        <a:rPr lang="en-US" sz="2100" b="1" i="0" dirty="0">
                          <a:solidFill>
                            <a:srgbClr val="0000CC"/>
                          </a:solidFill>
                          <a:effectLst/>
                          <a:latin typeface="Times New Roman" panose="02020603050405020304" pitchFamily="18" charset="0"/>
                          <a:ea typeface="Times New Roman" panose="02020603050405020304" pitchFamily="18" charset="0"/>
                        </a:rPr>
                        <a:t> </a:t>
                      </a:r>
                      <a:r>
                        <a:rPr lang="en-US" sz="2100" b="1" i="0" dirty="0" err="1">
                          <a:solidFill>
                            <a:srgbClr val="0000CC"/>
                          </a:solidFill>
                          <a:effectLst/>
                          <a:latin typeface="Times New Roman" panose="02020603050405020304" pitchFamily="18" charset="0"/>
                          <a:ea typeface="Times New Roman" panose="02020603050405020304" pitchFamily="18" charset="0"/>
                        </a:rPr>
                        <a:t>nhà</a:t>
                      </a:r>
                      <a:r>
                        <a:rPr lang="en-US" sz="2100" b="1" i="0" dirty="0">
                          <a:solidFill>
                            <a:srgbClr val="0000CC"/>
                          </a:solidFill>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15000"/>
                        </a:lnSpc>
                        <a:spcBef>
                          <a:spcPts val="0"/>
                        </a:spcBef>
                        <a:spcAft>
                          <a:spcPts val="0"/>
                        </a:spcAft>
                        <a:buClrTx/>
                        <a:buSzTx/>
                        <a:buFontTx/>
                        <a:buNone/>
                        <a:defRPr/>
                      </a:pPr>
                      <a:r>
                        <a:rPr lang="en-US" sz="2100" b="1" i="1" dirty="0" err="1">
                          <a:solidFill>
                            <a:srgbClr val="0000CC"/>
                          </a:solidFill>
                          <a:effectLst/>
                          <a:latin typeface="Times New Roman" panose="02020603050405020304" pitchFamily="18" charset="0"/>
                          <a:ea typeface="Times New Roman" panose="02020603050405020304" pitchFamily="18" charset="0"/>
                        </a:rPr>
                        <a:t>Chứ</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còn</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sao</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Lúc</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này</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giọng</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thằng</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Mên</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tỏ</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vẻ</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rất</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người</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lớn</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Nào</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xuống</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đò</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được</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rồi</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đấy</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Phải</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kéo</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về</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bến</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chứ</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không</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thì</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chết</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Bây</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giờ</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tao</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kéo</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mày</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đẩy</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Thằng</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Mên</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quấn</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cái</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dây</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buộc</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vào</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người</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nó</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và</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gò</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lưng</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kéo</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không</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nhúc</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nhích</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mặt</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tái</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nhợt</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hửng</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lên</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ánh</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ngày</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nhận</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ra</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mình</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đã</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khóc</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từ</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lúc</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nào</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nhìn</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nhau</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bật</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cười</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ngượng</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nghịu</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chạy</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về</a:t>
                      </a:r>
                      <a:r>
                        <a:rPr lang="en-US" sz="2100" b="1" i="1" dirty="0">
                          <a:solidFill>
                            <a:srgbClr val="0000CC"/>
                          </a:solidFill>
                          <a:effectLst/>
                          <a:latin typeface="Times New Roman" panose="02020603050405020304" pitchFamily="18" charset="0"/>
                          <a:ea typeface="Times New Roman" panose="02020603050405020304" pitchFamily="18" charset="0"/>
                        </a:rPr>
                        <a:t> </a:t>
                      </a:r>
                      <a:r>
                        <a:rPr lang="en-US" sz="2100" b="1" i="1" dirty="0" err="1">
                          <a:solidFill>
                            <a:srgbClr val="0000CC"/>
                          </a:solidFill>
                          <a:effectLst/>
                          <a:latin typeface="Times New Roman" panose="02020603050405020304" pitchFamily="18" charset="0"/>
                          <a:ea typeface="Times New Roman" panose="02020603050405020304" pitchFamily="18" charset="0"/>
                        </a:rPr>
                        <a:t>nhà</a:t>
                      </a:r>
                      <a:r>
                        <a:rPr lang="en-US" sz="2100" b="1" i="1" dirty="0">
                          <a:solidFill>
                            <a:srgbClr val="0000CC"/>
                          </a:solidFill>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ỗ dành sẵn cho Nội dung 3"/>
          <p:cNvGraphicFramePr>
            <a:graphicFrameLocks noGrp="1"/>
          </p:cNvGraphicFramePr>
          <p:nvPr>
            <p:ph idx="1"/>
          </p:nvPr>
        </p:nvGraphicFramePr>
        <p:xfrm>
          <a:off x="0" y="0"/>
          <a:ext cx="12192000" cy="6776483"/>
        </p:xfrm>
        <a:graphic>
          <a:graphicData uri="http://schemas.openxmlformats.org/drawingml/2006/table">
            <a:tbl>
              <a:tblPr firstRow="1" firstCol="1" bandRow="1">
                <a:tableStyleId>{5C22544A-7EE6-4342-B048-85BDC9FD1C3A}</a:tableStyleId>
              </a:tblPr>
              <a:tblGrid>
                <a:gridCol w="2286000">
                  <a:extLst>
                    <a:ext uri="{9D8B030D-6E8A-4147-A177-3AD203B41FA5}">
                      <a16:colId xmlns:a16="http://schemas.microsoft.com/office/drawing/2014/main" val="20000"/>
                    </a:ext>
                  </a:extLst>
                </a:gridCol>
                <a:gridCol w="4621794">
                  <a:extLst>
                    <a:ext uri="{9D8B030D-6E8A-4147-A177-3AD203B41FA5}">
                      <a16:colId xmlns:a16="http://schemas.microsoft.com/office/drawing/2014/main" val="20001"/>
                    </a:ext>
                  </a:extLst>
                </a:gridCol>
                <a:gridCol w="5284206">
                  <a:extLst>
                    <a:ext uri="{9D8B030D-6E8A-4147-A177-3AD203B41FA5}">
                      <a16:colId xmlns:a16="http://schemas.microsoft.com/office/drawing/2014/main" val="20002"/>
                    </a:ext>
                  </a:extLst>
                </a:gridCol>
              </a:tblGrid>
              <a:tr h="410637">
                <a:tc>
                  <a:txBody>
                    <a:bodyPr/>
                    <a:lstStyle/>
                    <a:p>
                      <a:pPr marL="0" marR="0" algn="ctr">
                        <a:lnSpc>
                          <a:spcPct val="115000"/>
                        </a:lnSpc>
                        <a:spcBef>
                          <a:spcPts val="0"/>
                        </a:spcBef>
                        <a:spcAft>
                          <a:spcPts val="0"/>
                        </a:spcAft>
                        <a:tabLst>
                          <a:tab pos="1386840" algn="l"/>
                        </a:tabLst>
                      </a:pPr>
                      <a:r>
                        <a:rPr lang="en-US" sz="1800" dirty="0" err="1">
                          <a:effectLst/>
                          <a:latin typeface="Times New Roman" panose="02020603050405020304" pitchFamily="18" charset="0"/>
                          <a:cs typeface="Times New Roman" panose="02020603050405020304" pitchFamily="18" charset="0"/>
                        </a:rPr>
                        <a:t>Nhiệm</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vụ</a:t>
                      </a: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ctr">
                        <a:lnSpc>
                          <a:spcPct val="115000"/>
                        </a:lnSpc>
                        <a:spcBef>
                          <a:spcPts val="0"/>
                        </a:spcBef>
                        <a:spcAft>
                          <a:spcPts val="0"/>
                        </a:spcAft>
                        <a:tabLst>
                          <a:tab pos="1386840" algn="l"/>
                        </a:tabLst>
                      </a:pPr>
                      <a:r>
                        <a:rPr lang="en-US" sz="1800" dirty="0" err="1">
                          <a:effectLst/>
                          <a:latin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vật</a:t>
                      </a:r>
                      <a:r>
                        <a:rPr lang="en-US" sz="1800" dirty="0">
                          <a:effectLst/>
                          <a:latin typeface="Times New Roman" panose="02020603050405020304" pitchFamily="18" charset="0"/>
                          <a:cs typeface="Times New Roman" panose="02020603050405020304" pitchFamily="18" charset="0"/>
                        </a:rPr>
                        <a:t> Mon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tc>
                  <a:txBody>
                    <a:bodyPr/>
                    <a:lstStyle/>
                    <a:p>
                      <a:pPr marL="0" marR="0" algn="ctr">
                        <a:lnSpc>
                          <a:spcPct val="115000"/>
                        </a:lnSpc>
                        <a:spcBef>
                          <a:spcPts val="0"/>
                        </a:spcBef>
                        <a:spcAft>
                          <a:spcPts val="0"/>
                        </a:spcAft>
                        <a:tabLst>
                          <a:tab pos="1386840" algn="l"/>
                        </a:tabLst>
                      </a:pPr>
                      <a:r>
                        <a:rPr lang="en-US" sz="1800" dirty="0" err="1">
                          <a:effectLst/>
                          <a:latin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vật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Mên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33"/>
                    </a:solidFill>
                  </a:tcPr>
                </a:tc>
                <a:extLst>
                  <a:ext uri="{0D108BD9-81ED-4DB2-BD59-A6C34878D82A}">
                    <a16:rowId xmlns:a16="http://schemas.microsoft.com/office/drawing/2014/main" val="10000"/>
                  </a:ext>
                </a:extLst>
              </a:tr>
              <a:tr h="422032">
                <a:tc gridSpan="3">
                  <a:txBody>
                    <a:bodyPr/>
                    <a:lstStyle/>
                    <a:p>
                      <a:pPr marL="0" marR="0">
                        <a:lnSpc>
                          <a:spcPct val="115000"/>
                        </a:lnSpc>
                        <a:spcBef>
                          <a:spcPts val="0"/>
                        </a:spcBef>
                        <a:spcAft>
                          <a:spcPts val="0"/>
                        </a:spcAft>
                        <a:tabLst>
                          <a:tab pos="1386840" algn="l"/>
                        </a:tabLst>
                      </a:pPr>
                      <a:r>
                        <a:rPr lang="en-US" sz="1800" dirty="0" err="1">
                          <a:solidFill>
                            <a:srgbClr val="006600"/>
                          </a:solidFill>
                          <a:effectLst/>
                          <a:latin typeface="Times New Roman" panose="02020603050405020304" pitchFamily="18" charset="0"/>
                          <a:cs typeface="Times New Roman" panose="02020603050405020304" pitchFamily="18" charset="0"/>
                        </a:rPr>
                        <a:t>Tìm</a:t>
                      </a:r>
                      <a:r>
                        <a:rPr lang="en-US" sz="1800" dirty="0">
                          <a:solidFill>
                            <a:srgbClr val="006600"/>
                          </a:solidFill>
                          <a:effectLst/>
                          <a:latin typeface="Times New Roman" panose="02020603050405020304" pitchFamily="18" charset="0"/>
                          <a:cs typeface="Times New Roman" panose="02020603050405020304" pitchFamily="18" charset="0"/>
                        </a:rPr>
                        <a:t> </a:t>
                      </a:r>
                      <a:r>
                        <a:rPr lang="pt-BR" sz="1800" dirty="0">
                          <a:solidFill>
                            <a:srgbClr val="006600"/>
                          </a:solidFill>
                          <a:effectLst/>
                          <a:latin typeface="Times New Roman" panose="02020603050405020304" pitchFamily="18" charset="0"/>
                          <a:cs typeface="Times New Roman" panose="02020603050405020304" pitchFamily="18" charset="0"/>
                        </a:rPr>
                        <a:t>các chi tiết miêu tả hình dáng, cử chỉ, lời nói, suy nghĩ, việc làm của các nhân vật </a:t>
                      </a:r>
                      <a:endParaRPr lang="en-US" sz="1800" dirty="0">
                        <a:solidFill>
                          <a:srgbClr val="0066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96326">
                <a:tc>
                  <a:txBody>
                    <a:bodyPr/>
                    <a:lstStyle/>
                    <a:p>
                      <a:pPr marL="0" marR="0" algn="just">
                        <a:lnSpc>
                          <a:spcPct val="115000"/>
                        </a:lnSpc>
                        <a:spcBef>
                          <a:spcPts val="0"/>
                        </a:spcBef>
                        <a:spcAft>
                          <a:spcPts val="0"/>
                        </a:spcAft>
                        <a:tabLst>
                          <a:tab pos="1386840" algn="l"/>
                        </a:tabLst>
                      </a:pPr>
                      <a:r>
                        <a:rPr lang="en-US" sz="1800" dirty="0" err="1">
                          <a:solidFill>
                            <a:schemeClr val="tx1"/>
                          </a:solidFill>
                          <a:effectLst/>
                          <a:latin typeface="Times New Roman" panose="02020603050405020304" pitchFamily="18" charset="0"/>
                          <a:cs typeface="Times New Roman" panose="02020603050405020304" pitchFamily="18" charset="0"/>
                        </a:rPr>
                        <a:t>Phần</a:t>
                      </a:r>
                      <a:r>
                        <a:rPr lang="en-US" sz="1800" dirty="0">
                          <a:solidFill>
                            <a:schemeClr val="tx1"/>
                          </a:solidFill>
                          <a:effectLst/>
                          <a:latin typeface="Times New Roman" panose="02020603050405020304" pitchFamily="18" charset="0"/>
                          <a:cs typeface="Times New Roman" panose="02020603050405020304" pitchFamily="18" charset="0"/>
                        </a:rPr>
                        <a:t> 1: </a:t>
                      </a:r>
                      <a:r>
                        <a:rPr lang="en-US" sz="1800" dirty="0" err="1">
                          <a:solidFill>
                            <a:schemeClr val="tx1"/>
                          </a:solidFill>
                          <a:effectLst/>
                          <a:latin typeface="Times New Roman" panose="02020603050405020304" pitchFamily="18" charset="0"/>
                          <a:cs typeface="Times New Roman" panose="02020603050405020304" pitchFamily="18" charset="0"/>
                        </a:rPr>
                        <a:t>Câu</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chuyện</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nửa</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đêm</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của</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hai</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anh</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em</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Mên</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và</a:t>
                      </a:r>
                      <a:r>
                        <a:rPr lang="en-US" sz="1800" dirty="0">
                          <a:solidFill>
                            <a:schemeClr val="tx1"/>
                          </a:solidFill>
                          <a:effectLst/>
                          <a:latin typeface="Times New Roman" panose="02020603050405020304" pitchFamily="18" charset="0"/>
                          <a:cs typeface="Times New Roman" panose="02020603050405020304" pitchFamily="18" charset="0"/>
                        </a:rPr>
                        <a:t> Mon </a:t>
                      </a:r>
                      <a:r>
                        <a:rPr lang="en-US" sz="1800" dirty="0" err="1">
                          <a:solidFill>
                            <a:schemeClr val="tx1"/>
                          </a:solidFill>
                          <a:effectLst/>
                          <a:latin typeface="Times New Roman" panose="02020603050405020304" pitchFamily="18" charset="0"/>
                          <a:cs typeface="Times New Roman" panose="02020603050405020304" pitchFamily="18" charset="0"/>
                        </a:rPr>
                        <a:t>về</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bầy</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chìa</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vôi</a:t>
                      </a:r>
                      <a:r>
                        <a:rPr lang="en-US" sz="1800" dirty="0">
                          <a:solidFill>
                            <a:schemeClr val="tx1"/>
                          </a:solidFill>
                          <a:effectLst/>
                          <a:latin typeface="Times New Roman" panose="02020603050405020304" pitchFamily="18" charset="0"/>
                          <a:cs typeface="Times New Roman" panose="02020603050405020304" pitchFamily="18" charset="0"/>
                        </a:rPr>
                        <a:t>.</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pPr>
                      <a:r>
                        <a:rPr lang="en-US" sz="1800" b="1" i="0" dirty="0" err="1">
                          <a:solidFill>
                            <a:srgbClr val="0066FF"/>
                          </a:solidFill>
                          <a:effectLst/>
                          <a:latin typeface="Times New Roman" panose="02020603050405020304" pitchFamily="18" charset="0"/>
                          <a:ea typeface="Times New Roman" panose="02020603050405020304" pitchFamily="18" charset="0"/>
                        </a:rPr>
                        <a:t>Em</a:t>
                      </a:r>
                      <a:r>
                        <a:rPr lang="en-US" sz="1800" b="1" i="0" dirty="0">
                          <a:solidFill>
                            <a:srgbClr val="0066FF"/>
                          </a:solidFill>
                          <a:effectLst/>
                          <a:latin typeface="Times New Roman" panose="02020603050405020304" pitchFamily="18" charset="0"/>
                          <a:ea typeface="Times New Roman" panose="02020603050405020304" pitchFamily="18" charset="0"/>
                        </a:rPr>
                        <a:t> </a:t>
                      </a:r>
                      <a:r>
                        <a:rPr lang="en-US" sz="1800" b="1" i="0" dirty="0" err="1">
                          <a:solidFill>
                            <a:srgbClr val="0066FF"/>
                          </a:solidFill>
                          <a:effectLst/>
                          <a:latin typeface="Times New Roman" panose="02020603050405020304" pitchFamily="18" charset="0"/>
                          <a:ea typeface="Times New Roman" panose="02020603050405020304" pitchFamily="18" charset="0"/>
                        </a:rPr>
                        <a:t>sợ</a:t>
                      </a:r>
                      <a:r>
                        <a:rPr lang="en-US" sz="1800" b="1" i="0" dirty="0">
                          <a:solidFill>
                            <a:srgbClr val="0066FF"/>
                          </a:solidFill>
                          <a:effectLst/>
                          <a:latin typeface="Times New Roman" panose="02020603050405020304" pitchFamily="18" charset="0"/>
                          <a:ea typeface="Times New Roman" panose="02020603050405020304" pitchFamily="18" charset="0"/>
                        </a:rPr>
                        <a:t> </a:t>
                      </a:r>
                      <a:r>
                        <a:rPr lang="en-US" sz="1800" b="1" i="0" dirty="0" err="1">
                          <a:solidFill>
                            <a:srgbClr val="0066FF"/>
                          </a:solidFill>
                          <a:effectLst/>
                          <a:latin typeface="Times New Roman" panose="02020603050405020304" pitchFamily="18" charset="0"/>
                          <a:ea typeface="Times New Roman" panose="02020603050405020304" pitchFamily="18" charset="0"/>
                        </a:rPr>
                        <a:t>những</a:t>
                      </a:r>
                      <a:r>
                        <a:rPr lang="en-US" sz="1800" b="1" i="0" dirty="0">
                          <a:solidFill>
                            <a:srgbClr val="0066FF"/>
                          </a:solidFill>
                          <a:effectLst/>
                          <a:latin typeface="Times New Roman" panose="02020603050405020304" pitchFamily="18" charset="0"/>
                          <a:ea typeface="Times New Roman" panose="02020603050405020304" pitchFamily="18" charset="0"/>
                        </a:rPr>
                        <a:t> con </a:t>
                      </a:r>
                      <a:r>
                        <a:rPr lang="en-US" sz="1800" b="1" i="0" dirty="0" err="1">
                          <a:solidFill>
                            <a:srgbClr val="0066FF"/>
                          </a:solidFill>
                          <a:effectLst/>
                          <a:latin typeface="Times New Roman" panose="02020603050405020304" pitchFamily="18" charset="0"/>
                          <a:ea typeface="Times New Roman" panose="02020603050405020304" pitchFamily="18" charset="0"/>
                        </a:rPr>
                        <a:t>chim</a:t>
                      </a:r>
                      <a:r>
                        <a:rPr lang="en-US" sz="1800" b="1" i="0" dirty="0">
                          <a:solidFill>
                            <a:srgbClr val="0066FF"/>
                          </a:solidFill>
                          <a:effectLst/>
                          <a:latin typeface="Times New Roman" panose="02020603050405020304" pitchFamily="18" charset="0"/>
                          <a:ea typeface="Times New Roman" panose="02020603050405020304" pitchFamily="18" charset="0"/>
                        </a:rPr>
                        <a:t> </a:t>
                      </a:r>
                      <a:r>
                        <a:rPr lang="en-US" sz="1800" b="1" i="0" dirty="0" err="1">
                          <a:solidFill>
                            <a:srgbClr val="0066FF"/>
                          </a:solidFill>
                          <a:effectLst/>
                          <a:latin typeface="Times New Roman" panose="02020603050405020304" pitchFamily="18" charset="0"/>
                          <a:ea typeface="Times New Roman" panose="02020603050405020304" pitchFamily="18" charset="0"/>
                        </a:rPr>
                        <a:t>chìa</a:t>
                      </a:r>
                      <a:r>
                        <a:rPr lang="en-US" sz="1800" b="1" i="0" dirty="0">
                          <a:solidFill>
                            <a:srgbClr val="0066FF"/>
                          </a:solidFill>
                          <a:effectLst/>
                          <a:latin typeface="Times New Roman" panose="02020603050405020304" pitchFamily="18" charset="0"/>
                          <a:ea typeface="Times New Roman" panose="02020603050405020304" pitchFamily="18" charset="0"/>
                        </a:rPr>
                        <a:t> </a:t>
                      </a:r>
                      <a:r>
                        <a:rPr lang="en-US" sz="1800" b="1" i="0" dirty="0" err="1">
                          <a:solidFill>
                            <a:srgbClr val="0066FF"/>
                          </a:solidFill>
                          <a:effectLst/>
                          <a:latin typeface="Times New Roman" panose="02020603050405020304" pitchFamily="18" charset="0"/>
                          <a:ea typeface="Times New Roman" panose="02020603050405020304" pitchFamily="18" charset="0"/>
                        </a:rPr>
                        <a:t>vôi</a:t>
                      </a:r>
                      <a:r>
                        <a:rPr lang="en-US" sz="1800" b="1" i="0" dirty="0">
                          <a:solidFill>
                            <a:srgbClr val="0066FF"/>
                          </a:solidFill>
                          <a:effectLst/>
                          <a:latin typeface="Times New Roman" panose="02020603050405020304" pitchFamily="18" charset="0"/>
                          <a:ea typeface="Times New Roman" panose="02020603050405020304" pitchFamily="18" charset="0"/>
                        </a:rPr>
                        <a:t> non </a:t>
                      </a:r>
                      <a:r>
                        <a:rPr lang="en-US" sz="1800" b="1" i="0" dirty="0" err="1">
                          <a:solidFill>
                            <a:srgbClr val="0066FF"/>
                          </a:solidFill>
                          <a:effectLst/>
                          <a:latin typeface="Times New Roman" panose="02020603050405020304" pitchFamily="18" charset="0"/>
                          <a:ea typeface="Times New Roman" panose="02020603050405020304" pitchFamily="18" charset="0"/>
                        </a:rPr>
                        <a:t>bị</a:t>
                      </a:r>
                      <a:r>
                        <a:rPr lang="en-US" sz="1800" b="1" i="0" dirty="0">
                          <a:solidFill>
                            <a:srgbClr val="0066FF"/>
                          </a:solidFill>
                          <a:effectLst/>
                          <a:latin typeface="Times New Roman" panose="02020603050405020304" pitchFamily="18" charset="0"/>
                          <a:ea typeface="Times New Roman" panose="02020603050405020304" pitchFamily="18" charset="0"/>
                        </a:rPr>
                        <a:t> </a:t>
                      </a:r>
                      <a:r>
                        <a:rPr lang="en-US" sz="1800" b="1" i="0" dirty="0" err="1">
                          <a:solidFill>
                            <a:srgbClr val="0066FF"/>
                          </a:solidFill>
                          <a:effectLst/>
                          <a:latin typeface="Times New Roman" panose="02020603050405020304" pitchFamily="18" charset="0"/>
                          <a:ea typeface="Times New Roman" panose="02020603050405020304" pitchFamily="18" charset="0"/>
                        </a:rPr>
                        <a:t>chết</a:t>
                      </a:r>
                      <a:r>
                        <a:rPr lang="en-US" sz="1800" b="1" i="0" dirty="0">
                          <a:solidFill>
                            <a:srgbClr val="0066FF"/>
                          </a:solidFill>
                          <a:effectLst/>
                          <a:latin typeface="Times New Roman" panose="02020603050405020304" pitchFamily="18" charset="0"/>
                          <a:ea typeface="Times New Roman" panose="02020603050405020304" pitchFamily="18" charset="0"/>
                        </a:rPr>
                        <a:t> </a:t>
                      </a:r>
                      <a:r>
                        <a:rPr lang="en-US" sz="1800" b="1" i="0" dirty="0" err="1">
                          <a:solidFill>
                            <a:srgbClr val="0066FF"/>
                          </a:solidFill>
                          <a:effectLst/>
                          <a:latin typeface="Times New Roman" panose="02020603050405020304" pitchFamily="18" charset="0"/>
                          <a:ea typeface="Times New Roman" panose="02020603050405020304" pitchFamily="18" charset="0"/>
                        </a:rPr>
                        <a:t>đuối</a:t>
                      </a:r>
                      <a:r>
                        <a:rPr lang="en-US" sz="1800" b="1" i="0" dirty="0">
                          <a:solidFill>
                            <a:srgbClr val="0066FF"/>
                          </a:solidFill>
                          <a:effectLst/>
                          <a:latin typeface="Times New Roman" panose="02020603050405020304" pitchFamily="18" charset="0"/>
                          <a:ea typeface="Times New Roman" panose="02020603050405020304" pitchFamily="18" charset="0"/>
                        </a:rPr>
                        <a:t> </a:t>
                      </a:r>
                      <a:r>
                        <a:rPr lang="en-US" sz="1800" b="1" i="0" dirty="0" err="1">
                          <a:solidFill>
                            <a:srgbClr val="0066FF"/>
                          </a:solidFill>
                          <a:effectLst/>
                          <a:latin typeface="Times New Roman" panose="02020603050405020304" pitchFamily="18" charset="0"/>
                          <a:ea typeface="Times New Roman" panose="02020603050405020304" pitchFamily="18" charset="0"/>
                        </a:rPr>
                        <a:t>mất</a:t>
                      </a:r>
                      <a:r>
                        <a:rPr lang="en-US" sz="1800" b="1" i="0" dirty="0">
                          <a:solidFill>
                            <a:srgbClr val="0066FF"/>
                          </a:solidFill>
                          <a:effectLst/>
                          <a:latin typeface="Times New Roman" panose="02020603050405020304" pitchFamily="18" charset="0"/>
                          <a:ea typeface="Times New Roman" panose="02020603050405020304" pitchFamily="18" charset="0"/>
                        </a:rPr>
                        <a:t>; </a:t>
                      </a:r>
                      <a:r>
                        <a:rPr lang="en-US" sz="1800" b="1" i="0" dirty="0" err="1">
                          <a:solidFill>
                            <a:srgbClr val="0066FF"/>
                          </a:solidFill>
                          <a:effectLst/>
                          <a:latin typeface="Times New Roman" panose="02020603050405020304" pitchFamily="18" charset="0"/>
                          <a:ea typeface="Times New Roman" panose="02020603050405020304" pitchFamily="18" charset="0"/>
                        </a:rPr>
                        <a:t>Thế</a:t>
                      </a:r>
                      <a:r>
                        <a:rPr lang="en-US" sz="1800" b="1" i="0" dirty="0">
                          <a:solidFill>
                            <a:srgbClr val="0066FF"/>
                          </a:solidFill>
                          <a:effectLst/>
                          <a:latin typeface="Times New Roman" panose="02020603050405020304" pitchFamily="18" charset="0"/>
                          <a:ea typeface="Times New Roman" panose="02020603050405020304" pitchFamily="18" charset="0"/>
                        </a:rPr>
                        <a:t> </a:t>
                      </a:r>
                      <a:r>
                        <a:rPr lang="en-US" sz="1800" b="1" i="0" dirty="0" err="1">
                          <a:solidFill>
                            <a:srgbClr val="0066FF"/>
                          </a:solidFill>
                          <a:effectLst/>
                          <a:latin typeface="Times New Roman" panose="02020603050405020304" pitchFamily="18" charset="0"/>
                          <a:ea typeface="Times New Roman" panose="02020603050405020304" pitchFamily="18" charset="0"/>
                        </a:rPr>
                        <a:t>anh</a:t>
                      </a:r>
                      <a:r>
                        <a:rPr lang="en-US" sz="1800" b="1" i="0" dirty="0">
                          <a:solidFill>
                            <a:srgbClr val="0066FF"/>
                          </a:solidFill>
                          <a:effectLst/>
                          <a:latin typeface="Times New Roman" panose="02020603050405020304" pitchFamily="18" charset="0"/>
                          <a:ea typeface="Times New Roman" panose="02020603050405020304" pitchFamily="18" charset="0"/>
                        </a:rPr>
                        <a:t> </a:t>
                      </a:r>
                      <a:r>
                        <a:rPr lang="en-US" sz="1800" b="1" i="0" dirty="0" err="1">
                          <a:solidFill>
                            <a:srgbClr val="0066FF"/>
                          </a:solidFill>
                          <a:effectLst/>
                          <a:latin typeface="Times New Roman" panose="02020603050405020304" pitchFamily="18" charset="0"/>
                          <a:ea typeface="Times New Roman" panose="02020603050405020304" pitchFamily="18" charset="0"/>
                        </a:rPr>
                        <a:t>bảo</a:t>
                      </a:r>
                      <a:r>
                        <a:rPr lang="en-US" sz="1800" b="1" i="0" dirty="0">
                          <a:solidFill>
                            <a:srgbClr val="0066FF"/>
                          </a:solidFill>
                          <a:effectLst/>
                          <a:latin typeface="Times New Roman" panose="02020603050405020304" pitchFamily="18" charset="0"/>
                          <a:ea typeface="Times New Roman" panose="02020603050405020304" pitchFamily="18" charset="0"/>
                        </a:rPr>
                        <a:t> </a:t>
                      </a:r>
                      <a:r>
                        <a:rPr lang="en-US" sz="1800" b="1" i="0" dirty="0" err="1">
                          <a:solidFill>
                            <a:srgbClr val="0066FF"/>
                          </a:solidFill>
                          <a:effectLst/>
                          <a:latin typeface="Times New Roman" panose="02020603050405020304" pitchFamily="18" charset="0"/>
                          <a:ea typeface="Times New Roman" panose="02020603050405020304" pitchFamily="18" charset="0"/>
                        </a:rPr>
                        <a:t>nó</a:t>
                      </a:r>
                      <a:r>
                        <a:rPr lang="en-US" sz="1800" b="1" i="0" dirty="0">
                          <a:solidFill>
                            <a:srgbClr val="0066FF"/>
                          </a:solidFill>
                          <a:effectLst/>
                          <a:latin typeface="Times New Roman" panose="02020603050405020304" pitchFamily="18" charset="0"/>
                          <a:ea typeface="Times New Roman" panose="02020603050405020304" pitchFamily="18" charset="0"/>
                        </a:rPr>
                        <a:t> </a:t>
                      </a:r>
                      <a:r>
                        <a:rPr lang="en-US" sz="1800" b="1" i="0" dirty="0" err="1">
                          <a:solidFill>
                            <a:srgbClr val="0066FF"/>
                          </a:solidFill>
                          <a:effectLst/>
                          <a:latin typeface="Times New Roman" panose="02020603050405020304" pitchFamily="18" charset="0"/>
                          <a:ea typeface="Times New Roman" panose="02020603050405020304" pitchFamily="18" charset="0"/>
                        </a:rPr>
                        <a:t>có</a:t>
                      </a:r>
                      <a:r>
                        <a:rPr lang="en-US" sz="1800" b="1" i="0" dirty="0">
                          <a:solidFill>
                            <a:srgbClr val="0066FF"/>
                          </a:solidFill>
                          <a:effectLst/>
                          <a:latin typeface="Times New Roman" panose="02020603050405020304" pitchFamily="18" charset="0"/>
                          <a:ea typeface="Times New Roman" panose="02020603050405020304" pitchFamily="18" charset="0"/>
                        </a:rPr>
                        <a:t> </a:t>
                      </a:r>
                      <a:r>
                        <a:rPr lang="en-US" sz="1800" b="1" i="0" dirty="0" err="1">
                          <a:solidFill>
                            <a:srgbClr val="0066FF"/>
                          </a:solidFill>
                          <a:effectLst/>
                          <a:latin typeface="Times New Roman" panose="02020603050405020304" pitchFamily="18" charset="0"/>
                          <a:ea typeface="Times New Roman" panose="02020603050405020304" pitchFamily="18" charset="0"/>
                        </a:rPr>
                        <a:t>bơi</a:t>
                      </a:r>
                      <a:r>
                        <a:rPr lang="en-US" sz="1800" b="1" i="0" dirty="0">
                          <a:solidFill>
                            <a:srgbClr val="0066FF"/>
                          </a:solidFill>
                          <a:effectLst/>
                          <a:latin typeface="Times New Roman" panose="02020603050405020304" pitchFamily="18" charset="0"/>
                          <a:ea typeface="Times New Roman" panose="02020603050405020304" pitchFamily="18" charset="0"/>
                        </a:rPr>
                        <a:t> </a:t>
                      </a:r>
                      <a:r>
                        <a:rPr lang="en-US" sz="1800" b="1" i="0" dirty="0" err="1">
                          <a:solidFill>
                            <a:srgbClr val="0066FF"/>
                          </a:solidFill>
                          <a:effectLst/>
                          <a:latin typeface="Times New Roman" panose="02020603050405020304" pitchFamily="18" charset="0"/>
                          <a:ea typeface="Times New Roman" panose="02020603050405020304" pitchFamily="18" charset="0"/>
                        </a:rPr>
                        <a:t>được</a:t>
                      </a:r>
                      <a:r>
                        <a:rPr lang="en-US" sz="1800" b="1" i="0" dirty="0">
                          <a:solidFill>
                            <a:srgbClr val="0066FF"/>
                          </a:solidFill>
                          <a:effectLst/>
                          <a:latin typeface="Times New Roman" panose="02020603050405020304" pitchFamily="18" charset="0"/>
                          <a:ea typeface="Times New Roman" panose="02020603050405020304" pitchFamily="18" charset="0"/>
                        </a:rPr>
                        <a:t> </a:t>
                      </a:r>
                      <a:r>
                        <a:rPr lang="en-US" sz="1800" b="1" i="0" dirty="0" err="1">
                          <a:solidFill>
                            <a:srgbClr val="0066FF"/>
                          </a:solidFill>
                          <a:effectLst/>
                          <a:latin typeface="Times New Roman" panose="02020603050405020304" pitchFamily="18" charset="0"/>
                          <a:ea typeface="Times New Roman" panose="02020603050405020304" pitchFamily="18" charset="0"/>
                        </a:rPr>
                        <a:t>không</a:t>
                      </a:r>
                      <a:r>
                        <a:rPr lang="en-US" sz="1800" b="1" i="0" dirty="0">
                          <a:solidFill>
                            <a:srgbClr val="0066FF"/>
                          </a:solidFill>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pPr>
                      <a:r>
                        <a:rPr lang="en-US" sz="1800" b="1" i="0" dirty="0" err="1">
                          <a:solidFill>
                            <a:srgbClr val="0000CC"/>
                          </a:solidFill>
                          <a:effectLst/>
                          <a:latin typeface="Times New Roman" panose="02020603050405020304" pitchFamily="18" charset="0"/>
                          <a:ea typeface="Times New Roman" panose="02020603050405020304" pitchFamily="18" charset="0"/>
                        </a:rPr>
                        <a:t>Có</a:t>
                      </a:r>
                      <a:r>
                        <a:rPr lang="en-US" sz="1800" b="1" i="0" dirty="0">
                          <a:solidFill>
                            <a:srgbClr val="0000CC"/>
                          </a:solidFill>
                          <a:effectLst/>
                          <a:latin typeface="Times New Roman" panose="02020603050405020304" pitchFamily="18" charset="0"/>
                          <a:ea typeface="Times New Roman" panose="02020603050405020304" pitchFamily="18" charset="0"/>
                        </a:rPr>
                        <a:t> </a:t>
                      </a:r>
                      <a:r>
                        <a:rPr lang="en-US" sz="1800" b="1" i="0" dirty="0" err="1">
                          <a:solidFill>
                            <a:srgbClr val="0000CC"/>
                          </a:solidFill>
                          <a:effectLst/>
                          <a:latin typeface="Times New Roman" panose="02020603050405020304" pitchFamily="18" charset="0"/>
                          <a:ea typeface="Times New Roman" panose="02020603050405020304" pitchFamily="18" charset="0"/>
                        </a:rPr>
                        <a:t>lẽ</a:t>
                      </a:r>
                      <a:r>
                        <a:rPr lang="en-US" sz="1800" b="1" i="0" dirty="0">
                          <a:solidFill>
                            <a:srgbClr val="0000CC"/>
                          </a:solidFill>
                          <a:effectLst/>
                          <a:latin typeface="Times New Roman" panose="02020603050405020304" pitchFamily="18" charset="0"/>
                          <a:ea typeface="Times New Roman" panose="02020603050405020304" pitchFamily="18" charset="0"/>
                        </a:rPr>
                        <a:t> </a:t>
                      </a:r>
                      <a:r>
                        <a:rPr lang="en-US" sz="1800" b="1" i="0" dirty="0" err="1">
                          <a:solidFill>
                            <a:srgbClr val="0000CC"/>
                          </a:solidFill>
                          <a:effectLst/>
                          <a:latin typeface="Times New Roman" panose="02020603050405020304" pitchFamily="18" charset="0"/>
                          <a:ea typeface="Times New Roman" panose="02020603050405020304" pitchFamily="18" charset="0"/>
                        </a:rPr>
                        <a:t>sắp</a:t>
                      </a:r>
                      <a:r>
                        <a:rPr lang="en-US" sz="1800" b="1" i="0" dirty="0">
                          <a:solidFill>
                            <a:srgbClr val="0000CC"/>
                          </a:solidFill>
                          <a:effectLst/>
                          <a:latin typeface="Times New Roman" panose="02020603050405020304" pitchFamily="18" charset="0"/>
                          <a:ea typeface="Times New Roman" panose="02020603050405020304" pitchFamily="18" charset="0"/>
                        </a:rPr>
                        <a:t> </a:t>
                      </a:r>
                      <a:r>
                        <a:rPr lang="en-US" sz="1800" b="1" i="0" dirty="0" err="1">
                          <a:solidFill>
                            <a:srgbClr val="0000CC"/>
                          </a:solidFill>
                          <a:effectLst/>
                          <a:latin typeface="Times New Roman" panose="02020603050405020304" pitchFamily="18" charset="0"/>
                          <a:ea typeface="Times New Roman" panose="02020603050405020304" pitchFamily="18" charset="0"/>
                        </a:rPr>
                        <a:t>ngập</a:t>
                      </a:r>
                      <a:r>
                        <a:rPr lang="en-US" sz="1800" b="1" i="0" dirty="0">
                          <a:solidFill>
                            <a:srgbClr val="0000CC"/>
                          </a:solidFill>
                          <a:effectLst/>
                          <a:latin typeface="Times New Roman" panose="02020603050405020304" pitchFamily="18" charset="0"/>
                          <a:ea typeface="Times New Roman" panose="02020603050405020304" pitchFamily="18" charset="0"/>
                        </a:rPr>
                        <a:t> </a:t>
                      </a:r>
                      <a:r>
                        <a:rPr lang="en-US" sz="1800" b="1" i="0" dirty="0" err="1">
                          <a:solidFill>
                            <a:srgbClr val="0000CC"/>
                          </a:solidFill>
                          <a:effectLst/>
                          <a:latin typeface="Times New Roman" panose="02020603050405020304" pitchFamily="18" charset="0"/>
                          <a:ea typeface="Times New Roman" panose="02020603050405020304" pitchFamily="18" charset="0"/>
                        </a:rPr>
                        <a:t>bãi</a:t>
                      </a:r>
                      <a:r>
                        <a:rPr lang="en-US" sz="1800" b="1" i="0" dirty="0">
                          <a:solidFill>
                            <a:srgbClr val="0000CC"/>
                          </a:solidFill>
                          <a:effectLst/>
                          <a:latin typeface="Times New Roman" panose="02020603050405020304" pitchFamily="18" charset="0"/>
                          <a:ea typeface="Times New Roman" panose="02020603050405020304" pitchFamily="18" charset="0"/>
                        </a:rPr>
                        <a:t> </a:t>
                      </a:r>
                      <a:r>
                        <a:rPr lang="en-US" sz="1800" b="1" i="0" dirty="0" err="1">
                          <a:solidFill>
                            <a:srgbClr val="0000CC"/>
                          </a:solidFill>
                          <a:effectLst/>
                          <a:latin typeface="Times New Roman" panose="02020603050405020304" pitchFamily="18" charset="0"/>
                          <a:ea typeface="Times New Roman" panose="02020603050405020304" pitchFamily="18" charset="0"/>
                        </a:rPr>
                        <a:t>cát</a:t>
                      </a:r>
                      <a:r>
                        <a:rPr lang="en-US" sz="1800" b="1" i="0" dirty="0">
                          <a:solidFill>
                            <a:srgbClr val="0000CC"/>
                          </a:solidFill>
                          <a:effectLst/>
                          <a:latin typeface="Times New Roman" panose="02020603050405020304" pitchFamily="18" charset="0"/>
                          <a:ea typeface="Times New Roman" panose="02020603050405020304" pitchFamily="18" charset="0"/>
                        </a:rPr>
                        <a:t> </a:t>
                      </a:r>
                      <a:r>
                        <a:rPr lang="en-US" sz="1800" b="1" i="0" dirty="0" err="1">
                          <a:solidFill>
                            <a:srgbClr val="0000CC"/>
                          </a:solidFill>
                          <a:effectLst/>
                          <a:latin typeface="Times New Roman" panose="02020603050405020304" pitchFamily="18" charset="0"/>
                          <a:ea typeface="Times New Roman" panose="02020603050405020304" pitchFamily="18" charset="0"/>
                        </a:rPr>
                        <a:t>rồi</a:t>
                      </a:r>
                      <a:r>
                        <a:rPr lang="en-US" sz="1800" b="1" i="0" dirty="0">
                          <a:solidFill>
                            <a:srgbClr val="0000CC"/>
                          </a:solidFill>
                          <a:effectLst/>
                          <a:latin typeface="Times New Roman" panose="02020603050405020304" pitchFamily="18" charset="0"/>
                          <a:ea typeface="Times New Roman" panose="02020603050405020304" pitchFamily="18" charset="0"/>
                        </a:rPr>
                        <a:t>; </a:t>
                      </a:r>
                      <a:r>
                        <a:rPr lang="en-US" sz="1800" b="1" i="0" dirty="0" err="1">
                          <a:solidFill>
                            <a:srgbClr val="0000CC"/>
                          </a:solidFill>
                          <a:effectLst/>
                          <a:latin typeface="Times New Roman" panose="02020603050405020304" pitchFamily="18" charset="0"/>
                          <a:ea typeface="Times New Roman" panose="02020603050405020304" pitchFamily="18" charset="0"/>
                        </a:rPr>
                        <a:t>chim</a:t>
                      </a:r>
                      <a:r>
                        <a:rPr lang="en-US" sz="1800" b="1" i="0" dirty="0">
                          <a:solidFill>
                            <a:srgbClr val="0000CC"/>
                          </a:solidFill>
                          <a:effectLst/>
                          <a:latin typeface="Times New Roman" panose="02020603050405020304" pitchFamily="18" charset="0"/>
                          <a:ea typeface="Times New Roman" panose="02020603050405020304" pitchFamily="18" charset="0"/>
                        </a:rPr>
                        <a:t> </a:t>
                      </a:r>
                      <a:r>
                        <a:rPr lang="en-US" sz="1800" b="1" i="0" dirty="0" err="1">
                          <a:solidFill>
                            <a:srgbClr val="0000CC"/>
                          </a:solidFill>
                          <a:effectLst/>
                          <a:latin typeface="Times New Roman" panose="02020603050405020304" pitchFamily="18" charset="0"/>
                          <a:ea typeface="Times New Roman" panose="02020603050405020304" pitchFamily="18" charset="0"/>
                        </a:rPr>
                        <a:t>thì</a:t>
                      </a:r>
                      <a:r>
                        <a:rPr lang="en-US" sz="1800" b="1" i="0" dirty="0">
                          <a:solidFill>
                            <a:srgbClr val="0000CC"/>
                          </a:solidFill>
                          <a:effectLst/>
                          <a:latin typeface="Times New Roman" panose="02020603050405020304" pitchFamily="18" charset="0"/>
                          <a:ea typeface="Times New Roman" panose="02020603050405020304" pitchFamily="18" charset="0"/>
                        </a:rPr>
                        <a:t> </a:t>
                      </a:r>
                      <a:r>
                        <a:rPr lang="en-US" sz="1800" b="1" i="0" dirty="0" err="1">
                          <a:solidFill>
                            <a:srgbClr val="0000CC"/>
                          </a:solidFill>
                          <a:effectLst/>
                          <a:latin typeface="Times New Roman" panose="02020603050405020304" pitchFamily="18" charset="0"/>
                          <a:ea typeface="Times New Roman" panose="02020603050405020304" pitchFamily="18" charset="0"/>
                        </a:rPr>
                        <a:t>bơi</a:t>
                      </a:r>
                      <a:r>
                        <a:rPr lang="en-US" sz="1800" b="1" i="0" dirty="0">
                          <a:solidFill>
                            <a:srgbClr val="0000CC"/>
                          </a:solidFill>
                          <a:effectLst/>
                          <a:latin typeface="Times New Roman" panose="02020603050405020304" pitchFamily="18" charset="0"/>
                          <a:ea typeface="Times New Roman" panose="02020603050405020304" pitchFamily="18" charset="0"/>
                        </a:rPr>
                        <a:t> </a:t>
                      </a:r>
                      <a:r>
                        <a:rPr lang="en-US" sz="1800" b="1" i="0" dirty="0" err="1">
                          <a:solidFill>
                            <a:srgbClr val="0000CC"/>
                          </a:solidFill>
                          <a:effectLst/>
                          <a:latin typeface="Times New Roman" panose="02020603050405020304" pitchFamily="18" charset="0"/>
                          <a:ea typeface="Times New Roman" panose="02020603050405020304" pitchFamily="18" charset="0"/>
                        </a:rPr>
                        <a:t>làm</a:t>
                      </a:r>
                      <a:r>
                        <a:rPr lang="en-US" sz="1800" b="1" i="0" dirty="0">
                          <a:solidFill>
                            <a:srgbClr val="0000CC"/>
                          </a:solidFill>
                          <a:effectLst/>
                          <a:latin typeface="Times New Roman" panose="02020603050405020304" pitchFamily="18" charset="0"/>
                          <a:ea typeface="Times New Roman" panose="02020603050405020304" pitchFamily="18" charset="0"/>
                        </a:rPr>
                        <a:t> </a:t>
                      </a:r>
                      <a:r>
                        <a:rPr lang="en-US" sz="1800" b="1" i="0" dirty="0" err="1">
                          <a:solidFill>
                            <a:srgbClr val="0000CC"/>
                          </a:solidFill>
                          <a:effectLst/>
                          <a:latin typeface="Times New Roman" panose="02020603050405020304" pitchFamily="18" charset="0"/>
                          <a:ea typeface="Times New Roman" panose="02020603050405020304" pitchFamily="18" charset="0"/>
                        </a:rPr>
                        <a:t>sao</a:t>
                      </a:r>
                      <a:r>
                        <a:rPr lang="en-US" sz="1800" b="1" i="0" dirty="0">
                          <a:solidFill>
                            <a:srgbClr val="0000CC"/>
                          </a:solidFill>
                          <a:effectLst/>
                          <a:latin typeface="Times New Roman" panose="02020603050405020304" pitchFamily="18" charset="0"/>
                          <a:ea typeface="Times New Roman" panose="02020603050405020304" pitchFamily="18" charset="0"/>
                        </a:rPr>
                        <a:t> </a:t>
                      </a:r>
                      <a:r>
                        <a:rPr lang="en-US" sz="1800" b="1" i="0" dirty="0" err="1">
                          <a:solidFill>
                            <a:srgbClr val="0000CC"/>
                          </a:solidFill>
                          <a:effectLst/>
                          <a:latin typeface="Times New Roman" panose="02020603050405020304" pitchFamily="18" charset="0"/>
                          <a:ea typeface="Times New Roman" panose="02020603050405020304" pitchFamily="18" charset="0"/>
                        </a:rPr>
                        <a:t>được</a:t>
                      </a:r>
                      <a:r>
                        <a:rPr lang="en-US" sz="1800" b="1" i="0" dirty="0">
                          <a:solidFill>
                            <a:srgbClr val="0000CC"/>
                          </a:solidFill>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96326">
                <a:tc>
                  <a:txBody>
                    <a:bodyPr/>
                    <a:lstStyle/>
                    <a:p>
                      <a:pPr marL="0" marR="0">
                        <a:lnSpc>
                          <a:spcPct val="115000"/>
                        </a:lnSpc>
                        <a:spcBef>
                          <a:spcPts val="0"/>
                        </a:spcBef>
                        <a:spcAft>
                          <a:spcPts val="0"/>
                        </a:spcAft>
                        <a:tabLst>
                          <a:tab pos="1386840" algn="l"/>
                        </a:tabLst>
                      </a:pPr>
                      <a:r>
                        <a:rPr lang="en-US" sz="1800" dirty="0" err="1">
                          <a:solidFill>
                            <a:schemeClr val="tx1"/>
                          </a:solidFill>
                          <a:effectLst/>
                          <a:latin typeface="Times New Roman" panose="02020603050405020304" pitchFamily="18" charset="0"/>
                          <a:cs typeface="Times New Roman" panose="02020603050405020304" pitchFamily="18" charset="0"/>
                        </a:rPr>
                        <a:t>Phần</a:t>
                      </a:r>
                      <a:r>
                        <a:rPr lang="en-US" sz="1800" dirty="0">
                          <a:solidFill>
                            <a:schemeClr val="tx1"/>
                          </a:solidFill>
                          <a:effectLst/>
                          <a:latin typeface="Times New Roman" panose="02020603050405020304" pitchFamily="18" charset="0"/>
                          <a:cs typeface="Times New Roman" panose="02020603050405020304" pitchFamily="18" charset="0"/>
                        </a:rPr>
                        <a:t> 2: </a:t>
                      </a:r>
                      <a:r>
                        <a:rPr lang="en-US" sz="1800" dirty="0" err="1">
                          <a:solidFill>
                            <a:schemeClr val="tx1"/>
                          </a:solidFill>
                          <a:effectLst/>
                          <a:latin typeface="Times New Roman" panose="02020603050405020304" pitchFamily="18" charset="0"/>
                          <a:cs typeface="Times New Roman" panose="02020603050405020304" pitchFamily="18" charset="0"/>
                        </a:rPr>
                        <a:t>Lên</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kế</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hoạch</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giải</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cứu</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bầy</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chìa</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vôi</a:t>
                      </a:r>
                      <a:r>
                        <a:rPr lang="en-US" sz="1800" dirty="0">
                          <a:solidFill>
                            <a:schemeClr val="tx1"/>
                          </a:solidFill>
                          <a:effectLst/>
                          <a:latin typeface="Times New Roman" panose="02020603050405020304" pitchFamily="18" charset="0"/>
                          <a:cs typeface="Times New Roman" panose="02020603050405020304" pitchFamily="18" charset="0"/>
                        </a:rPr>
                        <a:t>.</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15000"/>
                        </a:lnSpc>
                        <a:spcBef>
                          <a:spcPts val="0"/>
                        </a:spcBef>
                        <a:spcAft>
                          <a:spcPts val="0"/>
                        </a:spcAft>
                        <a:buClrTx/>
                        <a:buSzTx/>
                        <a:buFontTx/>
                        <a:buNone/>
                        <a:defRPr/>
                      </a:pP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chìm</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chim</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ngập</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ạ;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ạ.</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algn="just">
                        <a:lnSpc>
                          <a:spcPct val="115000"/>
                        </a:lnSpc>
                      </a:pPr>
                      <a:endParaRPr lang="en-US" sz="1800" b="1"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96326">
                <a:tc>
                  <a:txBody>
                    <a:bodyPr/>
                    <a:lstStyle/>
                    <a:p>
                      <a:pPr marL="0" marR="0">
                        <a:lnSpc>
                          <a:spcPct val="115000"/>
                        </a:lnSpc>
                        <a:spcBef>
                          <a:spcPts val="0"/>
                        </a:spcBef>
                        <a:spcAft>
                          <a:spcPts val="0"/>
                        </a:spcAft>
                        <a:tabLst>
                          <a:tab pos="1386840" algn="l"/>
                        </a:tabLst>
                      </a:pPr>
                      <a:r>
                        <a:rPr lang="en-US" sz="1800" dirty="0" err="1">
                          <a:solidFill>
                            <a:schemeClr val="tx1"/>
                          </a:solidFill>
                          <a:effectLst/>
                          <a:latin typeface="Times New Roman" panose="02020603050405020304" pitchFamily="18" charset="0"/>
                          <a:cs typeface="Times New Roman" panose="02020603050405020304" pitchFamily="18" charset="0"/>
                        </a:rPr>
                        <a:t>Phần</a:t>
                      </a:r>
                      <a:r>
                        <a:rPr lang="en-US" sz="1800" dirty="0">
                          <a:solidFill>
                            <a:schemeClr val="tx1"/>
                          </a:solidFill>
                          <a:effectLst/>
                          <a:latin typeface="Times New Roman" panose="02020603050405020304" pitchFamily="18" charset="0"/>
                          <a:cs typeface="Times New Roman" panose="02020603050405020304" pitchFamily="18" charset="0"/>
                        </a:rPr>
                        <a:t> 3: </a:t>
                      </a:r>
                      <a:r>
                        <a:rPr lang="en-US" sz="1800" dirty="0" err="1">
                          <a:solidFill>
                            <a:schemeClr val="tx1"/>
                          </a:solidFill>
                          <a:effectLst/>
                          <a:latin typeface="Times New Roman" panose="02020603050405020304" pitchFamily="18" charset="0"/>
                          <a:cs typeface="Times New Roman" panose="02020603050405020304" pitchFamily="18" charset="0"/>
                        </a:rPr>
                        <a:t>Hành</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động</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dũng</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cảm</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của</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hai</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anh</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em</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Mên</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và</a:t>
                      </a:r>
                      <a:r>
                        <a:rPr lang="en-US" sz="1800" dirty="0">
                          <a:solidFill>
                            <a:schemeClr val="tx1"/>
                          </a:solidFill>
                          <a:effectLst/>
                          <a:latin typeface="Times New Roman" panose="02020603050405020304" pitchFamily="18" charset="0"/>
                          <a:cs typeface="Times New Roman" panose="02020603050405020304" pitchFamily="18" charset="0"/>
                        </a:rPr>
                        <a:t> Mon.</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15000"/>
                        </a:lnSpc>
                        <a:spcBef>
                          <a:spcPts val="0"/>
                        </a:spcBef>
                        <a:spcAft>
                          <a:spcPts val="0"/>
                        </a:spcAft>
                        <a:buClrTx/>
                        <a:buSzTx/>
                        <a:buFontTx/>
                        <a:buNone/>
                        <a:defRPr/>
                      </a:pPr>
                      <a:r>
                        <a:rPr lang="en-US" sz="1800" b="1" i="0" dirty="0" err="1">
                          <a:solidFill>
                            <a:srgbClr val="009900"/>
                          </a:solidFill>
                          <a:effectLst/>
                          <a:latin typeface="Times New Roman" panose="02020603050405020304" pitchFamily="18" charset="0"/>
                          <a:ea typeface="Times New Roman" panose="02020603050405020304" pitchFamily="18" charset="0"/>
                        </a:rPr>
                        <a:t>không</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nhúc</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nhích</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mặt</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tái</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nhợt</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hửng</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lên</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ánh</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ngày</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nhận</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ra</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mình</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đã</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khóc</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từ</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lúc</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nào</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nhìn</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nhau</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bật</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cười</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ngượng</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nghịu</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chạy</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về</a:t>
                      </a:r>
                      <a:r>
                        <a:rPr lang="en-US" sz="1800" b="1" i="0" dirty="0">
                          <a:solidFill>
                            <a:srgbClr val="009900"/>
                          </a:solidFill>
                          <a:effectLst/>
                          <a:latin typeface="Times New Roman" panose="02020603050405020304" pitchFamily="18" charset="0"/>
                          <a:ea typeface="Times New Roman" panose="02020603050405020304" pitchFamily="18" charset="0"/>
                        </a:rPr>
                        <a:t> </a:t>
                      </a:r>
                      <a:r>
                        <a:rPr lang="en-US" sz="1800" b="1" i="0" dirty="0" err="1">
                          <a:solidFill>
                            <a:srgbClr val="009900"/>
                          </a:solidFill>
                          <a:effectLst/>
                          <a:latin typeface="Times New Roman" panose="02020603050405020304" pitchFamily="18" charset="0"/>
                          <a:ea typeface="Times New Roman" panose="02020603050405020304" pitchFamily="18" charset="0"/>
                        </a:rPr>
                        <a:t>nhà</a:t>
                      </a:r>
                      <a:r>
                        <a:rPr lang="en-US" sz="1800" b="1" i="0" dirty="0">
                          <a:solidFill>
                            <a:srgbClr val="009900"/>
                          </a:solidFill>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15000"/>
                        </a:lnSpc>
                        <a:spcBef>
                          <a:spcPts val="0"/>
                        </a:spcBef>
                        <a:spcAft>
                          <a:spcPts val="0"/>
                        </a:spcAft>
                        <a:buClrTx/>
                        <a:buSzTx/>
                        <a:buFontTx/>
                        <a:buNone/>
                        <a:defRPr/>
                      </a:pPr>
                      <a:r>
                        <a:rPr lang="en-US" sz="1800" b="1" i="1" dirty="0" err="1">
                          <a:solidFill>
                            <a:srgbClr val="009900"/>
                          </a:solidFill>
                          <a:effectLst/>
                          <a:latin typeface="Times New Roman" panose="02020603050405020304" pitchFamily="18" charset="0"/>
                          <a:ea typeface="Times New Roman" panose="02020603050405020304" pitchFamily="18" charset="0"/>
                        </a:rPr>
                        <a:t>Chứ</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còn</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sao</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Lúc</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này</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giọng</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thằng</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Mên</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tỏ</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vẻ</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rất</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người</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lớn</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Nào</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xuống</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đò</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được</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rồi</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đấy</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Phải</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kéo</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về</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bến</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chứ</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không</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thì</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chết</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Bây</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giờ</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tao</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kéo</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mày</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đẩy</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Thằng</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Mên</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quấn</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cái</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dây</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buộc</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vào</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người</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nó</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và</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gò</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lưng</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kéo</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không</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nhúc</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nhích</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mặt</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tái</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nhợt</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hửng</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lên</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ánh</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ngày</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nhận</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ra</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mình</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đã</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khóc</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từ</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lúc</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nào</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nhìn</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nhau</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bật</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cười</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ngượng</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nghịu</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chạy</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về</a:t>
                      </a:r>
                      <a:r>
                        <a:rPr lang="en-US" sz="1800" b="1" i="1" dirty="0">
                          <a:solidFill>
                            <a:srgbClr val="009900"/>
                          </a:solidFill>
                          <a:effectLst/>
                          <a:latin typeface="Times New Roman" panose="02020603050405020304" pitchFamily="18" charset="0"/>
                          <a:ea typeface="Times New Roman" panose="02020603050405020304" pitchFamily="18" charset="0"/>
                        </a:rPr>
                        <a:t> </a:t>
                      </a:r>
                      <a:r>
                        <a:rPr lang="en-US" sz="1800" b="1" i="1" dirty="0" err="1">
                          <a:solidFill>
                            <a:srgbClr val="009900"/>
                          </a:solidFill>
                          <a:effectLst/>
                          <a:latin typeface="Times New Roman" panose="02020603050405020304" pitchFamily="18" charset="0"/>
                          <a:ea typeface="Times New Roman" panose="02020603050405020304" pitchFamily="18" charset="0"/>
                        </a:rPr>
                        <a:t>nhà</a:t>
                      </a:r>
                      <a:r>
                        <a:rPr lang="en-US" sz="1800" b="1" i="1" dirty="0">
                          <a:solidFill>
                            <a:srgbClr val="009900"/>
                          </a:solidFill>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17425">
                <a:tc>
                  <a:txBody>
                    <a:bodyPr/>
                    <a:lstStyle/>
                    <a:p>
                      <a:pPr marL="0" marR="0" indent="0" algn="l" defTabSz="914400" rtl="0" eaLnBrk="1" fontAlgn="auto" latinLnBrk="0" hangingPunct="1">
                        <a:lnSpc>
                          <a:spcPct val="115000"/>
                        </a:lnSpc>
                        <a:spcBef>
                          <a:spcPts val="0"/>
                        </a:spcBef>
                        <a:spcAft>
                          <a:spcPts val="0"/>
                        </a:spcAft>
                        <a:buClrTx/>
                        <a:buSzTx/>
                        <a:buFontTx/>
                        <a:buNone/>
                        <a:tabLst>
                          <a:tab pos="1386840" algn="l"/>
                        </a:tabLst>
                        <a:defRPr/>
                      </a:pPr>
                      <a:r>
                        <a:rPr lang="en-US" sz="1800" b="1" dirty="0" err="1">
                          <a:solidFill>
                            <a:srgbClr val="C00000"/>
                          </a:solidFill>
                          <a:effectLst/>
                          <a:latin typeface="Times New Roman" panose="02020603050405020304" pitchFamily="18" charset="0"/>
                          <a:ea typeface="Times New Roman" panose="02020603050405020304" pitchFamily="18" charset="0"/>
                        </a:rPr>
                        <a:t>Nghệ</a:t>
                      </a:r>
                      <a:r>
                        <a:rPr lang="en-US" sz="1800" b="1" dirty="0">
                          <a:solidFill>
                            <a:srgbClr val="C00000"/>
                          </a:solidFill>
                          <a:effectLst/>
                          <a:latin typeface="Times New Roman" panose="02020603050405020304" pitchFamily="18" charset="0"/>
                          <a:ea typeface="Times New Roman" panose="02020603050405020304" pitchFamily="18" charset="0"/>
                        </a:rPr>
                        <a:t> </a:t>
                      </a:r>
                      <a:r>
                        <a:rPr lang="en-US" sz="1800" b="1" dirty="0" err="1">
                          <a:solidFill>
                            <a:srgbClr val="C00000"/>
                          </a:solidFill>
                          <a:effectLst/>
                          <a:latin typeface="Times New Roman" panose="02020603050405020304" pitchFamily="18" charset="0"/>
                          <a:ea typeface="Times New Roman" panose="02020603050405020304" pitchFamily="18" charset="0"/>
                        </a:rPr>
                        <a:t>thuật</a:t>
                      </a:r>
                      <a:r>
                        <a:rPr lang="en-US" sz="1800" b="1" dirty="0">
                          <a:solidFill>
                            <a:srgbClr val="C00000"/>
                          </a:solidFill>
                          <a:effectLst/>
                          <a:latin typeface="Times New Roman" panose="02020603050405020304" pitchFamily="18" charset="0"/>
                          <a:ea typeface="Times New Roman" panose="02020603050405020304" pitchFamily="18" charset="0"/>
                        </a:rPr>
                        <a:t> </a:t>
                      </a:r>
                      <a:r>
                        <a:rPr lang="en-US" sz="1800" b="1" dirty="0" err="1">
                          <a:solidFill>
                            <a:srgbClr val="C00000"/>
                          </a:solidFill>
                          <a:effectLst/>
                          <a:latin typeface="Times New Roman" panose="02020603050405020304" pitchFamily="18" charset="0"/>
                          <a:ea typeface="Times New Roman" panose="02020603050405020304" pitchFamily="18" charset="0"/>
                        </a:rPr>
                        <a:t>xây</a:t>
                      </a:r>
                      <a:r>
                        <a:rPr lang="en-US" sz="1800" b="1" dirty="0">
                          <a:solidFill>
                            <a:srgbClr val="C00000"/>
                          </a:solidFill>
                          <a:effectLst/>
                          <a:latin typeface="Times New Roman" panose="02020603050405020304" pitchFamily="18" charset="0"/>
                          <a:ea typeface="Times New Roman" panose="02020603050405020304" pitchFamily="18" charset="0"/>
                        </a:rPr>
                        <a:t> </a:t>
                      </a:r>
                      <a:r>
                        <a:rPr lang="en-US" sz="1800" b="1" dirty="0" err="1">
                          <a:solidFill>
                            <a:srgbClr val="C00000"/>
                          </a:solidFill>
                          <a:effectLst/>
                          <a:latin typeface="Times New Roman" panose="02020603050405020304" pitchFamily="18" charset="0"/>
                          <a:ea typeface="Times New Roman" panose="02020603050405020304" pitchFamily="18" charset="0"/>
                        </a:rPr>
                        <a:t>dựng</a:t>
                      </a:r>
                      <a:r>
                        <a:rPr lang="en-US" sz="1800" b="1" dirty="0">
                          <a:solidFill>
                            <a:srgbClr val="C00000"/>
                          </a:solidFill>
                          <a:effectLst/>
                          <a:latin typeface="Times New Roman" panose="02020603050405020304" pitchFamily="18" charset="0"/>
                          <a:ea typeface="Times New Roman" panose="02020603050405020304" pitchFamily="18" charset="0"/>
                        </a:rPr>
                        <a:t> </a:t>
                      </a:r>
                      <a:r>
                        <a:rPr lang="en-US" sz="1800" b="1" dirty="0" err="1">
                          <a:solidFill>
                            <a:srgbClr val="C00000"/>
                          </a:solidFill>
                          <a:effectLst/>
                          <a:latin typeface="Times New Roman" panose="02020603050405020304" pitchFamily="18" charset="0"/>
                          <a:ea typeface="Times New Roman" panose="02020603050405020304" pitchFamily="18" charset="0"/>
                        </a:rPr>
                        <a:t>nhân</a:t>
                      </a:r>
                      <a:r>
                        <a:rPr lang="en-US" sz="1800" b="1" dirty="0">
                          <a:solidFill>
                            <a:srgbClr val="C00000"/>
                          </a:solidFill>
                          <a:effectLst/>
                          <a:latin typeface="Times New Roman" panose="02020603050405020304" pitchFamily="18" charset="0"/>
                          <a:ea typeface="Times New Roman" panose="02020603050405020304" pitchFamily="18" charset="0"/>
                        </a:rPr>
                        <a:t> </a:t>
                      </a:r>
                      <a:r>
                        <a:rPr lang="en-US" sz="1800" b="1" dirty="0" err="1">
                          <a:solidFill>
                            <a:srgbClr val="C00000"/>
                          </a:solidFill>
                          <a:effectLst/>
                          <a:latin typeface="Times New Roman" panose="02020603050405020304" pitchFamily="18" charset="0"/>
                          <a:ea typeface="Times New Roman" panose="02020603050405020304" pitchFamily="18" charset="0"/>
                        </a:rPr>
                        <a:t>vật</a:t>
                      </a:r>
                      <a:endParaRPr lang="en-US" sz="1800" dirty="0">
                        <a:solidFill>
                          <a:srgbClr val="C00000"/>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5"/>
                  </a:ext>
                </a:extLst>
              </a:tr>
              <a:tr h="896326">
                <a:tc>
                  <a:txBody>
                    <a:bodyPr/>
                    <a:lstStyle/>
                    <a:p>
                      <a:pPr marL="0" marR="0" indent="0" algn="l" defTabSz="914400" rtl="0" eaLnBrk="1" fontAlgn="auto" latinLnBrk="0" hangingPunct="1">
                        <a:lnSpc>
                          <a:spcPct val="115000"/>
                        </a:lnSpc>
                        <a:spcBef>
                          <a:spcPts val="0"/>
                        </a:spcBef>
                        <a:spcAft>
                          <a:spcPts val="0"/>
                        </a:spcAft>
                        <a:buClrTx/>
                        <a:buSzTx/>
                        <a:buFontTx/>
                        <a:buNone/>
                        <a:tabLst>
                          <a:tab pos="1386840" algn="l"/>
                        </a:tabLst>
                        <a:defRPr/>
                      </a:pPr>
                      <a:r>
                        <a:rPr lang="en-US" sz="1800" dirty="0" err="1">
                          <a:solidFill>
                            <a:srgbClr val="C00000"/>
                          </a:solidFill>
                          <a:latin typeface="Times New Roman" panose="02020603050405020304" pitchFamily="18" charset="0"/>
                          <a:cs typeface="Times New Roman" panose="02020603050405020304" pitchFamily="18" charset="0"/>
                        </a:rPr>
                        <a:t>Tính</a:t>
                      </a:r>
                      <a:r>
                        <a:rPr lang="en-US" sz="1800" baseline="0" dirty="0">
                          <a:solidFill>
                            <a:srgbClr val="C00000"/>
                          </a:solidFill>
                          <a:latin typeface="Times New Roman" panose="02020603050405020304" pitchFamily="18" charset="0"/>
                          <a:cs typeface="Times New Roman" panose="02020603050405020304" pitchFamily="18" charset="0"/>
                        </a:rPr>
                        <a:t> </a:t>
                      </a:r>
                      <a:r>
                        <a:rPr lang="en-US" sz="1800" baseline="0" dirty="0" err="1">
                          <a:solidFill>
                            <a:srgbClr val="C00000"/>
                          </a:solidFill>
                          <a:latin typeface="Times New Roman" panose="02020603050405020304" pitchFamily="18" charset="0"/>
                          <a:cs typeface="Times New Roman" panose="02020603050405020304" pitchFamily="18" charset="0"/>
                        </a:rPr>
                        <a:t>cách</a:t>
                      </a:r>
                      <a:r>
                        <a:rPr lang="en-US" sz="1800" baseline="0" dirty="0">
                          <a:solidFill>
                            <a:srgbClr val="C00000"/>
                          </a:solidFill>
                          <a:latin typeface="Times New Roman" panose="02020603050405020304" pitchFamily="18" charset="0"/>
                          <a:cs typeface="Times New Roman" panose="02020603050405020304" pitchFamily="18" charset="0"/>
                        </a:rPr>
                        <a:t> </a:t>
                      </a:r>
                      <a:r>
                        <a:rPr lang="en-US" sz="1800" baseline="0" dirty="0" err="1">
                          <a:solidFill>
                            <a:srgbClr val="C00000"/>
                          </a:solidFill>
                          <a:latin typeface="Times New Roman" panose="02020603050405020304" pitchFamily="18" charset="0"/>
                          <a:cs typeface="Times New Roman" panose="02020603050405020304" pitchFamily="18" charset="0"/>
                        </a:rPr>
                        <a:t>nhân</a:t>
                      </a:r>
                      <a:r>
                        <a:rPr lang="en-US" sz="1800" baseline="0" dirty="0">
                          <a:solidFill>
                            <a:srgbClr val="C00000"/>
                          </a:solidFill>
                          <a:latin typeface="Times New Roman" panose="02020603050405020304" pitchFamily="18" charset="0"/>
                          <a:cs typeface="Times New Roman" panose="02020603050405020304" pitchFamily="18" charset="0"/>
                        </a:rPr>
                        <a:t> </a:t>
                      </a:r>
                      <a:r>
                        <a:rPr lang="en-US" sz="1800" baseline="0" dirty="0" err="1">
                          <a:solidFill>
                            <a:srgbClr val="C00000"/>
                          </a:solidFill>
                          <a:latin typeface="Times New Roman" panose="02020603050405020304" pitchFamily="18" charset="0"/>
                          <a:cs typeface="Times New Roman" panose="02020603050405020304" pitchFamily="18" charset="0"/>
                        </a:rPr>
                        <a:t>vật</a:t>
                      </a:r>
                      <a:endParaRPr lang="en-US" sz="1800" dirty="0">
                        <a:solidFill>
                          <a:srgbClr val="C00000"/>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2942376" y="5269117"/>
            <a:ext cx="9249624" cy="369332"/>
          </a:xfrm>
          <a:prstGeom prst="rect">
            <a:avLst/>
          </a:prstGeom>
          <a:noFill/>
        </p:spPr>
        <p:txBody>
          <a:bodyPr wrap="square" rtlCol="0">
            <a:spAutoFit/>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01413027"/>
              </p:ext>
            </p:extLst>
          </p:nvPr>
        </p:nvGraphicFramePr>
        <p:xfrm>
          <a:off x="2325566" y="5151142"/>
          <a:ext cx="9866434" cy="1806145"/>
        </p:xfrm>
        <a:graphic>
          <a:graphicData uri="http://schemas.openxmlformats.org/drawingml/2006/table">
            <a:tbl>
              <a:tblPr firstRow="1" firstCol="1" bandRow="1">
                <a:tableStyleId>{5C22544A-7EE6-4342-B048-85BDC9FD1C3A}</a:tableStyleId>
              </a:tblPr>
              <a:tblGrid>
                <a:gridCol w="4607169">
                  <a:extLst>
                    <a:ext uri="{9D8B030D-6E8A-4147-A177-3AD203B41FA5}">
                      <a16:colId xmlns:a16="http://schemas.microsoft.com/office/drawing/2014/main" val="20000"/>
                    </a:ext>
                  </a:extLst>
                </a:gridCol>
                <a:gridCol w="5259265">
                  <a:extLst>
                    <a:ext uri="{9D8B030D-6E8A-4147-A177-3AD203B41FA5}">
                      <a16:colId xmlns:a16="http://schemas.microsoft.com/office/drawing/2014/main" val="20001"/>
                    </a:ext>
                  </a:extLst>
                </a:gridCol>
              </a:tblGrid>
              <a:tr h="617425">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dirty="0" err="1">
                          <a:solidFill>
                            <a:srgbClr val="660066"/>
                          </a:solidFill>
                          <a:effectLst/>
                          <a:latin typeface="Times New Roman" panose="02020603050405020304" pitchFamily="18" charset="0"/>
                          <a:ea typeface="Times New Roman" panose="02020603050405020304" pitchFamily="18" charset="0"/>
                        </a:rPr>
                        <a:t>Miêu</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tả</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tâm</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lí</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tinh</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tế</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ngôn</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ngữ</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đối</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thoại</a:t>
                      </a:r>
                      <a:r>
                        <a:rPr lang="vi-VN" sz="1800" dirty="0">
                          <a:solidFill>
                            <a:srgbClr val="660066"/>
                          </a:solidFill>
                          <a:effectLst/>
                          <a:latin typeface="Times New Roman" panose="02020603050405020304" pitchFamily="18" charset="0"/>
                          <a:ea typeface="Times New Roman" panose="02020603050405020304" pitchFamily="18" charset="0"/>
                        </a:rPr>
                        <a:t> bình dị</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sinh</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động</a:t>
                      </a:r>
                      <a:r>
                        <a:rPr lang="vi-VN" sz="1800" dirty="0">
                          <a:solidFill>
                            <a:srgbClr val="660066"/>
                          </a:solidFill>
                          <a:effectLst/>
                          <a:latin typeface="Times New Roman" panose="02020603050405020304" pitchFamily="18" charset="0"/>
                          <a:ea typeface="Times New Roman" panose="02020603050405020304" pitchFamily="18" charset="0"/>
                        </a:rPr>
                        <a:t> gần gũi với đời thường</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đặt</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nhân</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vật</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vào</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tình</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huống</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mang</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tính</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thử</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thách</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để</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bộc</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lộ</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tính</a:t>
                      </a:r>
                      <a:r>
                        <a:rPr lang="en-US" sz="1800" dirty="0">
                          <a:solidFill>
                            <a:srgbClr val="660066"/>
                          </a:solidFill>
                          <a:effectLst/>
                          <a:latin typeface="Times New Roman" panose="02020603050405020304" pitchFamily="18" charset="0"/>
                          <a:ea typeface="Times New Roman" panose="02020603050405020304" pitchFamily="18" charset="0"/>
                        </a:rPr>
                        <a:t> </a:t>
                      </a:r>
                      <a:r>
                        <a:rPr lang="en-US" sz="1800" dirty="0" err="1">
                          <a:solidFill>
                            <a:srgbClr val="660066"/>
                          </a:solidFill>
                          <a:effectLst/>
                          <a:latin typeface="Times New Roman" panose="02020603050405020304" pitchFamily="18" charset="0"/>
                          <a:ea typeface="Times New Roman" panose="02020603050405020304" pitchFamily="18" charset="0"/>
                        </a:rPr>
                        <a:t>cách</a:t>
                      </a:r>
                      <a:r>
                        <a:rPr lang="en-US" sz="1800" dirty="0">
                          <a:solidFill>
                            <a:srgbClr val="660066"/>
                          </a:solidFill>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896326">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vi-VN" sz="2000" b="1" i="0" kern="1200" dirty="0">
                          <a:solidFill>
                            <a:srgbClr val="006600"/>
                          </a:solidFill>
                          <a:effectLst/>
                          <a:latin typeface="Times New Roman" panose="02020603050405020304" pitchFamily="18" charset="0"/>
                          <a:ea typeface="+mn-ea"/>
                          <a:cs typeface="Times New Roman" panose="02020603050405020304" pitchFamily="18" charset="0"/>
                        </a:rPr>
                        <a:t>Mon là một nhân vật trong sáng, có sự ngây ngô của trẻ thơ, yêu thương các loài động vật.</a:t>
                      </a:r>
                    </a:p>
                    <a:p>
                      <a:endParaRPr lang="en-US" b="1" dirty="0">
                        <a:solidFill>
                          <a:srgbClr val="0000CC"/>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vi-VN" sz="2000" b="1" dirty="0">
                          <a:solidFill>
                            <a:srgbClr val="0000CC"/>
                          </a:solidFill>
                          <a:latin typeface="Times New Roman" panose="02020603050405020304" pitchFamily="18" charset="0"/>
                          <a:cs typeface="Times New Roman" panose="02020603050405020304" pitchFamily="18" charset="0"/>
                        </a:rPr>
                        <a:t>Mên thể hiện mình là người sống có trách nhiệm, biết suy nghĩ, hành động dứt khoát, bình tĩnh, quan tâm, bảo vệ em, yêu loài vật.</a:t>
                      </a:r>
                      <a:endParaRPr lang="en-US" sz="2000" b="1" dirty="0">
                        <a:solidFill>
                          <a:srgbClr val="0000CC"/>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289" y="75913"/>
            <a:ext cx="8786334" cy="658642"/>
          </a:xfrm>
          <a:prstGeom prst="rect">
            <a:avLst/>
          </a:prstGeom>
        </p:spPr>
        <p:txBody>
          <a:bodyPr wrap="square">
            <a:spAutoFit/>
          </a:bodyPr>
          <a:lstStyle/>
          <a:p>
            <a:pPr>
              <a:lnSpc>
                <a:spcPct val="115000"/>
              </a:lnSpc>
            </a:pPr>
            <a:r>
              <a:rPr lang="en-US" sz="3200" b="1" dirty="0">
                <a:solidFill>
                  <a:srgbClr val="0066FF"/>
                </a:solidFill>
                <a:latin typeface="Times New Roman" panose="02020603050405020304" pitchFamily="18" charset="0"/>
                <a:ea typeface="Times New Roman" panose="02020603050405020304" pitchFamily="18" charset="0"/>
              </a:rPr>
              <a:t>2. </a:t>
            </a:r>
            <a:r>
              <a:rPr lang="en-US" sz="3200" b="1" dirty="0" err="1">
                <a:solidFill>
                  <a:srgbClr val="0066FF"/>
                </a:solidFill>
                <a:latin typeface="Times New Roman" panose="02020603050405020304" pitchFamily="18" charset="0"/>
                <a:ea typeface="Times New Roman" panose="02020603050405020304" pitchFamily="18" charset="0"/>
              </a:rPr>
              <a:t>Bầy</a:t>
            </a:r>
            <a:r>
              <a:rPr lang="en-US" sz="3200" b="1" dirty="0">
                <a:solidFill>
                  <a:srgbClr val="0066FF"/>
                </a:solidFill>
                <a:latin typeface="Times New Roman" panose="02020603050405020304" pitchFamily="18" charset="0"/>
                <a:ea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rPr>
              <a:t>chim</a:t>
            </a:r>
            <a:r>
              <a:rPr lang="en-US" sz="3200" b="1" dirty="0">
                <a:solidFill>
                  <a:srgbClr val="0066FF"/>
                </a:solidFill>
                <a:latin typeface="Times New Roman" panose="02020603050405020304" pitchFamily="18" charset="0"/>
                <a:ea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rPr>
              <a:t>chìa</a:t>
            </a:r>
            <a:r>
              <a:rPr lang="en-US" sz="3200" b="1" dirty="0">
                <a:solidFill>
                  <a:srgbClr val="0066FF"/>
                </a:solidFill>
                <a:latin typeface="Times New Roman" panose="02020603050405020304" pitchFamily="18" charset="0"/>
                <a:ea typeface="Times New Roman" panose="02020603050405020304" pitchFamily="18" charset="0"/>
              </a:rPr>
              <a:t> </a:t>
            </a:r>
            <a:r>
              <a:rPr lang="en-US" sz="3200" b="1" dirty="0" err="1">
                <a:solidFill>
                  <a:srgbClr val="0066FF"/>
                </a:solidFill>
                <a:latin typeface="Times New Roman" panose="02020603050405020304" pitchFamily="18" charset="0"/>
                <a:ea typeface="Times New Roman" panose="02020603050405020304" pitchFamily="18" charset="0"/>
              </a:rPr>
              <a:t>vôi</a:t>
            </a:r>
            <a:r>
              <a:rPr lang="en-US" sz="3200" b="1" dirty="0">
                <a:solidFill>
                  <a:srgbClr val="0066FF"/>
                </a:solidFill>
                <a:latin typeface="Times New Roman" panose="02020603050405020304" pitchFamily="18" charset="0"/>
                <a:ea typeface="Times New Roman" panose="02020603050405020304" pitchFamily="18" charset="0"/>
              </a:rPr>
              <a:t>.</a:t>
            </a:r>
          </a:p>
        </p:txBody>
      </p:sp>
      <p:graphicFrame>
        <p:nvGraphicFramePr>
          <p:cNvPr id="5" name="Table 4"/>
          <p:cNvGraphicFramePr>
            <a:graphicFrameLocks noGrp="1"/>
          </p:cNvGraphicFramePr>
          <p:nvPr/>
        </p:nvGraphicFramePr>
        <p:xfrm>
          <a:off x="0" y="719666"/>
          <a:ext cx="12192000" cy="6138334"/>
        </p:xfrm>
        <a:graphic>
          <a:graphicData uri="http://schemas.openxmlformats.org/drawingml/2006/table">
            <a:tbl>
              <a:tblPr firstRow="1" bandRow="1">
                <a:tableStyleId>{5C22544A-7EE6-4342-B048-85BDC9FD1C3A}</a:tableStyleId>
              </a:tblPr>
              <a:tblGrid>
                <a:gridCol w="1635369">
                  <a:extLst>
                    <a:ext uri="{9D8B030D-6E8A-4147-A177-3AD203B41FA5}">
                      <a16:colId xmlns:a16="http://schemas.microsoft.com/office/drawing/2014/main" val="20000"/>
                    </a:ext>
                  </a:extLst>
                </a:gridCol>
                <a:gridCol w="10556631">
                  <a:extLst>
                    <a:ext uri="{9D8B030D-6E8A-4147-A177-3AD203B41FA5}">
                      <a16:colId xmlns:a16="http://schemas.microsoft.com/office/drawing/2014/main" val="20001"/>
                    </a:ext>
                  </a:extLst>
                </a:gridCol>
              </a:tblGrid>
              <a:tr h="686524">
                <a:tc gridSpan="2">
                  <a:txBody>
                    <a:bodyPr/>
                    <a:lstStyle/>
                    <a:p>
                      <a:pPr algn="ctr"/>
                      <a:r>
                        <a:rPr lang="en-US" sz="2800" b="1" dirty="0">
                          <a:solidFill>
                            <a:schemeClr val="bg1"/>
                          </a:solidFill>
                          <a:latin typeface="Times New Roman" panose="02020603050405020304" pitchFamily="18" charset="0"/>
                          <a:cs typeface="Times New Roman" panose="02020603050405020304" pitchFamily="18" charset="0"/>
                        </a:rPr>
                        <a:t>CHUYỂN</a:t>
                      </a:r>
                      <a:r>
                        <a:rPr lang="en-US" sz="2800" b="1" baseline="0" dirty="0">
                          <a:solidFill>
                            <a:schemeClr val="bg1"/>
                          </a:solidFill>
                          <a:latin typeface="Times New Roman" panose="02020603050405020304" pitchFamily="18" charset="0"/>
                          <a:cs typeface="Times New Roman" panose="02020603050405020304" pitchFamily="18" charset="0"/>
                        </a:rPr>
                        <a:t> GIAO NHIỆM VỤ</a:t>
                      </a:r>
                      <a:endParaRPr lang="en-US" sz="2800" b="1" dirty="0">
                        <a:solidFill>
                          <a:schemeClr val="bg1"/>
                        </a:solidFill>
                        <a:latin typeface="Times New Roman" panose="02020603050405020304" pitchFamily="18" charset="0"/>
                        <a:cs typeface="Times New Roman" panose="02020603050405020304" pitchFamily="18" charset="0"/>
                      </a:endParaRPr>
                    </a:p>
                  </a:txBody>
                  <a:tcPr>
                    <a:solidFill>
                      <a:srgbClr val="006600"/>
                    </a:solidFill>
                  </a:tcPr>
                </a:tc>
                <a:tc hMerge="1">
                  <a:txBody>
                    <a:bodyPr/>
                    <a:lstStyle/>
                    <a:p>
                      <a:endParaRPr lang="en-US"/>
                    </a:p>
                  </a:txBody>
                  <a:tcPr/>
                </a:tc>
                <a:extLst>
                  <a:ext uri="{0D108BD9-81ED-4DB2-BD59-A6C34878D82A}">
                    <a16:rowId xmlns:a16="http://schemas.microsoft.com/office/drawing/2014/main" val="10000"/>
                  </a:ext>
                </a:extLst>
              </a:tr>
              <a:tr h="1817270">
                <a:tc>
                  <a:txBody>
                    <a:bodyPr/>
                    <a:lstStyle/>
                    <a:p>
                      <a:pPr algn="just"/>
                      <a:r>
                        <a:rPr lang="en-US" sz="2800" b="1" dirty="0" err="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Nhóm</a:t>
                      </a:r>
                      <a:r>
                        <a:rPr lang="en-US" sz="2800" b="1" baseline="0"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endParaRPr lang="en-US" sz="2800" b="1" i="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r>
                        <a:rPr lang="en-US" sz="2800" b="1" dirty="0" err="1">
                          <a:solidFill>
                            <a:srgbClr val="0000CC"/>
                          </a:solidFill>
                          <a:latin typeface="Times New Roman" panose="02020603050405020304" pitchFamily="18" charset="0"/>
                          <a:cs typeface="Times New Roman" panose="02020603050405020304" pitchFamily="18" charset="0"/>
                        </a:rPr>
                        <a:t>Tìm</a:t>
                      </a:r>
                      <a:r>
                        <a:rPr lang="en-US" sz="2800" b="1" baseline="0" dirty="0">
                          <a:solidFill>
                            <a:srgbClr val="0000CC"/>
                          </a:solidFill>
                          <a:latin typeface="Times New Roman" panose="02020603050405020304" pitchFamily="18" charset="0"/>
                          <a:cs typeface="Times New Roman" panose="02020603050405020304" pitchFamily="18" charset="0"/>
                        </a:rPr>
                        <a:t> </a:t>
                      </a:r>
                      <a:r>
                        <a:rPr lang="en-US" sz="2800" b="1" baseline="0" dirty="0" err="1">
                          <a:solidFill>
                            <a:srgbClr val="0000CC"/>
                          </a:solidFill>
                          <a:latin typeface="Times New Roman" panose="02020603050405020304" pitchFamily="18" charset="0"/>
                          <a:cs typeface="Times New Roman" panose="02020603050405020304" pitchFamily="18" charset="0"/>
                        </a:rPr>
                        <a:t>hiểu</a:t>
                      </a:r>
                      <a:r>
                        <a:rPr lang="en-US" sz="2800" b="1" baseline="0" dirty="0">
                          <a:solidFill>
                            <a:srgbClr val="0000CC"/>
                          </a:solidFill>
                          <a:latin typeface="Times New Roman" panose="02020603050405020304" pitchFamily="18" charset="0"/>
                          <a:cs typeface="Times New Roman" panose="02020603050405020304" pitchFamily="18" charset="0"/>
                        </a:rPr>
                        <a:t> </a:t>
                      </a:r>
                      <a:r>
                        <a:rPr lang="en-US" sz="2800" b="1" baseline="0" dirty="0" err="1">
                          <a:solidFill>
                            <a:srgbClr val="0000CC"/>
                          </a:solidFill>
                          <a:latin typeface="Times New Roman" panose="02020603050405020304" pitchFamily="18" charset="0"/>
                          <a:cs typeface="Times New Roman" panose="02020603050405020304" pitchFamily="18" charset="0"/>
                        </a:rPr>
                        <a:t>không</a:t>
                      </a:r>
                      <a:r>
                        <a:rPr lang="en-US" sz="2800" b="1" baseline="0" dirty="0">
                          <a:solidFill>
                            <a:srgbClr val="0000CC"/>
                          </a:solidFill>
                          <a:latin typeface="Times New Roman" panose="02020603050405020304" pitchFamily="18" charset="0"/>
                          <a:cs typeface="Times New Roman" panose="02020603050405020304" pitchFamily="18" charset="0"/>
                        </a:rPr>
                        <a:t> </a:t>
                      </a:r>
                      <a:r>
                        <a:rPr lang="en-US" sz="2800" b="1" baseline="0" dirty="0" err="1">
                          <a:solidFill>
                            <a:srgbClr val="0000CC"/>
                          </a:solidFill>
                          <a:latin typeface="Times New Roman" panose="02020603050405020304" pitchFamily="18" charset="0"/>
                          <a:cs typeface="Times New Roman" panose="02020603050405020304" pitchFamily="18" charset="0"/>
                        </a:rPr>
                        <a:t>gian</a:t>
                      </a:r>
                      <a:r>
                        <a:rPr lang="en-US" sz="2800" b="1" baseline="0" dirty="0">
                          <a:solidFill>
                            <a:srgbClr val="0000CC"/>
                          </a:solidFill>
                          <a:latin typeface="Times New Roman" panose="02020603050405020304" pitchFamily="18" charset="0"/>
                          <a:cs typeface="Times New Roman" panose="02020603050405020304" pitchFamily="18" charset="0"/>
                        </a:rPr>
                        <a:t> </a:t>
                      </a:r>
                      <a:r>
                        <a:rPr lang="en-US" sz="2800" b="1" baseline="0" dirty="0" err="1">
                          <a:solidFill>
                            <a:srgbClr val="0000CC"/>
                          </a:solidFill>
                          <a:latin typeface="Times New Roman" panose="02020603050405020304" pitchFamily="18" charset="0"/>
                          <a:cs typeface="Times New Roman" panose="02020603050405020304" pitchFamily="18" charset="0"/>
                        </a:rPr>
                        <a:t>sống</a:t>
                      </a:r>
                      <a:r>
                        <a:rPr lang="en-US" sz="2800" b="1" baseline="0" dirty="0">
                          <a:solidFill>
                            <a:srgbClr val="0000CC"/>
                          </a:solidFill>
                          <a:latin typeface="Times New Roman" panose="02020603050405020304" pitchFamily="18" charset="0"/>
                          <a:cs typeface="Times New Roman" panose="02020603050405020304" pitchFamily="18" charset="0"/>
                        </a:rPr>
                        <a:t> , </a:t>
                      </a:r>
                      <a:r>
                        <a:rPr lang="en-US" sz="2800" b="1" baseline="0" dirty="0" err="1">
                          <a:solidFill>
                            <a:srgbClr val="0000CC"/>
                          </a:solidFill>
                          <a:latin typeface="Times New Roman" panose="02020603050405020304" pitchFamily="18" charset="0"/>
                          <a:cs typeface="Times New Roman" panose="02020603050405020304" pitchFamily="18" charset="0"/>
                        </a:rPr>
                        <a:t>tập</a:t>
                      </a:r>
                      <a:r>
                        <a:rPr lang="en-US" sz="2800" b="1" baseline="0" dirty="0">
                          <a:solidFill>
                            <a:srgbClr val="0000CC"/>
                          </a:solidFill>
                          <a:latin typeface="Times New Roman" panose="02020603050405020304" pitchFamily="18" charset="0"/>
                          <a:cs typeface="Times New Roman" panose="02020603050405020304" pitchFamily="18" charset="0"/>
                        </a:rPr>
                        <a:t> </a:t>
                      </a:r>
                      <a:r>
                        <a:rPr lang="en-US" sz="2800" b="1" baseline="0" dirty="0" err="1">
                          <a:solidFill>
                            <a:srgbClr val="0000CC"/>
                          </a:solidFill>
                          <a:latin typeface="Times New Roman" panose="02020603050405020304" pitchFamily="18" charset="0"/>
                          <a:cs typeface="Times New Roman" panose="02020603050405020304" pitchFamily="18" charset="0"/>
                        </a:rPr>
                        <a:t>tính</a:t>
                      </a:r>
                      <a:r>
                        <a:rPr lang="en-US" sz="2800" b="1" baseline="0" dirty="0">
                          <a:solidFill>
                            <a:srgbClr val="0000CC"/>
                          </a:solidFill>
                          <a:latin typeface="Times New Roman" panose="02020603050405020304" pitchFamily="18" charset="0"/>
                          <a:cs typeface="Times New Roman" panose="02020603050405020304" pitchFamily="18" charset="0"/>
                        </a:rPr>
                        <a:t> </a:t>
                      </a:r>
                      <a:r>
                        <a:rPr lang="en-US" sz="2800" b="1" baseline="0" dirty="0" err="1">
                          <a:solidFill>
                            <a:srgbClr val="0000CC"/>
                          </a:solidFill>
                          <a:latin typeface="Times New Roman" panose="02020603050405020304" pitchFamily="18" charset="0"/>
                          <a:cs typeface="Times New Roman" panose="02020603050405020304" pitchFamily="18" charset="0"/>
                        </a:rPr>
                        <a:t>của</a:t>
                      </a:r>
                      <a:r>
                        <a:rPr lang="en-US" sz="2800" b="1" baseline="0" dirty="0">
                          <a:solidFill>
                            <a:srgbClr val="0000CC"/>
                          </a:solidFill>
                          <a:latin typeface="Times New Roman" panose="02020603050405020304" pitchFamily="18" charset="0"/>
                          <a:cs typeface="Times New Roman" panose="02020603050405020304" pitchFamily="18" charset="0"/>
                        </a:rPr>
                        <a:t> </a:t>
                      </a:r>
                      <a:r>
                        <a:rPr lang="en-US" sz="2800" b="1" baseline="0" dirty="0" err="1">
                          <a:solidFill>
                            <a:srgbClr val="0000CC"/>
                          </a:solidFill>
                          <a:latin typeface="Times New Roman" panose="02020603050405020304" pitchFamily="18" charset="0"/>
                          <a:cs typeface="Times New Roman" panose="02020603050405020304" pitchFamily="18" charset="0"/>
                        </a:rPr>
                        <a:t>bầy</a:t>
                      </a:r>
                      <a:r>
                        <a:rPr lang="en-US" sz="2800" b="1" baseline="0" dirty="0">
                          <a:solidFill>
                            <a:srgbClr val="0000CC"/>
                          </a:solidFill>
                          <a:latin typeface="Times New Roman" panose="02020603050405020304" pitchFamily="18" charset="0"/>
                          <a:cs typeface="Times New Roman" panose="02020603050405020304" pitchFamily="18" charset="0"/>
                        </a:rPr>
                        <a:t> </a:t>
                      </a:r>
                      <a:r>
                        <a:rPr lang="en-US" sz="2800" b="1" baseline="0" dirty="0" err="1">
                          <a:solidFill>
                            <a:srgbClr val="0000CC"/>
                          </a:solidFill>
                          <a:latin typeface="Times New Roman" panose="02020603050405020304" pitchFamily="18" charset="0"/>
                          <a:cs typeface="Times New Roman" panose="02020603050405020304" pitchFamily="18" charset="0"/>
                        </a:rPr>
                        <a:t>chim</a:t>
                      </a:r>
                      <a:r>
                        <a:rPr lang="en-US" sz="2800" b="1" baseline="0" dirty="0">
                          <a:solidFill>
                            <a:srgbClr val="0000CC"/>
                          </a:solidFill>
                          <a:latin typeface="Times New Roman" panose="02020603050405020304" pitchFamily="18" charset="0"/>
                          <a:cs typeface="Times New Roman" panose="02020603050405020304" pitchFamily="18" charset="0"/>
                        </a:rPr>
                        <a:t> </a:t>
                      </a:r>
                      <a:r>
                        <a:rPr lang="en-US" sz="2800" b="1" baseline="0" dirty="0" err="1">
                          <a:solidFill>
                            <a:srgbClr val="0000CC"/>
                          </a:solidFill>
                          <a:latin typeface="Times New Roman" panose="02020603050405020304" pitchFamily="18" charset="0"/>
                          <a:cs typeface="Times New Roman" panose="02020603050405020304" pitchFamily="18" charset="0"/>
                        </a:rPr>
                        <a:t>chìa</a:t>
                      </a:r>
                      <a:r>
                        <a:rPr lang="en-US" sz="2800" b="1" baseline="0" dirty="0">
                          <a:solidFill>
                            <a:srgbClr val="0000CC"/>
                          </a:solidFill>
                          <a:latin typeface="Times New Roman" panose="02020603050405020304" pitchFamily="18" charset="0"/>
                          <a:cs typeface="Times New Roman" panose="02020603050405020304" pitchFamily="18" charset="0"/>
                        </a:rPr>
                        <a:t> </a:t>
                      </a:r>
                      <a:r>
                        <a:rPr lang="en-US" sz="2800" b="1" baseline="0" dirty="0" err="1">
                          <a:solidFill>
                            <a:srgbClr val="0000CC"/>
                          </a:solidFill>
                          <a:latin typeface="Times New Roman" panose="02020603050405020304" pitchFamily="18" charset="0"/>
                          <a:cs typeface="Times New Roman" panose="02020603050405020304" pitchFamily="18" charset="0"/>
                        </a:rPr>
                        <a:t>vôi</a:t>
                      </a:r>
                      <a:r>
                        <a:rPr lang="en-US" sz="2800" b="1" baseline="0" dirty="0">
                          <a:solidFill>
                            <a:srgbClr val="0000CC"/>
                          </a:solidFill>
                          <a:latin typeface="Times New Roman" panose="02020603050405020304" pitchFamily="18" charset="0"/>
                          <a:cs typeface="Times New Roman" panose="02020603050405020304" pitchFamily="18" charset="0"/>
                        </a:rPr>
                        <a:t>.</a:t>
                      </a:r>
                    </a:p>
                    <a:p>
                      <a:pPr algn="just"/>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Gợi</a:t>
                      </a:r>
                      <a:r>
                        <a:rPr lang="en-US" sz="2800" b="1" i="1" baseline="0" dirty="0">
                          <a:solidFill>
                            <a:srgbClr val="0000CC"/>
                          </a:solidFill>
                          <a:latin typeface="Times New Roman" panose="02020603050405020304" pitchFamily="18" charset="0"/>
                          <a:cs typeface="Times New Roman" panose="02020603050405020304" pitchFamily="18" charset="0"/>
                        </a:rPr>
                        <a:t> ý: </a:t>
                      </a:r>
                      <a:r>
                        <a:rPr lang="en-US" sz="2800" b="1" i="1" baseline="0" dirty="0" err="1">
                          <a:solidFill>
                            <a:srgbClr val="0000CC"/>
                          </a:solidFill>
                          <a:latin typeface="Times New Roman" panose="02020603050405020304" pitchFamily="18" charset="0"/>
                          <a:cs typeface="Times New Roman" panose="02020603050405020304" pitchFamily="18" charset="0"/>
                        </a:rPr>
                        <a:t>Bầy</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chim</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chìa</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vôi</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sống</a:t>
                      </a:r>
                      <a:r>
                        <a:rPr lang="en-US" sz="2800" b="1" i="1" baseline="0" dirty="0">
                          <a:solidFill>
                            <a:srgbClr val="0000CC"/>
                          </a:solidFill>
                          <a:latin typeface="Times New Roman" panose="02020603050405020304" pitchFamily="18" charset="0"/>
                          <a:cs typeface="Times New Roman" panose="02020603050405020304" pitchFamily="18" charset="0"/>
                        </a:rPr>
                        <a:t> ở </a:t>
                      </a:r>
                      <a:r>
                        <a:rPr lang="en-US" sz="2800" b="1" i="1" baseline="0" dirty="0" err="1">
                          <a:solidFill>
                            <a:srgbClr val="0000CC"/>
                          </a:solidFill>
                          <a:latin typeface="Times New Roman" panose="02020603050405020304" pitchFamily="18" charset="0"/>
                          <a:cs typeface="Times New Roman" panose="02020603050405020304" pitchFamily="18" charset="0"/>
                        </a:rPr>
                        <a:t>đâu</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Tập</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tính</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làm</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tổ</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thời</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điểm</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cất</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cánh</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của</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bầy</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chim</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này</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ra</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sao</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Nhận</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xét</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về</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môi</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trường</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sống</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của</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bầy</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chim</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này</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ra</a:t>
                      </a:r>
                      <a:r>
                        <a:rPr lang="en-US" sz="2800" b="1" i="1" baseline="0" dirty="0">
                          <a:solidFill>
                            <a:srgbClr val="0000CC"/>
                          </a:solidFill>
                          <a:latin typeface="Times New Roman" panose="02020603050405020304" pitchFamily="18" charset="0"/>
                          <a:cs typeface="Times New Roman" panose="02020603050405020304" pitchFamily="18" charset="0"/>
                        </a:rPr>
                        <a:t> </a:t>
                      </a:r>
                      <a:r>
                        <a:rPr lang="en-US" sz="2800" b="1" i="1" baseline="0" dirty="0" err="1">
                          <a:solidFill>
                            <a:srgbClr val="0000CC"/>
                          </a:solidFill>
                          <a:latin typeface="Times New Roman" panose="02020603050405020304" pitchFamily="18" charset="0"/>
                          <a:cs typeface="Times New Roman" panose="02020603050405020304" pitchFamily="18" charset="0"/>
                        </a:rPr>
                        <a:t>sao</a:t>
                      </a:r>
                      <a:r>
                        <a:rPr lang="en-US" sz="2800" b="1" i="1" baseline="0" dirty="0">
                          <a:solidFill>
                            <a:srgbClr val="0000CC"/>
                          </a:solidFill>
                          <a:latin typeface="Times New Roman" panose="02020603050405020304" pitchFamily="18" charset="0"/>
                          <a:cs typeface="Times New Roman" panose="02020603050405020304" pitchFamily="18" charset="0"/>
                        </a:rPr>
                        <a:t>?</a:t>
                      </a:r>
                      <a:endParaRPr lang="en-US" sz="2800" b="1" i="1" dirty="0">
                        <a:solidFill>
                          <a:srgbClr val="0000CC"/>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001"/>
                  </a:ext>
                </a:extLst>
              </a:tr>
              <a:tr h="1817270">
                <a:tc>
                  <a:txBody>
                    <a:bodyPr/>
                    <a:lstStyle/>
                    <a:p>
                      <a:r>
                        <a:rPr lang="en-US" sz="28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Nhóm</a:t>
                      </a:r>
                      <a:r>
                        <a:rPr lang="en-US" sz="2800" b="1" baseline="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r>
                        <a:rPr lang="en-US" sz="2800" b="1" baseline="0" dirty="0">
                          <a:solidFill>
                            <a:srgbClr val="C00000"/>
                          </a:solidFill>
                          <a:latin typeface="Times New Roman" panose="02020603050405020304" pitchFamily="18" charset="0"/>
                          <a:cs typeface="Times New Roman" panose="02020603050405020304" pitchFamily="18" charset="0"/>
                        </a:rPr>
                        <a:t> </a:t>
                      </a:r>
                      <a:endParaRPr lang="en-US" sz="2800" b="1" i="1" baseline="0"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just"/>
                      <a:r>
                        <a:rPr lang="en-US" sz="2800" b="1" baseline="0" dirty="0" err="1">
                          <a:solidFill>
                            <a:srgbClr val="C00000"/>
                          </a:solidFill>
                          <a:latin typeface="Times New Roman" panose="02020603050405020304" pitchFamily="18" charset="0"/>
                          <a:cs typeface="Times New Roman" panose="02020603050405020304" pitchFamily="18" charset="0"/>
                        </a:rPr>
                        <a:t>Tìm</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hiểu</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về</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hành</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trình</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cất</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cánh</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của</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bầy</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chim</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chìa</a:t>
                      </a:r>
                      <a:r>
                        <a:rPr lang="en-US" sz="2800" b="1" baseline="0" dirty="0">
                          <a:solidFill>
                            <a:srgbClr val="C00000"/>
                          </a:solidFill>
                          <a:latin typeface="Times New Roman" panose="02020603050405020304" pitchFamily="18" charset="0"/>
                          <a:cs typeface="Times New Roman" panose="02020603050405020304" pitchFamily="18" charset="0"/>
                        </a:rPr>
                        <a:t> </a:t>
                      </a:r>
                      <a:r>
                        <a:rPr lang="en-US" sz="2800" b="1" baseline="0" dirty="0" err="1">
                          <a:solidFill>
                            <a:srgbClr val="C00000"/>
                          </a:solidFill>
                          <a:latin typeface="Times New Roman" panose="02020603050405020304" pitchFamily="18" charset="0"/>
                          <a:cs typeface="Times New Roman" panose="02020603050405020304" pitchFamily="18" charset="0"/>
                        </a:rPr>
                        <a:t>vôi</a:t>
                      </a:r>
                      <a:r>
                        <a:rPr lang="en-US" sz="2800" b="1" baseline="0" dirty="0">
                          <a:solidFill>
                            <a:srgbClr val="C00000"/>
                          </a:solidFill>
                          <a:latin typeface="Times New Roman" panose="02020603050405020304" pitchFamily="18" charset="0"/>
                          <a:cs typeface="Times New Roman" panose="02020603050405020304" pitchFamily="18" charset="0"/>
                        </a:rPr>
                        <a:t>.</a:t>
                      </a:r>
                    </a:p>
                    <a:p>
                      <a:pPr algn="just"/>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Gợi</a:t>
                      </a:r>
                      <a:r>
                        <a:rPr lang="en-US" sz="2800" b="1" i="1" baseline="0" dirty="0">
                          <a:solidFill>
                            <a:srgbClr val="C00000"/>
                          </a:solidFill>
                          <a:latin typeface="Times New Roman" panose="02020603050405020304" pitchFamily="18" charset="0"/>
                          <a:cs typeface="Times New Roman" panose="02020603050405020304" pitchFamily="18" charset="0"/>
                        </a:rPr>
                        <a:t> ý: </a:t>
                      </a:r>
                      <a:r>
                        <a:rPr lang="en-US" sz="2800" b="1" i="1" baseline="0" dirty="0" err="1">
                          <a:solidFill>
                            <a:srgbClr val="C00000"/>
                          </a:solidFill>
                          <a:latin typeface="Times New Roman" panose="02020603050405020304" pitchFamily="18" charset="0"/>
                          <a:cs typeface="Times New Roman" panose="02020603050405020304" pitchFamily="18" charset="0"/>
                        </a:rPr>
                        <a:t>Bầy</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chim</a:t>
                      </a:r>
                      <a:r>
                        <a:rPr lang="en-US" sz="2800" b="1" i="1" baseline="0" dirty="0">
                          <a:solidFill>
                            <a:srgbClr val="C00000"/>
                          </a:solidFill>
                          <a:latin typeface="Times New Roman" panose="02020603050405020304" pitchFamily="18" charset="0"/>
                          <a:cs typeface="Times New Roman" panose="02020603050405020304" pitchFamily="18" charset="0"/>
                        </a:rPr>
                        <a:t> non </a:t>
                      </a:r>
                      <a:r>
                        <a:rPr lang="en-US" sz="2800" b="1" i="1" baseline="0" dirty="0" err="1">
                          <a:solidFill>
                            <a:srgbClr val="C00000"/>
                          </a:solidFill>
                          <a:latin typeface="Times New Roman" panose="02020603050405020304" pitchFamily="18" charset="0"/>
                          <a:cs typeface="Times New Roman" panose="02020603050405020304" pitchFamily="18" charset="0"/>
                        </a:rPr>
                        <a:t>đã</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nỗ</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lực</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như</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nào</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trong</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hành</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trình</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cất</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cánh</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của</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mình</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Nhận</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xét</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gì</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về</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quá</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trình</a:t>
                      </a:r>
                      <a:r>
                        <a:rPr lang="en-US" sz="2800" b="1" i="1" baseline="0" dirty="0">
                          <a:solidFill>
                            <a:srgbClr val="C00000"/>
                          </a:solidFill>
                          <a:latin typeface="Times New Roman" panose="02020603050405020304" pitchFamily="18" charset="0"/>
                          <a:cs typeface="Times New Roman" panose="02020603050405020304" pitchFamily="18" charset="0"/>
                        </a:rPr>
                        <a:t> </a:t>
                      </a:r>
                      <a:r>
                        <a:rPr lang="en-US" sz="2800" b="1" i="1" baseline="0" dirty="0" err="1">
                          <a:solidFill>
                            <a:srgbClr val="C00000"/>
                          </a:solidFill>
                          <a:latin typeface="Times New Roman" panose="02020603050405020304" pitchFamily="18" charset="0"/>
                          <a:cs typeface="Times New Roman" panose="02020603050405020304" pitchFamily="18" charset="0"/>
                        </a:rPr>
                        <a:t>đó</a:t>
                      </a:r>
                      <a:r>
                        <a:rPr lang="en-US" sz="2800" b="1" i="1" baseline="0" dirty="0">
                          <a:solidFill>
                            <a:srgbClr val="C0000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2"/>
                  </a:ext>
                </a:extLst>
              </a:tr>
              <a:tr h="1817270">
                <a:tc>
                  <a:txBody>
                    <a:bodyPr/>
                    <a:lstStyle/>
                    <a:p>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Nhóm</a:t>
                      </a:r>
                      <a:r>
                        <a:rPr lang="en-US" sz="2800" b="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just"/>
                      <a:r>
                        <a:rPr lang="en-US" sz="2800" b="1" baseline="0" dirty="0" err="1">
                          <a:latin typeface="Times New Roman" panose="02020603050405020304" pitchFamily="18" charset="0"/>
                          <a:cs typeface="Times New Roman" panose="02020603050405020304" pitchFamily="18" charset="0"/>
                        </a:rPr>
                        <a:t>Chim</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bố</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chim</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mẹ</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đã</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chuẩn</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bị</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cho</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hành</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trình</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cất</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cánh</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của</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chim</a:t>
                      </a:r>
                      <a:r>
                        <a:rPr lang="en-US" sz="2800" b="1" baseline="0" dirty="0">
                          <a:latin typeface="Times New Roman" panose="02020603050405020304" pitchFamily="18" charset="0"/>
                          <a:cs typeface="Times New Roman" panose="02020603050405020304" pitchFamily="18" charset="0"/>
                        </a:rPr>
                        <a:t> con </a:t>
                      </a:r>
                      <a:r>
                        <a:rPr lang="en-US" sz="2800" b="1" baseline="0" dirty="0" err="1">
                          <a:latin typeface="Times New Roman" panose="02020603050405020304" pitchFamily="18" charset="0"/>
                          <a:cs typeface="Times New Roman" panose="02020603050405020304" pitchFamily="18" charset="0"/>
                        </a:rPr>
                        <a:t>ra</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sao</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Khi</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có</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một</a:t>
                      </a:r>
                      <a:r>
                        <a:rPr lang="en-US" sz="2800" b="1" baseline="0" dirty="0">
                          <a:latin typeface="Times New Roman" panose="02020603050405020304" pitchFamily="18" charset="0"/>
                          <a:cs typeface="Times New Roman" panose="02020603050405020304" pitchFamily="18" charset="0"/>
                        </a:rPr>
                        <a:t> con </a:t>
                      </a:r>
                      <a:r>
                        <a:rPr lang="en-US" sz="2800" b="1" baseline="0" dirty="0" err="1">
                          <a:latin typeface="Times New Roman" panose="02020603050405020304" pitchFamily="18" charset="0"/>
                          <a:cs typeface="Times New Roman" panose="02020603050405020304" pitchFamily="18" charset="0"/>
                        </a:rPr>
                        <a:t>chim</a:t>
                      </a:r>
                      <a:r>
                        <a:rPr lang="en-US" sz="2800" b="1" baseline="0" dirty="0">
                          <a:latin typeface="Times New Roman" panose="02020603050405020304" pitchFamily="18" charset="0"/>
                          <a:cs typeface="Times New Roman" panose="02020603050405020304" pitchFamily="18" charset="0"/>
                        </a:rPr>
                        <a:t> con </a:t>
                      </a:r>
                      <a:r>
                        <a:rPr lang="en-US" sz="2800" b="1" baseline="0" dirty="0" err="1">
                          <a:latin typeface="Times New Roman" panose="02020603050405020304" pitchFamily="18" charset="0"/>
                          <a:cs typeface="Times New Roman" panose="02020603050405020304" pitchFamily="18" charset="0"/>
                        </a:rPr>
                        <a:t>bị</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đuối</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sức</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chim</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mẹ</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đã</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làm</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gì</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Nêu</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ấn</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tượng</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của</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em</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về</a:t>
                      </a:r>
                      <a:r>
                        <a:rPr lang="en-US" sz="2800" b="1" baseline="0" dirty="0">
                          <a:latin typeface="Times New Roman" panose="02020603050405020304" pitchFamily="18" charset="0"/>
                          <a:cs typeface="Times New Roman" panose="02020603050405020304" pitchFamily="18" charset="0"/>
                        </a:rPr>
                        <a:t> chi </a:t>
                      </a:r>
                      <a:r>
                        <a:rPr lang="en-US" sz="2800" b="1" baseline="0" dirty="0" err="1">
                          <a:latin typeface="Times New Roman" panose="02020603050405020304" pitchFamily="18" charset="0"/>
                          <a:cs typeface="Times New Roman" panose="02020603050405020304" pitchFamily="18" charset="0"/>
                        </a:rPr>
                        <a:t>tiết</a:t>
                      </a:r>
                      <a:r>
                        <a:rPr lang="en-US" sz="2800" b="1" baseline="0" dirty="0">
                          <a:latin typeface="Times New Roman" panose="02020603050405020304" pitchFamily="18" charset="0"/>
                          <a:cs typeface="Times New Roman" panose="02020603050405020304" pitchFamily="18" charset="0"/>
                        </a:rPr>
                        <a:t> </a:t>
                      </a:r>
                      <a:r>
                        <a:rPr lang="en-US" sz="2800" b="1" baseline="0" dirty="0" err="1">
                          <a:latin typeface="Times New Roman" panose="02020603050405020304" pitchFamily="18" charset="0"/>
                          <a:cs typeface="Times New Roman" panose="02020603050405020304" pitchFamily="18" charset="0"/>
                        </a:rPr>
                        <a:t>đó</a:t>
                      </a:r>
                      <a:r>
                        <a:rPr lang="en-US" sz="2800" b="1" baseline="0"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bl>
          </a:graphicData>
        </a:graphic>
      </p:graphicFrame>
      <p:cxnSp>
        <p:nvCxnSpPr>
          <p:cNvPr id="7" name="Straight Connector 6"/>
          <p:cNvCxnSpPr/>
          <p:nvPr/>
        </p:nvCxnSpPr>
        <p:spPr>
          <a:xfrm flipV="1">
            <a:off x="0" y="1380392"/>
            <a:ext cx="12192000" cy="2637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626577" y="1406769"/>
            <a:ext cx="8792" cy="5451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3217985"/>
            <a:ext cx="12192000" cy="17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5055577"/>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8580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4"/>
          <p:cNvSpPr txBox="1"/>
          <p:nvPr/>
        </p:nvSpPr>
        <p:spPr>
          <a:xfrm>
            <a:off x="116393" y="68016"/>
            <a:ext cx="11911484" cy="548099"/>
          </a:xfrm>
          <a:prstGeom prst="rect">
            <a:avLst/>
          </a:prstGeom>
          <a:noFill/>
        </p:spPr>
        <p:txBody>
          <a:bodyPr wrap="square">
            <a:spAutoFit/>
          </a:bodyPr>
          <a:lstStyle/>
          <a:p>
            <a:pPr marL="0" marR="0">
              <a:lnSpc>
                <a:spcPct val="115000"/>
              </a:lnSpc>
            </a:pPr>
            <a:r>
              <a:rPr lang="en-US" sz="2800" b="1" dirty="0">
                <a:solidFill>
                  <a:srgbClr val="0066FF"/>
                </a:solidFill>
                <a:effectLst/>
                <a:latin typeface="Times New Roman" panose="02020603050405020304" pitchFamily="18" charset="0"/>
                <a:ea typeface="Times New Roman" panose="02020603050405020304" pitchFamily="18" charset="0"/>
              </a:rPr>
              <a:t>2. </a:t>
            </a:r>
            <a:r>
              <a:rPr lang="en-US" sz="2800" b="1" dirty="0" err="1">
                <a:solidFill>
                  <a:srgbClr val="0066FF"/>
                </a:solidFill>
                <a:effectLst/>
                <a:latin typeface="Times New Roman" panose="02020603050405020304" pitchFamily="18" charset="0"/>
                <a:ea typeface="Times New Roman" panose="02020603050405020304" pitchFamily="18" charset="0"/>
              </a:rPr>
              <a:t>Bầy</a:t>
            </a:r>
            <a:r>
              <a:rPr lang="en-US" sz="2800" b="1" dirty="0">
                <a:solidFill>
                  <a:srgbClr val="0066FF"/>
                </a:solidFill>
                <a:effectLst/>
                <a:latin typeface="Times New Roman" panose="02020603050405020304" pitchFamily="18" charset="0"/>
                <a:ea typeface="Times New Roman" panose="02020603050405020304" pitchFamily="18" charset="0"/>
              </a:rPr>
              <a:t> </a:t>
            </a:r>
            <a:r>
              <a:rPr lang="en-US" sz="2800" b="1" dirty="0" err="1">
                <a:solidFill>
                  <a:srgbClr val="0066FF"/>
                </a:solidFill>
                <a:effectLst/>
                <a:latin typeface="Times New Roman" panose="02020603050405020304" pitchFamily="18" charset="0"/>
                <a:ea typeface="Times New Roman" panose="02020603050405020304" pitchFamily="18" charset="0"/>
              </a:rPr>
              <a:t>chim</a:t>
            </a:r>
            <a:r>
              <a:rPr lang="en-US" sz="2800" b="1" dirty="0">
                <a:solidFill>
                  <a:srgbClr val="0066FF"/>
                </a:solidFill>
                <a:effectLst/>
                <a:latin typeface="Times New Roman" panose="02020603050405020304" pitchFamily="18" charset="0"/>
                <a:ea typeface="Times New Roman" panose="02020603050405020304" pitchFamily="18" charset="0"/>
              </a:rPr>
              <a:t> </a:t>
            </a:r>
            <a:r>
              <a:rPr lang="en-US" sz="2800" b="1" dirty="0" err="1">
                <a:solidFill>
                  <a:srgbClr val="0066FF"/>
                </a:solidFill>
                <a:effectLst/>
                <a:latin typeface="Times New Roman" panose="02020603050405020304" pitchFamily="18" charset="0"/>
                <a:ea typeface="Times New Roman" panose="02020603050405020304" pitchFamily="18" charset="0"/>
              </a:rPr>
              <a:t>chìa</a:t>
            </a:r>
            <a:r>
              <a:rPr lang="en-US" sz="2800" b="1" dirty="0">
                <a:solidFill>
                  <a:srgbClr val="0066FF"/>
                </a:solidFill>
                <a:effectLst/>
                <a:latin typeface="Times New Roman" panose="02020603050405020304" pitchFamily="18" charset="0"/>
                <a:ea typeface="Times New Roman" panose="02020603050405020304" pitchFamily="18" charset="0"/>
              </a:rPr>
              <a:t> </a:t>
            </a:r>
            <a:r>
              <a:rPr lang="en-US" sz="2800" b="1" dirty="0" err="1">
                <a:solidFill>
                  <a:srgbClr val="0066FF"/>
                </a:solidFill>
                <a:effectLst/>
                <a:latin typeface="Times New Roman" panose="02020603050405020304" pitchFamily="18" charset="0"/>
                <a:ea typeface="Times New Roman" panose="02020603050405020304" pitchFamily="18" charset="0"/>
              </a:rPr>
              <a:t>vôi</a:t>
            </a:r>
            <a:r>
              <a:rPr lang="en-US" sz="2800" b="1" dirty="0">
                <a:solidFill>
                  <a:srgbClr val="0066FF"/>
                </a:solidFill>
                <a:effectLst/>
                <a:latin typeface="Times New Roman" panose="02020603050405020304" pitchFamily="18" charset="0"/>
                <a:ea typeface="Times New Roman" panose="02020603050405020304" pitchFamily="18" charset="0"/>
              </a:rPr>
              <a:t>.</a:t>
            </a:r>
          </a:p>
        </p:txBody>
      </p:sp>
      <p:sp>
        <p:nvSpPr>
          <p:cNvPr id="5" name="AutoShape 4" descr="Bầy chim chìa vôi - tác giả, nội dung, bố cục, tóm tắt, dàn ý | Ngữ Văn 7  Kết nối tri thứ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2727" y="1351818"/>
            <a:ext cx="310515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4976323"/>
            <a:ext cx="2447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460375" y="2929658"/>
            <a:ext cx="5732584" cy="1825137"/>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FFFF00"/>
                </a:solidFill>
              </a:rPr>
              <a:t>- Làm tổ ở khúc sông làng của Mon và Mên.  Vào mùa nước cạn, giữa sông nổi lên một bãi cát….đám rong héo dần làm một lớp đệm trên cát…chúng tìm đám rong khô dày để đẻ trứng.</a:t>
            </a:r>
          </a:p>
        </p:txBody>
      </p:sp>
      <p:sp>
        <p:nvSpPr>
          <p:cNvPr id="7" name="Rounded Rectangle 6"/>
          <p:cNvSpPr/>
          <p:nvPr/>
        </p:nvSpPr>
        <p:spPr>
          <a:xfrm>
            <a:off x="7280032" y="3033341"/>
            <a:ext cx="4475284" cy="13716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FF00"/>
                </a:solidFill>
              </a:rPr>
              <a:t>- Cất cánh vào bờ khi mùa mưa đến.</a:t>
            </a:r>
          </a:p>
        </p:txBody>
      </p:sp>
      <p:sp>
        <p:nvSpPr>
          <p:cNvPr id="8" name="Oval 7"/>
          <p:cNvSpPr/>
          <p:nvPr/>
        </p:nvSpPr>
        <p:spPr>
          <a:xfrm>
            <a:off x="3121269" y="342065"/>
            <a:ext cx="5125916" cy="187359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pPr>
            <a:r>
              <a:rPr lang="en-US" sz="2800" b="1" dirty="0">
                <a:solidFill>
                  <a:srgbClr val="FFFF00"/>
                </a:solidFill>
                <a:latin typeface="Times New Roman" panose="02020603050405020304" pitchFamily="18" charset="0"/>
                <a:ea typeface="Times New Roman" panose="02020603050405020304" pitchFamily="18" charset="0"/>
              </a:rPr>
              <a:t>a. </a:t>
            </a:r>
            <a:r>
              <a:rPr lang="en-US" sz="2800" b="1" dirty="0" err="1">
                <a:solidFill>
                  <a:srgbClr val="FFFF00"/>
                </a:solidFill>
                <a:latin typeface="Times New Roman" panose="02020603050405020304" pitchFamily="18" charset="0"/>
                <a:ea typeface="Times New Roman" panose="02020603050405020304" pitchFamily="18" charset="0"/>
              </a:rPr>
              <a:t>Tập</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tính</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môi</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a:solidFill>
                  <a:srgbClr val="FFFF00"/>
                </a:solidFill>
                <a:latin typeface="Times New Roman" panose="02020603050405020304" pitchFamily="18" charset="0"/>
                <a:ea typeface="Times New Roman" panose="02020603050405020304" pitchFamily="18" charset="0"/>
              </a:rPr>
              <a:t>trường</a:t>
            </a:r>
            <a:r>
              <a:rPr lang="en-US" sz="2800" b="1" dirty="0">
                <a:solidFill>
                  <a:srgbClr val="FFFF00"/>
                </a:solidFill>
                <a:latin typeface="Times New Roman" panose="02020603050405020304" pitchFamily="18" charset="0"/>
                <a:ea typeface="Times New Roman" panose="02020603050405020304" pitchFamily="18" charset="0"/>
              </a:rPr>
              <a:t> </a:t>
            </a:r>
            <a:r>
              <a:rPr lang="en-US" sz="2800" b="1" dirty="0" err="1" smtClean="0">
                <a:solidFill>
                  <a:srgbClr val="FFFF00"/>
                </a:solidFill>
                <a:latin typeface="Times New Roman" panose="02020603050405020304" pitchFamily="18" charset="0"/>
                <a:ea typeface="Times New Roman" panose="02020603050405020304" pitchFamily="18" charset="0"/>
              </a:rPr>
              <a:t>sống</a:t>
            </a:r>
            <a:endParaRPr lang="en-US" sz="2800" b="1" dirty="0">
              <a:solidFill>
                <a:srgbClr val="FFFF00"/>
              </a:solidFill>
              <a:latin typeface="Times New Roman" panose="02020603050405020304" pitchFamily="18" charset="0"/>
              <a:ea typeface="Times New Roman" panose="02020603050405020304" pitchFamily="18" charset="0"/>
            </a:endParaRPr>
          </a:p>
        </p:txBody>
      </p:sp>
      <p:cxnSp>
        <p:nvCxnSpPr>
          <p:cNvPr id="10" name="Straight Arrow Connector 9"/>
          <p:cNvCxnSpPr>
            <a:stCxn id="8" idx="4"/>
            <a:endCxn id="6" idx="0"/>
          </p:cNvCxnSpPr>
          <p:nvPr/>
        </p:nvCxnSpPr>
        <p:spPr>
          <a:xfrm flipH="1">
            <a:off x="3326667" y="2215662"/>
            <a:ext cx="2357560" cy="7139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69931" y="2215662"/>
            <a:ext cx="3859823" cy="8176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842789" y="5139277"/>
            <a:ext cx="9279802"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solidFill>
                  <a:srgbClr val="0000CC"/>
                </a:solidFill>
                <a:effectLst>
                  <a:outerShdw blurRad="38100" dist="38100" dir="2700000" algn="tl">
                    <a:srgbClr val="000000">
                      <a:alpha val="43137"/>
                    </a:srgbClr>
                  </a:outerShdw>
                </a:effectLst>
              </a:rPr>
              <a:t>-&gt; </a:t>
            </a:r>
            <a:r>
              <a:rPr lang="en-US" sz="2800" dirty="0" err="1">
                <a:solidFill>
                  <a:srgbClr val="0000CC"/>
                </a:solidFill>
                <a:effectLst>
                  <a:outerShdw blurRad="38100" dist="38100" dir="2700000" algn="tl">
                    <a:srgbClr val="000000">
                      <a:alpha val="43137"/>
                    </a:srgbClr>
                  </a:outerShdw>
                </a:effectLst>
              </a:rPr>
              <a:t>khung</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cảnh</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làng</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quê</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yên</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bình</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với</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hình</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ảnh</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chú</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chim</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nhỏ</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gắn</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bó</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với</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thiên</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nhiên</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vùng</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đất</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lành</a:t>
            </a:r>
            <a:r>
              <a:rPr lang="en-US" sz="2800" dirty="0">
                <a:solidFill>
                  <a:srgbClr val="0000CC"/>
                </a:solidFill>
                <a:effectLst>
                  <a:outerShdw blurRad="38100" dist="38100" dir="2700000" algn="tl">
                    <a:srgbClr val="000000">
                      <a:alpha val="43137"/>
                    </a:srgbClr>
                  </a:outerShdw>
                </a:effectLst>
              </a:rPr>
              <a:t>.</a:t>
            </a:r>
          </a:p>
          <a:p>
            <a:r>
              <a:rPr lang="en-US" sz="2800" dirty="0">
                <a:solidFill>
                  <a:srgbClr val="0000CC"/>
                </a:solidFill>
                <a:effectLst>
                  <a:outerShdw blurRad="38100" dist="38100" dir="2700000" algn="tl">
                    <a:srgbClr val="000000">
                      <a:alpha val="43137"/>
                    </a:srgbClr>
                  </a:outerShdw>
                </a:effectLst>
              </a:rPr>
              <a:t>-&gt; </a:t>
            </a:r>
            <a:r>
              <a:rPr lang="en-US" sz="2800" dirty="0" err="1">
                <a:solidFill>
                  <a:srgbClr val="0000CC"/>
                </a:solidFill>
                <a:effectLst>
                  <a:outerShdw blurRad="38100" dist="38100" dir="2700000" algn="tl">
                    <a:srgbClr val="000000">
                      <a:alpha val="43137"/>
                    </a:srgbClr>
                  </a:outerShdw>
                </a:effectLst>
              </a:rPr>
              <a:t>tình</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yêu</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của</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tác</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giả</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đối</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với</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làng</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Chùa</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mảnh</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đất</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quê</a:t>
            </a:r>
            <a:r>
              <a:rPr lang="en-US" sz="2800" dirty="0">
                <a:solidFill>
                  <a:srgbClr val="0000CC"/>
                </a:solidFill>
                <a:effectLst>
                  <a:outerShdw blurRad="38100" dist="38100" dir="2700000" algn="tl">
                    <a:srgbClr val="000000">
                      <a:alpha val="43137"/>
                    </a:srgbClr>
                  </a:outerShdw>
                </a:effectLst>
              </a:rPr>
              <a:t> </a:t>
            </a:r>
            <a:r>
              <a:rPr lang="en-US" sz="2800" dirty="0" err="1">
                <a:solidFill>
                  <a:srgbClr val="0000CC"/>
                </a:solidFill>
                <a:effectLst>
                  <a:outerShdw blurRad="38100" dist="38100" dir="2700000" algn="tl">
                    <a:srgbClr val="000000">
                      <a:alpha val="43137"/>
                    </a:srgbClr>
                  </a:outerShdw>
                </a:effectLst>
              </a:rPr>
              <a:t>hương</a:t>
            </a:r>
            <a:r>
              <a:rPr lang="en-US" sz="2800" dirty="0">
                <a:solidFill>
                  <a:srgbClr val="0000CC"/>
                </a:solidFill>
                <a:effectLst>
                  <a:outerShdw blurRad="38100" dist="38100" dir="2700000" algn="tl">
                    <a:srgbClr val="000000">
                      <a:alpha val="43137"/>
                    </a:srgbClr>
                  </a:outerShdw>
                </a:effectLst>
              </a:rPr>
              <a: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nvGraphicFramePr>
        <p:xfrm>
          <a:off x="108642" y="1050202"/>
          <a:ext cx="11796665" cy="2072640"/>
        </p:xfrm>
        <a:graphic>
          <a:graphicData uri="http://schemas.openxmlformats.org/drawingml/2006/table">
            <a:tbl>
              <a:tblPr/>
              <a:tblGrid>
                <a:gridCol w="2166348">
                  <a:extLst>
                    <a:ext uri="{9D8B030D-6E8A-4147-A177-3AD203B41FA5}">
                      <a16:colId xmlns:a16="http://schemas.microsoft.com/office/drawing/2014/main" val="20000"/>
                    </a:ext>
                  </a:extLst>
                </a:gridCol>
                <a:gridCol w="3101000">
                  <a:extLst>
                    <a:ext uri="{9D8B030D-6E8A-4147-A177-3AD203B41FA5}">
                      <a16:colId xmlns:a16="http://schemas.microsoft.com/office/drawing/2014/main" val="20001"/>
                    </a:ext>
                  </a:extLst>
                </a:gridCol>
                <a:gridCol w="6529317">
                  <a:extLst>
                    <a:ext uri="{9D8B030D-6E8A-4147-A177-3AD203B41FA5}">
                      <a16:colId xmlns:a16="http://schemas.microsoft.com/office/drawing/2014/main" val="20002"/>
                    </a:ext>
                  </a:extLst>
                </a:gridCol>
              </a:tblGrid>
              <a:tr h="357612">
                <a:tc>
                  <a:txBody>
                    <a:bodyPr/>
                    <a:lstStyle/>
                    <a:p>
                      <a:pPr algn="ctr"/>
                      <a:r>
                        <a:rPr lang="en-US" sz="2800" dirty="0" err="1">
                          <a:ln>
                            <a:solidFill>
                              <a:sysClr val="windowText" lastClr="000000"/>
                            </a:solidFill>
                          </a:ln>
                          <a:solidFill>
                            <a:schemeClr val="tx1"/>
                          </a:solidFill>
                        </a:rPr>
                        <a:t>Thời</a:t>
                      </a:r>
                      <a:r>
                        <a:rPr lang="en-US" sz="2800" dirty="0">
                          <a:ln>
                            <a:solidFill>
                              <a:sysClr val="windowText" lastClr="000000"/>
                            </a:solidFill>
                          </a:ln>
                          <a:solidFill>
                            <a:schemeClr val="tx1"/>
                          </a:solidFill>
                        </a:rPr>
                        <a:t> </a:t>
                      </a:r>
                      <a:r>
                        <a:rPr lang="en-US" sz="2800" dirty="0" err="1">
                          <a:ln>
                            <a:solidFill>
                              <a:sysClr val="windowText" lastClr="000000"/>
                            </a:solidFill>
                          </a:ln>
                          <a:solidFill>
                            <a:schemeClr val="tx1"/>
                          </a:solidFill>
                        </a:rPr>
                        <a:t>gian</a:t>
                      </a:r>
                      <a:endParaRPr lang="en-US" sz="2800" dirty="0">
                        <a:ln>
                          <a:solidFill>
                            <a:sysClr val="windowText" lastClr="000000"/>
                          </a:solidFill>
                        </a:ln>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mpd="sng">
                      <a:solidFill>
                        <a:schemeClr val="tx1"/>
                      </a:solidFill>
                      <a:prstDash val="sysDash"/>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2800" dirty="0" err="1">
                          <a:ln>
                            <a:solidFill>
                              <a:sysClr val="windowText" lastClr="000000"/>
                            </a:solidFill>
                          </a:ln>
                          <a:solidFill>
                            <a:schemeClr val="tx1"/>
                          </a:solidFill>
                        </a:rPr>
                        <a:t>Những</a:t>
                      </a:r>
                      <a:r>
                        <a:rPr lang="en-US" sz="2800" baseline="0" dirty="0">
                          <a:ln>
                            <a:solidFill>
                              <a:sysClr val="windowText" lastClr="000000"/>
                            </a:solidFill>
                          </a:ln>
                          <a:solidFill>
                            <a:schemeClr val="tx1"/>
                          </a:solidFill>
                        </a:rPr>
                        <a:t> </a:t>
                      </a:r>
                      <a:r>
                        <a:rPr lang="en-US" sz="2800" baseline="0" dirty="0" err="1">
                          <a:ln>
                            <a:solidFill>
                              <a:sysClr val="windowText" lastClr="000000"/>
                            </a:solidFill>
                          </a:ln>
                          <a:solidFill>
                            <a:schemeClr val="tx1"/>
                          </a:solidFill>
                        </a:rPr>
                        <a:t>khó</a:t>
                      </a:r>
                      <a:r>
                        <a:rPr lang="en-US" sz="2800" baseline="0" dirty="0">
                          <a:ln>
                            <a:solidFill>
                              <a:sysClr val="windowText" lastClr="000000"/>
                            </a:solidFill>
                          </a:ln>
                          <a:solidFill>
                            <a:schemeClr val="tx1"/>
                          </a:solidFill>
                        </a:rPr>
                        <a:t> </a:t>
                      </a:r>
                      <a:r>
                        <a:rPr lang="en-US" sz="2800" baseline="0" dirty="0" err="1">
                          <a:ln>
                            <a:solidFill>
                              <a:sysClr val="windowText" lastClr="000000"/>
                            </a:solidFill>
                          </a:ln>
                          <a:solidFill>
                            <a:schemeClr val="tx1"/>
                          </a:solidFill>
                        </a:rPr>
                        <a:t>khăn</a:t>
                      </a:r>
                      <a:endParaRPr lang="en-US" sz="2800" dirty="0">
                        <a:ln>
                          <a:solidFill>
                            <a:sysClr val="windowText" lastClr="000000"/>
                          </a:solidFill>
                        </a:ln>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2800" dirty="0" err="1">
                          <a:ln>
                            <a:solidFill>
                              <a:sysClr val="windowText" lastClr="000000"/>
                            </a:solidFill>
                          </a:ln>
                          <a:solidFill>
                            <a:schemeClr val="tx1"/>
                          </a:solidFill>
                        </a:rPr>
                        <a:t>Hình</a:t>
                      </a:r>
                      <a:r>
                        <a:rPr lang="en-US" sz="2800" baseline="0" dirty="0">
                          <a:ln>
                            <a:solidFill>
                              <a:sysClr val="windowText" lastClr="000000"/>
                            </a:solidFill>
                          </a:ln>
                          <a:solidFill>
                            <a:schemeClr val="tx1"/>
                          </a:solidFill>
                        </a:rPr>
                        <a:t> </a:t>
                      </a:r>
                      <a:r>
                        <a:rPr lang="en-US" sz="2800" baseline="0" dirty="0" err="1">
                          <a:ln>
                            <a:solidFill>
                              <a:sysClr val="windowText" lastClr="000000"/>
                            </a:solidFill>
                          </a:ln>
                          <a:solidFill>
                            <a:schemeClr val="tx1"/>
                          </a:solidFill>
                        </a:rPr>
                        <a:t>ảnh</a:t>
                      </a:r>
                      <a:r>
                        <a:rPr lang="en-US" sz="2800" baseline="0" dirty="0">
                          <a:ln>
                            <a:solidFill>
                              <a:sysClr val="windowText" lastClr="000000"/>
                            </a:solidFill>
                          </a:ln>
                          <a:solidFill>
                            <a:schemeClr val="tx1"/>
                          </a:solidFill>
                        </a:rPr>
                        <a:t> </a:t>
                      </a:r>
                      <a:r>
                        <a:rPr lang="en-US" sz="2800" baseline="0" dirty="0" err="1">
                          <a:ln>
                            <a:solidFill>
                              <a:sysClr val="windowText" lastClr="000000"/>
                            </a:solidFill>
                          </a:ln>
                          <a:solidFill>
                            <a:schemeClr val="tx1"/>
                          </a:solidFill>
                        </a:rPr>
                        <a:t>bầy</a:t>
                      </a:r>
                      <a:r>
                        <a:rPr lang="en-US" sz="2800" baseline="0" dirty="0">
                          <a:ln>
                            <a:solidFill>
                              <a:sysClr val="windowText" lastClr="000000"/>
                            </a:solidFill>
                          </a:ln>
                          <a:solidFill>
                            <a:schemeClr val="tx1"/>
                          </a:solidFill>
                        </a:rPr>
                        <a:t> </a:t>
                      </a:r>
                      <a:r>
                        <a:rPr lang="en-US" sz="2800" baseline="0" dirty="0" err="1">
                          <a:ln>
                            <a:solidFill>
                              <a:sysClr val="windowText" lastClr="000000"/>
                            </a:solidFill>
                          </a:ln>
                          <a:solidFill>
                            <a:schemeClr val="tx1"/>
                          </a:solidFill>
                        </a:rPr>
                        <a:t>chim</a:t>
                      </a:r>
                      <a:r>
                        <a:rPr lang="en-US" sz="2800" baseline="0" dirty="0">
                          <a:ln>
                            <a:solidFill>
                              <a:sysClr val="windowText" lastClr="000000"/>
                            </a:solidFill>
                          </a:ln>
                          <a:solidFill>
                            <a:schemeClr val="tx1"/>
                          </a:solidFill>
                        </a:rPr>
                        <a:t> </a:t>
                      </a:r>
                      <a:r>
                        <a:rPr lang="en-US" sz="2800" baseline="0" dirty="0" err="1">
                          <a:ln>
                            <a:solidFill>
                              <a:sysClr val="windowText" lastClr="000000"/>
                            </a:solidFill>
                          </a:ln>
                          <a:solidFill>
                            <a:schemeClr val="tx1"/>
                          </a:solidFill>
                        </a:rPr>
                        <a:t>chìa</a:t>
                      </a:r>
                      <a:r>
                        <a:rPr lang="en-US" sz="2800" baseline="0" dirty="0">
                          <a:ln>
                            <a:solidFill>
                              <a:sysClr val="windowText" lastClr="000000"/>
                            </a:solidFill>
                          </a:ln>
                          <a:solidFill>
                            <a:schemeClr val="tx1"/>
                          </a:solidFill>
                        </a:rPr>
                        <a:t> </a:t>
                      </a:r>
                      <a:r>
                        <a:rPr lang="en-US" sz="2800" baseline="0" dirty="0" err="1">
                          <a:ln>
                            <a:solidFill>
                              <a:sysClr val="windowText" lastClr="000000"/>
                            </a:solidFill>
                          </a:ln>
                          <a:solidFill>
                            <a:schemeClr val="tx1"/>
                          </a:solidFill>
                        </a:rPr>
                        <a:t>vôi</a:t>
                      </a:r>
                      <a:r>
                        <a:rPr lang="en-US" sz="2800" baseline="0" dirty="0">
                          <a:ln>
                            <a:solidFill>
                              <a:sysClr val="windowText" lastClr="000000"/>
                            </a:solidFill>
                          </a:ln>
                          <a:solidFill>
                            <a:schemeClr val="tx1"/>
                          </a:solidFill>
                        </a:rPr>
                        <a:t>.</a:t>
                      </a:r>
                      <a:endParaRPr lang="en-US" sz="2800" dirty="0">
                        <a:ln>
                          <a:solidFill>
                            <a:sysClr val="windowText" lastClr="000000"/>
                          </a:solidFill>
                        </a:ln>
                        <a:solidFill>
                          <a:schemeClr val="tx1"/>
                        </a:solidFill>
                      </a:endParaRPr>
                    </a:p>
                  </a:txBody>
                  <a:tcPr>
                    <a:lnL w="12700" cap="flat" cmpd="sng" algn="ctr">
                      <a:solidFill>
                        <a:schemeClr val="tx1"/>
                      </a:solidFill>
                      <a:prstDash val="sysDash"/>
                      <a:round/>
                      <a:headEnd type="none" w="med" len="med"/>
                      <a:tailEnd type="none" w="med" len="med"/>
                    </a:lnL>
                    <a:lnR w="12700" cmpd="sng">
                      <a:solidFill>
                        <a:schemeClr val="tx1"/>
                      </a:solidFill>
                      <a:prstDash val="sysDash"/>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0"/>
                  </a:ext>
                </a:extLst>
              </a:tr>
              <a:tr h="357612">
                <a:tc>
                  <a:txBody>
                    <a:bodyPr/>
                    <a:lstStyle/>
                    <a:p>
                      <a:r>
                        <a:rPr lang="en-US" sz="2800" dirty="0" err="1">
                          <a:ln>
                            <a:solidFill>
                              <a:sysClr val="windowText" lastClr="000000"/>
                            </a:solidFill>
                          </a:ln>
                          <a:solidFill>
                            <a:schemeClr val="tx1"/>
                          </a:solidFill>
                        </a:rPr>
                        <a:t>Hôm</a:t>
                      </a:r>
                      <a:r>
                        <a:rPr lang="en-US" sz="2800" baseline="0" dirty="0">
                          <a:ln>
                            <a:solidFill>
                              <a:sysClr val="windowText" lastClr="000000"/>
                            </a:solidFill>
                          </a:ln>
                          <a:solidFill>
                            <a:schemeClr val="tx1"/>
                          </a:solidFill>
                        </a:rPr>
                        <a:t> </a:t>
                      </a:r>
                      <a:r>
                        <a:rPr lang="en-US" sz="2800" baseline="0" dirty="0" err="1">
                          <a:ln>
                            <a:solidFill>
                              <a:sysClr val="windowText" lastClr="000000"/>
                            </a:solidFill>
                          </a:ln>
                          <a:solidFill>
                            <a:schemeClr val="tx1"/>
                          </a:solidFill>
                        </a:rPr>
                        <a:t>trước</a:t>
                      </a:r>
                      <a:endParaRPr lang="en-US" sz="2800" dirty="0">
                        <a:ln>
                          <a:solidFill>
                            <a:sysClr val="windowText" lastClr="000000"/>
                          </a:solidFill>
                        </a:ln>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endParaRPr lang="en-US" sz="2800" dirty="0">
                        <a:ln>
                          <a:solidFill>
                            <a:sysClr val="windowText" lastClr="000000"/>
                          </a:solidFill>
                        </a:ln>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endParaRPr lang="en-US" sz="2800" dirty="0">
                        <a:ln>
                          <a:solidFill>
                            <a:sysClr val="windowText" lastClr="000000"/>
                          </a:solidFill>
                        </a:ln>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357612">
                <a:tc>
                  <a:txBody>
                    <a:bodyPr/>
                    <a:lstStyle/>
                    <a:p>
                      <a:r>
                        <a:rPr lang="en-US" sz="2800" dirty="0" err="1">
                          <a:ln>
                            <a:solidFill>
                              <a:sysClr val="windowText" lastClr="000000"/>
                            </a:solidFill>
                          </a:ln>
                          <a:solidFill>
                            <a:schemeClr val="tx1"/>
                          </a:solidFill>
                        </a:rPr>
                        <a:t>Hôm</a:t>
                      </a:r>
                      <a:r>
                        <a:rPr lang="en-US" sz="2800" baseline="0" dirty="0">
                          <a:ln>
                            <a:solidFill>
                              <a:sysClr val="windowText" lastClr="000000"/>
                            </a:solidFill>
                          </a:ln>
                          <a:solidFill>
                            <a:schemeClr val="tx1"/>
                          </a:solidFill>
                        </a:rPr>
                        <a:t> </a:t>
                      </a:r>
                      <a:r>
                        <a:rPr lang="en-US" sz="2800" baseline="0" dirty="0" err="1">
                          <a:ln>
                            <a:solidFill>
                              <a:sysClr val="windowText" lastClr="000000"/>
                            </a:solidFill>
                          </a:ln>
                          <a:solidFill>
                            <a:schemeClr val="tx1"/>
                          </a:solidFill>
                        </a:rPr>
                        <a:t>sau</a:t>
                      </a:r>
                      <a:endParaRPr lang="en-US" sz="2800" dirty="0">
                        <a:ln>
                          <a:solidFill>
                            <a:sysClr val="windowText" lastClr="000000"/>
                          </a:solidFill>
                        </a:ln>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2800" dirty="0">
                        <a:ln>
                          <a:solidFill>
                            <a:sysClr val="windowText" lastClr="000000"/>
                          </a:solidFill>
                        </a:ln>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2800" dirty="0">
                        <a:ln>
                          <a:solidFill>
                            <a:sysClr val="windowText" lastClr="000000"/>
                          </a:solidFill>
                        </a:ln>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2"/>
                  </a:ext>
                </a:extLst>
              </a:tr>
              <a:tr h="357612">
                <a:tc>
                  <a:txBody>
                    <a:bodyPr/>
                    <a:lstStyle/>
                    <a:p>
                      <a:endParaRPr lang="en-US" sz="2800" dirty="0">
                        <a:ln>
                          <a:solidFill>
                            <a:sysClr val="windowText" lastClr="000000"/>
                          </a:solidFill>
                        </a:ln>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mpd="sng">
                      <a:solidFill>
                        <a:schemeClr val="tx1"/>
                      </a:solidFill>
                      <a:prstDash val="sysDash"/>
                    </a:lnB>
                  </a:tcPr>
                </a:tc>
                <a:tc>
                  <a:txBody>
                    <a:bodyPr/>
                    <a:lstStyle/>
                    <a:p>
                      <a:endParaRPr lang="en-US" sz="2800" dirty="0">
                        <a:ln>
                          <a:solidFill>
                            <a:sysClr val="windowText" lastClr="000000"/>
                          </a:solidFill>
                        </a:ln>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2800" dirty="0">
                        <a:ln>
                          <a:solidFill>
                            <a:sysClr val="windowText" lastClr="000000"/>
                          </a:solidFill>
                        </a:ln>
                        <a:solidFill>
                          <a:schemeClr val="tx1"/>
                        </a:solidFill>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7" name="TextBox 36"/>
          <p:cNvSpPr txBox="1"/>
          <p:nvPr/>
        </p:nvSpPr>
        <p:spPr>
          <a:xfrm>
            <a:off x="796704" y="172016"/>
            <a:ext cx="7948943" cy="523220"/>
          </a:xfrm>
          <a:prstGeom prst="rect">
            <a:avLst/>
          </a:prstGeom>
          <a:noFill/>
        </p:spPr>
        <p:txBody>
          <a:bodyPr wrap="square" rtlCol="0">
            <a:spAutoFit/>
          </a:bodyPr>
          <a:lstStyle/>
          <a:p>
            <a:r>
              <a:rPr lang="en-US" sz="2800" b="1" dirty="0">
                <a:solidFill>
                  <a:srgbClr val="0000CC"/>
                </a:solidFill>
                <a:latin typeface="Times New Roman" panose="02020603050405020304" pitchFamily="18" charset="0"/>
                <a:cs typeface="Times New Roman" panose="02020603050405020304" pitchFamily="18" charset="0"/>
              </a:rPr>
              <a:t>b. </a:t>
            </a:r>
            <a:r>
              <a:rPr lang="en-US" sz="2800" b="1" dirty="0" err="1">
                <a:solidFill>
                  <a:srgbClr val="0000CC"/>
                </a:solidFill>
                <a:latin typeface="Times New Roman" panose="02020603050405020304" pitchFamily="18" charset="0"/>
                <a:cs typeface="Times New Roman" panose="02020603050405020304" pitchFamily="18" charset="0"/>
              </a:rPr>
              <a:t>Hành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trình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bầy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chim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chìa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vôi</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p:cNvSpPr txBox="1"/>
          <p:nvPr/>
        </p:nvSpPr>
        <p:spPr>
          <a:xfrm>
            <a:off x="4091722" y="172340"/>
            <a:ext cx="7240554" cy="707886"/>
          </a:xfrm>
          <a:prstGeom prst="rect">
            <a:avLst/>
          </a:prstGeom>
          <a:gradFill>
            <a:gsLst>
              <a:gs pos="0">
                <a:srgbClr val="00CC00">
                  <a:shade val="30000"/>
                  <a:satMod val="115000"/>
                </a:srgbClr>
              </a:gs>
              <a:gs pos="91000">
                <a:srgbClr val="00CC00">
                  <a:shade val="100000"/>
                  <a:satMod val="115000"/>
                </a:srgbClr>
              </a:gs>
            </a:gsLst>
            <a:lin ang="2700000" scaled="1"/>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KHÁM PHÁ KIẾN THỨC</a:t>
            </a:r>
          </a:p>
        </p:txBody>
      </p:sp>
      <p:sp>
        <p:nvSpPr>
          <p:cNvPr id="8" name="Hình tự do: Hình 7"/>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Hình ảnh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0554"/>
            <a:ext cx="2235135" cy="1704616"/>
          </a:xfrm>
          <a:prstGeom prst="rect">
            <a:avLst/>
          </a:prstGeom>
        </p:spPr>
      </p:pic>
      <p:pic>
        <p:nvPicPr>
          <p:cNvPr id="4" name="Hình ản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553" y="1642678"/>
            <a:ext cx="6226818" cy="50429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nvGraphicFramePr>
        <p:xfrm>
          <a:off x="-1" y="77300"/>
          <a:ext cx="7974623" cy="2743200"/>
        </p:xfrm>
        <a:graphic>
          <a:graphicData uri="http://schemas.openxmlformats.org/drawingml/2006/table">
            <a:tbl>
              <a:tblPr/>
              <a:tblGrid>
                <a:gridCol w="1128938">
                  <a:extLst>
                    <a:ext uri="{9D8B030D-6E8A-4147-A177-3AD203B41FA5}">
                      <a16:colId xmlns:a16="http://schemas.microsoft.com/office/drawing/2014/main" val="20000"/>
                    </a:ext>
                  </a:extLst>
                </a:gridCol>
                <a:gridCol w="2364792">
                  <a:extLst>
                    <a:ext uri="{9D8B030D-6E8A-4147-A177-3AD203B41FA5}">
                      <a16:colId xmlns:a16="http://schemas.microsoft.com/office/drawing/2014/main" val="20001"/>
                    </a:ext>
                  </a:extLst>
                </a:gridCol>
                <a:gridCol w="4480893">
                  <a:extLst>
                    <a:ext uri="{9D8B030D-6E8A-4147-A177-3AD203B41FA5}">
                      <a16:colId xmlns:a16="http://schemas.microsoft.com/office/drawing/2014/main" val="20002"/>
                    </a:ext>
                  </a:extLst>
                </a:gridCol>
              </a:tblGrid>
              <a:tr h="486745">
                <a:tc>
                  <a:txBody>
                    <a:bodyPr/>
                    <a:lstStyle/>
                    <a:p>
                      <a:pPr algn="ct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Thời</a:t>
                      </a:r>
                      <a:r>
                        <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gian</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mpd="sng">
                      <a:solidFill>
                        <a:schemeClr val="tx1"/>
                      </a:solidFill>
                      <a:prstDash val="sysDash"/>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Những</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khó</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khăn</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Hình</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ảnh</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bầy</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chim</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non</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mpd="sng">
                      <a:solidFill>
                        <a:schemeClr val="tx1"/>
                      </a:solidFill>
                      <a:prstDash val="sysDash"/>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0"/>
                  </a:ext>
                </a:extLst>
              </a:tr>
              <a:tr h="1116651">
                <a:tc>
                  <a:txBody>
                    <a:bodyPr/>
                    <a:lstStyle/>
                    <a:p>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Hôm</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trước</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Nước</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bắt</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đầu</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dâng</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nhanh</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hơn</a:t>
                      </a:r>
                      <a:endParaRPr lang="en-US" sz="2800" b="0" dirty="0">
                        <a:ln>
                          <a:solidFill>
                            <a:sysClr val="windowText" lastClr="000000"/>
                          </a:solidFill>
                        </a:ln>
                        <a:solidFill>
                          <a:schemeClr val="tx1"/>
                        </a:solidFill>
                        <a:latin typeface="Constantia" panose="02030602050306030303" pitchFamily="18" charset="0"/>
                        <a:cs typeface="Times New Roman" panose="02020603050405020304" pitchFamily="18" charset="0"/>
                      </a:endParaRPr>
                    </a:p>
                    <a:p>
                      <a:endParaRPr lang="en-US" sz="2800" b="0" dirty="0">
                        <a:ln>
                          <a:solidFill>
                            <a:sysClr val="windowText" lastClr="000000"/>
                          </a:solidFill>
                        </a:ln>
                        <a:solidFill>
                          <a:schemeClr val="tx1"/>
                        </a:solidFill>
                        <a:latin typeface="Constantia" panose="02030602050306030303"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just"/>
                      <a:r>
                        <a:rPr lang="en-US" sz="2800" b="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Bầy</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chim</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non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nhảy</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lò</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cò</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trên</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những</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đôi</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chân</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chưa</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thật</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cứng</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cáp</a:t>
                      </a:r>
                      <a:endPar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endParaRPr>
                    </a:p>
                    <a:p>
                      <a:pPr algn="just"/>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đập</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cánh</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suốt</a:t>
                      </a:r>
                      <a:r>
                        <a:rPr lang="en-US" sz="28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đêm</a:t>
                      </a:r>
                      <a:endParaRPr lang="en-US" sz="2800" b="0" dirty="0">
                        <a:ln>
                          <a:solidFill>
                            <a:sysClr val="windowText" lastClr="000000"/>
                          </a:solidFill>
                        </a:ln>
                        <a:solidFill>
                          <a:schemeClr val="tx1"/>
                        </a:solidFill>
                        <a:latin typeface="Constantia" panose="02030602050306030303"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900" y="77300"/>
            <a:ext cx="3752973" cy="2745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2032" y="3560883"/>
            <a:ext cx="11166230" cy="523220"/>
          </a:xfrm>
          <a:prstGeom prst="rect">
            <a:avLst/>
          </a:prstGeom>
          <a:noFill/>
        </p:spPr>
        <p:txBody>
          <a:bodyPr wrap="square" rtlCol="0">
            <a:spAutoFit/>
          </a:bodyPr>
          <a:lstStyle/>
          <a:p>
            <a:r>
              <a:rPr lang="en-US" sz="2800" b="1" dirty="0">
                <a:solidFill>
                  <a:srgbClr val="FF0000"/>
                </a:solidFill>
                <a:sym typeface="Wingdings" panose="05000000000000000000" pitchFamily="2" charset="2"/>
              </a:rPr>
              <a:t> </a:t>
            </a:r>
            <a:r>
              <a:rPr lang="en-US" sz="2800" b="1" dirty="0" err="1">
                <a:solidFill>
                  <a:srgbClr val="FF0000"/>
                </a:solidFill>
              </a:rPr>
              <a:t>Bầy</a:t>
            </a:r>
            <a:r>
              <a:rPr lang="en-US" sz="2800" b="1" dirty="0">
                <a:solidFill>
                  <a:srgbClr val="FF0000"/>
                </a:solidFill>
              </a:rPr>
              <a:t> </a:t>
            </a:r>
            <a:r>
              <a:rPr lang="en-US" sz="2800" b="1" dirty="0" err="1">
                <a:solidFill>
                  <a:srgbClr val="FF0000"/>
                </a:solidFill>
              </a:rPr>
              <a:t>chim</a:t>
            </a:r>
            <a:r>
              <a:rPr lang="en-US" sz="2800" b="1" dirty="0">
                <a:solidFill>
                  <a:srgbClr val="FF0000"/>
                </a:solidFill>
              </a:rPr>
              <a:t> non </a:t>
            </a:r>
            <a:r>
              <a:rPr lang="en-US" sz="2800" b="1" dirty="0" err="1">
                <a:solidFill>
                  <a:srgbClr val="FF0000"/>
                </a:solidFill>
              </a:rPr>
              <a:t>chuẩn</a:t>
            </a:r>
            <a:r>
              <a:rPr lang="en-US" sz="2800" b="1" dirty="0">
                <a:solidFill>
                  <a:srgbClr val="FF0000"/>
                </a:solidFill>
              </a:rPr>
              <a:t> </a:t>
            </a:r>
            <a:r>
              <a:rPr lang="en-US" sz="2800" b="1" dirty="0" err="1">
                <a:solidFill>
                  <a:srgbClr val="FF0000"/>
                </a:solidFill>
              </a:rPr>
              <a:t>bị</a:t>
            </a:r>
            <a:r>
              <a:rPr lang="en-US" sz="2800" b="1" dirty="0">
                <a:solidFill>
                  <a:srgbClr val="FF0000"/>
                </a:solidFill>
              </a:rPr>
              <a:t> </a:t>
            </a:r>
            <a:r>
              <a:rPr lang="en-US" sz="2800" b="1" dirty="0" err="1">
                <a:solidFill>
                  <a:srgbClr val="FF0000"/>
                </a:solidFill>
              </a:rPr>
              <a:t>kĩ</a:t>
            </a:r>
            <a:r>
              <a:rPr lang="en-US" sz="2800" b="1" dirty="0">
                <a:solidFill>
                  <a:srgbClr val="FF0000"/>
                </a:solidFill>
              </a:rPr>
              <a:t> </a:t>
            </a:r>
            <a:r>
              <a:rPr lang="en-US" sz="2800" b="1" dirty="0" err="1">
                <a:solidFill>
                  <a:srgbClr val="FF0000"/>
                </a:solidFill>
              </a:rPr>
              <a:t>càng</a:t>
            </a:r>
            <a:r>
              <a:rPr lang="en-US" sz="2800" b="1" dirty="0">
                <a:solidFill>
                  <a:srgbClr val="FF0000"/>
                </a:solidFill>
              </a:rPr>
              <a:t> </a:t>
            </a:r>
            <a:r>
              <a:rPr lang="en-US" sz="2800" b="1" dirty="0" err="1">
                <a:solidFill>
                  <a:srgbClr val="FF0000"/>
                </a:solidFill>
              </a:rPr>
              <a:t>cho</a:t>
            </a:r>
            <a:r>
              <a:rPr lang="en-US" sz="2800" b="1" dirty="0">
                <a:solidFill>
                  <a:srgbClr val="FF0000"/>
                </a:solidFill>
              </a:rPr>
              <a:t> </a:t>
            </a:r>
            <a:r>
              <a:rPr lang="en-US" sz="2800" b="1" dirty="0" err="1">
                <a:solidFill>
                  <a:srgbClr val="FF0000"/>
                </a:solidFill>
              </a:rPr>
              <a:t>chuyến</a:t>
            </a:r>
            <a:r>
              <a:rPr lang="en-US" sz="2800" b="1" dirty="0">
                <a:solidFill>
                  <a:srgbClr val="FF0000"/>
                </a:solidFill>
              </a:rPr>
              <a:t> </a:t>
            </a:r>
            <a:r>
              <a:rPr lang="en-US" sz="2800" b="1" dirty="0" err="1">
                <a:solidFill>
                  <a:srgbClr val="FF0000"/>
                </a:solidFill>
              </a:rPr>
              <a:t>cất</a:t>
            </a:r>
            <a:r>
              <a:rPr lang="en-US" sz="2800" b="1" dirty="0">
                <a:solidFill>
                  <a:srgbClr val="FF0000"/>
                </a:solidFill>
              </a:rPr>
              <a:t> </a:t>
            </a:r>
            <a:r>
              <a:rPr lang="en-US" sz="2800" b="1" dirty="0" err="1">
                <a:solidFill>
                  <a:srgbClr val="FF0000"/>
                </a:solidFill>
              </a:rPr>
              <a:t>cánh</a:t>
            </a:r>
            <a:r>
              <a:rPr lang="en-US" sz="2800" b="1" dirty="0">
                <a:solidFill>
                  <a:srgbClr val="FF0000"/>
                </a:solidFill>
              </a:rPr>
              <a:t> </a:t>
            </a:r>
            <a:r>
              <a:rPr lang="en-US" sz="2800" b="1" dirty="0" err="1">
                <a:solidFill>
                  <a:srgbClr val="FF0000"/>
                </a:solidFill>
              </a:rPr>
              <a:t>đầu</a:t>
            </a:r>
            <a:r>
              <a:rPr lang="en-US" sz="2800" b="1" dirty="0">
                <a:solidFill>
                  <a:srgbClr val="FF0000"/>
                </a:solidFill>
              </a:rPr>
              <a:t> </a:t>
            </a:r>
            <a:r>
              <a:rPr lang="en-US" sz="2800" b="1" dirty="0" err="1">
                <a:solidFill>
                  <a:srgbClr val="FF0000"/>
                </a:solidFill>
              </a:rPr>
              <a:t>tiên</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mình</a:t>
            </a:r>
            <a:r>
              <a:rPr lang="en-US" sz="2800" b="1"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nvGraphicFramePr>
        <p:xfrm>
          <a:off x="108642" y="119523"/>
          <a:ext cx="8288012" cy="3045869"/>
        </p:xfrm>
        <a:graphic>
          <a:graphicData uri="http://schemas.openxmlformats.org/drawingml/2006/table">
            <a:tbl>
              <a:tblPr/>
              <a:tblGrid>
                <a:gridCol w="1173303">
                  <a:extLst>
                    <a:ext uri="{9D8B030D-6E8A-4147-A177-3AD203B41FA5}">
                      <a16:colId xmlns:a16="http://schemas.microsoft.com/office/drawing/2014/main" val="20000"/>
                    </a:ext>
                  </a:extLst>
                </a:gridCol>
                <a:gridCol w="2457724">
                  <a:extLst>
                    <a:ext uri="{9D8B030D-6E8A-4147-A177-3AD203B41FA5}">
                      <a16:colId xmlns:a16="http://schemas.microsoft.com/office/drawing/2014/main" val="20001"/>
                    </a:ext>
                  </a:extLst>
                </a:gridCol>
                <a:gridCol w="4656985">
                  <a:extLst>
                    <a:ext uri="{9D8B030D-6E8A-4147-A177-3AD203B41FA5}">
                      <a16:colId xmlns:a16="http://schemas.microsoft.com/office/drawing/2014/main" val="20002"/>
                    </a:ext>
                  </a:extLst>
                </a:gridCol>
              </a:tblGrid>
              <a:tr h="1067439">
                <a:tc>
                  <a:txBody>
                    <a:bodyPr/>
                    <a:lstStyle/>
                    <a:p>
                      <a:pPr algn="ct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Thời</a:t>
                      </a:r>
                      <a:r>
                        <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gian</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mpd="sng">
                      <a:solidFill>
                        <a:schemeClr val="tx1"/>
                      </a:solidFill>
                      <a:prstDash val="sysDash"/>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Những</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khó</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khăn</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Hình</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ảnh</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bầy</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chim</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non</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mpd="sng">
                      <a:solidFill>
                        <a:schemeClr val="tx1"/>
                      </a:solidFill>
                      <a:prstDash val="sysDash"/>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0"/>
                  </a:ext>
                </a:extLst>
              </a:tr>
              <a:tr h="1978430">
                <a:tc>
                  <a:txBody>
                    <a:bodyPr/>
                    <a:lstStyle/>
                    <a:p>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Hôm</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sau</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just"/>
                      <a:endParaRPr lang="en-US" sz="2800" i="1"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TextBox 2"/>
          <p:cNvSpPr txBox="1"/>
          <p:nvPr/>
        </p:nvSpPr>
        <p:spPr>
          <a:xfrm>
            <a:off x="1309272" y="1255991"/>
            <a:ext cx="2461321" cy="1938992"/>
          </a:xfrm>
          <a:prstGeom prst="rect">
            <a:avLst/>
          </a:prstGeom>
          <a:noFill/>
        </p:spPr>
        <p:txBody>
          <a:bodyPr wrap="square" rtlCol="0">
            <a:spAutoFit/>
          </a:bodyPr>
          <a:lstStyle/>
          <a:p>
            <a:pPr algn="just"/>
            <a:r>
              <a:rPr lang="vi-VN" sz="2400" b="1" dirty="0">
                <a:ln>
                  <a:solidFill>
                    <a:sysClr val="windowText" lastClr="000000"/>
                  </a:solidFill>
                </a:ln>
                <a:solidFill>
                  <a:srgbClr val="009900"/>
                </a:solidFill>
                <a:latin typeface="Constantia" panose="02030602050306030303" pitchFamily="18" charset="0"/>
                <a:cs typeface="Times New Roman" panose="02020603050405020304" pitchFamily="18" charset="0"/>
              </a:rPr>
              <a:t>Dòng nước khổng lồ nuốt chửng phần còn lại cuối cùng của dải cát</a:t>
            </a:r>
          </a:p>
        </p:txBody>
      </p:sp>
      <p:sp>
        <p:nvSpPr>
          <p:cNvPr id="5" name="TextBox 4"/>
          <p:cNvSpPr txBox="1"/>
          <p:nvPr/>
        </p:nvSpPr>
        <p:spPr>
          <a:xfrm>
            <a:off x="3770594" y="1255991"/>
            <a:ext cx="4344706" cy="1815882"/>
          </a:xfrm>
          <a:prstGeom prst="rect">
            <a:avLst/>
          </a:prstGeom>
          <a:noFill/>
        </p:spPr>
        <p:txBody>
          <a:bodyPr wrap="square" rtlCol="0">
            <a:spAutoFit/>
          </a:bodyPr>
          <a:lstStyle/>
          <a:p>
            <a:pPr algn="just">
              <a:defRPr/>
            </a:pP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Những</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cánh</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chim</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bé</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bỏng</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và</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ướt</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át</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đột</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ngột</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bứt</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khỏi</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dòng</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nước</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khổng</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lồ</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bay </a:t>
            </a:r>
            <a:r>
              <a:rPr lang="en-US" sz="28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lên</a:t>
            </a:r>
            <a:r>
              <a:rPr lang="en-US" sz="28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endParaRPr lang="en-US" sz="2800" b="1" dirty="0">
              <a:solidFill>
                <a:srgbClr val="009900"/>
              </a:solidFill>
              <a:latin typeface="Constantia" panose="02030602050306030303" pitchFamily="18" charset="0"/>
              <a:cs typeface="Times New Roman" panose="02020603050405020304"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3516" y="1151792"/>
            <a:ext cx="2907811" cy="242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870" y="3780692"/>
            <a:ext cx="2907811" cy="259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1885" y="3194791"/>
            <a:ext cx="8088923" cy="954107"/>
          </a:xfrm>
          <a:prstGeom prst="rect">
            <a:avLst/>
          </a:prstGeom>
        </p:spPr>
        <p:txBody>
          <a:bodyPr wrap="square">
            <a:spAutoFit/>
          </a:bodyPr>
          <a:lstStyle/>
          <a:p>
            <a:pPr algn="just">
              <a:defRPr/>
            </a:pP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Những</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cánh</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chim</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bé</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bỏng</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và</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ướt</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át</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đột</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ngột</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bứt</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khỏi</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dòng</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nước</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khổng</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a:t>
            </a: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lồ</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bay </a:t>
            </a:r>
            <a:r>
              <a:rPr lang="en-US" sz="2800" b="1" dirty="0" err="1">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lên</a:t>
            </a:r>
            <a:r>
              <a:rPr lang="en-US" sz="2800" b="1" dirty="0">
                <a:solidFill>
                  <a:srgbClr val="0000CC"/>
                </a:solidFill>
                <a:latin typeface="Constantia" panose="02030602050306030303" pitchFamily="18" charset="0"/>
                <a:ea typeface="Times New Roman" panose="02020603050405020304" pitchFamily="18" charset="0"/>
                <a:cs typeface="Times New Roman" panose="02020603050405020304" pitchFamily="18" charset="0"/>
              </a:rPr>
              <a:t>. </a:t>
            </a:r>
            <a:endParaRPr lang="en-US" sz="2800" b="1" dirty="0">
              <a:solidFill>
                <a:srgbClr val="0000CC"/>
              </a:solidFill>
              <a:latin typeface="Constantia" panose="02030602050306030303" pitchFamily="18" charset="0"/>
              <a:cs typeface="Times New Roman" panose="02020603050405020304" pitchFamily="18" charset="0"/>
            </a:endParaRPr>
          </a:p>
        </p:txBody>
      </p:sp>
      <p:sp>
        <p:nvSpPr>
          <p:cNvPr id="4" name="TextBox 3"/>
          <p:cNvSpPr txBox="1"/>
          <p:nvPr/>
        </p:nvSpPr>
        <p:spPr>
          <a:xfrm>
            <a:off x="-2" y="4127863"/>
            <a:ext cx="9618785" cy="2246769"/>
          </a:xfrm>
          <a:prstGeom prst="rect">
            <a:avLst/>
          </a:prstGeom>
          <a:noFill/>
        </p:spPr>
        <p:txBody>
          <a:bodyPr wrap="square" rtlCol="0">
            <a:spAutoFit/>
          </a:bodyPr>
          <a:lstStyle/>
          <a:p>
            <a:r>
              <a:rPr lang="en-US" sz="2800" b="1" dirty="0" err="1">
                <a:solidFill>
                  <a:srgbClr val="C00000"/>
                </a:solidFill>
              </a:rPr>
              <a:t>Phép</a:t>
            </a:r>
            <a:r>
              <a:rPr lang="en-US" sz="2800" b="1" dirty="0">
                <a:solidFill>
                  <a:srgbClr val="C00000"/>
                </a:solidFill>
              </a:rPr>
              <a:t> </a:t>
            </a:r>
            <a:r>
              <a:rPr lang="en-US" sz="2800" b="1" dirty="0" err="1">
                <a:solidFill>
                  <a:srgbClr val="C00000"/>
                </a:solidFill>
              </a:rPr>
              <a:t>tương</a:t>
            </a:r>
            <a:r>
              <a:rPr lang="en-US" sz="2800" b="1" dirty="0">
                <a:solidFill>
                  <a:srgbClr val="C00000"/>
                </a:solidFill>
              </a:rPr>
              <a:t> </a:t>
            </a:r>
            <a:r>
              <a:rPr lang="en-US" sz="2800" b="1" dirty="0" err="1">
                <a:solidFill>
                  <a:srgbClr val="C00000"/>
                </a:solidFill>
              </a:rPr>
              <a:t>phản</a:t>
            </a:r>
            <a:r>
              <a:rPr lang="en-US" sz="2800" b="1" dirty="0">
                <a:solidFill>
                  <a:srgbClr val="C00000"/>
                </a:solidFill>
              </a:rPr>
              <a:t>: </a:t>
            </a:r>
            <a:r>
              <a:rPr lang="en-US" sz="2800" b="1" dirty="0" err="1">
                <a:solidFill>
                  <a:srgbClr val="C00000"/>
                </a:solidFill>
              </a:rPr>
              <a:t>dòng</a:t>
            </a:r>
            <a:r>
              <a:rPr lang="en-US" sz="2800" b="1" dirty="0">
                <a:solidFill>
                  <a:srgbClr val="C00000"/>
                </a:solidFill>
              </a:rPr>
              <a:t> </a:t>
            </a:r>
            <a:r>
              <a:rPr lang="en-US" sz="2800" b="1" dirty="0" err="1">
                <a:solidFill>
                  <a:srgbClr val="C00000"/>
                </a:solidFill>
              </a:rPr>
              <a:t>nước</a:t>
            </a:r>
            <a:r>
              <a:rPr lang="en-US" sz="2800" b="1" dirty="0">
                <a:solidFill>
                  <a:srgbClr val="C00000"/>
                </a:solidFill>
              </a:rPr>
              <a:t> </a:t>
            </a:r>
            <a:r>
              <a:rPr lang="en-US" sz="2800" b="1" dirty="0" err="1">
                <a:solidFill>
                  <a:srgbClr val="C00000"/>
                </a:solidFill>
              </a:rPr>
              <a:t>khổng</a:t>
            </a:r>
            <a:r>
              <a:rPr lang="en-US" sz="2800" b="1" dirty="0">
                <a:solidFill>
                  <a:srgbClr val="C00000"/>
                </a:solidFill>
              </a:rPr>
              <a:t> </a:t>
            </a:r>
            <a:r>
              <a:rPr lang="en-US" sz="2800" b="1" dirty="0" err="1">
                <a:solidFill>
                  <a:srgbClr val="C00000"/>
                </a:solidFill>
              </a:rPr>
              <a:t>lồ</a:t>
            </a:r>
            <a:r>
              <a:rPr lang="en-US" sz="2800" b="1" dirty="0">
                <a:solidFill>
                  <a:srgbClr val="C00000"/>
                </a:solidFill>
              </a:rPr>
              <a:t>&gt;&lt; </a:t>
            </a:r>
            <a:r>
              <a:rPr lang="en-US" sz="2800" b="1" dirty="0" err="1">
                <a:solidFill>
                  <a:srgbClr val="C00000"/>
                </a:solidFill>
              </a:rPr>
              <a:t>cánh</a:t>
            </a:r>
            <a:r>
              <a:rPr lang="en-US" sz="2800" b="1" dirty="0">
                <a:solidFill>
                  <a:srgbClr val="C00000"/>
                </a:solidFill>
              </a:rPr>
              <a:t> </a:t>
            </a:r>
            <a:r>
              <a:rPr lang="en-US" sz="2800" b="1" dirty="0" err="1">
                <a:solidFill>
                  <a:srgbClr val="C00000"/>
                </a:solidFill>
              </a:rPr>
              <a:t>chim</a:t>
            </a:r>
            <a:r>
              <a:rPr lang="en-US" sz="2800" b="1" dirty="0">
                <a:solidFill>
                  <a:srgbClr val="C00000"/>
                </a:solidFill>
              </a:rPr>
              <a:t> </a:t>
            </a:r>
            <a:r>
              <a:rPr lang="en-US" sz="2800" b="1" dirty="0" err="1">
                <a:solidFill>
                  <a:srgbClr val="C00000"/>
                </a:solidFill>
              </a:rPr>
              <a:t>bé</a:t>
            </a:r>
            <a:r>
              <a:rPr lang="en-US" sz="2800" b="1" dirty="0">
                <a:solidFill>
                  <a:srgbClr val="C00000"/>
                </a:solidFill>
              </a:rPr>
              <a:t> </a:t>
            </a:r>
            <a:r>
              <a:rPr lang="en-US" sz="2800" b="1" dirty="0" err="1">
                <a:solidFill>
                  <a:srgbClr val="C00000"/>
                </a:solidFill>
              </a:rPr>
              <a:t>bỏng</a:t>
            </a:r>
            <a:endParaRPr lang="en-US" sz="2800" b="1" dirty="0">
              <a:solidFill>
                <a:srgbClr val="C00000"/>
              </a:solidFill>
            </a:endParaRPr>
          </a:p>
          <a:p>
            <a:r>
              <a:rPr lang="en-US" sz="2800" b="1" dirty="0">
                <a:solidFill>
                  <a:srgbClr val="C00000"/>
                </a:solidFill>
              </a:rPr>
              <a:t> </a:t>
            </a:r>
            <a:r>
              <a:rPr lang="en-US" sz="2800" b="1" dirty="0" err="1">
                <a:solidFill>
                  <a:srgbClr val="C00000"/>
                </a:solidFill>
              </a:rPr>
              <a:t>và</a:t>
            </a:r>
            <a:r>
              <a:rPr lang="en-US" sz="2800" b="1" dirty="0">
                <a:solidFill>
                  <a:srgbClr val="C00000"/>
                </a:solidFill>
              </a:rPr>
              <a:t> </a:t>
            </a:r>
            <a:r>
              <a:rPr lang="en-US" sz="2800" b="1" dirty="0" err="1">
                <a:solidFill>
                  <a:srgbClr val="C00000"/>
                </a:solidFill>
              </a:rPr>
              <a:t>ướt</a:t>
            </a:r>
            <a:r>
              <a:rPr lang="en-US" sz="2800" b="1" dirty="0">
                <a:solidFill>
                  <a:srgbClr val="C00000"/>
                </a:solidFill>
              </a:rPr>
              <a:t> </a:t>
            </a:r>
            <a:r>
              <a:rPr lang="en-US" sz="2800" b="1" dirty="0" err="1">
                <a:solidFill>
                  <a:srgbClr val="C00000"/>
                </a:solidFill>
              </a:rPr>
              <a:t>át</a:t>
            </a:r>
            <a:r>
              <a:rPr lang="en-US" sz="2800" b="1" dirty="0">
                <a:solidFill>
                  <a:srgbClr val="C00000"/>
                </a:solidFill>
              </a:rPr>
              <a:t>.</a:t>
            </a:r>
          </a:p>
          <a:p>
            <a:pPr marL="285750" indent="-285750">
              <a:buFont typeface="Wingdings" panose="05000000000000000000"/>
              <a:buChar char="à"/>
            </a:pPr>
            <a:r>
              <a:rPr lang="en-US" sz="2800" b="1" dirty="0" err="1">
                <a:solidFill>
                  <a:srgbClr val="660066"/>
                </a:solidFill>
                <a:sym typeface="Wingdings" panose="05000000000000000000" pitchFamily="2" charset="2"/>
              </a:rPr>
              <a:t>Nổi</a:t>
            </a:r>
            <a:r>
              <a:rPr lang="en-US" sz="2800" b="1" dirty="0">
                <a:solidFill>
                  <a:srgbClr val="660066"/>
                </a:solidFill>
                <a:sym typeface="Wingdings" panose="05000000000000000000" pitchFamily="2" charset="2"/>
              </a:rPr>
              <a:t> </a:t>
            </a:r>
            <a:r>
              <a:rPr lang="en-US" sz="2800" b="1" dirty="0" err="1">
                <a:solidFill>
                  <a:srgbClr val="660066"/>
                </a:solidFill>
                <a:sym typeface="Wingdings" panose="05000000000000000000" pitchFamily="2" charset="2"/>
              </a:rPr>
              <a:t>bật</a:t>
            </a:r>
            <a:r>
              <a:rPr lang="en-US" sz="2800" b="1" dirty="0">
                <a:solidFill>
                  <a:srgbClr val="660066"/>
                </a:solidFill>
                <a:sym typeface="Wingdings" panose="05000000000000000000" pitchFamily="2" charset="2"/>
              </a:rPr>
              <a:t> </a:t>
            </a:r>
            <a:r>
              <a:rPr lang="en-US" sz="2800" b="1" dirty="0" err="1">
                <a:solidFill>
                  <a:srgbClr val="660066"/>
                </a:solidFill>
                <a:sym typeface="Wingdings" panose="05000000000000000000" pitchFamily="2" charset="2"/>
              </a:rPr>
              <a:t>lên</a:t>
            </a:r>
            <a:r>
              <a:rPr lang="en-US" sz="2800" b="1" dirty="0">
                <a:solidFill>
                  <a:srgbClr val="660066"/>
                </a:solidFill>
                <a:sym typeface="Wingdings" panose="05000000000000000000" pitchFamily="2" charset="2"/>
              </a:rPr>
              <a:t> </a:t>
            </a:r>
            <a:r>
              <a:rPr lang="en-US" sz="2800" b="1" u="sng" dirty="0" err="1">
                <a:solidFill>
                  <a:srgbClr val="660066"/>
                </a:solidFill>
                <a:effectLst>
                  <a:outerShdw blurRad="38100" dist="38100" dir="2700000" algn="tl">
                    <a:srgbClr val="000000">
                      <a:alpha val="43137"/>
                    </a:srgbClr>
                  </a:outerShdw>
                </a:effectLst>
                <a:sym typeface="Wingdings" panose="05000000000000000000" pitchFamily="2" charset="2"/>
              </a:rPr>
              <a:t>thử</a:t>
            </a:r>
            <a:r>
              <a:rPr lang="en-US" sz="2800" b="1" u="sng" dirty="0">
                <a:solidFill>
                  <a:srgbClr val="660066"/>
                </a:solidFill>
                <a:effectLst>
                  <a:outerShdw blurRad="38100" dist="38100" dir="2700000" algn="tl">
                    <a:srgbClr val="000000">
                      <a:alpha val="43137"/>
                    </a:srgbClr>
                  </a:outerShdw>
                </a:effectLst>
                <a:sym typeface="Wingdings" panose="05000000000000000000" pitchFamily="2" charset="2"/>
              </a:rPr>
              <a:t> </a:t>
            </a:r>
            <a:r>
              <a:rPr lang="en-US" sz="2800" b="1" u="sng" dirty="0" err="1">
                <a:solidFill>
                  <a:srgbClr val="660066"/>
                </a:solidFill>
                <a:effectLst>
                  <a:outerShdw blurRad="38100" dist="38100" dir="2700000" algn="tl">
                    <a:srgbClr val="000000">
                      <a:alpha val="43137"/>
                    </a:srgbClr>
                  </a:outerShdw>
                </a:effectLst>
                <a:sym typeface="Wingdings" panose="05000000000000000000" pitchFamily="2" charset="2"/>
              </a:rPr>
              <a:t>thách</a:t>
            </a:r>
            <a:r>
              <a:rPr lang="en-US" sz="2800" b="1" u="sng" dirty="0">
                <a:solidFill>
                  <a:srgbClr val="660066"/>
                </a:solidFill>
                <a:effectLst>
                  <a:outerShdw blurRad="38100" dist="38100" dir="2700000" algn="tl">
                    <a:srgbClr val="000000">
                      <a:alpha val="43137"/>
                    </a:srgbClr>
                  </a:outerShdw>
                </a:effectLst>
                <a:sym typeface="Wingdings" panose="05000000000000000000" pitchFamily="2" charset="2"/>
              </a:rPr>
              <a:t> </a:t>
            </a:r>
            <a:r>
              <a:rPr lang="en-US" sz="2800" b="1" dirty="0" err="1">
                <a:solidFill>
                  <a:srgbClr val="660066"/>
                </a:solidFill>
                <a:sym typeface="Wingdings" panose="05000000000000000000" pitchFamily="2" charset="2"/>
              </a:rPr>
              <a:t>mà</a:t>
            </a:r>
            <a:r>
              <a:rPr lang="en-US" sz="2800" b="1" dirty="0">
                <a:solidFill>
                  <a:srgbClr val="660066"/>
                </a:solidFill>
                <a:sym typeface="Wingdings" panose="05000000000000000000" pitchFamily="2" charset="2"/>
              </a:rPr>
              <a:t> </a:t>
            </a:r>
            <a:r>
              <a:rPr lang="vi-VN" sz="2800" b="1" dirty="0">
                <a:solidFill>
                  <a:srgbClr val="660066"/>
                </a:solidFill>
                <a:sym typeface="Wingdings" panose="05000000000000000000" pitchFamily="2" charset="2"/>
              </a:rPr>
              <a:t>đà</a:t>
            </a:r>
            <a:r>
              <a:rPr lang="en-US" sz="2800" b="1" dirty="0">
                <a:solidFill>
                  <a:srgbClr val="660066"/>
                </a:solidFill>
                <a:sym typeface="Wingdings" panose="05000000000000000000" pitchFamily="2" charset="2"/>
              </a:rPr>
              <a:t>n </a:t>
            </a:r>
            <a:r>
              <a:rPr lang="en-US" sz="2800" b="1" dirty="0" err="1">
                <a:solidFill>
                  <a:srgbClr val="660066"/>
                </a:solidFill>
                <a:sym typeface="Wingdings" panose="05000000000000000000" pitchFamily="2" charset="2"/>
              </a:rPr>
              <a:t>chim</a:t>
            </a:r>
            <a:r>
              <a:rPr lang="en-US" sz="2800" b="1" dirty="0">
                <a:solidFill>
                  <a:srgbClr val="660066"/>
                </a:solidFill>
                <a:sym typeface="Wingdings" panose="05000000000000000000" pitchFamily="2" charset="2"/>
              </a:rPr>
              <a:t> non </a:t>
            </a:r>
            <a:r>
              <a:rPr lang="en-US" sz="2800" b="1" dirty="0" err="1">
                <a:solidFill>
                  <a:srgbClr val="660066"/>
                </a:solidFill>
                <a:sym typeface="Wingdings" panose="05000000000000000000" pitchFamily="2" charset="2"/>
              </a:rPr>
              <a:t>phải</a:t>
            </a:r>
            <a:r>
              <a:rPr lang="en-US" sz="2800" b="1" dirty="0">
                <a:solidFill>
                  <a:srgbClr val="660066"/>
                </a:solidFill>
                <a:sym typeface="Wingdings" panose="05000000000000000000" pitchFamily="2" charset="2"/>
              </a:rPr>
              <a:t> </a:t>
            </a:r>
            <a:r>
              <a:rPr lang="en-US" sz="2800" b="1" dirty="0" err="1">
                <a:solidFill>
                  <a:srgbClr val="660066"/>
                </a:solidFill>
                <a:sym typeface="Wingdings" panose="05000000000000000000" pitchFamily="2" charset="2"/>
              </a:rPr>
              <a:t>đương</a:t>
            </a:r>
            <a:r>
              <a:rPr lang="en-US" sz="2800" b="1" dirty="0">
                <a:solidFill>
                  <a:srgbClr val="660066"/>
                </a:solidFill>
                <a:sym typeface="Wingdings" panose="05000000000000000000" pitchFamily="2" charset="2"/>
              </a:rPr>
              <a:t> </a:t>
            </a:r>
            <a:r>
              <a:rPr lang="en-US" sz="2800" b="1" dirty="0" err="1">
                <a:solidFill>
                  <a:srgbClr val="660066"/>
                </a:solidFill>
                <a:sym typeface="Wingdings" panose="05000000000000000000" pitchFamily="2" charset="2"/>
              </a:rPr>
              <a:t>đầu</a:t>
            </a:r>
            <a:r>
              <a:rPr lang="en-US" sz="2800" b="1" dirty="0">
                <a:solidFill>
                  <a:srgbClr val="660066"/>
                </a:solidFill>
                <a:sym typeface="Wingdings" panose="05000000000000000000" pitchFamily="2" charset="2"/>
              </a:rPr>
              <a:t>.</a:t>
            </a:r>
          </a:p>
          <a:p>
            <a:pPr marL="285750" indent="-285750">
              <a:buFont typeface="Wingdings" panose="05000000000000000000"/>
              <a:buChar char="à"/>
            </a:pPr>
            <a:r>
              <a:rPr lang="en-US" sz="2800" b="1" dirty="0" err="1">
                <a:solidFill>
                  <a:srgbClr val="660066"/>
                </a:solidFill>
                <a:sym typeface="Wingdings" panose="05000000000000000000" pitchFamily="2" charset="2"/>
              </a:rPr>
              <a:t>Thể</a:t>
            </a:r>
            <a:r>
              <a:rPr lang="en-US" sz="2800" b="1" dirty="0">
                <a:solidFill>
                  <a:srgbClr val="660066"/>
                </a:solidFill>
                <a:sym typeface="Wingdings" panose="05000000000000000000" pitchFamily="2" charset="2"/>
              </a:rPr>
              <a:t> </a:t>
            </a:r>
            <a:r>
              <a:rPr lang="en-US" sz="2800" b="1" dirty="0" err="1">
                <a:solidFill>
                  <a:srgbClr val="660066"/>
                </a:solidFill>
                <a:sym typeface="Wingdings" panose="05000000000000000000" pitchFamily="2" charset="2"/>
              </a:rPr>
              <a:t>hiện</a:t>
            </a:r>
            <a:r>
              <a:rPr lang="en-US" sz="2800" b="1" dirty="0">
                <a:solidFill>
                  <a:srgbClr val="660066"/>
                </a:solidFill>
                <a:sym typeface="Wingdings" panose="05000000000000000000" pitchFamily="2" charset="2"/>
              </a:rPr>
              <a:t> </a:t>
            </a:r>
            <a:r>
              <a:rPr lang="en-US" sz="2800" b="1" u="sng" dirty="0" err="1">
                <a:solidFill>
                  <a:srgbClr val="660066"/>
                </a:solidFill>
                <a:effectLst>
                  <a:outerShdw blurRad="38100" dist="38100" dir="2700000" algn="tl">
                    <a:srgbClr val="000000">
                      <a:alpha val="43137"/>
                    </a:srgbClr>
                  </a:outerShdw>
                </a:effectLst>
                <a:sym typeface="Wingdings" panose="05000000000000000000" pitchFamily="2" charset="2"/>
              </a:rPr>
              <a:t>quyết</a:t>
            </a:r>
            <a:r>
              <a:rPr lang="en-US" sz="2800" b="1" u="sng" dirty="0">
                <a:solidFill>
                  <a:srgbClr val="660066"/>
                </a:solidFill>
                <a:effectLst>
                  <a:outerShdw blurRad="38100" dist="38100" dir="2700000" algn="tl">
                    <a:srgbClr val="000000">
                      <a:alpha val="43137"/>
                    </a:srgbClr>
                  </a:outerShdw>
                </a:effectLst>
                <a:sym typeface="Wingdings" panose="05000000000000000000" pitchFamily="2" charset="2"/>
              </a:rPr>
              <a:t> </a:t>
            </a:r>
            <a:r>
              <a:rPr lang="en-US" sz="2800" b="1" u="sng" dirty="0" err="1">
                <a:solidFill>
                  <a:srgbClr val="660066"/>
                </a:solidFill>
                <a:effectLst>
                  <a:outerShdw blurRad="38100" dist="38100" dir="2700000" algn="tl">
                    <a:srgbClr val="000000">
                      <a:alpha val="43137"/>
                    </a:srgbClr>
                  </a:outerShdw>
                </a:effectLst>
                <a:sym typeface="Wingdings" panose="05000000000000000000" pitchFamily="2" charset="2"/>
              </a:rPr>
              <a:t>tâm</a:t>
            </a:r>
            <a:r>
              <a:rPr lang="en-US" sz="2800" b="1" u="sng" dirty="0">
                <a:solidFill>
                  <a:srgbClr val="660066"/>
                </a:solidFill>
                <a:effectLst>
                  <a:outerShdw blurRad="38100" dist="38100" dir="2700000" algn="tl">
                    <a:srgbClr val="000000">
                      <a:alpha val="43137"/>
                    </a:srgbClr>
                  </a:outerShdw>
                </a:effectLst>
                <a:sym typeface="Wingdings" panose="05000000000000000000" pitchFamily="2" charset="2"/>
              </a:rPr>
              <a:t>, </a:t>
            </a:r>
            <a:r>
              <a:rPr lang="en-US" sz="2800" b="1" u="sng" dirty="0" err="1">
                <a:solidFill>
                  <a:srgbClr val="660066"/>
                </a:solidFill>
                <a:effectLst>
                  <a:outerShdw blurRad="38100" dist="38100" dir="2700000" algn="tl">
                    <a:srgbClr val="000000">
                      <a:alpha val="43137"/>
                    </a:srgbClr>
                  </a:outerShdw>
                </a:effectLst>
                <a:sym typeface="Wingdings" panose="05000000000000000000" pitchFamily="2" charset="2"/>
              </a:rPr>
              <a:t>sự</a:t>
            </a:r>
            <a:r>
              <a:rPr lang="en-US" sz="2800" b="1" u="sng" dirty="0">
                <a:solidFill>
                  <a:srgbClr val="660066"/>
                </a:solidFill>
                <a:effectLst>
                  <a:outerShdw blurRad="38100" dist="38100" dir="2700000" algn="tl">
                    <a:srgbClr val="000000">
                      <a:alpha val="43137"/>
                    </a:srgbClr>
                  </a:outerShdw>
                </a:effectLst>
                <a:sym typeface="Wingdings" panose="05000000000000000000" pitchFamily="2" charset="2"/>
              </a:rPr>
              <a:t> </a:t>
            </a:r>
            <a:r>
              <a:rPr lang="en-US" sz="2800" b="1" u="sng" dirty="0" err="1">
                <a:solidFill>
                  <a:srgbClr val="660066"/>
                </a:solidFill>
                <a:effectLst>
                  <a:outerShdw blurRad="38100" dist="38100" dir="2700000" algn="tl">
                    <a:srgbClr val="000000">
                      <a:alpha val="43137"/>
                    </a:srgbClr>
                  </a:outerShdw>
                </a:effectLst>
                <a:sym typeface="Wingdings" panose="05000000000000000000" pitchFamily="2" charset="2"/>
              </a:rPr>
              <a:t>dũng</a:t>
            </a:r>
            <a:r>
              <a:rPr lang="en-US" sz="2800" b="1" u="sng" dirty="0">
                <a:solidFill>
                  <a:srgbClr val="660066"/>
                </a:solidFill>
                <a:effectLst>
                  <a:outerShdw blurRad="38100" dist="38100" dir="2700000" algn="tl">
                    <a:srgbClr val="000000">
                      <a:alpha val="43137"/>
                    </a:srgbClr>
                  </a:outerShdw>
                </a:effectLst>
                <a:sym typeface="Wingdings" panose="05000000000000000000" pitchFamily="2" charset="2"/>
              </a:rPr>
              <a:t> </a:t>
            </a:r>
            <a:r>
              <a:rPr lang="en-US" sz="2800" b="1" u="sng" dirty="0" err="1">
                <a:solidFill>
                  <a:srgbClr val="660066"/>
                </a:solidFill>
                <a:effectLst>
                  <a:outerShdw blurRad="38100" dist="38100" dir="2700000" algn="tl">
                    <a:srgbClr val="000000">
                      <a:alpha val="43137"/>
                    </a:srgbClr>
                  </a:outerShdw>
                </a:effectLst>
                <a:sym typeface="Wingdings" panose="05000000000000000000" pitchFamily="2" charset="2"/>
              </a:rPr>
              <a:t>cảm</a:t>
            </a:r>
            <a:r>
              <a:rPr lang="en-US" sz="2800" b="1" u="sng" dirty="0">
                <a:solidFill>
                  <a:srgbClr val="660066"/>
                </a:solidFill>
                <a:effectLst>
                  <a:outerShdw blurRad="38100" dist="38100" dir="2700000" algn="tl">
                    <a:srgbClr val="000000">
                      <a:alpha val="43137"/>
                    </a:srgbClr>
                  </a:outerShdw>
                </a:effectLst>
                <a:sym typeface="Wingdings" panose="05000000000000000000" pitchFamily="2" charset="2"/>
              </a:rPr>
              <a:t>, </a:t>
            </a:r>
            <a:r>
              <a:rPr lang="en-US" sz="2800" b="1" u="sng" dirty="0" err="1">
                <a:solidFill>
                  <a:srgbClr val="660066"/>
                </a:solidFill>
                <a:effectLst>
                  <a:outerShdw blurRad="38100" dist="38100" dir="2700000" algn="tl">
                    <a:srgbClr val="000000">
                      <a:alpha val="43137"/>
                    </a:srgbClr>
                  </a:outerShdw>
                </a:effectLst>
                <a:sym typeface="Wingdings" panose="05000000000000000000" pitchFamily="2" charset="2"/>
              </a:rPr>
              <a:t>bản</a:t>
            </a:r>
            <a:r>
              <a:rPr lang="en-US" sz="2800" b="1" u="sng" dirty="0">
                <a:solidFill>
                  <a:srgbClr val="660066"/>
                </a:solidFill>
                <a:effectLst>
                  <a:outerShdw blurRad="38100" dist="38100" dir="2700000" algn="tl">
                    <a:srgbClr val="000000">
                      <a:alpha val="43137"/>
                    </a:srgbClr>
                  </a:outerShdw>
                </a:effectLst>
                <a:sym typeface="Wingdings" panose="05000000000000000000" pitchFamily="2" charset="2"/>
              </a:rPr>
              <a:t> </a:t>
            </a:r>
            <a:r>
              <a:rPr lang="en-US" sz="2800" b="1" u="sng" dirty="0" err="1">
                <a:solidFill>
                  <a:srgbClr val="660066"/>
                </a:solidFill>
                <a:effectLst>
                  <a:outerShdw blurRad="38100" dist="38100" dir="2700000" algn="tl">
                    <a:srgbClr val="000000">
                      <a:alpha val="43137"/>
                    </a:srgbClr>
                  </a:outerShdw>
                </a:effectLst>
                <a:sym typeface="Wingdings" panose="05000000000000000000" pitchFamily="2" charset="2"/>
              </a:rPr>
              <a:t>lĩnh</a:t>
            </a:r>
            <a:r>
              <a:rPr lang="en-US" sz="2800" b="1" u="sng" dirty="0">
                <a:solidFill>
                  <a:srgbClr val="660066"/>
                </a:solidFill>
                <a:effectLst>
                  <a:outerShdw blurRad="38100" dist="38100" dir="2700000" algn="tl">
                    <a:srgbClr val="000000">
                      <a:alpha val="43137"/>
                    </a:srgbClr>
                  </a:outerShdw>
                </a:effectLst>
                <a:sym typeface="Wingdings" panose="05000000000000000000" pitchFamily="2" charset="2"/>
              </a:rPr>
              <a:t> </a:t>
            </a:r>
            <a:r>
              <a:rPr lang="en-US" sz="2800" b="1" dirty="0" err="1">
                <a:solidFill>
                  <a:srgbClr val="660066"/>
                </a:solidFill>
                <a:sym typeface="Wingdings" panose="05000000000000000000" pitchFamily="2" charset="2"/>
              </a:rPr>
              <a:t>của</a:t>
            </a:r>
            <a:r>
              <a:rPr lang="en-US" sz="2800" b="1" dirty="0">
                <a:solidFill>
                  <a:srgbClr val="660066"/>
                </a:solidFill>
                <a:sym typeface="Wingdings" panose="05000000000000000000" pitchFamily="2" charset="2"/>
              </a:rPr>
              <a:t> </a:t>
            </a:r>
            <a:r>
              <a:rPr lang="en-US" sz="2800" b="1" dirty="0" err="1">
                <a:solidFill>
                  <a:srgbClr val="660066"/>
                </a:solidFill>
                <a:sym typeface="Wingdings" panose="05000000000000000000" pitchFamily="2" charset="2"/>
              </a:rPr>
              <a:t>bầy</a:t>
            </a:r>
            <a:r>
              <a:rPr lang="en-US" sz="2800" b="1" dirty="0">
                <a:solidFill>
                  <a:srgbClr val="660066"/>
                </a:solidFill>
                <a:sym typeface="Wingdings" panose="05000000000000000000" pitchFamily="2" charset="2"/>
              </a:rPr>
              <a:t> </a:t>
            </a:r>
          </a:p>
          <a:p>
            <a:r>
              <a:rPr lang="en-US" sz="2800" b="1" dirty="0" err="1">
                <a:solidFill>
                  <a:srgbClr val="660066"/>
                </a:solidFill>
                <a:sym typeface="Wingdings" panose="05000000000000000000" pitchFamily="2" charset="2"/>
              </a:rPr>
              <a:t>chim</a:t>
            </a:r>
            <a:r>
              <a:rPr lang="en-US" sz="2800" b="1" dirty="0">
                <a:solidFill>
                  <a:srgbClr val="660066"/>
                </a:solidFill>
                <a:sym typeface="Wingdings" panose="05000000000000000000" pitchFamily="2" charset="2"/>
              </a:rPr>
              <a:t> non </a:t>
            </a:r>
            <a:r>
              <a:rPr lang="en-US" sz="2800" b="1" dirty="0" err="1">
                <a:solidFill>
                  <a:srgbClr val="660066"/>
                </a:solidFill>
                <a:sym typeface="Wingdings" panose="05000000000000000000" pitchFamily="2" charset="2"/>
              </a:rPr>
              <a:t>trong</a:t>
            </a:r>
            <a:r>
              <a:rPr lang="en-US" sz="2800" b="1" dirty="0">
                <a:solidFill>
                  <a:srgbClr val="660066"/>
                </a:solidFill>
                <a:sym typeface="Wingdings" panose="05000000000000000000" pitchFamily="2" charset="2"/>
              </a:rPr>
              <a:t> </a:t>
            </a:r>
            <a:r>
              <a:rPr lang="en-US" sz="2800" b="1" dirty="0" err="1">
                <a:solidFill>
                  <a:srgbClr val="660066"/>
                </a:solidFill>
                <a:sym typeface="Wingdings" panose="05000000000000000000" pitchFamily="2" charset="2"/>
              </a:rPr>
              <a:t>hành</a:t>
            </a:r>
            <a:r>
              <a:rPr lang="en-US" sz="2800" b="1" dirty="0">
                <a:solidFill>
                  <a:srgbClr val="660066"/>
                </a:solidFill>
                <a:sym typeface="Wingdings" panose="05000000000000000000" pitchFamily="2" charset="2"/>
              </a:rPr>
              <a:t> </a:t>
            </a:r>
            <a:r>
              <a:rPr lang="en-US" sz="2800" b="1" dirty="0" err="1">
                <a:solidFill>
                  <a:srgbClr val="660066"/>
                </a:solidFill>
                <a:sym typeface="Wingdings" panose="05000000000000000000" pitchFamily="2" charset="2"/>
              </a:rPr>
              <a:t>trình</a:t>
            </a:r>
            <a:r>
              <a:rPr lang="en-US" sz="2800" b="1" dirty="0">
                <a:solidFill>
                  <a:srgbClr val="660066"/>
                </a:solidFill>
                <a:sym typeface="Wingdings" panose="05000000000000000000" pitchFamily="2" charset="2"/>
              </a:rPr>
              <a:t> </a:t>
            </a:r>
            <a:r>
              <a:rPr lang="en-US" sz="2800" b="1" dirty="0" err="1">
                <a:solidFill>
                  <a:srgbClr val="660066"/>
                </a:solidFill>
                <a:sym typeface="Wingdings" panose="05000000000000000000" pitchFamily="2" charset="2"/>
              </a:rPr>
              <a:t>đầu</a:t>
            </a:r>
            <a:r>
              <a:rPr lang="en-US" sz="2800" b="1" dirty="0">
                <a:solidFill>
                  <a:srgbClr val="660066"/>
                </a:solidFill>
                <a:sym typeface="Wingdings" panose="05000000000000000000" pitchFamily="2" charset="2"/>
              </a:rPr>
              <a:t> </a:t>
            </a:r>
            <a:r>
              <a:rPr lang="en-US" sz="2800" b="1" dirty="0" err="1">
                <a:solidFill>
                  <a:srgbClr val="660066"/>
                </a:solidFill>
                <a:sym typeface="Wingdings" panose="05000000000000000000" pitchFamily="2" charset="2"/>
              </a:rPr>
              <a:t>tiên</a:t>
            </a:r>
            <a:r>
              <a:rPr lang="en-US" sz="2800" b="1" dirty="0">
                <a:solidFill>
                  <a:srgbClr val="660066"/>
                </a:solidFill>
                <a:sym typeface="Wingdings" panose="05000000000000000000" pitchFamily="2" charset="2"/>
              </a:rPr>
              <a:t> </a:t>
            </a:r>
            <a:r>
              <a:rPr lang="en-US" sz="2800" b="1" dirty="0" err="1">
                <a:solidFill>
                  <a:srgbClr val="660066"/>
                </a:solidFill>
                <a:sym typeface="Wingdings" panose="05000000000000000000" pitchFamily="2" charset="2"/>
              </a:rPr>
              <a:t>của</a:t>
            </a:r>
            <a:r>
              <a:rPr lang="en-US" sz="2800" b="1" dirty="0">
                <a:solidFill>
                  <a:srgbClr val="660066"/>
                </a:solidFill>
                <a:sym typeface="Wingdings" panose="05000000000000000000" pitchFamily="2" charset="2"/>
              </a:rPr>
              <a:t> </a:t>
            </a:r>
            <a:r>
              <a:rPr lang="en-US" sz="2800" b="1" dirty="0" err="1">
                <a:solidFill>
                  <a:srgbClr val="660066"/>
                </a:solidFill>
                <a:sym typeface="Wingdings" panose="05000000000000000000" pitchFamily="2" charset="2"/>
              </a:rPr>
              <a:t>mình</a:t>
            </a:r>
            <a:r>
              <a:rPr lang="en-US" sz="2800" b="1" dirty="0">
                <a:solidFill>
                  <a:srgbClr val="660066"/>
                </a:solidFill>
                <a:sym typeface="Wingdings" panose="05000000000000000000" pitchFamily="2" charset="2"/>
              </a:rPr>
              <a:t>.</a:t>
            </a:r>
            <a:endParaRPr lang="en-US" sz="2800" b="1" dirty="0">
              <a:solidFill>
                <a:srgbClr val="66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nvGraphicFramePr>
        <p:xfrm>
          <a:off x="108642" y="119523"/>
          <a:ext cx="12023002" cy="5357824"/>
        </p:xfrm>
        <a:graphic>
          <a:graphicData uri="http://schemas.openxmlformats.org/drawingml/2006/table">
            <a:tbl>
              <a:tblPr/>
              <a:tblGrid>
                <a:gridCol w="1702051">
                  <a:extLst>
                    <a:ext uri="{9D8B030D-6E8A-4147-A177-3AD203B41FA5}">
                      <a16:colId xmlns:a16="http://schemas.microsoft.com/office/drawing/2014/main" val="20000"/>
                    </a:ext>
                  </a:extLst>
                </a:gridCol>
                <a:gridCol w="3565297">
                  <a:extLst>
                    <a:ext uri="{9D8B030D-6E8A-4147-A177-3AD203B41FA5}">
                      <a16:colId xmlns:a16="http://schemas.microsoft.com/office/drawing/2014/main" val="20001"/>
                    </a:ext>
                  </a:extLst>
                </a:gridCol>
                <a:gridCol w="6755654">
                  <a:extLst>
                    <a:ext uri="{9D8B030D-6E8A-4147-A177-3AD203B41FA5}">
                      <a16:colId xmlns:a16="http://schemas.microsoft.com/office/drawing/2014/main" val="20002"/>
                    </a:ext>
                  </a:extLst>
                </a:gridCol>
              </a:tblGrid>
              <a:tr h="486745">
                <a:tc>
                  <a:txBody>
                    <a:bodyPr/>
                    <a:lstStyle/>
                    <a:p>
                      <a:pPr algn="ct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Thời</a:t>
                      </a:r>
                      <a:r>
                        <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gian</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mpd="sng">
                      <a:solidFill>
                        <a:schemeClr val="tx1"/>
                      </a:solidFill>
                      <a:prstDash val="sysDash"/>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Những</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khó</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khăn</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Hình</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ảnh</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bầy</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chim</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non</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mpd="sng">
                      <a:solidFill>
                        <a:schemeClr val="tx1"/>
                      </a:solidFill>
                      <a:prstDash val="sysDash"/>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0"/>
                  </a:ext>
                </a:extLst>
              </a:tr>
              <a:tr h="1116651">
                <a:tc>
                  <a:txBody>
                    <a:bodyPr/>
                    <a:lstStyle/>
                    <a:p>
                      <a:r>
                        <a:rPr lang="en-US" sz="24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Hôm</a:t>
                      </a:r>
                      <a:r>
                        <a:rPr lang="en-US" sz="24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trước</a:t>
                      </a:r>
                      <a:endParaRPr lang="en-US" sz="24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Nước</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bắt</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đầu</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dâng</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nhanh</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hơn</a:t>
                      </a:r>
                      <a:endParaRPr lang="en-US" sz="2400" b="0" dirty="0">
                        <a:ln>
                          <a:solidFill>
                            <a:sysClr val="windowText" lastClr="000000"/>
                          </a:solidFill>
                        </a:ln>
                        <a:solidFill>
                          <a:schemeClr val="tx1"/>
                        </a:solidFill>
                        <a:latin typeface="Constantia" panose="02030602050306030303" pitchFamily="18" charset="0"/>
                        <a:cs typeface="Times New Roman" panose="02020603050405020304" pitchFamily="18" charset="0"/>
                      </a:endParaRPr>
                    </a:p>
                    <a:p>
                      <a:endParaRPr lang="en-US" sz="2400" b="0" dirty="0">
                        <a:ln>
                          <a:solidFill>
                            <a:sysClr val="windowText" lastClr="000000"/>
                          </a:solidFill>
                        </a:ln>
                        <a:solidFill>
                          <a:schemeClr val="tx1"/>
                        </a:solidFill>
                        <a:latin typeface="Constantia" panose="02030602050306030303"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just"/>
                      <a:r>
                        <a:rPr lang="en-US" sz="2400" b="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Bầy</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chim</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non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nhảy</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lò</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cò</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trên</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những</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đôi</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chân</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chưa</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thật</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cứng</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cáp</a:t>
                      </a:r>
                      <a:endPar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endParaRPr>
                    </a:p>
                    <a:p>
                      <a:pPr algn="just"/>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đập</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cánh</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suốt</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đêm</a:t>
                      </a:r>
                      <a:endParaRPr lang="en-US" sz="2400" b="0" dirty="0">
                        <a:ln>
                          <a:solidFill>
                            <a:sysClr val="windowText" lastClr="000000"/>
                          </a:solidFill>
                        </a:ln>
                        <a:solidFill>
                          <a:schemeClr val="tx1"/>
                        </a:solidFill>
                        <a:latin typeface="Constantia" panose="02030602050306030303"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1406358">
                <a:tc>
                  <a:txBody>
                    <a:bodyPr/>
                    <a:lstStyle/>
                    <a:p>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Hôm</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sau</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just"/>
                      <a:endParaRPr lang="en-US" sz="2800" i="1"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2"/>
                  </a:ext>
                </a:extLst>
              </a:tr>
              <a:tr h="2244586">
                <a:tc>
                  <a:txBody>
                    <a:bodyPr/>
                    <a:lstStyle/>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2"/>
          <p:cNvSpPr txBox="1"/>
          <p:nvPr/>
        </p:nvSpPr>
        <p:spPr>
          <a:xfrm>
            <a:off x="1846910" y="1761167"/>
            <a:ext cx="3548958" cy="1569660"/>
          </a:xfrm>
          <a:prstGeom prst="rect">
            <a:avLst/>
          </a:prstGeom>
          <a:noFill/>
        </p:spPr>
        <p:txBody>
          <a:bodyPr wrap="square" rtlCol="0">
            <a:spAutoFit/>
          </a:bodyPr>
          <a:lstStyle/>
          <a:p>
            <a:pPr algn="just"/>
            <a:r>
              <a:rPr lang="vi-VN" sz="2400" b="1" dirty="0">
                <a:ln>
                  <a:solidFill>
                    <a:sysClr val="windowText" lastClr="000000"/>
                  </a:solidFill>
                </a:ln>
                <a:solidFill>
                  <a:srgbClr val="009900"/>
                </a:solidFill>
                <a:latin typeface="Constantia" panose="02030602050306030303" pitchFamily="18" charset="0"/>
                <a:cs typeface="Times New Roman" panose="02020603050405020304" pitchFamily="18" charset="0"/>
              </a:rPr>
              <a:t>Dòng nước khổng lồ nuốt chửng phần còn lại cuối cùng của dải cát</a:t>
            </a:r>
          </a:p>
        </p:txBody>
      </p:sp>
      <p:sp>
        <p:nvSpPr>
          <p:cNvPr id="5" name="TextBox 4"/>
          <p:cNvSpPr txBox="1"/>
          <p:nvPr/>
        </p:nvSpPr>
        <p:spPr>
          <a:xfrm>
            <a:off x="5441133" y="1911247"/>
            <a:ext cx="6545655" cy="830997"/>
          </a:xfrm>
          <a:prstGeom prst="rect">
            <a:avLst/>
          </a:prstGeom>
          <a:noFill/>
        </p:spPr>
        <p:txBody>
          <a:bodyPr wrap="square" rtlCol="0">
            <a:spAutoFit/>
          </a:bodyPr>
          <a:lstStyle/>
          <a:p>
            <a:pPr algn="just">
              <a:defRPr/>
            </a:pP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Những</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cánh</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chim</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bé</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bỏng</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và</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ướt</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át</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đột</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ngột</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bứt</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khỏi</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dòng</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nước</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khổng</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lồ</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bay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lên</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endParaRPr lang="en-US" sz="2400" b="1" dirty="0">
              <a:solidFill>
                <a:srgbClr val="009900"/>
              </a:solidFill>
              <a:latin typeface="Constantia" panose="02030602050306030303" pitchFamily="18" charset="0"/>
              <a:cs typeface="Times New Roman" panose="02020603050405020304" pitchFamily="18" charset="0"/>
            </a:endParaRPr>
          </a:p>
        </p:txBody>
      </p:sp>
      <p:sp>
        <p:nvSpPr>
          <p:cNvPr id="9" name="TextBox 8"/>
          <p:cNvSpPr txBox="1"/>
          <p:nvPr/>
        </p:nvSpPr>
        <p:spPr>
          <a:xfrm>
            <a:off x="5350599" y="3185200"/>
            <a:ext cx="6771991" cy="2308324"/>
          </a:xfrm>
          <a:prstGeom prst="rect">
            <a:avLst/>
          </a:prstGeom>
          <a:noFill/>
        </p:spPr>
        <p:txBody>
          <a:bodyPr wrap="square" rtlCol="0">
            <a:spAutoFit/>
          </a:bodyPr>
          <a:lstStyle/>
          <a:p>
            <a:pPr algn="just"/>
            <a:r>
              <a:rPr lang="en-US" sz="24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Một</a:t>
            </a:r>
            <a:r>
              <a:rPr lang="en-US" sz="2400" b="1" dirty="0">
                <a:solidFill>
                  <a:srgbClr val="009900"/>
                </a:solidFill>
                <a:latin typeface="Constantia" panose="02030602050306030303" pitchFamily="18" charset="0"/>
                <a:ea typeface="Times New Roman" panose="02020603050405020304" pitchFamily="18" charset="0"/>
              </a:rPr>
              <a:t> con </a:t>
            </a:r>
            <a:r>
              <a:rPr lang="en-US" sz="2400" b="1" dirty="0" err="1">
                <a:solidFill>
                  <a:srgbClr val="009900"/>
                </a:solidFill>
                <a:latin typeface="Constantia" panose="02030602050306030303" pitchFamily="18" charset="0"/>
                <a:ea typeface="Times New Roman" panose="02020603050405020304" pitchFamily="18" charset="0"/>
              </a:rPr>
              <a:t>chim</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chìa</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vôi</a:t>
            </a:r>
            <a:r>
              <a:rPr lang="en-US" sz="2400" b="1" dirty="0">
                <a:solidFill>
                  <a:srgbClr val="009900"/>
                </a:solidFill>
                <a:latin typeface="Constantia" panose="02030602050306030303" pitchFamily="18" charset="0"/>
                <a:ea typeface="Times New Roman" panose="02020603050405020304" pitchFamily="18" charset="0"/>
              </a:rPr>
              <a:t> non </a:t>
            </a:r>
            <a:r>
              <a:rPr lang="en-US" sz="2400" b="1" dirty="0" err="1">
                <a:solidFill>
                  <a:srgbClr val="009900"/>
                </a:solidFill>
                <a:latin typeface="Constantia" panose="02030602050306030303" pitchFamily="18" charset="0"/>
                <a:ea typeface="Times New Roman" panose="02020603050405020304" pitchFamily="18" charset="0"/>
              </a:rPr>
              <a:t>đột</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nhiên</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rơi</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xuống</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như</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một</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chiếc</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lá</a:t>
            </a:r>
            <a:r>
              <a:rPr lang="en-US" sz="2400" b="1" dirty="0">
                <a:solidFill>
                  <a:srgbClr val="009900"/>
                </a:solidFill>
                <a:latin typeface="Constantia" panose="02030602050306030303" pitchFamily="18" charset="0"/>
                <a:ea typeface="Times New Roman" panose="02020603050405020304" pitchFamily="18" charset="0"/>
              </a:rPr>
              <a:t>; con </a:t>
            </a:r>
            <a:r>
              <a:rPr lang="en-US" sz="2400" b="1" dirty="0" err="1">
                <a:solidFill>
                  <a:srgbClr val="009900"/>
                </a:solidFill>
                <a:latin typeface="Constantia" panose="02030602050306030303" pitchFamily="18" charset="0"/>
                <a:ea typeface="Times New Roman" panose="02020603050405020304" pitchFamily="18" charset="0"/>
              </a:rPr>
              <a:t>chim</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mẹ</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xoè</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rộng</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đôi</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cánh</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kêu</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lên</a:t>
            </a:r>
            <a:r>
              <a:rPr lang="en-US" sz="2400" b="1" dirty="0">
                <a:solidFill>
                  <a:srgbClr val="009900"/>
                </a:solidFill>
                <a:latin typeface="Constantia" panose="02030602050306030303" pitchFamily="18" charset="0"/>
                <a:ea typeface="Times New Roman" panose="02020603050405020304" pitchFamily="18" charset="0"/>
              </a:rPr>
              <a:t> - </a:t>
            </a:r>
            <a:r>
              <a:rPr lang="en-US" sz="2400" b="1" dirty="0" err="1">
                <a:solidFill>
                  <a:srgbClr val="009900"/>
                </a:solidFill>
                <a:latin typeface="Constantia" panose="02030602050306030303" pitchFamily="18" charset="0"/>
                <a:ea typeface="Times New Roman" panose="02020603050405020304" pitchFamily="18" charset="0"/>
              </a:rPr>
              <a:t>che</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chở</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khích</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lệ</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chim</a:t>
            </a:r>
            <a:r>
              <a:rPr lang="en-US" sz="2400" b="1" dirty="0">
                <a:solidFill>
                  <a:srgbClr val="009900"/>
                </a:solidFill>
                <a:latin typeface="Constantia" panose="02030602050306030303" pitchFamily="18" charset="0"/>
                <a:ea typeface="Times New Roman" panose="02020603050405020304" pitchFamily="18" charset="0"/>
              </a:rPr>
              <a:t> non </a:t>
            </a:r>
            <a:r>
              <a:rPr lang="en-US" sz="2400" b="1" dirty="0" err="1">
                <a:solidFill>
                  <a:srgbClr val="009900"/>
                </a:solidFill>
                <a:latin typeface="Constantia" panose="02030602050306030303" pitchFamily="18" charset="0"/>
                <a:ea typeface="Times New Roman" panose="02020603050405020304" pitchFamily="18" charset="0"/>
              </a:rPr>
              <a:t>và</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khi</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đôi</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chân</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mảnh</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dẻ</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của</a:t>
            </a:r>
            <a:r>
              <a:rPr lang="en-US" sz="2400" b="1" dirty="0">
                <a:solidFill>
                  <a:srgbClr val="009900"/>
                </a:solidFill>
                <a:latin typeface="Constantia" panose="02030602050306030303" pitchFamily="18" charset="0"/>
                <a:ea typeface="Times New Roman" panose="02020603050405020304" pitchFamily="18" charset="0"/>
              </a:rPr>
              <a:t> con </a:t>
            </a:r>
            <a:r>
              <a:rPr lang="en-US" sz="2400" b="1" dirty="0" err="1">
                <a:solidFill>
                  <a:srgbClr val="009900"/>
                </a:solidFill>
                <a:latin typeface="Constantia" panose="02030602050306030303" pitchFamily="18" charset="0"/>
                <a:ea typeface="Times New Roman" panose="02020603050405020304" pitchFamily="18" charset="0"/>
              </a:rPr>
              <a:t>chim</a:t>
            </a:r>
            <a:r>
              <a:rPr lang="en-US" sz="2400" b="1" dirty="0">
                <a:solidFill>
                  <a:srgbClr val="009900"/>
                </a:solidFill>
                <a:latin typeface="Constantia" panose="02030602050306030303" pitchFamily="18" charset="0"/>
                <a:ea typeface="Times New Roman" panose="02020603050405020304" pitchFamily="18" charset="0"/>
              </a:rPr>
              <a:t> non </a:t>
            </a:r>
            <a:r>
              <a:rPr lang="en-US" sz="2400" b="1" dirty="0" err="1">
                <a:solidFill>
                  <a:srgbClr val="009900"/>
                </a:solidFill>
                <a:latin typeface="Constantia" panose="02030602050306030303" pitchFamily="18" charset="0"/>
                <a:ea typeface="Times New Roman" panose="02020603050405020304" pitchFamily="18" charset="0"/>
              </a:rPr>
              <a:t>chạm</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vào</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mặt</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sông</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thì</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đôi</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cánh</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của</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nó</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đập</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một</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nhịp</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quyết</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định</a:t>
            </a:r>
            <a:r>
              <a:rPr lang="en-US" sz="2400" b="1" dirty="0">
                <a:solidFill>
                  <a:srgbClr val="009900"/>
                </a:solidFill>
                <a:latin typeface="Constantia" panose="02030602050306030303" pitchFamily="18" charset="0"/>
                <a:ea typeface="Times New Roman" panose="02020603050405020304" pitchFamily="18" charset="0"/>
              </a:rPr>
              <a:t>.</a:t>
            </a:r>
            <a:endParaRPr lang="en-US" sz="2400" b="1" dirty="0">
              <a:solidFill>
                <a:srgbClr val="009900"/>
              </a:solidFill>
              <a:latin typeface="Constantia" panose="02030602050306030303" pitchFamily="18" charset="0"/>
            </a:endParaRPr>
          </a:p>
        </p:txBody>
      </p:sp>
      <p:sp>
        <p:nvSpPr>
          <p:cNvPr id="7" name="TextBox 6"/>
          <p:cNvSpPr txBox="1"/>
          <p:nvPr/>
        </p:nvSpPr>
        <p:spPr>
          <a:xfrm>
            <a:off x="1991764" y="3376092"/>
            <a:ext cx="2544024" cy="830997"/>
          </a:xfrm>
          <a:prstGeom prst="rect">
            <a:avLst/>
          </a:prstGeom>
          <a:noFill/>
        </p:spPr>
        <p:txBody>
          <a:bodyPr wrap="square" rtlCol="0">
            <a:spAutoFit/>
          </a:bodyPr>
          <a:lstStyle/>
          <a:p>
            <a:r>
              <a:rPr lang="en-US" sz="2400" b="1" dirty="0" err="1">
                <a:solidFill>
                  <a:srgbClr val="009900"/>
                </a:solidFill>
                <a:latin typeface="Constantia" panose="02030602050306030303" pitchFamily="18" charset="0"/>
              </a:rPr>
              <a:t>Chim</a:t>
            </a:r>
            <a:r>
              <a:rPr lang="en-US" sz="2400" b="1" dirty="0">
                <a:solidFill>
                  <a:srgbClr val="009900"/>
                </a:solidFill>
                <a:latin typeface="Constantia" panose="02030602050306030303" pitchFamily="18" charset="0"/>
              </a:rPr>
              <a:t> non </a:t>
            </a:r>
            <a:r>
              <a:rPr lang="en-US" sz="2400" b="1" dirty="0" err="1">
                <a:solidFill>
                  <a:srgbClr val="009900"/>
                </a:solidFill>
                <a:latin typeface="Constantia" panose="02030602050306030303" pitchFamily="18" charset="0"/>
              </a:rPr>
              <a:t>đuối</a:t>
            </a:r>
            <a:r>
              <a:rPr lang="en-US" sz="2400" b="1" dirty="0">
                <a:solidFill>
                  <a:srgbClr val="009900"/>
                </a:solidFill>
                <a:latin typeface="Constantia" panose="02030602050306030303" pitchFamily="18" charset="0"/>
              </a:rPr>
              <a:t> </a:t>
            </a:r>
            <a:r>
              <a:rPr lang="en-US" sz="2400" b="1" dirty="0" err="1">
                <a:solidFill>
                  <a:srgbClr val="009900"/>
                </a:solidFill>
                <a:latin typeface="Constantia" panose="02030602050306030303" pitchFamily="18" charset="0"/>
              </a:rPr>
              <a:t>sức</a:t>
            </a:r>
            <a:endParaRPr lang="en-US" sz="2400" b="1" dirty="0">
              <a:solidFill>
                <a:srgbClr val="009900"/>
              </a:solidFill>
              <a:latin typeface="Constantia" panose="02030602050306030303"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01" y="-14048"/>
            <a:ext cx="8709434" cy="3970318"/>
          </a:xfrm>
          <a:prstGeom prst="rect">
            <a:avLst/>
          </a:prstGeom>
          <a:noFill/>
        </p:spPr>
        <p:txBody>
          <a:bodyPr wrap="square" rtlCol="0">
            <a:spAutoFit/>
          </a:bodyPr>
          <a:lstStyle/>
          <a:p>
            <a:pPr algn="just"/>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Bỗng</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một</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con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chim</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như</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đuối</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sức</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Đôi</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cách</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của</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nó</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chợt</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dừng</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lại</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nó</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rơi</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như</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một</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chiếc</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lá</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Con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chim</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mẹ</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xòe</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rộng</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đôi</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cánh</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lượn</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quanh</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đứa</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con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và</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kêu</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lên</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Nhưng</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khi</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đôi</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chân</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vi-VN"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mảnh dẻ và run rẩy của con chim non chạm vào mặt sông thì đôi cánh của nó đập một nhịp quyết định</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T</a:t>
            </a:r>
            <a:r>
              <a:rPr lang="vi-VN"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ấm thân bé bỏng của nó vụt bứt ra khỏi dòng nước và bay lên cao</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hơn</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ở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lần</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cất</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cánh</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đầu</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tiên</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ở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bãi</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800" b="1" dirty="0" err="1">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cát</a:t>
            </a:r>
            <a:r>
              <a:rPr lang="en-US"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a:t>
            </a:r>
            <a:endParaRPr lang="vi-VN" sz="28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endParaRPr>
          </a:p>
          <a:p>
            <a:pPr algn="just"/>
            <a:endParaRPr lang="en-US" sz="2800" b="1" dirty="0">
              <a:solidFill>
                <a:srgbClr val="009900"/>
              </a:solidFill>
              <a:latin typeface="Constantia" panose="02030602050306030303"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1160" y="180562"/>
            <a:ext cx="2818583" cy="33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50" y="4966800"/>
            <a:ext cx="25908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36978" y="4966800"/>
            <a:ext cx="9249623"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a:solidFill>
                  <a:srgbClr val="0000CC"/>
                </a:solidFill>
              </a:rPr>
              <a:t>* </a:t>
            </a:r>
            <a:r>
              <a:rPr lang="en-US" sz="2400" b="1" dirty="0" err="1">
                <a:solidFill>
                  <a:srgbClr val="0000CC"/>
                </a:solidFill>
              </a:rPr>
              <a:t>Nghệ</a:t>
            </a:r>
            <a:r>
              <a:rPr lang="en-US" sz="2400" b="1" dirty="0">
                <a:solidFill>
                  <a:srgbClr val="0000CC"/>
                </a:solidFill>
              </a:rPr>
              <a:t> </a:t>
            </a:r>
            <a:r>
              <a:rPr lang="en-US" sz="2400" b="1" dirty="0" err="1">
                <a:solidFill>
                  <a:srgbClr val="0000CC"/>
                </a:solidFill>
              </a:rPr>
              <a:t>thuật</a:t>
            </a:r>
            <a:r>
              <a:rPr lang="en-US" sz="2400" b="1" dirty="0">
                <a:solidFill>
                  <a:srgbClr val="0000CC"/>
                </a:solidFill>
              </a:rPr>
              <a:t>: </a:t>
            </a:r>
            <a:r>
              <a:rPr lang="en-US" sz="2400" b="1" dirty="0" err="1">
                <a:solidFill>
                  <a:srgbClr val="0000CC"/>
                </a:solidFill>
              </a:rPr>
              <a:t>Kể</a:t>
            </a:r>
            <a:r>
              <a:rPr lang="en-US" sz="2400" b="1" dirty="0">
                <a:solidFill>
                  <a:srgbClr val="0000CC"/>
                </a:solidFill>
              </a:rPr>
              <a:t>, </a:t>
            </a:r>
            <a:r>
              <a:rPr lang="en-US" sz="2400" b="1" dirty="0" err="1">
                <a:solidFill>
                  <a:srgbClr val="0000CC"/>
                </a:solidFill>
              </a:rPr>
              <a:t>tả</a:t>
            </a:r>
            <a:r>
              <a:rPr lang="en-US" sz="2400" b="1" dirty="0">
                <a:solidFill>
                  <a:srgbClr val="0000CC"/>
                </a:solidFill>
              </a:rPr>
              <a:t> </a:t>
            </a:r>
            <a:r>
              <a:rPr lang="en-US" sz="2400" b="1" dirty="0" err="1">
                <a:solidFill>
                  <a:srgbClr val="0000CC"/>
                </a:solidFill>
              </a:rPr>
              <a:t>đan</a:t>
            </a:r>
            <a:r>
              <a:rPr lang="en-US" sz="2400" b="1" dirty="0">
                <a:solidFill>
                  <a:srgbClr val="0000CC"/>
                </a:solidFill>
              </a:rPr>
              <a:t> </a:t>
            </a:r>
            <a:r>
              <a:rPr lang="en-US" sz="2400" b="1" dirty="0" err="1">
                <a:solidFill>
                  <a:srgbClr val="0000CC"/>
                </a:solidFill>
              </a:rPr>
              <a:t>xen</a:t>
            </a:r>
            <a:r>
              <a:rPr lang="en-US" sz="2400" b="1" dirty="0">
                <a:solidFill>
                  <a:srgbClr val="0000CC"/>
                </a:solidFill>
              </a:rPr>
              <a:t>. </a:t>
            </a:r>
            <a:r>
              <a:rPr lang="en-US" sz="2400" b="1" dirty="0" err="1">
                <a:solidFill>
                  <a:srgbClr val="0000CC"/>
                </a:solidFill>
              </a:rPr>
              <a:t>Biện</a:t>
            </a:r>
            <a:r>
              <a:rPr lang="en-US" sz="2400" b="1" dirty="0">
                <a:solidFill>
                  <a:srgbClr val="0000CC"/>
                </a:solidFill>
              </a:rPr>
              <a:t> </a:t>
            </a:r>
            <a:r>
              <a:rPr lang="en-US" sz="2400" b="1" dirty="0" err="1">
                <a:solidFill>
                  <a:srgbClr val="0000CC"/>
                </a:solidFill>
              </a:rPr>
              <a:t>pháp</a:t>
            </a:r>
            <a:r>
              <a:rPr lang="en-US" sz="2400" b="1" dirty="0">
                <a:solidFill>
                  <a:srgbClr val="0000CC"/>
                </a:solidFill>
              </a:rPr>
              <a:t> </a:t>
            </a:r>
            <a:r>
              <a:rPr lang="en-US" sz="2400" b="1" dirty="0" err="1">
                <a:solidFill>
                  <a:srgbClr val="0000CC"/>
                </a:solidFill>
              </a:rPr>
              <a:t>nghệ</a:t>
            </a:r>
            <a:r>
              <a:rPr lang="en-US" sz="2400" b="1" dirty="0">
                <a:solidFill>
                  <a:srgbClr val="0000CC"/>
                </a:solidFill>
              </a:rPr>
              <a:t> </a:t>
            </a:r>
            <a:r>
              <a:rPr lang="en-US" sz="2400" b="1" dirty="0" err="1">
                <a:solidFill>
                  <a:srgbClr val="0000CC"/>
                </a:solidFill>
              </a:rPr>
              <a:t>thuật</a:t>
            </a:r>
            <a:r>
              <a:rPr lang="en-US" sz="2400" b="1" dirty="0">
                <a:solidFill>
                  <a:srgbClr val="0000CC"/>
                </a:solidFill>
              </a:rPr>
              <a:t> so </a:t>
            </a:r>
            <a:r>
              <a:rPr lang="en-US" sz="2400" b="1" dirty="0" err="1">
                <a:solidFill>
                  <a:srgbClr val="0000CC"/>
                </a:solidFill>
              </a:rPr>
              <a:t>sánh</a:t>
            </a:r>
            <a:r>
              <a:rPr lang="en-US" sz="2400" b="1" dirty="0">
                <a:solidFill>
                  <a:srgbClr val="0000CC"/>
                </a:solidFill>
              </a:rPr>
              <a:t>, </a:t>
            </a:r>
            <a:r>
              <a:rPr lang="en-US" sz="2400" b="1" dirty="0" err="1">
                <a:solidFill>
                  <a:srgbClr val="0000CC"/>
                </a:solidFill>
              </a:rPr>
              <a:t>từ</a:t>
            </a:r>
            <a:r>
              <a:rPr lang="en-US" sz="2400" b="1" dirty="0">
                <a:solidFill>
                  <a:srgbClr val="0000CC"/>
                </a:solidFill>
              </a:rPr>
              <a:t> </a:t>
            </a:r>
            <a:r>
              <a:rPr lang="en-US" sz="2400" b="1" dirty="0" err="1">
                <a:solidFill>
                  <a:srgbClr val="0000CC"/>
                </a:solidFill>
              </a:rPr>
              <a:t>láy</a:t>
            </a:r>
            <a:endParaRPr lang="en-US" sz="2400" b="1" dirty="0">
              <a:solidFill>
                <a:srgbClr val="0000CC"/>
              </a:solidFill>
            </a:endParaRPr>
          </a:p>
          <a:p>
            <a:r>
              <a:rPr lang="en-US" sz="2400" b="1" dirty="0">
                <a:solidFill>
                  <a:srgbClr val="0000CC"/>
                </a:solidFill>
                <a:sym typeface="Wingdings" panose="05000000000000000000" pitchFamily="2" charset="2"/>
              </a:rPr>
              <a:t></a:t>
            </a:r>
            <a:r>
              <a:rPr lang="en-US" sz="2400" b="1" dirty="0">
                <a:solidFill>
                  <a:srgbClr val="0000CC"/>
                </a:solidFill>
              </a:rPr>
              <a:t> </a:t>
            </a:r>
            <a:r>
              <a:rPr lang="en-US" sz="2400" b="1" dirty="0" err="1">
                <a:solidFill>
                  <a:srgbClr val="0000CC"/>
                </a:solidFill>
              </a:rPr>
              <a:t>Chim</a:t>
            </a:r>
            <a:r>
              <a:rPr lang="en-US" sz="2400" b="1" dirty="0">
                <a:solidFill>
                  <a:srgbClr val="0000CC"/>
                </a:solidFill>
              </a:rPr>
              <a:t> non: </a:t>
            </a:r>
            <a:r>
              <a:rPr lang="en-US" sz="2400" b="1" dirty="0" err="1">
                <a:solidFill>
                  <a:srgbClr val="0000CC"/>
                </a:solidFill>
              </a:rPr>
              <a:t>quyết</a:t>
            </a:r>
            <a:r>
              <a:rPr lang="en-US" sz="2400" b="1" dirty="0">
                <a:solidFill>
                  <a:srgbClr val="0000CC"/>
                </a:solidFill>
              </a:rPr>
              <a:t> </a:t>
            </a:r>
            <a:r>
              <a:rPr lang="en-US" sz="2400" b="1" dirty="0" err="1">
                <a:solidFill>
                  <a:srgbClr val="0000CC"/>
                </a:solidFill>
              </a:rPr>
              <a:t>tâm</a:t>
            </a:r>
            <a:r>
              <a:rPr lang="en-US" sz="2400" b="1" dirty="0">
                <a:solidFill>
                  <a:srgbClr val="0000CC"/>
                </a:solidFill>
              </a:rPr>
              <a:t>, </a:t>
            </a:r>
            <a:r>
              <a:rPr lang="en-US" sz="2400" b="1" dirty="0" err="1">
                <a:solidFill>
                  <a:srgbClr val="0000CC"/>
                </a:solidFill>
              </a:rPr>
              <a:t>dũng</a:t>
            </a:r>
            <a:r>
              <a:rPr lang="en-US" sz="2400" b="1" dirty="0">
                <a:solidFill>
                  <a:srgbClr val="0000CC"/>
                </a:solidFill>
              </a:rPr>
              <a:t> </a:t>
            </a:r>
            <a:r>
              <a:rPr lang="en-US" sz="2400" b="1" dirty="0" err="1">
                <a:solidFill>
                  <a:srgbClr val="0000CC"/>
                </a:solidFill>
              </a:rPr>
              <a:t>cảm</a:t>
            </a:r>
            <a:r>
              <a:rPr lang="en-US" sz="2400" b="1" dirty="0">
                <a:solidFill>
                  <a:srgbClr val="0000CC"/>
                </a:solidFill>
              </a:rPr>
              <a:t>, </a:t>
            </a:r>
            <a:r>
              <a:rPr lang="en-US" sz="2400" b="1" dirty="0" err="1">
                <a:solidFill>
                  <a:srgbClr val="0000CC"/>
                </a:solidFill>
              </a:rPr>
              <a:t>dám</a:t>
            </a:r>
            <a:r>
              <a:rPr lang="en-US" sz="2400" b="1" dirty="0">
                <a:solidFill>
                  <a:srgbClr val="0000CC"/>
                </a:solidFill>
              </a:rPr>
              <a:t> </a:t>
            </a:r>
            <a:r>
              <a:rPr lang="en-US" sz="2400" b="1" dirty="0" err="1">
                <a:solidFill>
                  <a:srgbClr val="0000CC"/>
                </a:solidFill>
              </a:rPr>
              <a:t>đương</a:t>
            </a:r>
            <a:r>
              <a:rPr lang="en-US" sz="2400" b="1" dirty="0">
                <a:solidFill>
                  <a:srgbClr val="0000CC"/>
                </a:solidFill>
              </a:rPr>
              <a:t> </a:t>
            </a:r>
            <a:r>
              <a:rPr lang="en-US" sz="2400" b="1" dirty="0" err="1">
                <a:solidFill>
                  <a:srgbClr val="0000CC"/>
                </a:solidFill>
              </a:rPr>
              <a:t>đầu</a:t>
            </a:r>
            <a:r>
              <a:rPr lang="en-US" sz="2400" b="1" dirty="0">
                <a:solidFill>
                  <a:srgbClr val="0000CC"/>
                </a:solidFill>
              </a:rPr>
              <a:t> </a:t>
            </a:r>
            <a:r>
              <a:rPr lang="en-US" sz="2400" b="1" dirty="0" err="1">
                <a:solidFill>
                  <a:srgbClr val="0000CC"/>
                </a:solidFill>
              </a:rPr>
              <a:t>thử</a:t>
            </a:r>
            <a:r>
              <a:rPr lang="en-US" sz="2400" b="1" dirty="0">
                <a:solidFill>
                  <a:srgbClr val="0000CC"/>
                </a:solidFill>
              </a:rPr>
              <a:t> </a:t>
            </a:r>
            <a:r>
              <a:rPr lang="en-US" sz="2400" b="1" dirty="0" err="1">
                <a:solidFill>
                  <a:srgbClr val="0000CC"/>
                </a:solidFill>
              </a:rPr>
              <a:t>thách</a:t>
            </a:r>
            <a:r>
              <a:rPr lang="en-US" sz="2400" b="1" dirty="0">
                <a:solidFill>
                  <a:srgbClr val="0000CC"/>
                </a:solidFill>
              </a:rPr>
              <a:t> </a:t>
            </a:r>
            <a:r>
              <a:rPr lang="en-US" sz="2400" b="1" dirty="0" err="1">
                <a:solidFill>
                  <a:srgbClr val="0000CC"/>
                </a:solidFill>
              </a:rPr>
              <a:t>đạt</a:t>
            </a:r>
            <a:r>
              <a:rPr lang="en-US" sz="2400" b="1" dirty="0">
                <a:solidFill>
                  <a:srgbClr val="0000CC"/>
                </a:solidFill>
              </a:rPr>
              <a:t> </a:t>
            </a:r>
            <a:r>
              <a:rPr lang="en-US" sz="2400" b="1" dirty="0" err="1">
                <a:solidFill>
                  <a:srgbClr val="0000CC"/>
                </a:solidFill>
              </a:rPr>
              <a:t>đến</a:t>
            </a:r>
            <a:r>
              <a:rPr lang="en-US" sz="2400" b="1" dirty="0">
                <a:solidFill>
                  <a:srgbClr val="0000CC"/>
                </a:solidFill>
              </a:rPr>
              <a:t> </a:t>
            </a:r>
            <a:r>
              <a:rPr lang="en-US" sz="2400" b="1" dirty="0" err="1">
                <a:solidFill>
                  <a:srgbClr val="0000CC"/>
                </a:solidFill>
              </a:rPr>
              <a:t>thành</a:t>
            </a:r>
            <a:r>
              <a:rPr lang="en-US" sz="2400" b="1" dirty="0">
                <a:solidFill>
                  <a:srgbClr val="0000CC"/>
                </a:solidFill>
              </a:rPr>
              <a:t> </a:t>
            </a:r>
            <a:r>
              <a:rPr lang="en-US" sz="2400" b="1" dirty="0" err="1">
                <a:solidFill>
                  <a:srgbClr val="0000CC"/>
                </a:solidFill>
              </a:rPr>
              <a:t>công</a:t>
            </a:r>
            <a:r>
              <a:rPr lang="en-US" sz="2400" b="1" dirty="0">
                <a:solidFill>
                  <a:srgbClr val="0000CC"/>
                </a:solidFill>
              </a:rPr>
              <a:t>.</a:t>
            </a:r>
          </a:p>
          <a:p>
            <a:r>
              <a:rPr lang="en-US" sz="2400" b="1" dirty="0">
                <a:solidFill>
                  <a:srgbClr val="0000CC"/>
                </a:solidFill>
                <a:sym typeface="Wingdings" panose="05000000000000000000" pitchFamily="2" charset="2"/>
              </a:rPr>
              <a:t></a:t>
            </a:r>
            <a:r>
              <a:rPr lang="en-US" sz="2400" b="1" dirty="0" err="1">
                <a:solidFill>
                  <a:srgbClr val="0000CC"/>
                </a:solidFill>
              </a:rPr>
              <a:t>Chim</a:t>
            </a:r>
            <a:r>
              <a:rPr lang="en-US" sz="2400" b="1" dirty="0">
                <a:solidFill>
                  <a:srgbClr val="0000CC"/>
                </a:solidFill>
              </a:rPr>
              <a:t> </a:t>
            </a:r>
            <a:r>
              <a:rPr lang="en-US" sz="2400" b="1" dirty="0" err="1">
                <a:solidFill>
                  <a:srgbClr val="0000CC"/>
                </a:solidFill>
              </a:rPr>
              <a:t>mẹ</a:t>
            </a:r>
            <a:r>
              <a:rPr lang="en-US" sz="2400" b="1" dirty="0">
                <a:solidFill>
                  <a:srgbClr val="0000CC"/>
                </a:solidFill>
              </a:rPr>
              <a:t>: </a:t>
            </a:r>
            <a:r>
              <a:rPr lang="en-US" sz="2400" b="1" dirty="0" err="1">
                <a:solidFill>
                  <a:srgbClr val="0000CC"/>
                </a:solidFill>
              </a:rPr>
              <a:t>yêu</a:t>
            </a:r>
            <a:r>
              <a:rPr lang="en-US" sz="2400" b="1" dirty="0">
                <a:solidFill>
                  <a:srgbClr val="0000CC"/>
                </a:solidFill>
              </a:rPr>
              <a:t> </a:t>
            </a:r>
            <a:r>
              <a:rPr lang="en-US" sz="2400" b="1" dirty="0" err="1">
                <a:solidFill>
                  <a:srgbClr val="0000CC"/>
                </a:solidFill>
              </a:rPr>
              <a:t>thương</a:t>
            </a:r>
            <a:r>
              <a:rPr lang="en-US" sz="2400" b="1" dirty="0">
                <a:solidFill>
                  <a:srgbClr val="0000CC"/>
                </a:solidFill>
              </a:rPr>
              <a:t>, </a:t>
            </a:r>
            <a:r>
              <a:rPr lang="en-US" sz="2400" b="1" dirty="0" err="1">
                <a:solidFill>
                  <a:srgbClr val="0000CC"/>
                </a:solidFill>
              </a:rPr>
              <a:t>động</a:t>
            </a:r>
            <a:r>
              <a:rPr lang="en-US" sz="2400" b="1" dirty="0">
                <a:solidFill>
                  <a:srgbClr val="0000CC"/>
                </a:solidFill>
              </a:rPr>
              <a:t> </a:t>
            </a:r>
            <a:r>
              <a:rPr lang="en-US" sz="2400" b="1" dirty="0" err="1">
                <a:solidFill>
                  <a:srgbClr val="0000CC"/>
                </a:solidFill>
              </a:rPr>
              <a:t>viên</a:t>
            </a:r>
            <a:r>
              <a:rPr lang="en-US" sz="2400" b="1" dirty="0">
                <a:solidFill>
                  <a:srgbClr val="0000CC"/>
                </a:solidFill>
              </a:rPr>
              <a:t>, </a:t>
            </a:r>
            <a:r>
              <a:rPr lang="en-US" sz="2400" b="1" dirty="0" err="1">
                <a:solidFill>
                  <a:srgbClr val="0000CC"/>
                </a:solidFill>
              </a:rPr>
              <a:t>luôn</a:t>
            </a:r>
            <a:r>
              <a:rPr lang="en-US" sz="2400" b="1" dirty="0">
                <a:solidFill>
                  <a:srgbClr val="0000CC"/>
                </a:solidFill>
              </a:rPr>
              <a:t> </a:t>
            </a:r>
            <a:r>
              <a:rPr lang="en-US" sz="2400" b="1" dirty="0" err="1">
                <a:solidFill>
                  <a:srgbClr val="0000CC"/>
                </a:solidFill>
              </a:rPr>
              <a:t>sát</a:t>
            </a:r>
            <a:r>
              <a:rPr lang="en-US" sz="2400" b="1" dirty="0">
                <a:solidFill>
                  <a:srgbClr val="0000CC"/>
                </a:solidFill>
              </a:rPr>
              <a:t> </a:t>
            </a:r>
            <a:r>
              <a:rPr lang="en-US" sz="2400" b="1" dirty="0" err="1">
                <a:solidFill>
                  <a:srgbClr val="0000CC"/>
                </a:solidFill>
              </a:rPr>
              <a:t>cánh</a:t>
            </a:r>
            <a:r>
              <a:rPr lang="en-US" sz="2400" b="1" dirty="0">
                <a:solidFill>
                  <a:srgbClr val="0000CC"/>
                </a:solidFill>
              </a:rPr>
              <a:t> </a:t>
            </a:r>
            <a:r>
              <a:rPr lang="en-US" sz="2400" b="1" dirty="0" err="1">
                <a:solidFill>
                  <a:srgbClr val="0000CC"/>
                </a:solidFill>
              </a:rPr>
              <a:t>bên</a:t>
            </a:r>
            <a:r>
              <a:rPr lang="en-US" sz="2400" b="1" dirty="0">
                <a:solidFill>
                  <a:srgbClr val="0000CC"/>
                </a:solidFill>
              </a:rPr>
              <a:t> con.</a:t>
            </a:r>
          </a:p>
        </p:txBody>
      </p:sp>
      <p:sp>
        <p:nvSpPr>
          <p:cNvPr id="8" name="Rounded Rectangle 7"/>
          <p:cNvSpPr/>
          <p:nvPr/>
        </p:nvSpPr>
        <p:spPr>
          <a:xfrm>
            <a:off x="91401" y="3552362"/>
            <a:ext cx="9079759" cy="13399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Nhận</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xét</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giá</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trị</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nghệ</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thuật</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tiêu</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biểu</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trong</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đoạn</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p>
          <a:p>
            <a:pPr algn="just"/>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Hiệu</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quả</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trong</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việc</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diễn</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đạt</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sự</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việc</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đoạn</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en-US" sz="2800" b="1" dirty="0" err="1">
                <a:solidFill>
                  <a:srgbClr val="C00000"/>
                </a:solidFill>
                <a:latin typeface="Candara" panose="020E0502030303020204" pitchFamily="34" charset="0"/>
                <a:ea typeface="Cascadia Code" panose="020B0609020000020004" pitchFamily="49" charset="0"/>
                <a:cs typeface="Calibri" panose="020F0502020204030204" pitchFamily="34" charset="0"/>
              </a:rPr>
              <a:t>đoạn</a:t>
            </a:r>
            <a:r>
              <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 </a:t>
            </a:r>
            <a:r>
              <a:rPr lang="vi-VN" sz="2800" b="1" dirty="0">
                <a:solidFill>
                  <a:srgbClr val="C00000"/>
                </a:solidFill>
                <a:latin typeface="Candara" panose="020E0502030303020204" pitchFamily="34" charset="0"/>
                <a:ea typeface="Cascadia Code" panose="020B0609020000020004" pitchFamily="49" charset="0"/>
                <a:cs typeface="Calibri" panose="020F0502020204030204" pitchFamily="34" charset="0"/>
              </a:rPr>
              <a:t>văn?</a:t>
            </a:r>
            <a:endParaRPr lang="en-US" sz="2800" b="1" dirty="0">
              <a:solidFill>
                <a:srgbClr val="C00000"/>
              </a:solidFill>
              <a:latin typeface="Candara" panose="020E0502030303020204" pitchFamily="34" charset="0"/>
              <a:ea typeface="Cascadia Code" panose="020B0609020000020004" pitchFamily="49"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nvGraphicFramePr>
        <p:xfrm>
          <a:off x="108642" y="119523"/>
          <a:ext cx="12023002" cy="7029917"/>
        </p:xfrm>
        <a:graphic>
          <a:graphicData uri="http://schemas.openxmlformats.org/drawingml/2006/table">
            <a:tbl>
              <a:tblPr/>
              <a:tblGrid>
                <a:gridCol w="1720158">
                  <a:extLst>
                    <a:ext uri="{9D8B030D-6E8A-4147-A177-3AD203B41FA5}">
                      <a16:colId xmlns:a16="http://schemas.microsoft.com/office/drawing/2014/main" val="20000"/>
                    </a:ext>
                  </a:extLst>
                </a:gridCol>
                <a:gridCol w="3547190">
                  <a:extLst>
                    <a:ext uri="{9D8B030D-6E8A-4147-A177-3AD203B41FA5}">
                      <a16:colId xmlns:a16="http://schemas.microsoft.com/office/drawing/2014/main" val="20001"/>
                    </a:ext>
                  </a:extLst>
                </a:gridCol>
                <a:gridCol w="6755654">
                  <a:extLst>
                    <a:ext uri="{9D8B030D-6E8A-4147-A177-3AD203B41FA5}">
                      <a16:colId xmlns:a16="http://schemas.microsoft.com/office/drawing/2014/main" val="20002"/>
                    </a:ext>
                  </a:extLst>
                </a:gridCol>
              </a:tblGrid>
              <a:tr h="479753">
                <a:tc>
                  <a:txBody>
                    <a:bodyPr/>
                    <a:lstStyle/>
                    <a:p>
                      <a:pPr algn="ct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Thời</a:t>
                      </a:r>
                      <a:r>
                        <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gian</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mpd="sng">
                      <a:solidFill>
                        <a:schemeClr val="tx1"/>
                      </a:solidFill>
                      <a:prstDash val="sysDash"/>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Những</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khó</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khăn</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ct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Hình</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ảnh</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bầy</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chim</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non</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mpd="sng">
                      <a:solidFill>
                        <a:schemeClr val="tx1"/>
                      </a:solidFill>
                      <a:prstDash val="sysDash"/>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0"/>
                  </a:ext>
                </a:extLst>
              </a:tr>
              <a:tr h="1100610">
                <a:tc>
                  <a:txBody>
                    <a:bodyPr/>
                    <a:lstStyle/>
                    <a:p>
                      <a:r>
                        <a:rPr lang="en-US" sz="24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Hôm</a:t>
                      </a:r>
                      <a:r>
                        <a:rPr lang="en-US" sz="24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trước</a:t>
                      </a:r>
                      <a:endParaRPr lang="en-US" sz="24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Nước</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bắt</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đầu</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dâng</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nhanh</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hơn</a:t>
                      </a:r>
                      <a:endParaRPr lang="en-US" sz="2400" b="0" dirty="0">
                        <a:ln>
                          <a:solidFill>
                            <a:sysClr val="windowText" lastClr="000000"/>
                          </a:solidFill>
                        </a:ln>
                        <a:solidFill>
                          <a:schemeClr val="tx1"/>
                        </a:solidFill>
                        <a:latin typeface="Constantia" panose="02030602050306030303" pitchFamily="18" charset="0"/>
                        <a:cs typeface="Times New Roman" panose="02020603050405020304" pitchFamily="18" charset="0"/>
                      </a:endParaRPr>
                    </a:p>
                    <a:p>
                      <a:endParaRPr lang="en-US" sz="2400" b="0" dirty="0">
                        <a:ln>
                          <a:solidFill>
                            <a:sysClr val="windowText" lastClr="000000"/>
                          </a:solidFill>
                        </a:ln>
                        <a:solidFill>
                          <a:schemeClr val="tx1"/>
                        </a:solidFill>
                        <a:latin typeface="Constantia" panose="02030602050306030303"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c>
                  <a:txBody>
                    <a:bodyPr/>
                    <a:lstStyle/>
                    <a:p>
                      <a:pPr algn="just"/>
                      <a:r>
                        <a:rPr lang="en-US" sz="2400" b="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Bầy</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chim</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non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nhảy</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lò</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cò</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trên</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những</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đôi</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chân</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chưa</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thật</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cứng</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cáp</a:t>
                      </a:r>
                      <a:endPar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endParaRPr>
                    </a:p>
                    <a:p>
                      <a:pPr algn="just"/>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đập</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cánh</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suốt</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đêm</a:t>
                      </a:r>
                      <a:endParaRPr lang="en-US" sz="2400" b="0" dirty="0">
                        <a:ln>
                          <a:solidFill>
                            <a:sysClr val="windowText" lastClr="000000"/>
                          </a:solidFill>
                        </a:ln>
                        <a:solidFill>
                          <a:schemeClr val="tx1"/>
                        </a:solidFill>
                        <a:latin typeface="Constantia" panose="02030602050306030303"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1117912">
                <a:tc>
                  <a:txBody>
                    <a:bodyPr/>
                    <a:lstStyle/>
                    <a:p>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Hôm</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sau</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just"/>
                      <a:endParaRPr lang="en-US" sz="2800" i="1"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2"/>
                  </a:ext>
                </a:extLst>
              </a:tr>
              <a:tr h="2060117">
                <a:tc>
                  <a:txBody>
                    <a:bodyPr/>
                    <a:lstStyle/>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3"/>
                  </a:ext>
                </a:extLst>
              </a:tr>
              <a:tr h="1980085">
                <a:tc>
                  <a:txBody>
                    <a:bodyPr/>
                    <a:lstStyle/>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mpd="sng">
                      <a:solidFill>
                        <a:schemeClr val="tx1"/>
                      </a:solidFill>
                      <a:prstDash val="sysDash"/>
                    </a:lnB>
                  </a:tcPr>
                </a:tc>
                <a:tc>
                  <a:txBody>
                    <a:bodyPr/>
                    <a:lstStyle/>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p:cNvSpPr txBox="1"/>
          <p:nvPr/>
        </p:nvSpPr>
        <p:spPr>
          <a:xfrm>
            <a:off x="1846910" y="1761167"/>
            <a:ext cx="3548958" cy="1569660"/>
          </a:xfrm>
          <a:prstGeom prst="rect">
            <a:avLst/>
          </a:prstGeom>
          <a:noFill/>
        </p:spPr>
        <p:txBody>
          <a:bodyPr wrap="square" rtlCol="0">
            <a:spAutoFit/>
          </a:bodyPr>
          <a:lstStyle/>
          <a:p>
            <a:pPr algn="just"/>
            <a:r>
              <a:rPr lang="vi-VN" sz="2400" b="1" dirty="0">
                <a:ln>
                  <a:solidFill>
                    <a:sysClr val="windowText" lastClr="000000"/>
                  </a:solidFill>
                </a:ln>
                <a:solidFill>
                  <a:srgbClr val="009900"/>
                </a:solidFill>
                <a:latin typeface="Constantia" panose="02030602050306030303" pitchFamily="18" charset="0"/>
                <a:cs typeface="Times New Roman" panose="02020603050405020304" pitchFamily="18" charset="0"/>
              </a:rPr>
              <a:t>Dòng nước khổng lồ nuốt chửng phần còn lại cuối cùng của dải cát</a:t>
            </a:r>
          </a:p>
        </p:txBody>
      </p:sp>
      <p:sp>
        <p:nvSpPr>
          <p:cNvPr id="5" name="TextBox 4"/>
          <p:cNvSpPr txBox="1"/>
          <p:nvPr/>
        </p:nvSpPr>
        <p:spPr>
          <a:xfrm>
            <a:off x="5441133" y="1911247"/>
            <a:ext cx="6545655" cy="830997"/>
          </a:xfrm>
          <a:prstGeom prst="rect">
            <a:avLst/>
          </a:prstGeom>
          <a:noFill/>
        </p:spPr>
        <p:txBody>
          <a:bodyPr wrap="square" rtlCol="0">
            <a:spAutoFit/>
          </a:bodyPr>
          <a:lstStyle/>
          <a:p>
            <a:pPr algn="just">
              <a:defRPr/>
            </a:pP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Những</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cánh</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chim</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bé</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bỏng</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và</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ướt</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át</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đột</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ngột</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bứt</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khỏi</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dòng</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nước</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khổng</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lồ</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bay </a:t>
            </a:r>
            <a:r>
              <a:rPr lang="en-US" sz="24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lên</a:t>
            </a:r>
            <a:r>
              <a:rPr lang="en-US" sz="24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endParaRPr lang="en-US" sz="2400" b="1" dirty="0">
              <a:solidFill>
                <a:srgbClr val="009900"/>
              </a:solidFill>
              <a:latin typeface="Constantia" panose="02030602050306030303" pitchFamily="18" charset="0"/>
              <a:cs typeface="Times New Roman" panose="02020603050405020304" pitchFamily="18" charset="0"/>
            </a:endParaRPr>
          </a:p>
        </p:txBody>
      </p:sp>
      <p:sp>
        <p:nvSpPr>
          <p:cNvPr id="9" name="TextBox 8"/>
          <p:cNvSpPr txBox="1"/>
          <p:nvPr/>
        </p:nvSpPr>
        <p:spPr>
          <a:xfrm>
            <a:off x="5350599" y="2904545"/>
            <a:ext cx="6771991" cy="2308324"/>
          </a:xfrm>
          <a:prstGeom prst="rect">
            <a:avLst/>
          </a:prstGeom>
          <a:noFill/>
        </p:spPr>
        <p:txBody>
          <a:bodyPr wrap="square" rtlCol="0">
            <a:spAutoFit/>
          </a:bodyPr>
          <a:lstStyle/>
          <a:p>
            <a:pPr algn="just"/>
            <a:r>
              <a:rPr lang="en-US" sz="24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Một</a:t>
            </a:r>
            <a:r>
              <a:rPr lang="en-US" sz="2400" b="1" dirty="0">
                <a:solidFill>
                  <a:srgbClr val="009900"/>
                </a:solidFill>
                <a:latin typeface="Constantia" panose="02030602050306030303" pitchFamily="18" charset="0"/>
                <a:ea typeface="Times New Roman" panose="02020603050405020304" pitchFamily="18" charset="0"/>
              </a:rPr>
              <a:t> con </a:t>
            </a:r>
            <a:r>
              <a:rPr lang="en-US" sz="2400" b="1" dirty="0" err="1">
                <a:solidFill>
                  <a:srgbClr val="009900"/>
                </a:solidFill>
                <a:latin typeface="Constantia" panose="02030602050306030303" pitchFamily="18" charset="0"/>
                <a:ea typeface="Times New Roman" panose="02020603050405020304" pitchFamily="18" charset="0"/>
              </a:rPr>
              <a:t>chim</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chìa</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vôi</a:t>
            </a:r>
            <a:r>
              <a:rPr lang="en-US" sz="2400" b="1" dirty="0">
                <a:solidFill>
                  <a:srgbClr val="009900"/>
                </a:solidFill>
                <a:latin typeface="Constantia" panose="02030602050306030303" pitchFamily="18" charset="0"/>
                <a:ea typeface="Times New Roman" panose="02020603050405020304" pitchFamily="18" charset="0"/>
              </a:rPr>
              <a:t> non </a:t>
            </a:r>
            <a:r>
              <a:rPr lang="en-US" sz="2400" b="1" dirty="0" err="1">
                <a:solidFill>
                  <a:srgbClr val="009900"/>
                </a:solidFill>
                <a:latin typeface="Constantia" panose="02030602050306030303" pitchFamily="18" charset="0"/>
                <a:ea typeface="Times New Roman" panose="02020603050405020304" pitchFamily="18" charset="0"/>
              </a:rPr>
              <a:t>đột</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nhiên</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rơi</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xuống</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như</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một</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chiếc</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lá</a:t>
            </a:r>
            <a:r>
              <a:rPr lang="en-US" sz="2400" b="1" dirty="0">
                <a:solidFill>
                  <a:srgbClr val="009900"/>
                </a:solidFill>
                <a:latin typeface="Constantia" panose="02030602050306030303" pitchFamily="18" charset="0"/>
                <a:ea typeface="Times New Roman" panose="02020603050405020304" pitchFamily="18" charset="0"/>
              </a:rPr>
              <a:t>; con </a:t>
            </a:r>
            <a:r>
              <a:rPr lang="en-US" sz="2400" b="1" dirty="0" err="1">
                <a:solidFill>
                  <a:srgbClr val="009900"/>
                </a:solidFill>
                <a:latin typeface="Constantia" panose="02030602050306030303" pitchFamily="18" charset="0"/>
                <a:ea typeface="Times New Roman" panose="02020603050405020304" pitchFamily="18" charset="0"/>
              </a:rPr>
              <a:t>chim</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mẹ</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xoè</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rộng</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đôi</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cánh</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kêu</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lên</a:t>
            </a:r>
            <a:r>
              <a:rPr lang="en-US" sz="2400" b="1" dirty="0">
                <a:solidFill>
                  <a:srgbClr val="009900"/>
                </a:solidFill>
                <a:latin typeface="Constantia" panose="02030602050306030303" pitchFamily="18" charset="0"/>
                <a:ea typeface="Times New Roman" panose="02020603050405020304" pitchFamily="18" charset="0"/>
              </a:rPr>
              <a:t> - </a:t>
            </a:r>
            <a:r>
              <a:rPr lang="en-US" sz="2400" b="1" dirty="0" err="1">
                <a:solidFill>
                  <a:srgbClr val="009900"/>
                </a:solidFill>
                <a:latin typeface="Constantia" panose="02030602050306030303" pitchFamily="18" charset="0"/>
                <a:ea typeface="Times New Roman" panose="02020603050405020304" pitchFamily="18" charset="0"/>
              </a:rPr>
              <a:t>che</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chở</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khích</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lệ</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chim</a:t>
            </a:r>
            <a:r>
              <a:rPr lang="en-US" sz="2400" b="1" dirty="0">
                <a:solidFill>
                  <a:srgbClr val="009900"/>
                </a:solidFill>
                <a:latin typeface="Constantia" panose="02030602050306030303" pitchFamily="18" charset="0"/>
                <a:ea typeface="Times New Roman" panose="02020603050405020304" pitchFamily="18" charset="0"/>
              </a:rPr>
              <a:t> non </a:t>
            </a:r>
            <a:r>
              <a:rPr lang="en-US" sz="2400" b="1" dirty="0" err="1">
                <a:solidFill>
                  <a:srgbClr val="009900"/>
                </a:solidFill>
                <a:latin typeface="Constantia" panose="02030602050306030303" pitchFamily="18" charset="0"/>
                <a:ea typeface="Times New Roman" panose="02020603050405020304" pitchFamily="18" charset="0"/>
              </a:rPr>
              <a:t>và</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khi</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đôi</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chân</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mảnh</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dẻ</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của</a:t>
            </a:r>
            <a:r>
              <a:rPr lang="en-US" sz="2400" b="1" dirty="0">
                <a:solidFill>
                  <a:srgbClr val="009900"/>
                </a:solidFill>
                <a:latin typeface="Constantia" panose="02030602050306030303" pitchFamily="18" charset="0"/>
                <a:ea typeface="Times New Roman" panose="02020603050405020304" pitchFamily="18" charset="0"/>
              </a:rPr>
              <a:t> con </a:t>
            </a:r>
            <a:r>
              <a:rPr lang="en-US" sz="2400" b="1" dirty="0" err="1">
                <a:solidFill>
                  <a:srgbClr val="009900"/>
                </a:solidFill>
                <a:latin typeface="Constantia" panose="02030602050306030303" pitchFamily="18" charset="0"/>
                <a:ea typeface="Times New Roman" panose="02020603050405020304" pitchFamily="18" charset="0"/>
              </a:rPr>
              <a:t>chim</a:t>
            </a:r>
            <a:r>
              <a:rPr lang="en-US" sz="2400" b="1" dirty="0">
                <a:solidFill>
                  <a:srgbClr val="009900"/>
                </a:solidFill>
                <a:latin typeface="Constantia" panose="02030602050306030303" pitchFamily="18" charset="0"/>
                <a:ea typeface="Times New Roman" panose="02020603050405020304" pitchFamily="18" charset="0"/>
              </a:rPr>
              <a:t> non </a:t>
            </a:r>
            <a:r>
              <a:rPr lang="en-US" sz="2400" b="1" dirty="0" err="1">
                <a:solidFill>
                  <a:srgbClr val="009900"/>
                </a:solidFill>
                <a:latin typeface="Constantia" panose="02030602050306030303" pitchFamily="18" charset="0"/>
                <a:ea typeface="Times New Roman" panose="02020603050405020304" pitchFamily="18" charset="0"/>
              </a:rPr>
              <a:t>chạm</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vào</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mặt</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sông</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thì</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đôi</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cánh</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của</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nó</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đập</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một</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nhịp</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quyết</a:t>
            </a:r>
            <a:r>
              <a:rPr lang="en-US" sz="2400" b="1" dirty="0">
                <a:solidFill>
                  <a:srgbClr val="009900"/>
                </a:solidFill>
                <a:latin typeface="Constantia" panose="02030602050306030303" pitchFamily="18" charset="0"/>
                <a:ea typeface="Times New Roman" panose="02020603050405020304" pitchFamily="18" charset="0"/>
              </a:rPr>
              <a:t> </a:t>
            </a:r>
            <a:r>
              <a:rPr lang="en-US" sz="2400" b="1" dirty="0" err="1">
                <a:solidFill>
                  <a:srgbClr val="009900"/>
                </a:solidFill>
                <a:latin typeface="Constantia" panose="02030602050306030303" pitchFamily="18" charset="0"/>
                <a:ea typeface="Times New Roman" panose="02020603050405020304" pitchFamily="18" charset="0"/>
              </a:rPr>
              <a:t>định</a:t>
            </a:r>
            <a:r>
              <a:rPr lang="en-US" sz="2400" b="1" dirty="0">
                <a:solidFill>
                  <a:srgbClr val="009900"/>
                </a:solidFill>
                <a:latin typeface="Constantia" panose="02030602050306030303" pitchFamily="18" charset="0"/>
                <a:ea typeface="Times New Roman" panose="02020603050405020304" pitchFamily="18" charset="0"/>
              </a:rPr>
              <a:t>.</a:t>
            </a:r>
            <a:endParaRPr lang="en-US" sz="2400" b="1" dirty="0">
              <a:solidFill>
                <a:srgbClr val="009900"/>
              </a:solidFill>
              <a:latin typeface="Constantia" panose="02030602050306030303" pitchFamily="18" charset="0"/>
            </a:endParaRPr>
          </a:p>
        </p:txBody>
      </p:sp>
      <p:sp>
        <p:nvSpPr>
          <p:cNvPr id="7" name="TextBox 6"/>
          <p:cNvSpPr txBox="1"/>
          <p:nvPr/>
        </p:nvSpPr>
        <p:spPr>
          <a:xfrm>
            <a:off x="1991764" y="3376092"/>
            <a:ext cx="2544024" cy="830997"/>
          </a:xfrm>
          <a:prstGeom prst="rect">
            <a:avLst/>
          </a:prstGeom>
          <a:noFill/>
        </p:spPr>
        <p:txBody>
          <a:bodyPr wrap="square" rtlCol="0">
            <a:spAutoFit/>
          </a:bodyPr>
          <a:lstStyle/>
          <a:p>
            <a:r>
              <a:rPr lang="en-US" sz="2400" b="1" dirty="0" err="1">
                <a:solidFill>
                  <a:srgbClr val="009900"/>
                </a:solidFill>
                <a:latin typeface="Constantia" panose="02030602050306030303" pitchFamily="18" charset="0"/>
              </a:rPr>
              <a:t>Chim</a:t>
            </a:r>
            <a:r>
              <a:rPr lang="en-US" sz="2400" b="1" dirty="0">
                <a:solidFill>
                  <a:srgbClr val="009900"/>
                </a:solidFill>
                <a:latin typeface="Constantia" panose="02030602050306030303" pitchFamily="18" charset="0"/>
              </a:rPr>
              <a:t> non </a:t>
            </a:r>
            <a:r>
              <a:rPr lang="en-US" sz="2400" b="1" dirty="0" err="1">
                <a:solidFill>
                  <a:srgbClr val="009900"/>
                </a:solidFill>
                <a:latin typeface="Constantia" panose="02030602050306030303" pitchFamily="18" charset="0"/>
              </a:rPr>
              <a:t>đuối</a:t>
            </a:r>
            <a:r>
              <a:rPr lang="en-US" sz="2400" b="1" dirty="0">
                <a:solidFill>
                  <a:srgbClr val="009900"/>
                </a:solidFill>
                <a:latin typeface="Constantia" panose="02030602050306030303" pitchFamily="18" charset="0"/>
              </a:rPr>
              <a:t> </a:t>
            </a:r>
            <a:r>
              <a:rPr lang="en-US" sz="2400" b="1" dirty="0" err="1">
                <a:solidFill>
                  <a:srgbClr val="009900"/>
                </a:solidFill>
                <a:latin typeface="Constantia" panose="02030602050306030303" pitchFamily="18" charset="0"/>
              </a:rPr>
              <a:t>sức</a:t>
            </a:r>
            <a:endParaRPr lang="en-US" sz="2400" b="1" dirty="0">
              <a:solidFill>
                <a:srgbClr val="009900"/>
              </a:solidFill>
              <a:latin typeface="Constantia" panose="02030602050306030303" pitchFamily="18" charset="0"/>
            </a:endParaRPr>
          </a:p>
        </p:txBody>
      </p:sp>
      <p:sp>
        <p:nvSpPr>
          <p:cNvPr id="8" name="TextBox 7"/>
          <p:cNvSpPr txBox="1"/>
          <p:nvPr/>
        </p:nvSpPr>
        <p:spPr>
          <a:xfrm>
            <a:off x="5350599" y="5212881"/>
            <a:ext cx="6771991" cy="1569660"/>
          </a:xfrm>
          <a:prstGeom prst="rect">
            <a:avLst/>
          </a:prstGeom>
          <a:noFill/>
        </p:spPr>
        <p:txBody>
          <a:bodyPr wrap="square" rtlCol="0">
            <a:spAutoFit/>
          </a:bodyPr>
          <a:lstStyle/>
          <a:p>
            <a:pPr algn="just"/>
            <a:r>
              <a:rPr lang="en-US" sz="2400" b="1" i="1" dirty="0" err="1">
                <a:solidFill>
                  <a:srgbClr val="C00000"/>
                </a:solidFill>
                <a:latin typeface="Constantia" panose="02030602050306030303" pitchFamily="18" charset="0"/>
                <a:ea typeface="Times New Roman" panose="02020603050405020304" pitchFamily="18" charset="0"/>
              </a:rPr>
              <a:t>Chúng</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đậu</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xuống</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bên</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lùm</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dứa</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dại</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bờ</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sông</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sau</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chuyến</a:t>
            </a:r>
            <a:r>
              <a:rPr lang="en-US" sz="2400" b="1" i="1" dirty="0">
                <a:solidFill>
                  <a:srgbClr val="C00000"/>
                </a:solidFill>
                <a:latin typeface="Constantia" panose="02030602050306030303" pitchFamily="18" charset="0"/>
                <a:ea typeface="Times New Roman" panose="02020603050405020304" pitchFamily="18" charset="0"/>
              </a:rPr>
              <a:t> bay </a:t>
            </a:r>
            <a:r>
              <a:rPr lang="en-US" sz="2400" b="1" i="1" dirty="0" err="1">
                <a:solidFill>
                  <a:srgbClr val="C00000"/>
                </a:solidFill>
                <a:latin typeface="Constantia" panose="02030602050306030303" pitchFamily="18" charset="0"/>
                <a:ea typeface="Times New Roman" panose="02020603050405020304" pitchFamily="18" charset="0"/>
              </a:rPr>
              <a:t>đầu</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tiên</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và</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cũng</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là</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chuyến</a:t>
            </a:r>
            <a:r>
              <a:rPr lang="en-US" sz="2400" b="1" i="1" dirty="0">
                <a:solidFill>
                  <a:srgbClr val="C00000"/>
                </a:solidFill>
                <a:latin typeface="Constantia" panose="02030602050306030303" pitchFamily="18" charset="0"/>
                <a:ea typeface="Times New Roman" panose="02020603050405020304" pitchFamily="18" charset="0"/>
              </a:rPr>
              <a:t> bay </a:t>
            </a:r>
            <a:r>
              <a:rPr lang="en-US" sz="2400" b="1" i="1" dirty="0" err="1">
                <a:solidFill>
                  <a:srgbClr val="C00000"/>
                </a:solidFill>
                <a:latin typeface="Constantia" panose="02030602050306030303" pitchFamily="18" charset="0"/>
                <a:ea typeface="Times New Roman" panose="02020603050405020304" pitchFamily="18" charset="0"/>
              </a:rPr>
              <a:t>quan</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trọng</a:t>
            </a:r>
            <a:r>
              <a:rPr lang="en-US" sz="2400" b="1" i="1" dirty="0">
                <a:solidFill>
                  <a:srgbClr val="C00000"/>
                </a:solidFill>
                <a:latin typeface="Constantia" panose="02030602050306030303" pitchFamily="18" charset="0"/>
                <a:ea typeface="Times New Roman" panose="02020603050405020304" pitchFamily="18" charset="0"/>
              </a:rPr>
              <a:t> (…) </a:t>
            </a:r>
            <a:r>
              <a:rPr lang="en-US" sz="2400" b="1" i="1" dirty="0" err="1">
                <a:solidFill>
                  <a:srgbClr val="C00000"/>
                </a:solidFill>
                <a:latin typeface="Constantia" panose="02030602050306030303" pitchFamily="18" charset="0"/>
                <a:ea typeface="Times New Roman" panose="02020603050405020304" pitchFamily="18" charset="0"/>
              </a:rPr>
              <a:t>kì</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vĩ</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nhất</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trong</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đời</a:t>
            </a:r>
            <a:r>
              <a:rPr lang="en-US" sz="2400" b="1" i="1" dirty="0">
                <a:solidFill>
                  <a:srgbClr val="C00000"/>
                </a:solidFill>
                <a:latin typeface="Constantia" panose="02030602050306030303" pitchFamily="18" charset="0"/>
                <a:ea typeface="Times New Roman" panose="02020603050405020304" pitchFamily="18" charset="0"/>
              </a:rPr>
              <a:t> </a:t>
            </a:r>
            <a:r>
              <a:rPr lang="en-US" sz="2400" b="1" i="1" dirty="0" err="1">
                <a:solidFill>
                  <a:srgbClr val="C00000"/>
                </a:solidFill>
                <a:latin typeface="Constantia" panose="02030602050306030303" pitchFamily="18" charset="0"/>
                <a:ea typeface="Times New Roman" panose="02020603050405020304" pitchFamily="18" charset="0"/>
              </a:rPr>
              <a:t>chúng</a:t>
            </a:r>
            <a:r>
              <a:rPr lang="en-US" sz="2400" b="1" i="1" dirty="0">
                <a:solidFill>
                  <a:srgbClr val="C00000"/>
                </a:solidFill>
                <a:latin typeface="Constantia" panose="02030602050306030303" pitchFamily="18" charset="0"/>
                <a:ea typeface="Times New Roman" panose="02020603050405020304" pitchFamily="18" charset="0"/>
              </a:rPr>
              <a:t>.</a:t>
            </a:r>
            <a:endParaRPr lang="en-US" sz="2400" b="1" i="1" dirty="0">
              <a:solidFill>
                <a:srgbClr val="C00000"/>
              </a:solidFill>
              <a:latin typeface="Constantia" panose="02030602050306030303" pitchFamily="18" charset="0"/>
            </a:endParaRPr>
          </a:p>
        </p:txBody>
      </p:sp>
      <p:sp>
        <p:nvSpPr>
          <p:cNvPr id="4" name="Cloud Callout 3"/>
          <p:cNvSpPr/>
          <p:nvPr/>
        </p:nvSpPr>
        <p:spPr>
          <a:xfrm>
            <a:off x="986828" y="4058707"/>
            <a:ext cx="4409040" cy="2269665"/>
          </a:xfrm>
          <a:prstGeom prst="cloudCallout">
            <a:avLst>
              <a:gd name="adj1" fmla="val 105518"/>
              <a:gd name="adj2" fmla="val -281219"/>
            </a:avLst>
          </a:prstGeom>
          <a:solidFill>
            <a:srgbClr val="66FF6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p:cNvSpPr txBox="1"/>
          <p:nvPr/>
        </p:nvSpPr>
        <p:spPr>
          <a:xfrm>
            <a:off x="1724686" y="4243373"/>
            <a:ext cx="3078180" cy="1938992"/>
          </a:xfrm>
          <a:prstGeom prst="rect">
            <a:avLst/>
          </a:prstGeom>
          <a:noFill/>
        </p:spPr>
        <p:txBody>
          <a:bodyPr wrap="square" rtlCol="0">
            <a:spAutoFit/>
          </a:bodyPr>
          <a:lstStyle/>
          <a:p>
            <a:r>
              <a:rPr lang="en-US" sz="2400" b="1" dirty="0" err="1">
                <a:solidFill>
                  <a:srgbClr val="FF0000"/>
                </a:solidFill>
              </a:rPr>
              <a:t>Nguyên</a:t>
            </a:r>
            <a:r>
              <a:rPr lang="en-US" sz="2400" b="1" dirty="0">
                <a:solidFill>
                  <a:srgbClr val="FF0000"/>
                </a:solidFill>
              </a:rPr>
              <a:t> </a:t>
            </a:r>
            <a:r>
              <a:rPr lang="en-US" sz="2400" b="1" dirty="0" err="1">
                <a:solidFill>
                  <a:srgbClr val="FF0000"/>
                </a:solidFill>
              </a:rPr>
              <a:t>nhân</a:t>
            </a:r>
            <a:r>
              <a:rPr lang="en-US" sz="2400" b="1" dirty="0">
                <a:solidFill>
                  <a:srgbClr val="FF0000"/>
                </a:solidFill>
              </a:rPr>
              <a:t> </a:t>
            </a:r>
            <a:r>
              <a:rPr lang="en-US" sz="2400" b="1" dirty="0" err="1">
                <a:solidFill>
                  <a:srgbClr val="FF0000"/>
                </a:solidFill>
              </a:rPr>
              <a:t>nào</a:t>
            </a:r>
            <a:r>
              <a:rPr lang="en-US" sz="2400" b="1" dirty="0">
                <a:solidFill>
                  <a:srgbClr val="FF0000"/>
                </a:solidFill>
              </a:rPr>
              <a:t> </a:t>
            </a:r>
            <a:r>
              <a:rPr lang="en-US" sz="2400" b="1" dirty="0" err="1">
                <a:solidFill>
                  <a:srgbClr val="FF0000"/>
                </a:solidFill>
              </a:rPr>
              <a:t>khiên</a:t>
            </a:r>
            <a:r>
              <a:rPr lang="en-US" sz="2400" b="1" dirty="0">
                <a:solidFill>
                  <a:srgbClr val="FF0000"/>
                </a:solidFill>
              </a:rPr>
              <a:t> </a:t>
            </a:r>
            <a:r>
              <a:rPr lang="en-US" sz="2400" b="1" dirty="0" err="1">
                <a:solidFill>
                  <a:srgbClr val="FF0000"/>
                </a:solidFill>
              </a:rPr>
              <a:t>bầy</a:t>
            </a:r>
            <a:r>
              <a:rPr lang="en-US" sz="2400" b="1" dirty="0">
                <a:solidFill>
                  <a:srgbClr val="FF0000"/>
                </a:solidFill>
              </a:rPr>
              <a:t> </a:t>
            </a:r>
            <a:r>
              <a:rPr lang="en-US" sz="2400" b="1" dirty="0" err="1">
                <a:solidFill>
                  <a:srgbClr val="FF0000"/>
                </a:solidFill>
              </a:rPr>
              <a:t>chim</a:t>
            </a:r>
            <a:r>
              <a:rPr lang="en-US" sz="2400" b="1" dirty="0">
                <a:solidFill>
                  <a:srgbClr val="FF0000"/>
                </a:solidFill>
              </a:rPr>
              <a:t> </a:t>
            </a:r>
            <a:r>
              <a:rPr lang="en-US" sz="2400" b="1" dirty="0" err="1">
                <a:solidFill>
                  <a:srgbClr val="FF0000"/>
                </a:solidFill>
              </a:rPr>
              <a:t>chìa</a:t>
            </a:r>
            <a:r>
              <a:rPr lang="en-US" sz="2400" b="1" dirty="0">
                <a:solidFill>
                  <a:srgbClr val="FF0000"/>
                </a:solidFill>
              </a:rPr>
              <a:t> </a:t>
            </a:r>
            <a:r>
              <a:rPr lang="en-US" sz="2400" b="1" dirty="0" err="1">
                <a:solidFill>
                  <a:srgbClr val="FF0000"/>
                </a:solidFill>
              </a:rPr>
              <a:t>vôi</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thể</a:t>
            </a:r>
            <a:r>
              <a:rPr lang="en-US" sz="2400" b="1" dirty="0">
                <a:solidFill>
                  <a:srgbClr val="FF0000"/>
                </a:solidFill>
              </a:rPr>
              <a:t> </a:t>
            </a:r>
            <a:r>
              <a:rPr lang="en-US" sz="2400" b="1" dirty="0" err="1">
                <a:solidFill>
                  <a:srgbClr val="FF0000"/>
                </a:solidFill>
              </a:rPr>
              <a:t>cất</a:t>
            </a:r>
            <a:r>
              <a:rPr lang="en-US" sz="2400" b="1" dirty="0">
                <a:solidFill>
                  <a:srgbClr val="FF0000"/>
                </a:solidFill>
              </a:rPr>
              <a:t> </a:t>
            </a:r>
            <a:r>
              <a:rPr lang="en-US" sz="2400" b="1" dirty="0" err="1">
                <a:solidFill>
                  <a:srgbClr val="FF0000"/>
                </a:solidFill>
              </a:rPr>
              <a:t>cánh</a:t>
            </a:r>
            <a:r>
              <a:rPr lang="en-US" sz="2400" b="1" dirty="0">
                <a:solidFill>
                  <a:srgbClr val="FF0000"/>
                </a:solidFill>
              </a:rPr>
              <a:t>? </a:t>
            </a:r>
            <a:r>
              <a:rPr lang="en-US" sz="2400" b="1" dirty="0" err="1">
                <a:solidFill>
                  <a:srgbClr val="FF0000"/>
                </a:solidFill>
              </a:rPr>
              <a:t>Nguyên</a:t>
            </a:r>
            <a:r>
              <a:rPr lang="en-US" sz="2400" b="1" dirty="0">
                <a:solidFill>
                  <a:srgbClr val="FF0000"/>
                </a:solidFill>
              </a:rPr>
              <a:t> </a:t>
            </a:r>
            <a:r>
              <a:rPr lang="en-US" sz="2400" b="1" dirty="0" err="1">
                <a:solidFill>
                  <a:srgbClr val="FF0000"/>
                </a:solidFill>
              </a:rPr>
              <a:t>nhân</a:t>
            </a:r>
            <a:r>
              <a:rPr lang="en-US" sz="2400" b="1" dirty="0">
                <a:solidFill>
                  <a:srgbClr val="FF0000"/>
                </a:solidFill>
              </a:rPr>
              <a:t> </a:t>
            </a:r>
            <a:r>
              <a:rPr lang="en-US" sz="2400" b="1" dirty="0" err="1">
                <a:solidFill>
                  <a:srgbClr val="FF0000"/>
                </a:solidFill>
              </a:rPr>
              <a:t>quan</a:t>
            </a:r>
            <a:r>
              <a:rPr lang="en-US" sz="2400" b="1" dirty="0">
                <a:solidFill>
                  <a:srgbClr val="FF0000"/>
                </a:solidFill>
              </a:rPr>
              <a:t> </a:t>
            </a:r>
            <a:r>
              <a:rPr lang="en-US" sz="2400" b="1" dirty="0" err="1">
                <a:solidFill>
                  <a:srgbClr val="FF0000"/>
                </a:solidFill>
              </a:rPr>
              <a:t>trọng</a:t>
            </a:r>
            <a:r>
              <a:rPr lang="en-US" sz="2400" b="1" dirty="0">
                <a:solidFill>
                  <a:srgbClr val="FF0000"/>
                </a:solidFill>
              </a:rPr>
              <a:t> </a:t>
            </a:r>
            <a:r>
              <a:rPr lang="en-US" sz="2400" b="1" dirty="0" err="1">
                <a:solidFill>
                  <a:srgbClr val="FF0000"/>
                </a:solidFill>
              </a:rPr>
              <a:t>nhất</a:t>
            </a:r>
            <a:r>
              <a:rPr lang="en-US" sz="2400" b="1" dirty="0">
                <a:solidFill>
                  <a:srgbClr val="FF0000"/>
                </a:solidFill>
              </a:rPr>
              <a:t> </a:t>
            </a:r>
            <a:r>
              <a:rPr lang="en-US" sz="2400" b="1" dirty="0" err="1">
                <a:solidFill>
                  <a:srgbClr val="FF0000"/>
                </a:solidFill>
              </a:rPr>
              <a:t>là</a:t>
            </a:r>
            <a:r>
              <a:rPr lang="en-US" sz="2400" b="1" dirty="0">
                <a:solidFill>
                  <a:srgbClr val="FF0000"/>
                </a:solidFill>
              </a:rPr>
              <a:t> </a:t>
            </a:r>
            <a:r>
              <a:rPr lang="en-US" sz="2400" b="1" dirty="0" err="1">
                <a:solidFill>
                  <a:srgbClr val="FF0000"/>
                </a:solidFill>
              </a:rPr>
              <a:t>gì</a:t>
            </a:r>
            <a:r>
              <a:rPr lang="en-US" sz="2400" b="1"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ext uri="{D42A27DB-BD31-4B8C-83A1-F6EECF244321}">
                <p14:modId xmlns:p14="http://schemas.microsoft.com/office/powerpoint/2010/main" val="2185909337"/>
              </p:ext>
            </p:extLst>
          </p:nvPr>
        </p:nvGraphicFramePr>
        <p:xfrm>
          <a:off x="108641" y="119523"/>
          <a:ext cx="5902545" cy="6344651"/>
        </p:xfrm>
        <a:graphic>
          <a:graphicData uri="http://schemas.openxmlformats.org/drawingml/2006/table">
            <a:tbl>
              <a:tblPr/>
              <a:tblGrid>
                <a:gridCol w="5902545">
                  <a:extLst>
                    <a:ext uri="{9D8B030D-6E8A-4147-A177-3AD203B41FA5}">
                      <a16:colId xmlns:a16="http://schemas.microsoft.com/office/drawing/2014/main" val="20000"/>
                    </a:ext>
                  </a:extLst>
                </a:gridCol>
              </a:tblGrid>
              <a:tr h="479753">
                <a:tc>
                  <a:txBody>
                    <a:bodyPr/>
                    <a:lstStyle/>
                    <a:p>
                      <a:pPr algn="ctr"/>
                      <a:r>
                        <a:rPr lang="en-US" sz="2800" b="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Hình</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ảnh</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bầy</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a:t>
                      </a:r>
                      <a:r>
                        <a:rPr lang="en-US" sz="2800" b="0" baseline="0" dirty="0" err="1">
                          <a:ln>
                            <a:solidFill>
                              <a:sysClr val="windowText" lastClr="000000"/>
                            </a:solidFill>
                          </a:ln>
                          <a:solidFill>
                            <a:schemeClr val="tx1"/>
                          </a:solidFill>
                          <a:latin typeface="Times New Roman" panose="02020603050405020304" pitchFamily="18" charset="0"/>
                          <a:cs typeface="Times New Roman" panose="02020603050405020304" pitchFamily="18" charset="0"/>
                        </a:rPr>
                        <a:t>chim</a:t>
                      </a:r>
                      <a:r>
                        <a:rPr lang="en-US" sz="2800" b="0" baseline="0" dirty="0">
                          <a:ln>
                            <a:solidFill>
                              <a:sysClr val="windowText" lastClr="000000"/>
                            </a:solidFill>
                          </a:ln>
                          <a:solidFill>
                            <a:schemeClr val="tx1"/>
                          </a:solidFill>
                          <a:latin typeface="Times New Roman" panose="02020603050405020304" pitchFamily="18" charset="0"/>
                          <a:cs typeface="Times New Roman" panose="02020603050405020304" pitchFamily="18" charset="0"/>
                        </a:rPr>
                        <a:t> non</a:t>
                      </a:r>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mpd="sng">
                      <a:solidFill>
                        <a:schemeClr val="tx1"/>
                      </a:solidFill>
                      <a:prstDash val="sysDash"/>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0"/>
                  </a:ext>
                </a:extLst>
              </a:tr>
              <a:tr h="1100610">
                <a:tc>
                  <a:txBody>
                    <a:bodyPr/>
                    <a:lstStyle/>
                    <a:p>
                      <a:pPr algn="just"/>
                      <a:r>
                        <a:rPr lang="en-US" sz="2400" b="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Bầy</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chim</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non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nhảy</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lò</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cò</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trên</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những</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đôi</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chân</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chưa</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thật</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cứng</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cáp</a:t>
                      </a:r>
                      <a:endPar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endParaRPr>
                    </a:p>
                    <a:p>
                      <a:pPr algn="just"/>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đập</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cánh</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suốt</a:t>
                      </a:r>
                      <a:r>
                        <a:rPr lang="en-US" sz="2400" b="0" baseline="0" dirty="0">
                          <a:ln>
                            <a:solidFill>
                              <a:sysClr val="windowText" lastClr="000000"/>
                            </a:solidFill>
                          </a:ln>
                          <a:solidFill>
                            <a:schemeClr val="tx1"/>
                          </a:solidFill>
                          <a:latin typeface="Constantia" panose="02030602050306030303" pitchFamily="18" charset="0"/>
                          <a:cs typeface="Times New Roman" panose="02020603050405020304" pitchFamily="18" charset="0"/>
                        </a:rPr>
                        <a:t> </a:t>
                      </a:r>
                      <a:r>
                        <a:rPr lang="en-US" sz="2400" b="0" baseline="0" dirty="0" err="1">
                          <a:ln>
                            <a:solidFill>
                              <a:sysClr val="windowText" lastClr="000000"/>
                            </a:solidFill>
                          </a:ln>
                          <a:solidFill>
                            <a:schemeClr val="tx1"/>
                          </a:solidFill>
                          <a:latin typeface="Constantia" panose="02030602050306030303" pitchFamily="18" charset="0"/>
                          <a:cs typeface="Times New Roman" panose="02020603050405020304" pitchFamily="18" charset="0"/>
                        </a:rPr>
                        <a:t>đêm</a:t>
                      </a:r>
                      <a:endParaRPr lang="en-US" sz="2400" b="0" dirty="0">
                        <a:ln>
                          <a:solidFill>
                            <a:sysClr val="windowText" lastClr="000000"/>
                          </a:solidFill>
                        </a:ln>
                        <a:solidFill>
                          <a:schemeClr val="tx1"/>
                        </a:solidFill>
                        <a:latin typeface="Constantia" panose="02030602050306030303"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1117912">
                <a:tc>
                  <a:txBody>
                    <a:bodyPr/>
                    <a:lstStyle/>
                    <a:p>
                      <a:pPr algn="just"/>
                      <a:endParaRPr lang="en-US" sz="2800" i="1"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2"/>
                  </a:ext>
                </a:extLst>
              </a:tr>
              <a:tr h="2060117">
                <a:tc>
                  <a:txBody>
                    <a:bodyPr/>
                    <a:lstStyle/>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3"/>
                  </a:ext>
                </a:extLst>
              </a:tr>
              <a:tr h="1459742">
                <a:tc>
                  <a:txBody>
                    <a:bodyPr/>
                    <a:lstStyle/>
                    <a:p>
                      <a:endParaRPr lang="en-US" sz="2800" b="0" dirty="0">
                        <a:ln>
                          <a:solidFill>
                            <a:sysClr val="windowText" lastClr="000000"/>
                          </a:solidFill>
                        </a:ln>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Box 4"/>
          <p:cNvSpPr txBox="1"/>
          <p:nvPr/>
        </p:nvSpPr>
        <p:spPr>
          <a:xfrm>
            <a:off x="140328" y="1708948"/>
            <a:ext cx="5839170" cy="1107996"/>
          </a:xfrm>
          <a:prstGeom prst="rect">
            <a:avLst/>
          </a:prstGeom>
          <a:noFill/>
        </p:spPr>
        <p:txBody>
          <a:bodyPr wrap="square" rtlCol="0">
            <a:spAutoFit/>
          </a:bodyPr>
          <a:lstStyle/>
          <a:p>
            <a:pPr algn="just">
              <a:defRPr/>
            </a:pP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Những</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cánh</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chim</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bé</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bỏng</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và</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ướt</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át</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đột</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ngột</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bứt</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khỏi</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dòng</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nước</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khổng</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lồ</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bay </a:t>
            </a:r>
            <a:r>
              <a:rPr lang="en-US" sz="2200" b="1" dirty="0" err="1">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lên</a:t>
            </a:r>
            <a:r>
              <a:rPr lang="en-US" sz="2200" b="1" dirty="0">
                <a:solidFill>
                  <a:srgbClr val="009900"/>
                </a:solidFill>
                <a:latin typeface="Constantia" panose="02030602050306030303" pitchFamily="18" charset="0"/>
                <a:ea typeface="Times New Roman" panose="02020603050405020304" pitchFamily="18" charset="0"/>
                <a:cs typeface="Times New Roman" panose="02020603050405020304" pitchFamily="18" charset="0"/>
              </a:rPr>
              <a:t>. </a:t>
            </a:r>
            <a:endParaRPr lang="en-US" sz="2200" b="1" dirty="0">
              <a:solidFill>
                <a:srgbClr val="009900"/>
              </a:solidFill>
              <a:latin typeface="Constantia" panose="02030602050306030303" pitchFamily="18" charset="0"/>
              <a:cs typeface="Times New Roman" panose="02020603050405020304" pitchFamily="18" charset="0"/>
            </a:endParaRPr>
          </a:p>
        </p:txBody>
      </p:sp>
      <p:sp>
        <p:nvSpPr>
          <p:cNvPr id="9" name="TextBox 8"/>
          <p:cNvSpPr txBox="1"/>
          <p:nvPr/>
        </p:nvSpPr>
        <p:spPr>
          <a:xfrm>
            <a:off x="-43043" y="2839347"/>
            <a:ext cx="5839170" cy="2123658"/>
          </a:xfrm>
          <a:prstGeom prst="rect">
            <a:avLst/>
          </a:prstGeom>
          <a:noFill/>
        </p:spPr>
        <p:txBody>
          <a:bodyPr wrap="square" rtlCol="0">
            <a:spAutoFit/>
          </a:bodyPr>
          <a:lstStyle/>
          <a:p>
            <a:pPr algn="just"/>
            <a:r>
              <a:rPr lang="en-US" sz="2200" b="1" dirty="0">
                <a:ln>
                  <a:solidFill>
                    <a:sysClr val="windowText" lastClr="000000"/>
                  </a:solidFill>
                </a:ln>
                <a:solidFill>
                  <a:srgbClr val="009900"/>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Một</a:t>
            </a:r>
            <a:r>
              <a:rPr lang="en-US" sz="2200" b="1" dirty="0">
                <a:solidFill>
                  <a:srgbClr val="009900"/>
                </a:solidFill>
                <a:latin typeface="Constantia" panose="02030602050306030303" pitchFamily="18" charset="0"/>
                <a:ea typeface="Times New Roman" panose="02020603050405020304" pitchFamily="18" charset="0"/>
              </a:rPr>
              <a:t> con </a:t>
            </a:r>
            <a:r>
              <a:rPr lang="en-US" sz="2200" b="1" dirty="0" err="1">
                <a:solidFill>
                  <a:srgbClr val="009900"/>
                </a:solidFill>
                <a:latin typeface="Constantia" panose="02030602050306030303" pitchFamily="18" charset="0"/>
                <a:ea typeface="Times New Roman" panose="02020603050405020304" pitchFamily="18" charset="0"/>
              </a:rPr>
              <a:t>chim</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chìa</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vôi</a:t>
            </a:r>
            <a:r>
              <a:rPr lang="en-US" sz="2200" b="1" dirty="0">
                <a:solidFill>
                  <a:srgbClr val="009900"/>
                </a:solidFill>
                <a:latin typeface="Constantia" panose="02030602050306030303" pitchFamily="18" charset="0"/>
                <a:ea typeface="Times New Roman" panose="02020603050405020304" pitchFamily="18" charset="0"/>
              </a:rPr>
              <a:t> non </a:t>
            </a:r>
            <a:r>
              <a:rPr lang="en-US" sz="2200" b="1" dirty="0" err="1">
                <a:solidFill>
                  <a:srgbClr val="009900"/>
                </a:solidFill>
                <a:latin typeface="Constantia" panose="02030602050306030303" pitchFamily="18" charset="0"/>
                <a:ea typeface="Times New Roman" panose="02020603050405020304" pitchFamily="18" charset="0"/>
              </a:rPr>
              <a:t>đột</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nhiên</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rơi</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xuống</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như</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một</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chiếc</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lá</a:t>
            </a:r>
            <a:r>
              <a:rPr lang="en-US" sz="2200" b="1" dirty="0">
                <a:solidFill>
                  <a:srgbClr val="009900"/>
                </a:solidFill>
                <a:latin typeface="Constantia" panose="02030602050306030303" pitchFamily="18" charset="0"/>
                <a:ea typeface="Times New Roman" panose="02020603050405020304" pitchFamily="18" charset="0"/>
              </a:rPr>
              <a:t>; con </a:t>
            </a:r>
            <a:r>
              <a:rPr lang="en-US" sz="2200" b="1" dirty="0" err="1">
                <a:solidFill>
                  <a:srgbClr val="009900"/>
                </a:solidFill>
                <a:latin typeface="Constantia" panose="02030602050306030303" pitchFamily="18" charset="0"/>
                <a:ea typeface="Times New Roman" panose="02020603050405020304" pitchFamily="18" charset="0"/>
              </a:rPr>
              <a:t>chim</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mẹ</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xoè</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rộng</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đôi</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cánh</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kêu</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lên</a:t>
            </a:r>
            <a:r>
              <a:rPr lang="en-US" sz="2200" b="1" dirty="0">
                <a:solidFill>
                  <a:srgbClr val="009900"/>
                </a:solidFill>
                <a:latin typeface="Constantia" panose="02030602050306030303" pitchFamily="18" charset="0"/>
                <a:ea typeface="Times New Roman" panose="02020603050405020304" pitchFamily="18" charset="0"/>
              </a:rPr>
              <a:t> - </a:t>
            </a:r>
            <a:r>
              <a:rPr lang="en-US" sz="2200" b="1" dirty="0" err="1">
                <a:solidFill>
                  <a:srgbClr val="009900"/>
                </a:solidFill>
                <a:latin typeface="Constantia" panose="02030602050306030303" pitchFamily="18" charset="0"/>
                <a:ea typeface="Times New Roman" panose="02020603050405020304" pitchFamily="18" charset="0"/>
              </a:rPr>
              <a:t>che</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chở</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khích</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lệ</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chim</a:t>
            </a:r>
            <a:r>
              <a:rPr lang="en-US" sz="2200" b="1" dirty="0">
                <a:solidFill>
                  <a:srgbClr val="009900"/>
                </a:solidFill>
                <a:latin typeface="Constantia" panose="02030602050306030303" pitchFamily="18" charset="0"/>
                <a:ea typeface="Times New Roman" panose="02020603050405020304" pitchFamily="18" charset="0"/>
              </a:rPr>
              <a:t> non </a:t>
            </a:r>
            <a:r>
              <a:rPr lang="en-US" sz="2200" b="1" dirty="0" err="1">
                <a:solidFill>
                  <a:srgbClr val="009900"/>
                </a:solidFill>
                <a:latin typeface="Constantia" panose="02030602050306030303" pitchFamily="18" charset="0"/>
                <a:ea typeface="Times New Roman" panose="02020603050405020304" pitchFamily="18" charset="0"/>
              </a:rPr>
              <a:t>và</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khi</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đôi</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chân</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mảnh</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dẻ</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của</a:t>
            </a:r>
            <a:r>
              <a:rPr lang="en-US" sz="2200" b="1" dirty="0">
                <a:solidFill>
                  <a:srgbClr val="009900"/>
                </a:solidFill>
                <a:latin typeface="Constantia" panose="02030602050306030303" pitchFamily="18" charset="0"/>
                <a:ea typeface="Times New Roman" panose="02020603050405020304" pitchFamily="18" charset="0"/>
              </a:rPr>
              <a:t> con </a:t>
            </a:r>
            <a:r>
              <a:rPr lang="en-US" sz="2200" b="1" dirty="0" err="1">
                <a:solidFill>
                  <a:srgbClr val="009900"/>
                </a:solidFill>
                <a:latin typeface="Constantia" panose="02030602050306030303" pitchFamily="18" charset="0"/>
                <a:ea typeface="Times New Roman" panose="02020603050405020304" pitchFamily="18" charset="0"/>
              </a:rPr>
              <a:t>chim</a:t>
            </a:r>
            <a:r>
              <a:rPr lang="en-US" sz="2200" b="1" dirty="0">
                <a:solidFill>
                  <a:srgbClr val="009900"/>
                </a:solidFill>
                <a:latin typeface="Constantia" panose="02030602050306030303" pitchFamily="18" charset="0"/>
                <a:ea typeface="Times New Roman" panose="02020603050405020304" pitchFamily="18" charset="0"/>
              </a:rPr>
              <a:t> non </a:t>
            </a:r>
            <a:r>
              <a:rPr lang="en-US" sz="2200" b="1" dirty="0" err="1">
                <a:solidFill>
                  <a:srgbClr val="009900"/>
                </a:solidFill>
                <a:latin typeface="Constantia" panose="02030602050306030303" pitchFamily="18" charset="0"/>
                <a:ea typeface="Times New Roman" panose="02020603050405020304" pitchFamily="18" charset="0"/>
              </a:rPr>
              <a:t>chạm</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vào</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mặt</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sông</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thì</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đôi</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cánh</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của</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nó</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đập</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một</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nhịp</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quyết</a:t>
            </a:r>
            <a:r>
              <a:rPr lang="en-US" sz="2200" b="1" dirty="0">
                <a:solidFill>
                  <a:srgbClr val="009900"/>
                </a:solidFill>
                <a:latin typeface="Constantia" panose="02030602050306030303" pitchFamily="18" charset="0"/>
                <a:ea typeface="Times New Roman" panose="02020603050405020304" pitchFamily="18" charset="0"/>
              </a:rPr>
              <a:t> </a:t>
            </a:r>
            <a:r>
              <a:rPr lang="en-US" sz="2200" b="1" dirty="0" err="1">
                <a:solidFill>
                  <a:srgbClr val="009900"/>
                </a:solidFill>
                <a:latin typeface="Constantia" panose="02030602050306030303" pitchFamily="18" charset="0"/>
                <a:ea typeface="Times New Roman" panose="02020603050405020304" pitchFamily="18" charset="0"/>
              </a:rPr>
              <a:t>định</a:t>
            </a:r>
            <a:r>
              <a:rPr lang="en-US" sz="2200" b="1" dirty="0">
                <a:solidFill>
                  <a:srgbClr val="009900"/>
                </a:solidFill>
                <a:latin typeface="Constantia" panose="02030602050306030303" pitchFamily="18" charset="0"/>
                <a:ea typeface="Times New Roman" panose="02020603050405020304" pitchFamily="18" charset="0"/>
              </a:rPr>
              <a:t>.</a:t>
            </a:r>
            <a:endParaRPr lang="en-US" sz="2200" b="1" dirty="0">
              <a:solidFill>
                <a:srgbClr val="009900"/>
              </a:solidFill>
              <a:latin typeface="Constantia" panose="02030602050306030303" pitchFamily="18" charset="0"/>
            </a:endParaRPr>
          </a:p>
        </p:txBody>
      </p:sp>
      <p:sp>
        <p:nvSpPr>
          <p:cNvPr id="8" name="TextBox 7"/>
          <p:cNvSpPr txBox="1"/>
          <p:nvPr/>
        </p:nvSpPr>
        <p:spPr>
          <a:xfrm>
            <a:off x="58847" y="5013694"/>
            <a:ext cx="5952339" cy="1446550"/>
          </a:xfrm>
          <a:prstGeom prst="rect">
            <a:avLst/>
          </a:prstGeom>
          <a:noFill/>
        </p:spPr>
        <p:txBody>
          <a:bodyPr wrap="square" rtlCol="0">
            <a:spAutoFit/>
          </a:bodyPr>
          <a:lstStyle/>
          <a:p>
            <a:pPr algn="just"/>
            <a:r>
              <a:rPr lang="en-US" sz="2200" b="1" i="1" dirty="0" err="1">
                <a:solidFill>
                  <a:srgbClr val="C00000"/>
                </a:solidFill>
                <a:latin typeface="Constantia" panose="02030602050306030303" pitchFamily="18" charset="0"/>
                <a:ea typeface="Times New Roman" panose="02020603050405020304" pitchFamily="18" charset="0"/>
              </a:rPr>
              <a:t>Chúng</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đậu</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xuống</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bên</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lùm</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dứa</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dại</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bờ</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sông</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sau</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chuyến</a:t>
            </a:r>
            <a:r>
              <a:rPr lang="en-US" sz="2200" b="1" i="1" dirty="0">
                <a:solidFill>
                  <a:srgbClr val="C00000"/>
                </a:solidFill>
                <a:latin typeface="Constantia" panose="02030602050306030303" pitchFamily="18" charset="0"/>
                <a:ea typeface="Times New Roman" panose="02020603050405020304" pitchFamily="18" charset="0"/>
              </a:rPr>
              <a:t> bay </a:t>
            </a:r>
            <a:r>
              <a:rPr lang="en-US" sz="2200" b="1" i="1" dirty="0" err="1">
                <a:solidFill>
                  <a:srgbClr val="C00000"/>
                </a:solidFill>
                <a:latin typeface="Constantia" panose="02030602050306030303" pitchFamily="18" charset="0"/>
                <a:ea typeface="Times New Roman" panose="02020603050405020304" pitchFamily="18" charset="0"/>
              </a:rPr>
              <a:t>đầu</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tiên</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và</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cũng</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là</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chuyến</a:t>
            </a:r>
            <a:r>
              <a:rPr lang="en-US" sz="2200" b="1" i="1" dirty="0">
                <a:solidFill>
                  <a:srgbClr val="C00000"/>
                </a:solidFill>
                <a:latin typeface="Constantia" panose="02030602050306030303" pitchFamily="18" charset="0"/>
                <a:ea typeface="Times New Roman" panose="02020603050405020304" pitchFamily="18" charset="0"/>
              </a:rPr>
              <a:t> bay </a:t>
            </a:r>
            <a:r>
              <a:rPr lang="en-US" sz="2200" b="1" i="1" dirty="0" err="1">
                <a:solidFill>
                  <a:srgbClr val="C00000"/>
                </a:solidFill>
                <a:latin typeface="Constantia" panose="02030602050306030303" pitchFamily="18" charset="0"/>
                <a:ea typeface="Times New Roman" panose="02020603050405020304" pitchFamily="18" charset="0"/>
              </a:rPr>
              <a:t>quan</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trọng</a:t>
            </a:r>
            <a:r>
              <a:rPr lang="en-US" sz="2200" b="1" i="1" dirty="0">
                <a:solidFill>
                  <a:srgbClr val="C00000"/>
                </a:solidFill>
                <a:latin typeface="Constantia" panose="02030602050306030303" pitchFamily="18" charset="0"/>
                <a:ea typeface="Times New Roman" panose="02020603050405020304" pitchFamily="18" charset="0"/>
              </a:rPr>
              <a:t> (…) </a:t>
            </a:r>
            <a:r>
              <a:rPr lang="en-US" sz="2200" b="1" i="1" dirty="0" err="1">
                <a:solidFill>
                  <a:srgbClr val="C00000"/>
                </a:solidFill>
                <a:latin typeface="Constantia" panose="02030602050306030303" pitchFamily="18" charset="0"/>
                <a:ea typeface="Times New Roman" panose="02020603050405020304" pitchFamily="18" charset="0"/>
              </a:rPr>
              <a:t>kì</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vĩ</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nhất</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trong</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đời</a:t>
            </a:r>
            <a:r>
              <a:rPr lang="en-US" sz="2200" b="1" i="1" dirty="0">
                <a:solidFill>
                  <a:srgbClr val="C00000"/>
                </a:solidFill>
                <a:latin typeface="Constantia" panose="02030602050306030303" pitchFamily="18" charset="0"/>
                <a:ea typeface="Times New Roman" panose="02020603050405020304" pitchFamily="18" charset="0"/>
              </a:rPr>
              <a:t> </a:t>
            </a:r>
            <a:r>
              <a:rPr lang="en-US" sz="2200" b="1" i="1" dirty="0" err="1">
                <a:solidFill>
                  <a:srgbClr val="C00000"/>
                </a:solidFill>
                <a:latin typeface="Constantia" panose="02030602050306030303" pitchFamily="18" charset="0"/>
                <a:ea typeface="Times New Roman" panose="02020603050405020304" pitchFamily="18" charset="0"/>
              </a:rPr>
              <a:t>chúng</a:t>
            </a:r>
            <a:r>
              <a:rPr lang="en-US" sz="2200" b="1" i="1" dirty="0">
                <a:solidFill>
                  <a:srgbClr val="C00000"/>
                </a:solidFill>
                <a:latin typeface="Constantia" panose="02030602050306030303" pitchFamily="18" charset="0"/>
                <a:ea typeface="Times New Roman" panose="02020603050405020304" pitchFamily="18" charset="0"/>
              </a:rPr>
              <a:t>.</a:t>
            </a:r>
            <a:endParaRPr lang="en-US" sz="2200" b="1" i="1" dirty="0">
              <a:solidFill>
                <a:srgbClr val="C00000"/>
              </a:solidFill>
              <a:latin typeface="Constantia" panose="02030602050306030303" pitchFamily="18" charset="0"/>
            </a:endParaRPr>
          </a:p>
        </p:txBody>
      </p:sp>
      <p:sp>
        <p:nvSpPr>
          <p:cNvPr id="12" name="Hộp Văn bản 15"/>
          <p:cNvSpPr txBox="1"/>
          <p:nvPr/>
        </p:nvSpPr>
        <p:spPr>
          <a:xfrm>
            <a:off x="6616931" y="1932915"/>
            <a:ext cx="5566016" cy="4656724"/>
          </a:xfrm>
          <a:prstGeom prst="rect">
            <a:avLst/>
          </a:prstGeom>
          <a:ln>
            <a:solidFill>
              <a:srgbClr val="FF000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algn="just">
              <a:lnSpc>
                <a:spcPct val="115000"/>
              </a:lnSpc>
            </a:pPr>
            <a:r>
              <a:rPr lang="en-US" sz="2600" b="1" dirty="0">
                <a:solidFill>
                  <a:srgbClr val="0000CC"/>
                </a:solidFill>
                <a:latin typeface="Times New Roman" panose="02020603050405020304" pitchFamily="18" charset="0"/>
                <a:ea typeface="Times New Roman" panose="02020603050405020304" pitchFamily="18" charset="0"/>
              </a:rPr>
              <a:t> -</a:t>
            </a:r>
            <a:r>
              <a:rPr lang="en-US" sz="2600" b="1" dirty="0" err="1">
                <a:solidFill>
                  <a:srgbClr val="0000CC"/>
                </a:solidFill>
                <a:latin typeface="Times New Roman" panose="02020603050405020304" pitchFamily="18" charset="0"/>
                <a:ea typeface="Times New Roman" panose="02020603050405020304" pitchFamily="18" charset="0"/>
              </a:rPr>
              <a:t>Thể</a:t>
            </a:r>
            <a:r>
              <a:rPr lang="en-US" sz="2600" b="1" dirty="0">
                <a:solidFill>
                  <a:srgbClr val="0000CC"/>
                </a:solidFill>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hiện</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sức</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sống</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mãnh</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liệt</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của</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thiên</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nhiên</a:t>
            </a:r>
            <a:r>
              <a:rPr lang="en-US" sz="2600" b="1" dirty="0">
                <a:solidFill>
                  <a:srgbClr val="0000CC"/>
                </a:solidFill>
                <a:latin typeface="Times New Roman" panose="02020603050405020304" pitchFamily="18" charset="0"/>
                <a:ea typeface="Times New Roman" panose="02020603050405020304" pitchFamily="18" charset="0"/>
              </a:rPr>
              <a:t>.</a:t>
            </a:r>
            <a:r>
              <a:rPr lang="en-US" sz="2600" b="1" dirty="0">
                <a:solidFill>
                  <a:srgbClr val="0000CC"/>
                </a:solidFill>
                <a:effectLst/>
                <a:latin typeface="Times New Roman" panose="02020603050405020304" pitchFamily="18" charset="0"/>
                <a:ea typeface="Times New Roman" panose="02020603050405020304" pitchFamily="18" charset="0"/>
              </a:rPr>
              <a:t> </a:t>
            </a:r>
          </a:p>
          <a:p>
            <a:pPr marL="0" marR="0" algn="just">
              <a:lnSpc>
                <a:spcPct val="115000"/>
              </a:lnSpc>
            </a:pP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Trong</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cuộc</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sống</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luôn</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có</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những</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khó</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khăn</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để</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thử</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thách</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mỗi</a:t>
            </a:r>
            <a:r>
              <a:rPr lang="en-US" sz="2600" b="1" dirty="0">
                <a:solidFill>
                  <a:srgbClr val="0000CC"/>
                </a:solidFill>
                <a:effectLst/>
                <a:latin typeface="Times New Roman" panose="02020603050405020304" pitchFamily="18" charset="0"/>
                <a:ea typeface="Times New Roman" panose="02020603050405020304" pitchFamily="18" charset="0"/>
              </a:rPr>
              <a:t> con </a:t>
            </a:r>
            <a:r>
              <a:rPr lang="en-US" sz="2600" b="1" dirty="0" err="1">
                <a:solidFill>
                  <a:srgbClr val="0000CC"/>
                </a:solidFill>
                <a:effectLst/>
                <a:latin typeface="Times New Roman" panose="02020603050405020304" pitchFamily="18" charset="0"/>
                <a:ea typeface="Times New Roman" panose="02020603050405020304" pitchFamily="18" charset="0"/>
              </a:rPr>
              <a:t>người</a:t>
            </a:r>
            <a:r>
              <a:rPr lang="en-US" sz="2600" b="1" dirty="0">
                <a:solidFill>
                  <a:srgbClr val="0000CC"/>
                </a:solidFill>
                <a:effectLst/>
                <a:latin typeface="Times New Roman" panose="02020603050405020304" pitchFamily="18" charset="0"/>
                <a:ea typeface="Times New Roman" panose="02020603050405020304" pitchFamily="18" charset="0"/>
              </a:rPr>
              <a:t>.</a:t>
            </a:r>
          </a:p>
          <a:p>
            <a:pPr marL="0" marR="0" algn="just">
              <a:lnSpc>
                <a:spcPct val="115000"/>
              </a:lnSpc>
            </a:pPr>
            <a:r>
              <a:rPr lang="en-US" sz="2600" b="1" dirty="0">
                <a:solidFill>
                  <a:srgbClr val="0000CC"/>
                </a:solidFill>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Liên</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tưởng</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đến</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sự</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chăm</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chỉ</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lòng</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quyết</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tâm</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lòng</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dũng</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cảm</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giúp</a:t>
            </a:r>
            <a:r>
              <a:rPr lang="en-US" sz="2600" b="1" dirty="0">
                <a:solidFill>
                  <a:srgbClr val="0000CC"/>
                </a:solidFill>
                <a:effectLst/>
                <a:latin typeface="Times New Roman" panose="02020603050405020304" pitchFamily="18" charset="0"/>
                <a:ea typeface="Times New Roman" panose="02020603050405020304" pitchFamily="18" charset="0"/>
              </a:rPr>
              <a:t> con </a:t>
            </a:r>
            <a:r>
              <a:rPr lang="en-US" sz="2600" b="1" dirty="0" err="1">
                <a:solidFill>
                  <a:srgbClr val="0000CC"/>
                </a:solidFill>
                <a:effectLst/>
                <a:latin typeface="Times New Roman" panose="02020603050405020304" pitchFamily="18" charset="0"/>
                <a:ea typeface="Times New Roman" panose="02020603050405020304" pitchFamily="18" charset="0"/>
              </a:rPr>
              <a:t>người</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vượt</a:t>
            </a:r>
            <a:r>
              <a:rPr lang="en-US" sz="2600" b="1" dirty="0">
                <a:solidFill>
                  <a:srgbClr val="0000CC"/>
                </a:solidFill>
                <a:effectLst/>
                <a:latin typeface="Times New Roman" panose="02020603050405020304" pitchFamily="18" charset="0"/>
                <a:ea typeface="Times New Roman" panose="02020603050405020304" pitchFamily="18" charset="0"/>
              </a:rPr>
              <a:t> qua </a:t>
            </a:r>
            <a:r>
              <a:rPr lang="en-US" sz="2600" b="1" dirty="0" err="1">
                <a:solidFill>
                  <a:srgbClr val="0000CC"/>
                </a:solidFill>
                <a:effectLst/>
                <a:latin typeface="Times New Roman" panose="02020603050405020304" pitchFamily="18" charset="0"/>
                <a:ea typeface="Times New Roman" panose="02020603050405020304" pitchFamily="18" charset="0"/>
              </a:rPr>
              <a:t>gian</a:t>
            </a:r>
            <a:r>
              <a:rPr lang="en-US" sz="2600" b="1" dirty="0">
                <a:solidFill>
                  <a:srgbClr val="0000CC"/>
                </a:solidFill>
                <a:effectLst/>
                <a:latin typeface="Times New Roman" panose="02020603050405020304" pitchFamily="18" charset="0"/>
                <a:ea typeface="Times New Roman" panose="02020603050405020304" pitchFamily="18" charset="0"/>
              </a:rPr>
              <a:t> nan </a:t>
            </a:r>
            <a:r>
              <a:rPr lang="en-US" sz="2600" b="1" dirty="0" err="1">
                <a:solidFill>
                  <a:srgbClr val="0000CC"/>
                </a:solidFill>
                <a:effectLst/>
                <a:latin typeface="Times New Roman" panose="02020603050405020304" pitchFamily="18" charset="0"/>
                <a:ea typeface="Times New Roman" panose="02020603050405020304" pitchFamily="18" charset="0"/>
              </a:rPr>
              <a:t>thử</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thách</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để</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trưởng</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thành</a:t>
            </a:r>
            <a:r>
              <a:rPr lang="en-US" sz="2600" b="1" dirty="0">
                <a:solidFill>
                  <a:srgbClr val="0000CC"/>
                </a:solidFill>
                <a:effectLst/>
                <a:latin typeface="Times New Roman" panose="02020603050405020304" pitchFamily="18" charset="0"/>
                <a:ea typeface="Times New Roman" panose="02020603050405020304" pitchFamily="18" charset="0"/>
              </a:rPr>
              <a:t>...</a:t>
            </a:r>
          </a:p>
          <a:p>
            <a:pPr marL="0" marR="0" algn="just">
              <a:lnSpc>
                <a:spcPct val="115000"/>
              </a:lnSpc>
            </a:pP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Tình</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yêu</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thương</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sự</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động</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viên</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là</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nguồn</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sức</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mạnh</a:t>
            </a:r>
            <a:r>
              <a:rPr lang="en-US" sz="2600" b="1" dirty="0">
                <a:solidFill>
                  <a:srgbClr val="0000CC"/>
                </a:solidFill>
                <a:effectLst/>
                <a:latin typeface="Times New Roman" panose="02020603050405020304" pitchFamily="18" charset="0"/>
                <a:ea typeface="Times New Roman" panose="02020603050405020304" pitchFamily="18" charset="0"/>
              </a:rPr>
              <a:t> to </a:t>
            </a:r>
            <a:r>
              <a:rPr lang="en-US" sz="2600" b="1" dirty="0" err="1">
                <a:solidFill>
                  <a:srgbClr val="0000CC"/>
                </a:solidFill>
                <a:effectLst/>
                <a:latin typeface="Times New Roman" panose="02020603050405020304" pitchFamily="18" charset="0"/>
                <a:ea typeface="Times New Roman" panose="02020603050405020304" pitchFamily="18" charset="0"/>
              </a:rPr>
              <a:t>lớn</a:t>
            </a:r>
            <a:endParaRPr lang="en-US" sz="2600" b="1" dirty="0">
              <a:solidFill>
                <a:srgbClr val="0000CC"/>
              </a:solidFill>
              <a:effectLst/>
              <a:latin typeface="Times New Roman" panose="02020603050405020304" pitchFamily="18" charset="0"/>
              <a:ea typeface="Times New Roman" panose="02020603050405020304" pitchFamily="18" charset="0"/>
            </a:endParaRPr>
          </a:p>
        </p:txBody>
      </p:sp>
      <p:sp>
        <p:nvSpPr>
          <p:cNvPr id="13" name="Right Arrow 12"/>
          <p:cNvSpPr/>
          <p:nvPr/>
        </p:nvSpPr>
        <p:spPr>
          <a:xfrm>
            <a:off x="6158168" y="3984266"/>
            <a:ext cx="380246" cy="371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Callout 13"/>
          <p:cNvSpPr/>
          <p:nvPr/>
        </p:nvSpPr>
        <p:spPr>
          <a:xfrm>
            <a:off x="6122341" y="-222482"/>
            <a:ext cx="5839170" cy="2180919"/>
          </a:xfrm>
          <a:prstGeom prst="cloudCallout">
            <a:avLst>
              <a:gd name="adj1" fmla="val -165591"/>
              <a:gd name="adj2" fmla="val -26689"/>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526656" y="259668"/>
            <a:ext cx="5030539" cy="830997"/>
          </a:xfrm>
          <a:prstGeom prst="rect">
            <a:avLst/>
          </a:prstGeom>
          <a:noFill/>
        </p:spPr>
        <p:txBody>
          <a:bodyPr wrap="square" rtlCol="0">
            <a:spAutoFit/>
          </a:bodyPr>
          <a:lstStyle/>
          <a:p>
            <a:pPr algn="ctr"/>
            <a:r>
              <a:rPr lang="en-US" sz="2400" b="1" dirty="0" err="1">
                <a:solidFill>
                  <a:srgbClr val="FF0000"/>
                </a:solidFill>
              </a:rPr>
              <a:t>Cuộc</a:t>
            </a:r>
            <a:r>
              <a:rPr lang="en-US" sz="2400" b="1" dirty="0">
                <a:solidFill>
                  <a:srgbClr val="FF0000"/>
                </a:solidFill>
              </a:rPr>
              <a:t> </a:t>
            </a:r>
            <a:r>
              <a:rPr lang="en-US" sz="2400" b="1" dirty="0" err="1">
                <a:solidFill>
                  <a:srgbClr val="FF0000"/>
                </a:solidFill>
              </a:rPr>
              <a:t>hành</a:t>
            </a:r>
            <a:r>
              <a:rPr lang="en-US" sz="2400" b="1" dirty="0">
                <a:solidFill>
                  <a:srgbClr val="FF0000"/>
                </a:solidFill>
              </a:rPr>
              <a:t> </a:t>
            </a:r>
            <a:r>
              <a:rPr lang="en-US" sz="2400" b="1" dirty="0" err="1">
                <a:solidFill>
                  <a:srgbClr val="FF0000"/>
                </a:solidFill>
              </a:rPr>
              <a:t>trình</a:t>
            </a:r>
            <a:r>
              <a:rPr lang="en-US" sz="2400" b="1" dirty="0">
                <a:solidFill>
                  <a:srgbClr val="FF0000"/>
                </a:solidFill>
              </a:rPr>
              <a:t> </a:t>
            </a:r>
            <a:r>
              <a:rPr lang="en-US" sz="2400" b="1" dirty="0" err="1">
                <a:solidFill>
                  <a:srgbClr val="FF0000"/>
                </a:solidFill>
              </a:rPr>
              <a:t>cất</a:t>
            </a:r>
            <a:r>
              <a:rPr lang="en-US" sz="2400" b="1" dirty="0">
                <a:solidFill>
                  <a:srgbClr val="FF0000"/>
                </a:solidFill>
              </a:rPr>
              <a:t> </a:t>
            </a:r>
            <a:r>
              <a:rPr lang="en-US" sz="2400" b="1" dirty="0" err="1">
                <a:solidFill>
                  <a:srgbClr val="FF0000"/>
                </a:solidFill>
              </a:rPr>
              <a:t>cánh</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bầy</a:t>
            </a:r>
            <a:r>
              <a:rPr lang="en-US" sz="2400" b="1" dirty="0">
                <a:solidFill>
                  <a:srgbClr val="FF0000"/>
                </a:solidFill>
              </a:rPr>
              <a:t> </a:t>
            </a:r>
            <a:r>
              <a:rPr lang="en-US" sz="2400" b="1" dirty="0" err="1">
                <a:solidFill>
                  <a:srgbClr val="FF0000"/>
                </a:solidFill>
              </a:rPr>
              <a:t>chim</a:t>
            </a:r>
            <a:r>
              <a:rPr lang="en-US" sz="2400" b="1" dirty="0">
                <a:solidFill>
                  <a:srgbClr val="FF0000"/>
                </a:solidFill>
              </a:rPr>
              <a:t> </a:t>
            </a:r>
            <a:r>
              <a:rPr lang="en-US" sz="2400" b="1" dirty="0" err="1">
                <a:solidFill>
                  <a:srgbClr val="FF0000"/>
                </a:solidFill>
              </a:rPr>
              <a:t>chìa</a:t>
            </a:r>
            <a:r>
              <a:rPr lang="en-US" sz="2400" b="1" dirty="0">
                <a:solidFill>
                  <a:srgbClr val="FF0000"/>
                </a:solidFill>
              </a:rPr>
              <a:t> </a:t>
            </a:r>
            <a:r>
              <a:rPr lang="en-US" sz="2400" b="1" dirty="0" err="1">
                <a:solidFill>
                  <a:srgbClr val="FF0000"/>
                </a:solidFill>
              </a:rPr>
              <a:t>vôi</a:t>
            </a:r>
            <a:r>
              <a:rPr lang="en-US" sz="2400" b="1" dirty="0">
                <a:solidFill>
                  <a:srgbClr val="FF0000"/>
                </a:solidFill>
              </a:rPr>
              <a:t> </a:t>
            </a:r>
            <a:r>
              <a:rPr lang="en-US" sz="2400" b="1" dirty="0" err="1">
                <a:solidFill>
                  <a:srgbClr val="FF0000"/>
                </a:solidFill>
              </a:rPr>
              <a:t>gợi</a:t>
            </a:r>
            <a:r>
              <a:rPr lang="en-US" sz="2400" b="1" dirty="0">
                <a:solidFill>
                  <a:srgbClr val="FF0000"/>
                </a:solidFill>
              </a:rPr>
              <a:t> </a:t>
            </a:r>
            <a:r>
              <a:rPr lang="en-US" sz="2400" b="1" dirty="0" err="1">
                <a:solidFill>
                  <a:srgbClr val="FF0000"/>
                </a:solidFill>
              </a:rPr>
              <a:t>em</a:t>
            </a:r>
            <a:r>
              <a:rPr lang="en-US" sz="2400" b="1" dirty="0">
                <a:solidFill>
                  <a:srgbClr val="FF0000"/>
                </a:solidFill>
              </a:rPr>
              <a:t> </a:t>
            </a:r>
            <a:r>
              <a:rPr lang="en-US" sz="2400" b="1" dirty="0" err="1">
                <a:solidFill>
                  <a:srgbClr val="FF0000"/>
                </a:solidFill>
              </a:rPr>
              <a:t>những</a:t>
            </a:r>
            <a:r>
              <a:rPr lang="en-US" sz="2400" b="1" dirty="0">
                <a:solidFill>
                  <a:srgbClr val="FF0000"/>
                </a:solidFill>
              </a:rPr>
              <a:t> </a:t>
            </a:r>
            <a:r>
              <a:rPr lang="en-US" sz="2400" b="1" dirty="0" err="1">
                <a:solidFill>
                  <a:srgbClr val="FF0000"/>
                </a:solidFill>
              </a:rPr>
              <a:t>suy</a:t>
            </a:r>
            <a:r>
              <a:rPr lang="en-US" sz="2400" b="1" dirty="0">
                <a:solidFill>
                  <a:srgbClr val="FF0000"/>
                </a:solidFill>
              </a:rPr>
              <a:t> </a:t>
            </a:r>
            <a:r>
              <a:rPr lang="en-US" sz="2400" b="1" dirty="0" err="1">
                <a:solidFill>
                  <a:srgbClr val="FF0000"/>
                </a:solidFill>
              </a:rPr>
              <a:t>nghĩ</a:t>
            </a:r>
            <a:r>
              <a:rPr lang="en-US" sz="2400" b="1" dirty="0">
                <a:solidFill>
                  <a:srgbClr val="FF0000"/>
                </a:solidFill>
              </a:rPr>
              <a:t> </a:t>
            </a:r>
            <a:r>
              <a:rPr lang="en-US" sz="2400" b="1" dirty="0" err="1">
                <a:solidFill>
                  <a:srgbClr val="FF0000"/>
                </a:solidFill>
              </a:rPr>
              <a:t>gì</a:t>
            </a:r>
            <a:r>
              <a:rPr lang="en-US" sz="2400" b="1"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16"/>
                                        </p:tgtEl>
                                        <p:attrNameLst>
                                          <p:attrName>ppt_x</p:attrName>
                                        </p:attrNameLst>
                                      </p:cBhvr>
                                      <p:tavLst>
                                        <p:tav tm="0">
                                          <p:val>
                                            <p:strVal val="ppt_x"/>
                                          </p:val>
                                        </p:tav>
                                        <p:tav tm="100000">
                                          <p:val>
                                            <p:strVal val="ppt_x"/>
                                          </p:val>
                                        </p:tav>
                                      </p:tavLst>
                                    </p:anim>
                                    <p:anim calcmode="lin" valueType="num">
                                      <p:cBhvr additive="base">
                                        <p:cTn id="22" dur="500"/>
                                        <p:tgtEl>
                                          <p:spTgt spid="16"/>
                                        </p:tgtEl>
                                        <p:attrNameLst>
                                          <p:attrName>ppt_y</p:attrName>
                                        </p:attrNameLst>
                                      </p:cBhvr>
                                      <p:tavLst>
                                        <p:tav tm="0">
                                          <p:val>
                                            <p:strVal val="ppt_y"/>
                                          </p:val>
                                        </p:tav>
                                        <p:tav tm="100000">
                                          <p:val>
                                            <p:strVal val="1+ppt_h/2"/>
                                          </p:val>
                                        </p:tav>
                                      </p:tavLst>
                                    </p:anim>
                                    <p:set>
                                      <p:cBhvr>
                                        <p:cTn id="23" dur="1" fill="hold">
                                          <p:stCondLst>
                                            <p:cond delay="499"/>
                                          </p:stCondLst>
                                        </p:cTn>
                                        <p:tgtEl>
                                          <p:spTgt spid="16"/>
                                        </p:tgtEl>
                                        <p:attrNameLst>
                                          <p:attrName>style.visibility</p:attrName>
                                        </p:attrNameLst>
                                      </p:cBhvr>
                                      <p:to>
                                        <p:strVal val="hidden"/>
                                      </p:to>
                                    </p:set>
                                  </p:childTnLst>
                                </p:cTn>
                              </p:par>
                              <p:par>
                                <p:cTn id="24" presetID="2" presetClass="exit" presetSubtype="4" fill="hold" grpId="1" nodeType="withEffect">
                                  <p:stCondLst>
                                    <p:cond delay="0"/>
                                  </p:stCondLst>
                                  <p:childTnLst>
                                    <p:anim calcmode="lin" valueType="num">
                                      <p:cBhvr additive="base">
                                        <p:cTn id="25" dur="500"/>
                                        <p:tgtEl>
                                          <p:spTgt spid="14"/>
                                        </p:tgtEl>
                                        <p:attrNameLst>
                                          <p:attrName>ppt_x</p:attrName>
                                        </p:attrNameLst>
                                      </p:cBhvr>
                                      <p:tavLst>
                                        <p:tav tm="0">
                                          <p:val>
                                            <p:strVal val="ppt_x"/>
                                          </p:val>
                                        </p:tav>
                                        <p:tav tm="100000">
                                          <p:val>
                                            <p:strVal val="ppt_x"/>
                                          </p:val>
                                        </p:tav>
                                      </p:tavLst>
                                    </p:anim>
                                    <p:anim calcmode="lin" valueType="num">
                                      <p:cBhvr additive="base">
                                        <p:cTn id="26" dur="500"/>
                                        <p:tgtEl>
                                          <p:spTgt spid="14"/>
                                        </p:tgtEl>
                                        <p:attrNameLst>
                                          <p:attrName>ppt_y</p:attrName>
                                        </p:attrNameLst>
                                      </p:cBhvr>
                                      <p:tavLst>
                                        <p:tav tm="0">
                                          <p:val>
                                            <p:strVal val="ppt_y"/>
                                          </p:val>
                                        </p:tav>
                                        <p:tav tm="100000">
                                          <p:val>
                                            <p:strVal val="1+ppt_h/2"/>
                                          </p:val>
                                        </p:tav>
                                      </p:tavLst>
                                    </p:anim>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6" grpId="0"/>
      <p:bldP spid="1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p:cNvSpPr txBox="1"/>
          <p:nvPr/>
        </p:nvSpPr>
        <p:spPr>
          <a:xfrm>
            <a:off x="581399" y="234899"/>
            <a:ext cx="4588153" cy="587853"/>
          </a:xfrm>
          <a:prstGeom prst="rect">
            <a:avLst/>
          </a:prstGeom>
          <a:noFill/>
        </p:spPr>
        <p:txBody>
          <a:bodyPr wrap="square">
            <a:spAutoFit/>
          </a:bodyPr>
          <a:lstStyle/>
          <a:p>
            <a:pPr marL="0" marR="0">
              <a:lnSpc>
                <a:spcPct val="115000"/>
              </a:lnSpc>
            </a:pPr>
            <a:r>
              <a:rPr lang="en-US" sz="2800" b="1" dirty="0">
                <a:solidFill>
                  <a:srgbClr val="009900"/>
                </a:solidFill>
                <a:effectLst/>
                <a:latin typeface="Times New Roman" panose="02020603050405020304" pitchFamily="18" charset="0"/>
                <a:ea typeface="Times New Roman" panose="02020603050405020304" pitchFamily="18" charset="0"/>
              </a:rPr>
              <a:t>c. </a:t>
            </a:r>
            <a:r>
              <a:rPr lang="en-US" sz="2800" b="1" dirty="0" err="1">
                <a:solidFill>
                  <a:srgbClr val="009900"/>
                </a:solidFill>
                <a:effectLst/>
                <a:latin typeface="Times New Roman" panose="02020603050405020304" pitchFamily="18" charset="0"/>
                <a:ea typeface="Times New Roman" panose="02020603050405020304" pitchFamily="18" charset="0"/>
              </a:rPr>
              <a:t>Cảm</a:t>
            </a:r>
            <a:r>
              <a:rPr lang="en-US" sz="2800" b="1" dirty="0">
                <a:solidFill>
                  <a:srgbClr val="009900"/>
                </a:solidFill>
                <a:effectLst/>
                <a:latin typeface="Times New Roman" panose="02020603050405020304" pitchFamily="18" charset="0"/>
                <a:ea typeface="Times New Roman" panose="02020603050405020304" pitchFamily="18" charset="0"/>
              </a:rPr>
              <a:t> </a:t>
            </a:r>
            <a:r>
              <a:rPr lang="en-US" sz="2800" b="1" dirty="0" err="1">
                <a:solidFill>
                  <a:srgbClr val="009900"/>
                </a:solidFill>
                <a:effectLst/>
                <a:latin typeface="Times New Roman" panose="02020603050405020304" pitchFamily="18" charset="0"/>
                <a:ea typeface="Times New Roman" panose="02020603050405020304" pitchFamily="18" charset="0"/>
              </a:rPr>
              <a:t>xúc</a:t>
            </a:r>
            <a:r>
              <a:rPr lang="en-US" sz="2800" b="1" dirty="0">
                <a:solidFill>
                  <a:srgbClr val="009900"/>
                </a:solidFill>
                <a:effectLst/>
                <a:latin typeface="Times New Roman" panose="02020603050405020304" pitchFamily="18" charset="0"/>
                <a:ea typeface="Times New Roman" panose="02020603050405020304" pitchFamily="18" charset="0"/>
              </a:rPr>
              <a:t> </a:t>
            </a:r>
            <a:r>
              <a:rPr lang="en-US" sz="2800" b="1" dirty="0" err="1">
                <a:solidFill>
                  <a:srgbClr val="009900"/>
                </a:solidFill>
                <a:effectLst/>
                <a:latin typeface="Times New Roman" panose="02020603050405020304" pitchFamily="18" charset="0"/>
                <a:ea typeface="Times New Roman" panose="02020603050405020304" pitchFamily="18" charset="0"/>
              </a:rPr>
              <a:t>của</a:t>
            </a:r>
            <a:r>
              <a:rPr lang="en-US" sz="2800" b="1" dirty="0">
                <a:solidFill>
                  <a:srgbClr val="009900"/>
                </a:solidFill>
                <a:effectLst/>
                <a:latin typeface="Times New Roman" panose="02020603050405020304" pitchFamily="18" charset="0"/>
                <a:ea typeface="Times New Roman" panose="02020603050405020304" pitchFamily="18" charset="0"/>
              </a:rPr>
              <a:t> </a:t>
            </a:r>
            <a:r>
              <a:rPr lang="en-US" sz="2800" b="1" dirty="0" err="1">
                <a:solidFill>
                  <a:srgbClr val="009900"/>
                </a:solidFill>
                <a:effectLst/>
                <a:latin typeface="Times New Roman" panose="02020603050405020304" pitchFamily="18" charset="0"/>
                <a:ea typeface="Times New Roman" panose="02020603050405020304" pitchFamily="18" charset="0"/>
              </a:rPr>
              <a:t>Mên</a:t>
            </a:r>
            <a:r>
              <a:rPr lang="en-US" sz="2800" b="1" dirty="0">
                <a:solidFill>
                  <a:srgbClr val="009900"/>
                </a:solidFill>
                <a:effectLst/>
                <a:latin typeface="Times New Roman" panose="02020603050405020304" pitchFamily="18" charset="0"/>
                <a:ea typeface="Times New Roman" panose="02020603050405020304" pitchFamily="18" charset="0"/>
              </a:rPr>
              <a:t> </a:t>
            </a:r>
            <a:r>
              <a:rPr lang="en-US" sz="2800" b="1" dirty="0" err="1">
                <a:solidFill>
                  <a:srgbClr val="009900"/>
                </a:solidFill>
                <a:effectLst/>
                <a:latin typeface="Times New Roman" panose="02020603050405020304" pitchFamily="18" charset="0"/>
                <a:ea typeface="Times New Roman" panose="02020603050405020304" pitchFamily="18" charset="0"/>
              </a:rPr>
              <a:t>và</a:t>
            </a:r>
            <a:r>
              <a:rPr lang="en-US" sz="2800" b="1" dirty="0">
                <a:solidFill>
                  <a:srgbClr val="009900"/>
                </a:solidFill>
                <a:effectLst/>
                <a:latin typeface="Times New Roman" panose="02020603050405020304" pitchFamily="18" charset="0"/>
                <a:ea typeface="Times New Roman" panose="02020603050405020304" pitchFamily="18" charset="0"/>
              </a:rPr>
              <a:t> Mon</a:t>
            </a:r>
            <a:endParaRPr lang="en-US" sz="2800" dirty="0">
              <a:solidFill>
                <a:srgbClr val="009900"/>
              </a:solidFill>
              <a:effectLst/>
              <a:latin typeface="Times New Roman" panose="02020603050405020304" pitchFamily="18" charset="0"/>
              <a:ea typeface="Times New Roman" panose="02020603050405020304" pitchFamily="18" charset="0"/>
            </a:endParaRPr>
          </a:p>
        </p:txBody>
      </p:sp>
      <p:sp>
        <p:nvSpPr>
          <p:cNvPr id="10" name="Hình chữ nhật 9"/>
          <p:cNvSpPr/>
          <p:nvPr/>
        </p:nvSpPr>
        <p:spPr>
          <a:xfrm>
            <a:off x="712627" y="955359"/>
            <a:ext cx="8514736" cy="892552"/>
          </a:xfrm>
          <a:prstGeom prst="rect">
            <a:avLst/>
          </a:prstGeom>
          <a:no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15000"/>
              </a:lnSpc>
            </a:pPr>
            <a:r>
              <a:rPr lang="en-US" sz="2600" i="1" dirty="0" err="1">
                <a:solidFill>
                  <a:srgbClr val="0D0D0D"/>
                </a:solidFill>
                <a:effectLst/>
                <a:latin typeface="Times New Roman" panose="02020603050405020304" pitchFamily="18" charset="0"/>
                <a:ea typeface="Times New Roman" panose="02020603050405020304" pitchFamily="18" charset="0"/>
              </a:rPr>
              <a:t>Vẫn</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đứng</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không</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nhúc</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nhích</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mặt</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tái</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nhợt</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vì</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nước</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mưa</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hửng</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lên</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ánh</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ngày</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lặng</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lẽ</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nhìn</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nhau</a:t>
            </a:r>
            <a:r>
              <a:rPr lang="en-US" sz="2600" i="1" dirty="0">
                <a:solidFill>
                  <a:srgbClr val="0D0D0D"/>
                </a:solidFill>
                <a:effectLst/>
                <a:latin typeface="Times New Roman" panose="02020603050405020304" pitchFamily="18" charset="0"/>
                <a:ea typeface="Times New Roman" panose="02020603050405020304" pitchFamily="18" charset="0"/>
              </a:rPr>
              <a:t> </a:t>
            </a:r>
            <a:r>
              <a:rPr lang="en-US" sz="2600" i="1" dirty="0" err="1">
                <a:solidFill>
                  <a:srgbClr val="0D0D0D"/>
                </a:solidFill>
                <a:effectLst/>
                <a:latin typeface="Times New Roman" panose="02020603050405020304" pitchFamily="18" charset="0"/>
                <a:ea typeface="Times New Roman" panose="02020603050405020304" pitchFamily="18" charset="0"/>
              </a:rPr>
              <a:t>khóc</a:t>
            </a:r>
            <a:r>
              <a:rPr lang="en-US" sz="2600" i="1" dirty="0">
                <a:solidFill>
                  <a:srgbClr val="0D0D0D"/>
                </a:solidFill>
                <a:latin typeface="Times New Roman" panose="02020603050405020304" pitchFamily="18" charset="0"/>
                <a:ea typeface="Times New Roman" panose="02020603050405020304" pitchFamily="18" charset="0"/>
              </a:rPr>
              <a:t>.</a:t>
            </a:r>
            <a:endParaRPr lang="en-US" sz="2600" i="1" dirty="0">
              <a:effectLst/>
              <a:latin typeface="Times New Roman" panose="02020603050405020304" pitchFamily="18" charset="0"/>
              <a:ea typeface="Times New Roman" panose="02020603050405020304" pitchFamily="18" charset="0"/>
            </a:endParaRPr>
          </a:p>
        </p:txBody>
      </p:sp>
      <p:sp>
        <p:nvSpPr>
          <p:cNvPr id="22" name="Hộp Văn bản 21"/>
          <p:cNvSpPr txBox="1"/>
          <p:nvPr/>
        </p:nvSpPr>
        <p:spPr>
          <a:xfrm>
            <a:off x="712627" y="2196796"/>
            <a:ext cx="6999271" cy="523220"/>
          </a:xfrm>
          <a:prstGeom prst="rect">
            <a:avLst/>
          </a:prstGeom>
          <a:noFill/>
          <a:ln w="28575">
            <a:solidFill>
              <a:srgbClr val="006600"/>
            </a:solidFill>
          </a:ln>
        </p:spPr>
        <p:txBody>
          <a:bodyPr wrap="square">
            <a:spAutoFit/>
          </a:bodyPr>
          <a:lstStyle/>
          <a:p>
            <a:pPr algn="just"/>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Bật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cười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ngượng</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nghịu</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chạy</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về</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phía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ngôi</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nhà</a:t>
            </a:r>
            <a:r>
              <a:rPr lang="en-US" sz="2800" i="1" dirty="0">
                <a:solidFill>
                  <a:srgbClr val="0D0D0D"/>
                </a:solidFill>
                <a:effectLst/>
                <a:latin typeface="Times New Roman" panose="02020603050405020304" pitchFamily="18" charset="0"/>
                <a:ea typeface="Times New Roman" panose="02020603050405020304" pitchFamily="18" charset="0"/>
              </a:rPr>
              <a:t>.</a:t>
            </a:r>
            <a:endParaRPr lang="en-US" sz="2800" i="1" dirty="0"/>
          </a:p>
        </p:txBody>
      </p:sp>
      <p:sp>
        <p:nvSpPr>
          <p:cNvPr id="23" name="Mũi tên: Phải Có Khía 22"/>
          <p:cNvSpPr/>
          <p:nvPr/>
        </p:nvSpPr>
        <p:spPr>
          <a:xfrm>
            <a:off x="129116" y="3621473"/>
            <a:ext cx="452283" cy="375194"/>
          </a:xfrm>
          <a:prstGeom prst="notchedRightArrow">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ộp Văn bản 16"/>
          <p:cNvSpPr txBox="1"/>
          <p:nvPr/>
        </p:nvSpPr>
        <p:spPr>
          <a:xfrm>
            <a:off x="712627" y="3254152"/>
            <a:ext cx="11316930" cy="892552"/>
          </a:xfrm>
          <a:prstGeom prst="rect">
            <a:avLst/>
          </a:prstGeom>
          <a:noFill/>
        </p:spPr>
        <p:txBody>
          <a:bodyPr wrap="square">
            <a:spAutoFit/>
          </a:bodyPr>
          <a:lstStyle/>
          <a:p>
            <a:r>
              <a:rPr lang="en-US" sz="2600" b="1" dirty="0">
                <a:solidFill>
                  <a:srgbClr val="0000CC"/>
                </a:solidFill>
                <a:effectLst/>
                <a:latin typeface="Times New Roman" panose="02020603050405020304" pitchFamily="18" charset="0"/>
                <a:ea typeface="Times New Roman" panose="02020603050405020304" pitchFamily="18" charset="0"/>
              </a:rPr>
              <a:t>Hai </a:t>
            </a:r>
            <a:r>
              <a:rPr lang="en-US" sz="2600" b="1" dirty="0" err="1">
                <a:solidFill>
                  <a:srgbClr val="0000CC"/>
                </a:solidFill>
                <a:effectLst/>
                <a:latin typeface="Times New Roman" panose="02020603050405020304" pitchFamily="18" charset="0"/>
                <a:ea typeface="Times New Roman" panose="02020603050405020304" pitchFamily="18" charset="0"/>
              </a:rPr>
              <a:t>anh</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em</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khóc</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vì</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vui</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sướng</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hạnh</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phúc</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khi</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chứng</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kiến</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bầy</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chim</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chìa</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vôi</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không</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bị</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chết</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đuối</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khóc</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vì</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được</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chứng</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kiến</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cảnh</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kì</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diệu</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của</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thiên</a:t>
            </a:r>
            <a:r>
              <a:rPr lang="en-US" sz="2600" b="1" dirty="0">
                <a:solidFill>
                  <a:srgbClr val="0000CC"/>
                </a:solidFill>
                <a:effectLst/>
                <a:latin typeface="Times New Roman" panose="02020603050405020304" pitchFamily="18" charset="0"/>
                <a:ea typeface="Times New Roman" panose="02020603050405020304" pitchFamily="18" charset="0"/>
              </a:rPr>
              <a:t> </a:t>
            </a:r>
            <a:r>
              <a:rPr lang="en-US" sz="2600" b="1" dirty="0" err="1">
                <a:solidFill>
                  <a:srgbClr val="0000CC"/>
                </a:solidFill>
                <a:effectLst/>
                <a:latin typeface="Times New Roman" panose="02020603050405020304" pitchFamily="18" charset="0"/>
                <a:ea typeface="Times New Roman" panose="02020603050405020304" pitchFamily="18" charset="0"/>
              </a:rPr>
              <a:t>nhiên</a:t>
            </a:r>
            <a:r>
              <a:rPr lang="en-US" sz="2600" b="1" dirty="0">
                <a:solidFill>
                  <a:srgbClr val="0000CC"/>
                </a:solidFill>
                <a:effectLst/>
                <a:latin typeface="Times New Roman" panose="02020603050405020304" pitchFamily="18" charset="0"/>
                <a:ea typeface="Times New Roman" panose="02020603050405020304" pitchFamily="18" charset="0"/>
              </a:rPr>
              <a:t>,…</a:t>
            </a:r>
            <a:endParaRPr lang="en-US" sz="2600" b="1" dirty="0">
              <a:solidFill>
                <a:srgbClr val="0000C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3"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1271873" y="265265"/>
            <a:ext cx="3772075" cy="707886"/>
          </a:xfrm>
          <a:prstGeom prst="rect">
            <a:avLst/>
          </a:prstGeom>
          <a:gradFill>
            <a:gsLst>
              <a:gs pos="0">
                <a:srgbClr val="00CC00">
                  <a:shade val="30000"/>
                  <a:satMod val="115000"/>
                </a:srgbClr>
              </a:gs>
              <a:gs pos="91000">
                <a:srgbClr val="00CC00">
                  <a:shade val="100000"/>
                  <a:satMod val="115000"/>
                </a:srgbClr>
              </a:gs>
            </a:gsLst>
            <a:lin ang="2700000" scaled="1"/>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III. TỔNG KẾT</a:t>
            </a:r>
            <a:endParaRPr lang="en-US" sz="4000" dirty="0">
              <a:solidFill>
                <a:schemeClr val="bg1"/>
              </a:solidFill>
            </a:endParaRPr>
          </a:p>
        </p:txBody>
      </p:sp>
      <p:sp>
        <p:nvSpPr>
          <p:cNvPr id="5" name="Hộp Văn bản 4"/>
          <p:cNvSpPr txBox="1"/>
          <p:nvPr/>
        </p:nvSpPr>
        <p:spPr>
          <a:xfrm>
            <a:off x="1271873" y="991425"/>
            <a:ext cx="2631533" cy="613245"/>
          </a:xfrm>
          <a:prstGeom prst="rect">
            <a:avLst/>
          </a:prstGeom>
          <a:noFill/>
        </p:spPr>
        <p:txBody>
          <a:bodyPr wrap="square">
            <a:spAutoFit/>
          </a:bodyPr>
          <a:lstStyle/>
          <a:p>
            <a:pPr marL="0" marR="0">
              <a:lnSpc>
                <a:spcPct val="115000"/>
              </a:lnSpc>
            </a:pPr>
            <a:r>
              <a:rPr lang="en-US" sz="3200" b="1" dirty="0">
                <a:solidFill>
                  <a:srgbClr val="006600"/>
                </a:solidFill>
                <a:effectLst/>
                <a:latin typeface="Times New Roman" panose="02020603050405020304" pitchFamily="18" charset="0"/>
                <a:ea typeface="Times New Roman" panose="02020603050405020304" pitchFamily="18" charset="0"/>
              </a:rPr>
              <a:t>1. </a:t>
            </a:r>
            <a:r>
              <a:rPr lang="en-US" sz="3200" b="1" dirty="0" err="1">
                <a:solidFill>
                  <a:srgbClr val="006600"/>
                </a:solidFill>
                <a:effectLst/>
                <a:latin typeface="Times New Roman" panose="02020603050405020304" pitchFamily="18" charset="0"/>
                <a:ea typeface="Times New Roman" panose="02020603050405020304" pitchFamily="18" charset="0"/>
              </a:rPr>
              <a:t>Nghệ</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thuật</a:t>
            </a:r>
            <a:endParaRPr lang="en-US" sz="3200" dirty="0">
              <a:solidFill>
                <a:srgbClr val="006600"/>
              </a:solidFill>
              <a:effectLst/>
              <a:latin typeface="Times New Roman" panose="02020603050405020304" pitchFamily="18" charset="0"/>
              <a:ea typeface="Times New Roman" panose="02020603050405020304" pitchFamily="18" charset="0"/>
            </a:endParaRPr>
          </a:p>
        </p:txBody>
      </p:sp>
      <p:sp>
        <p:nvSpPr>
          <p:cNvPr id="6" name="Cuộn: Ngang 5"/>
          <p:cNvSpPr/>
          <p:nvPr/>
        </p:nvSpPr>
        <p:spPr>
          <a:xfrm>
            <a:off x="1328257" y="1190881"/>
            <a:ext cx="10214814" cy="5401854"/>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7" name="Hình ảnh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81581" y="1461121"/>
            <a:ext cx="2108840" cy="2312555"/>
          </a:xfrm>
          <a:prstGeom prst="rect">
            <a:avLst/>
          </a:prstGeom>
        </p:spPr>
      </p:pic>
      <p:sp>
        <p:nvSpPr>
          <p:cNvPr id="10" name="Hộp Văn bản 9"/>
          <p:cNvSpPr txBox="1"/>
          <p:nvPr/>
        </p:nvSpPr>
        <p:spPr>
          <a:xfrm>
            <a:off x="3179978" y="2217201"/>
            <a:ext cx="7167190" cy="548099"/>
          </a:xfrm>
          <a:prstGeom prst="rect">
            <a:avLst/>
          </a:prstGeom>
          <a:noFill/>
          <a:ln w="19050">
            <a:solidFill>
              <a:srgbClr val="00CC00"/>
            </a:solidFill>
          </a:ln>
        </p:spPr>
        <p:txBody>
          <a:bodyPr wrap="square">
            <a:spAutoFit/>
          </a:bodyPr>
          <a:lstStyle/>
          <a:p>
            <a:pPr marR="149225" lvl="0" algn="just">
              <a:lnSpc>
                <a:spcPct val="115000"/>
              </a:lnSpc>
              <a:spcBef>
                <a:spcPts val="10"/>
              </a:spcBef>
              <a:spcAft>
                <a:spcPts val="0"/>
              </a:spcAft>
              <a:buSzPts val="1400"/>
              <a:tabLst>
                <a:tab pos="229235" algn="l"/>
              </a:tabLst>
            </a:pPr>
            <a:r>
              <a:rPr lang="en-US" sz="2800" dirty="0" err="1">
                <a:effectLst/>
                <a:latin typeface="Times New Roman" panose="02020603050405020304" pitchFamily="18" charset="0"/>
                <a:ea typeface="Times New Roman" panose="02020603050405020304" pitchFamily="18" charset="0"/>
              </a:rPr>
              <a:t>Xây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huống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truyện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gũi</a:t>
            </a:r>
            <a:r>
              <a:rPr lang="en-US" sz="2800" dirty="0">
                <a:effectLst/>
                <a:latin typeface="Times New Roman" panose="02020603050405020304" pitchFamily="18" charset="0"/>
                <a:ea typeface="Times New Roman" panose="02020603050405020304" pitchFamily="18" charset="0"/>
              </a:rPr>
              <a:t>.</a:t>
            </a:r>
          </a:p>
        </p:txBody>
      </p:sp>
      <p:sp>
        <p:nvSpPr>
          <p:cNvPr id="13" name="Hộp Văn bản 12"/>
          <p:cNvSpPr txBox="1"/>
          <p:nvPr/>
        </p:nvSpPr>
        <p:spPr>
          <a:xfrm>
            <a:off x="3179978" y="2964756"/>
            <a:ext cx="6222064" cy="523220"/>
          </a:xfrm>
          <a:prstGeom prst="rect">
            <a:avLst/>
          </a:prstGeom>
          <a:noFill/>
          <a:ln w="19050">
            <a:solidFill>
              <a:srgbClr val="00CC00"/>
            </a:solidFill>
          </a:ln>
        </p:spPr>
        <p:txBody>
          <a:bodyPr wrap="square">
            <a:spAutoFit/>
          </a:bodyPr>
          <a:lstStyle/>
          <a:p>
            <a:r>
              <a:rPr lang="en-US" sz="2800" dirty="0" err="1">
                <a:effectLst/>
                <a:latin typeface="Times New Roman" panose="02020603050405020304" pitchFamily="18" charset="0"/>
                <a:ea typeface="Times New Roman" panose="02020603050405020304" pitchFamily="18" charset="0"/>
              </a:rPr>
              <a:t>Xây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nói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endParaRPr lang="en-US" sz="2800" dirty="0"/>
          </a:p>
        </p:txBody>
      </p:sp>
      <p:sp>
        <p:nvSpPr>
          <p:cNvPr id="16" name="Hộp Văn bản 15"/>
          <p:cNvSpPr txBox="1"/>
          <p:nvPr/>
        </p:nvSpPr>
        <p:spPr>
          <a:xfrm>
            <a:off x="3179979" y="3655870"/>
            <a:ext cx="4902138" cy="548099"/>
          </a:xfrm>
          <a:prstGeom prst="rect">
            <a:avLst/>
          </a:prstGeom>
          <a:noFill/>
          <a:ln w="19050">
            <a:solidFill>
              <a:srgbClr val="00CC00"/>
            </a:solidFill>
          </a:ln>
        </p:spPr>
        <p:txBody>
          <a:bodyPr wrap="square">
            <a:spAutoFit/>
          </a:bodyPr>
          <a:lstStyle/>
          <a:p>
            <a:pPr marR="149225" lvl="0" algn="just">
              <a:lnSpc>
                <a:spcPct val="115000"/>
              </a:lnSpc>
              <a:spcBef>
                <a:spcPts val="10"/>
              </a:spcBef>
              <a:spcAft>
                <a:spcPts val="0"/>
              </a:spcAft>
              <a:buSzPts val="1400"/>
              <a:tabLst>
                <a:tab pos="229235" algn="l"/>
              </a:tabLst>
            </a:pPr>
            <a:r>
              <a:rPr lang="en-US" sz="2800" dirty="0" err="1">
                <a:effectLst/>
                <a:latin typeface="Times New Roman" panose="02020603050405020304" pitchFamily="18" charset="0"/>
                <a:ea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tâm</a:t>
            </a:r>
            <a:r>
              <a:rPr lang="en-US" sz="2800" spc="8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lí</a:t>
            </a:r>
            <a:r>
              <a:rPr lang="en-US" sz="2800" spc="105"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spc="10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đặc</a:t>
            </a:r>
            <a:r>
              <a:rPr lang="en-US" sz="2800" spc="105"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sắc</a:t>
            </a:r>
            <a:r>
              <a:rPr lang="en-US" sz="2800" dirty="0">
                <a:effectLst/>
                <a:latin typeface="Times New Roman" panose="02020603050405020304" pitchFamily="18" charset="0"/>
                <a:ea typeface="Times New Roman" panose="02020603050405020304" pitchFamily="18" charset="0"/>
              </a:rPr>
              <a:t>.</a:t>
            </a:r>
            <a:r>
              <a:rPr lang="en-US" sz="2800" spc="100"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a:t>
            </a:r>
          </a:p>
        </p:txBody>
      </p:sp>
      <p:sp>
        <p:nvSpPr>
          <p:cNvPr id="18" name="Hộp Văn bản 17"/>
          <p:cNvSpPr txBox="1"/>
          <p:nvPr/>
        </p:nvSpPr>
        <p:spPr>
          <a:xfrm>
            <a:off x="3157910" y="5143899"/>
            <a:ext cx="6096000" cy="523220"/>
          </a:xfrm>
          <a:prstGeom prst="rect">
            <a:avLst/>
          </a:prstGeom>
          <a:noFill/>
          <a:ln w="19050">
            <a:solidFill>
              <a:srgbClr val="00CC00"/>
            </a:solidFill>
          </a:ln>
        </p:spPr>
        <p:txBody>
          <a:bodyPr wrap="square">
            <a:spAutoFit/>
          </a:bodyPr>
          <a:lstStyle/>
          <a:p>
            <a:r>
              <a:rPr lang="en-US" sz="2800" dirty="0" err="1">
                <a:effectLst/>
                <a:latin typeface="Times New Roman" panose="02020603050405020304" pitchFamily="18" charset="0"/>
                <a:ea typeface="Times New Roman" panose="02020603050405020304" pitchFamily="18" charset="0"/>
              </a:rPr>
              <a:t>Cách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kể</a:t>
            </a:r>
            <a:r>
              <a:rPr lang="en-US" sz="2800" dirty="0">
                <a:effectLst/>
                <a:latin typeface="Times New Roman" panose="02020603050405020304" pitchFamily="18" charset="0"/>
                <a:ea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rPr>
              <a:t>chuyện</a:t>
            </a:r>
            <a:r>
              <a:rPr lang="en-US" sz="2800" spc="5"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tự</a:t>
            </a:r>
            <a:r>
              <a:rPr lang="en-US" sz="2800" spc="-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nhiên</a:t>
            </a:r>
            <a:r>
              <a:rPr lang="en-US" sz="2800" spc="-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hấp</a:t>
            </a:r>
            <a:r>
              <a:rPr lang="en-US" sz="2800" spc="-1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dẫn</a:t>
            </a:r>
            <a:r>
              <a:rPr lang="en-US" sz="2800" spc="-5" dirty="0">
                <a:effectLst/>
                <a:latin typeface="Times New Roman" panose="02020603050405020304" pitchFamily="18" charset="0"/>
                <a:ea typeface="Times New Roman" panose="02020603050405020304" pitchFamily="18" charset="0"/>
              </a:rPr>
              <a:t>.</a:t>
            </a:r>
            <a:endParaRPr lang="en-US" sz="2800" dirty="0"/>
          </a:p>
        </p:txBody>
      </p:sp>
      <p:sp>
        <p:nvSpPr>
          <p:cNvPr id="20" name="Hộp Văn bản 19"/>
          <p:cNvSpPr txBox="1"/>
          <p:nvPr/>
        </p:nvSpPr>
        <p:spPr>
          <a:xfrm>
            <a:off x="3179978" y="4399164"/>
            <a:ext cx="4902138" cy="548099"/>
          </a:xfrm>
          <a:prstGeom prst="rect">
            <a:avLst/>
          </a:prstGeom>
          <a:noFill/>
          <a:ln w="19050">
            <a:solidFill>
              <a:srgbClr val="00CC00"/>
            </a:solidFill>
          </a:ln>
        </p:spPr>
        <p:txBody>
          <a:bodyPr wrap="square">
            <a:spAutoFit/>
          </a:bodyPr>
          <a:lstStyle/>
          <a:p>
            <a:pPr marR="149225" lvl="0" algn="just">
              <a:lnSpc>
                <a:spcPct val="115000"/>
              </a:lnSpc>
              <a:spcBef>
                <a:spcPts val="10"/>
              </a:spcBef>
              <a:spcAft>
                <a:spcPts val="0"/>
              </a:spcAft>
              <a:buSzPts val="1400"/>
              <a:tabLst>
                <a:tab pos="229235" algn="l"/>
              </a:tabLst>
            </a:pPr>
            <a:r>
              <a:rPr lang="en-US" sz="2800" spc="-5" dirty="0" err="1">
                <a:effectLst/>
                <a:latin typeface="Times New Roman" panose="02020603050405020304" pitchFamily="18" charset="0"/>
                <a:ea typeface="Times New Roman" panose="02020603050405020304" pitchFamily="18" charset="0"/>
              </a:rPr>
              <a:t>Ngôn</a:t>
            </a:r>
            <a:r>
              <a:rPr lang="en-US" sz="2800" spc="10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ngữ</a:t>
            </a:r>
            <a:r>
              <a:rPr lang="en-US" sz="2800" spc="9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đối</a:t>
            </a:r>
            <a:r>
              <a:rPr lang="en-US" sz="2800" spc="-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thoại</a:t>
            </a:r>
            <a:r>
              <a:rPr lang="en-US" sz="2800" spc="-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sinh</a:t>
            </a:r>
            <a:r>
              <a:rPr lang="en-US" sz="2800" spc="-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động</a:t>
            </a:r>
            <a:r>
              <a:rPr lang="en-US" sz="2800" spc="-1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P spid="18"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1271873" y="265265"/>
            <a:ext cx="3772075" cy="707886"/>
          </a:xfrm>
          <a:prstGeom prst="rect">
            <a:avLst/>
          </a:prstGeom>
          <a:gradFill>
            <a:gsLst>
              <a:gs pos="0">
                <a:srgbClr val="00CC00">
                  <a:shade val="30000"/>
                  <a:satMod val="115000"/>
                </a:srgbClr>
              </a:gs>
              <a:gs pos="91000">
                <a:srgbClr val="00CC00">
                  <a:shade val="100000"/>
                  <a:satMod val="115000"/>
                </a:srgbClr>
              </a:gs>
            </a:gsLst>
            <a:lin ang="2700000" scaled="1"/>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III. TỔNG KẾT</a:t>
            </a:r>
            <a:endParaRPr lang="en-US" sz="4000" dirty="0">
              <a:solidFill>
                <a:schemeClr val="bg1"/>
              </a:solidFill>
            </a:endParaRPr>
          </a:p>
        </p:txBody>
      </p:sp>
      <p:sp>
        <p:nvSpPr>
          <p:cNvPr id="5" name="Hộp Văn bản 4"/>
          <p:cNvSpPr txBox="1"/>
          <p:nvPr/>
        </p:nvSpPr>
        <p:spPr>
          <a:xfrm>
            <a:off x="1271873" y="991425"/>
            <a:ext cx="4303017" cy="613245"/>
          </a:xfrm>
          <a:prstGeom prst="rect">
            <a:avLst/>
          </a:prstGeom>
          <a:noFill/>
        </p:spPr>
        <p:txBody>
          <a:bodyPr wrap="square">
            <a:spAutoFit/>
          </a:bodyPr>
          <a:lstStyle/>
          <a:p>
            <a:pPr>
              <a:lnSpc>
                <a:spcPct val="115000"/>
              </a:lnSpc>
            </a:pPr>
            <a:r>
              <a:rPr lang="en-US" sz="3200" b="1" dirty="0">
                <a:solidFill>
                  <a:srgbClr val="006600"/>
                </a:solidFill>
                <a:latin typeface="Times New Roman" panose="02020603050405020304" pitchFamily="18" charset="0"/>
                <a:ea typeface="Times New Roman" panose="02020603050405020304" pitchFamily="18" charset="0"/>
              </a:rPr>
              <a:t>2</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spc="-5" dirty="0" err="1">
                <a:solidFill>
                  <a:srgbClr val="006600"/>
                </a:solidFill>
                <a:effectLst/>
                <a:latin typeface="Times New Roman" panose="02020603050405020304" pitchFamily="18" charset="0"/>
                <a:ea typeface="Times New Roman" panose="02020603050405020304" pitchFamily="18" charset="0"/>
              </a:rPr>
              <a:t>Nội</a:t>
            </a:r>
            <a:r>
              <a:rPr lang="en-US" sz="3200" b="1" spc="-15" dirty="0">
                <a:solidFill>
                  <a:srgbClr val="006600"/>
                </a:solidFill>
                <a:effectLst/>
                <a:latin typeface="Times New Roman" panose="02020603050405020304" pitchFamily="18" charset="0"/>
                <a:ea typeface="Times New Roman" panose="02020603050405020304" pitchFamily="18" charset="0"/>
              </a:rPr>
              <a:t> </a:t>
            </a:r>
            <a:r>
              <a:rPr lang="en-US" sz="3200" b="1" spc="-5" dirty="0">
                <a:solidFill>
                  <a:srgbClr val="006600"/>
                </a:solidFill>
                <a:effectLst/>
                <a:latin typeface="Times New Roman" panose="02020603050405020304" pitchFamily="18" charset="0"/>
                <a:ea typeface="Times New Roman" panose="02020603050405020304" pitchFamily="18" charset="0"/>
              </a:rPr>
              <a:t>dung – Ý </a:t>
            </a:r>
            <a:r>
              <a:rPr lang="en-US" sz="3200" b="1" spc="-5" dirty="0" err="1">
                <a:solidFill>
                  <a:srgbClr val="006600"/>
                </a:solidFill>
                <a:effectLst/>
                <a:latin typeface="Times New Roman" panose="02020603050405020304" pitchFamily="18" charset="0"/>
                <a:ea typeface="Times New Roman" panose="02020603050405020304" pitchFamily="18" charset="0"/>
              </a:rPr>
              <a:t>nghĩa</a:t>
            </a:r>
            <a:endParaRPr lang="en-US" sz="3200" dirty="0">
              <a:solidFill>
                <a:srgbClr val="006600"/>
              </a:solidFill>
              <a:effectLst/>
              <a:latin typeface="Times New Roman" panose="02020603050405020304" pitchFamily="18" charset="0"/>
              <a:ea typeface="Times New Roman" panose="02020603050405020304" pitchFamily="18" charset="0"/>
            </a:endParaRPr>
          </a:p>
        </p:txBody>
      </p:sp>
      <p:sp>
        <p:nvSpPr>
          <p:cNvPr id="6" name="Cuộn: Ngang 5"/>
          <p:cNvSpPr/>
          <p:nvPr/>
        </p:nvSpPr>
        <p:spPr>
          <a:xfrm>
            <a:off x="829973" y="1298047"/>
            <a:ext cx="10532054" cy="5401854"/>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7" name="Hình ảnh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48330" y="1473993"/>
            <a:ext cx="2108840" cy="2312555"/>
          </a:xfrm>
          <a:prstGeom prst="rect">
            <a:avLst/>
          </a:prstGeom>
        </p:spPr>
      </p:pic>
      <p:sp>
        <p:nvSpPr>
          <p:cNvPr id="10" name="Hộp Văn bản 9"/>
          <p:cNvSpPr txBox="1"/>
          <p:nvPr/>
        </p:nvSpPr>
        <p:spPr>
          <a:xfrm>
            <a:off x="2032469" y="2423355"/>
            <a:ext cx="8514735" cy="1539139"/>
          </a:xfrm>
          <a:prstGeom prst="rect">
            <a:avLst/>
          </a:prstGeom>
          <a:noFill/>
          <a:ln w="19050">
            <a:solidFill>
              <a:srgbClr val="00CC00"/>
            </a:solidFill>
          </a:ln>
        </p:spPr>
        <p:txBody>
          <a:bodyPr wrap="square">
            <a:spAutoFit/>
          </a:bodyPr>
          <a:lstStyle/>
          <a:p>
            <a:pPr marR="150495" lvl="0" algn="just">
              <a:lnSpc>
                <a:spcPct val="115000"/>
              </a:lnSpc>
              <a:spcBef>
                <a:spcPts val="0"/>
              </a:spcBef>
              <a:spcAft>
                <a:spcPts val="0"/>
              </a:spcAft>
              <a:buSzPts val="1400"/>
              <a:tabLst>
                <a:tab pos="218440" algn="l"/>
              </a:tabLst>
            </a:pPr>
            <a:r>
              <a:rPr lang="en-US" sz="2800" spc="-5" dirty="0" err="1">
                <a:effectLst/>
                <a:latin typeface="Times New Roman" panose="02020603050405020304" pitchFamily="18" charset="0"/>
                <a:ea typeface="Times New Roman" panose="02020603050405020304" pitchFamily="18" charset="0"/>
              </a:rPr>
              <a:t>Truyện</a:t>
            </a:r>
            <a:r>
              <a:rPr lang="en-US" sz="2800" spc="2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kể</a:t>
            </a:r>
            <a:r>
              <a:rPr lang="en-US" sz="2800" spc="-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tình</a:t>
            </a:r>
            <a:r>
              <a:rPr lang="en-US" sz="2800" spc="2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spc="-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trong</a:t>
            </a:r>
            <a:r>
              <a:rPr lang="en-US" sz="2800" spc="10"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sáng</a:t>
            </a:r>
            <a:r>
              <a:rPr lang="en-US" sz="2800" spc="-5" dirty="0">
                <a:effectLst/>
                <a:latin typeface="Times New Roman" panose="02020603050405020304" pitchFamily="18" charset="0"/>
                <a:ea typeface="Times New Roman" panose="02020603050405020304" pitchFamily="18" charset="0"/>
              </a:rPr>
              <a:t>,</a:t>
            </a:r>
            <a:r>
              <a:rPr lang="en-US" sz="2800" spc="5" dirty="0">
                <a:effectLst/>
                <a:latin typeface="Times New Roman" panose="02020603050405020304" pitchFamily="18" charset="0"/>
                <a:ea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rPr>
              <a:t>hồn</a:t>
            </a:r>
            <a:r>
              <a:rPr lang="en-US" sz="2800" spc="150"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nhiên</a:t>
            </a:r>
            <a:r>
              <a:rPr lang="en-US" sz="2800" spc="-5" dirty="0">
                <a:effectLst/>
                <a:latin typeface="Times New Roman" panose="02020603050405020304" pitchFamily="18" charset="0"/>
                <a:ea typeface="Times New Roman" panose="02020603050405020304" pitchFamily="18" charset="0"/>
              </a:rPr>
              <a:t>,</a:t>
            </a:r>
            <a:r>
              <a:rPr lang="en-US" sz="2800" spc="255"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tấm</a:t>
            </a:r>
            <a:r>
              <a:rPr lang="en-US" sz="2800" spc="23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lòng</a:t>
            </a:r>
            <a:r>
              <a:rPr lang="en-US" sz="2800" spc="265" dirty="0">
                <a:effectLst/>
                <a:latin typeface="Times New Roman" panose="02020603050405020304" pitchFamily="18" charset="0"/>
                <a:ea typeface="Times New Roman" panose="02020603050405020304" pitchFamily="18" charset="0"/>
              </a:rPr>
              <a:t> </a:t>
            </a:r>
            <a:r>
              <a:rPr lang="en-US" sz="2800" spc="-10" dirty="0" err="1">
                <a:effectLst/>
                <a:latin typeface="Times New Roman" panose="02020603050405020304" pitchFamily="18" charset="0"/>
                <a:ea typeface="Times New Roman" panose="02020603050405020304" pitchFamily="18" charset="0"/>
              </a:rPr>
              <a:t>nhân</a:t>
            </a:r>
            <a:r>
              <a:rPr lang="en-US" sz="2800" spc="26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hậu</a:t>
            </a:r>
            <a:r>
              <a:rPr lang="en-US" sz="2800" spc="-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yêu</a:t>
            </a:r>
            <a:r>
              <a:rPr lang="en-US" sz="2800" spc="-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thương</a:t>
            </a:r>
            <a:r>
              <a:rPr lang="en-US" sz="2800" spc="265" dirty="0">
                <a:effectLst/>
                <a:latin typeface="Times New Roman" panose="02020603050405020304" pitchFamily="18" charset="0"/>
                <a:ea typeface="Times New Roman" panose="02020603050405020304" pitchFamily="18" charset="0"/>
              </a:rPr>
              <a:t> </a:t>
            </a:r>
            <a:r>
              <a:rPr lang="en-US" sz="2800" spc="-5" dirty="0" err="1">
                <a:effectLst/>
                <a:latin typeface="Times New Roman" panose="02020603050405020304" pitchFamily="18" charset="0"/>
                <a:ea typeface="Times New Roman" panose="02020603050405020304" pitchFamily="18" charset="0"/>
              </a:rPr>
              <a:t>của</a:t>
            </a:r>
            <a:r>
              <a:rPr lang="en-US" sz="2800" spc="26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trẻ</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bầy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chim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chìa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a:t>
            </a:r>
          </a:p>
        </p:txBody>
      </p:sp>
      <p:sp>
        <p:nvSpPr>
          <p:cNvPr id="20" name="Hộp Văn bản 19"/>
          <p:cNvSpPr txBox="1"/>
          <p:nvPr/>
        </p:nvSpPr>
        <p:spPr>
          <a:xfrm>
            <a:off x="2163097" y="4239492"/>
            <a:ext cx="8514734" cy="1083374"/>
          </a:xfrm>
          <a:prstGeom prst="rect">
            <a:avLst/>
          </a:prstGeom>
          <a:noFill/>
          <a:ln w="19050">
            <a:solidFill>
              <a:srgbClr val="00CC00"/>
            </a:solidFill>
          </a:ln>
        </p:spPr>
        <p:txBody>
          <a:bodyPr wrap="square">
            <a:spAutoFit/>
          </a:bodyPr>
          <a:lstStyle/>
          <a:p>
            <a:pPr marR="150495" lvl="0" algn="just">
              <a:lnSpc>
                <a:spcPct val="115000"/>
              </a:lnSpc>
              <a:spcBef>
                <a:spcPts val="0"/>
              </a:spcBef>
              <a:spcAft>
                <a:spcPts val="0"/>
              </a:spcAft>
              <a:buSzPts val="1400"/>
              <a:tabLst>
                <a:tab pos="218440" algn="l"/>
              </a:tabLst>
            </a:pPr>
            <a:r>
              <a:rPr lang="en-US" sz="2800" dirty="0" err="1">
                <a:solidFill>
                  <a:srgbClr val="000000"/>
                </a:solidFill>
                <a:effectLst/>
                <a:latin typeface="Times New Roman" panose="02020603050405020304" pitchFamily="18" charset="0"/>
                <a:ea typeface="Times New Roman" panose="02020603050405020304" pitchFamily="18" charset="0"/>
              </a:rPr>
              <a:t>Truyện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bồi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dưỡng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trắc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ẩn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1576672" y="133433"/>
            <a:ext cx="3772075" cy="707886"/>
          </a:xfrm>
          <a:prstGeom prst="rect">
            <a:avLst/>
          </a:prstGeom>
          <a:gradFill>
            <a:gsLst>
              <a:gs pos="0">
                <a:srgbClr val="00CC00">
                  <a:shade val="30000"/>
                  <a:satMod val="115000"/>
                </a:srgbClr>
              </a:gs>
              <a:gs pos="91000">
                <a:srgbClr val="00CC00">
                  <a:shade val="100000"/>
                  <a:satMod val="115000"/>
                </a:srgbClr>
              </a:gs>
            </a:gsLst>
            <a:lin ang="2700000" scaled="1"/>
          </a:gradFill>
        </p:spPr>
        <p:txBody>
          <a:bodyPr wrap="square">
            <a:spAutoFit/>
          </a:bodyPr>
          <a:lstStyle/>
          <a:p>
            <a:r>
              <a:rPr lang="pt-BR" sz="4000" b="1" dirty="0">
                <a:solidFill>
                  <a:schemeClr val="bg1"/>
                </a:solidFill>
                <a:effectLst/>
                <a:latin typeface="Times New Roman" panose="02020603050405020304" pitchFamily="18" charset="0"/>
                <a:ea typeface="Times New Roman" panose="02020603050405020304" pitchFamily="18" charset="0"/>
              </a:rPr>
              <a:t>III. TỔNG KẾT</a:t>
            </a:r>
            <a:endParaRPr lang="en-US" sz="4000" dirty="0">
              <a:solidFill>
                <a:schemeClr val="bg1"/>
              </a:solidFill>
            </a:endParaRPr>
          </a:p>
        </p:txBody>
      </p:sp>
      <p:sp>
        <p:nvSpPr>
          <p:cNvPr id="5" name="Hộp Văn bản 4"/>
          <p:cNvSpPr txBox="1"/>
          <p:nvPr/>
        </p:nvSpPr>
        <p:spPr>
          <a:xfrm>
            <a:off x="1439020" y="747565"/>
            <a:ext cx="6810245" cy="613245"/>
          </a:xfrm>
          <a:prstGeom prst="rect">
            <a:avLst/>
          </a:prstGeom>
          <a:noFill/>
        </p:spPr>
        <p:txBody>
          <a:bodyPr wrap="square">
            <a:spAutoFit/>
          </a:bodyPr>
          <a:lstStyle/>
          <a:p>
            <a:pPr>
              <a:lnSpc>
                <a:spcPct val="115000"/>
              </a:lnSpc>
            </a:pPr>
            <a:r>
              <a:rPr lang="en-US" sz="3200" b="1" dirty="0">
                <a:solidFill>
                  <a:srgbClr val="006600"/>
                </a:solidFill>
                <a:latin typeface="Times New Roman" panose="02020603050405020304" pitchFamily="18" charset="0"/>
                <a:ea typeface="Times New Roman" panose="02020603050405020304" pitchFamily="18" charset="0"/>
              </a:rPr>
              <a:t>3</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Cách</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đọc</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hiểu</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văn</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bản</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truyện</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ngắn</a:t>
            </a:r>
            <a:endParaRPr lang="en-US" sz="3200" dirty="0">
              <a:solidFill>
                <a:srgbClr val="006600"/>
              </a:solidFill>
              <a:effectLst/>
              <a:latin typeface="Times New Roman" panose="02020603050405020304" pitchFamily="18" charset="0"/>
              <a:ea typeface="Times New Roman" panose="02020603050405020304" pitchFamily="18" charset="0"/>
            </a:endParaRPr>
          </a:p>
        </p:txBody>
      </p:sp>
      <p:sp>
        <p:nvSpPr>
          <p:cNvPr id="6" name="Cuộn: Ngang 5"/>
          <p:cNvSpPr/>
          <p:nvPr/>
        </p:nvSpPr>
        <p:spPr>
          <a:xfrm>
            <a:off x="471948" y="754801"/>
            <a:ext cx="11248103" cy="6048028"/>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7" name="Hình ảnh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141230">
            <a:off x="252536" y="1009979"/>
            <a:ext cx="2038672" cy="2235608"/>
          </a:xfrm>
          <a:prstGeom prst="rect">
            <a:avLst/>
          </a:prstGeom>
        </p:spPr>
      </p:pic>
      <p:sp>
        <p:nvSpPr>
          <p:cNvPr id="10" name="Hộp Văn bản 9"/>
          <p:cNvSpPr txBox="1"/>
          <p:nvPr/>
        </p:nvSpPr>
        <p:spPr>
          <a:xfrm>
            <a:off x="2003946" y="1671050"/>
            <a:ext cx="8697390" cy="515590"/>
          </a:xfrm>
          <a:prstGeom prst="rect">
            <a:avLst/>
          </a:prstGeom>
          <a:noFill/>
          <a:ln w="19050">
            <a:solidFill>
              <a:srgbClr val="00CC00"/>
            </a:solidFill>
          </a:ln>
        </p:spPr>
        <p:txBody>
          <a:bodyPr wrap="square">
            <a:spAutoFit/>
          </a:bodyPr>
          <a:lstStyle/>
          <a:p>
            <a:pPr marL="0" marR="0">
              <a:lnSpc>
                <a:spcPct val="115000"/>
              </a:lnSpc>
              <a:spcBef>
                <a:spcPts val="0"/>
              </a:spcBef>
              <a:spcAft>
                <a:spcPts val="0"/>
              </a:spcAft>
              <a:tabLst>
                <a:tab pos="400050" algn="l"/>
              </a:tabLst>
            </a:pPr>
            <a:r>
              <a:rPr lang="en-US" sz="2600" dirty="0" err="1">
                <a:solidFill>
                  <a:srgbClr val="0D0D0D"/>
                </a:solidFill>
                <a:effectLst/>
                <a:latin typeface="Times New Roman" panose="02020603050405020304" pitchFamily="18" charset="0"/>
                <a:ea typeface="Times New Roman" panose="02020603050405020304" pitchFamily="18" charset="0"/>
              </a:rPr>
              <a:t>Xác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định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những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sự</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việc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được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kể</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đâu</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là</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sự</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việc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chính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ngôi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kể</a:t>
            </a:r>
            <a:r>
              <a:rPr lang="en-US" sz="2600" dirty="0">
                <a:solidFill>
                  <a:srgbClr val="0D0D0D"/>
                </a:solidFill>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sp>
        <p:nvSpPr>
          <p:cNvPr id="13" name="Hộp Văn bản 12"/>
          <p:cNvSpPr txBox="1"/>
          <p:nvPr/>
        </p:nvSpPr>
        <p:spPr>
          <a:xfrm>
            <a:off x="1995939" y="2365055"/>
            <a:ext cx="8705397" cy="975716"/>
          </a:xfrm>
          <a:prstGeom prst="rect">
            <a:avLst/>
          </a:prstGeom>
          <a:noFill/>
          <a:ln w="19050">
            <a:solidFill>
              <a:srgbClr val="00CC00"/>
            </a:solidFill>
          </a:ln>
        </p:spPr>
        <p:txBody>
          <a:bodyPr wrap="square">
            <a:spAutoFit/>
          </a:bodyPr>
          <a:lstStyle/>
          <a:p>
            <a:pPr marL="0" marR="0" algn="just">
              <a:lnSpc>
                <a:spcPct val="115000"/>
              </a:lnSpc>
              <a:spcBef>
                <a:spcPts val="0"/>
              </a:spcBef>
              <a:spcAft>
                <a:spcPts val="0"/>
              </a:spcAft>
            </a:pPr>
            <a:r>
              <a:rPr lang="en-US" sz="2600" dirty="0" err="1">
                <a:solidFill>
                  <a:srgbClr val="0D0D0D"/>
                </a:solidFill>
                <a:effectLst/>
                <a:latin typeface="Times New Roman" panose="02020603050405020304" pitchFamily="18" charset="0"/>
                <a:ea typeface="Times New Roman" panose="02020603050405020304" pitchFamily="18" charset="0"/>
              </a:rPr>
              <a:t>Nhận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biết</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tính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cách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nhân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vật</a:t>
            </a:r>
            <a:r>
              <a:rPr lang="en-US" sz="2600" dirty="0">
                <a:solidFill>
                  <a:srgbClr val="0D0D0D"/>
                </a:solidFill>
                <a:effectLst/>
                <a:latin typeface="Times New Roman" panose="02020603050405020304" pitchFamily="18" charset="0"/>
                <a:ea typeface="Times New Roman" panose="02020603050405020304" pitchFamily="18" charset="0"/>
              </a:rPr>
              <a:t> qua </a:t>
            </a:r>
            <a:r>
              <a:rPr lang="en-US" sz="2600" dirty="0" err="1">
                <a:solidFill>
                  <a:srgbClr val="0D0D0D"/>
                </a:solidFill>
                <a:effectLst/>
                <a:latin typeface="Times New Roman" panose="02020603050405020304" pitchFamily="18" charset="0"/>
                <a:ea typeface="Times New Roman" panose="02020603050405020304" pitchFamily="18" charset="0"/>
              </a:rPr>
              <a:t>các</a:t>
            </a:r>
            <a:r>
              <a:rPr lang="en-US" sz="2600" dirty="0">
                <a:solidFill>
                  <a:srgbClr val="0D0D0D"/>
                </a:solidFill>
                <a:effectLst/>
                <a:latin typeface="Times New Roman" panose="02020603050405020304" pitchFamily="18" charset="0"/>
                <a:ea typeface="Times New Roman" panose="02020603050405020304" pitchFamily="18" charset="0"/>
              </a:rPr>
              <a:t> chi </a:t>
            </a:r>
            <a:r>
              <a:rPr lang="en-US" sz="2600" dirty="0" err="1">
                <a:solidFill>
                  <a:srgbClr val="0D0D0D"/>
                </a:solidFill>
                <a:effectLst/>
                <a:latin typeface="Times New Roman" panose="02020603050405020304" pitchFamily="18" charset="0"/>
                <a:ea typeface="Times New Roman" panose="02020603050405020304" pitchFamily="18" charset="0"/>
              </a:rPr>
              <a:t>tiết</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miêu</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tả</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ngoại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hình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tâm</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lí</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hành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động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và</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lời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nói</a:t>
            </a:r>
            <a:r>
              <a:rPr lang="en-US" sz="2600" dirty="0">
                <a:solidFill>
                  <a:srgbClr val="0D0D0D"/>
                </a:solidFill>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sp>
        <p:nvSpPr>
          <p:cNvPr id="16" name="Hộp Văn bản 15"/>
          <p:cNvSpPr txBox="1"/>
          <p:nvPr/>
        </p:nvSpPr>
        <p:spPr>
          <a:xfrm>
            <a:off x="2003946" y="3516884"/>
            <a:ext cx="8705397" cy="975716"/>
          </a:xfrm>
          <a:prstGeom prst="rect">
            <a:avLst/>
          </a:prstGeom>
          <a:noFill/>
          <a:ln w="19050">
            <a:solidFill>
              <a:srgbClr val="00CC00"/>
            </a:solidFill>
          </a:ln>
        </p:spPr>
        <p:txBody>
          <a:bodyPr wrap="square">
            <a:spAutoFit/>
          </a:bodyPr>
          <a:lstStyle/>
          <a:p>
            <a:pPr marL="0" marR="0" algn="just">
              <a:lnSpc>
                <a:spcPct val="115000"/>
              </a:lnSpc>
              <a:spcBef>
                <a:spcPts val="0"/>
              </a:spcBef>
              <a:spcAft>
                <a:spcPts val="0"/>
              </a:spcAft>
            </a:pPr>
            <a:r>
              <a:rPr lang="en-US" sz="2600" dirty="0" err="1">
                <a:solidFill>
                  <a:srgbClr val="0D0D0D"/>
                </a:solidFill>
                <a:effectLst/>
                <a:latin typeface="Times New Roman" panose="02020603050405020304" pitchFamily="18" charset="0"/>
                <a:ea typeface="Times New Roman" panose="02020603050405020304" pitchFamily="18" charset="0"/>
              </a:rPr>
              <a:t>Nhận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biết</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được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lời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của</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người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kể</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chuyện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và</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lời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của</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nhân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vật</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tình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cảm</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của</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nhà</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văn</a:t>
            </a:r>
            <a:r>
              <a:rPr lang="en-US" sz="2600" dirty="0">
                <a:solidFill>
                  <a:srgbClr val="0D0D0D"/>
                </a:solidFill>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sp>
        <p:nvSpPr>
          <p:cNvPr id="18" name="Hộp Văn bản 17"/>
          <p:cNvSpPr txBox="1"/>
          <p:nvPr/>
        </p:nvSpPr>
        <p:spPr>
          <a:xfrm>
            <a:off x="1995939" y="5406409"/>
            <a:ext cx="4699829" cy="492443"/>
          </a:xfrm>
          <a:prstGeom prst="rect">
            <a:avLst/>
          </a:prstGeom>
          <a:noFill/>
          <a:ln w="19050">
            <a:solidFill>
              <a:srgbClr val="00CC00"/>
            </a:solidFill>
          </a:ln>
        </p:spPr>
        <p:txBody>
          <a:bodyPr wrap="square">
            <a:spAutoFit/>
          </a:bodyPr>
          <a:lstStyle/>
          <a:p>
            <a:r>
              <a:rPr lang="en-US" sz="2600" dirty="0" err="1">
                <a:solidFill>
                  <a:srgbClr val="0D0D0D"/>
                </a:solidFill>
                <a:effectLst/>
                <a:latin typeface="Times New Roman" panose="02020603050405020304" pitchFamily="18" charset="0"/>
                <a:ea typeface="Times New Roman" panose="02020603050405020304" pitchFamily="18" charset="0"/>
              </a:rPr>
              <a:t>Rút</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ra</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được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bài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học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cho</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bản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thân</a:t>
            </a:r>
            <a:r>
              <a:rPr lang="en-US" sz="2600" dirty="0">
                <a:solidFill>
                  <a:srgbClr val="0D0D0D"/>
                </a:solidFill>
                <a:effectLst/>
                <a:latin typeface="Times New Roman" panose="02020603050405020304" pitchFamily="18" charset="0"/>
                <a:ea typeface="Times New Roman" panose="02020603050405020304" pitchFamily="18" charset="0"/>
              </a:rPr>
              <a:t>.</a:t>
            </a:r>
            <a:endParaRPr lang="en-US" sz="2600" dirty="0"/>
          </a:p>
        </p:txBody>
      </p:sp>
      <p:sp>
        <p:nvSpPr>
          <p:cNvPr id="20" name="Hộp Văn bản 19"/>
          <p:cNvSpPr txBox="1"/>
          <p:nvPr/>
        </p:nvSpPr>
        <p:spPr>
          <a:xfrm>
            <a:off x="2003946" y="4678553"/>
            <a:ext cx="4691821" cy="515590"/>
          </a:xfrm>
          <a:prstGeom prst="rect">
            <a:avLst/>
          </a:prstGeom>
          <a:noFill/>
          <a:ln w="19050">
            <a:solidFill>
              <a:srgbClr val="00CC00"/>
            </a:solidFill>
          </a:ln>
        </p:spPr>
        <p:txBody>
          <a:bodyPr wrap="square">
            <a:spAutoFit/>
          </a:bodyPr>
          <a:lstStyle/>
          <a:p>
            <a:pPr marR="149225" lvl="0" algn="just">
              <a:lnSpc>
                <a:spcPct val="115000"/>
              </a:lnSpc>
              <a:spcBef>
                <a:spcPts val="10"/>
              </a:spcBef>
              <a:spcAft>
                <a:spcPts val="0"/>
              </a:spcAft>
              <a:buSzPts val="1400"/>
              <a:tabLst>
                <a:tab pos="229235" algn="l"/>
              </a:tabLst>
            </a:pPr>
            <a:r>
              <a:rPr lang="en-US" sz="2600" dirty="0" err="1">
                <a:solidFill>
                  <a:srgbClr val="0D0D0D"/>
                </a:solidFill>
                <a:effectLst/>
                <a:latin typeface="Times New Roman" panose="02020603050405020304" pitchFamily="18" charset="0"/>
                <a:ea typeface="Times New Roman" panose="02020603050405020304" pitchFamily="18" charset="0"/>
              </a:rPr>
              <a:t>Rút</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ra</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đề</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tài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chủ</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đề</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của</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truyện</a:t>
            </a:r>
            <a:endParaRPr lang="en-US" sz="26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P spid="18"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ộp Văn bản 10"/>
          <p:cNvSpPr txBox="1"/>
          <p:nvPr/>
        </p:nvSpPr>
        <p:spPr>
          <a:xfrm>
            <a:off x="838199" y="1287776"/>
            <a:ext cx="6096000" cy="613245"/>
          </a:xfrm>
          <a:prstGeom prst="rect">
            <a:avLst/>
          </a:prstGeom>
          <a:noFill/>
        </p:spPr>
        <p:txBody>
          <a:bodyPr wrap="square">
            <a:spAutoFit/>
          </a:bodyPr>
          <a:lstStyle/>
          <a:p>
            <a:pPr marL="0" marR="0">
              <a:lnSpc>
                <a:spcPct val="115000"/>
              </a:lnSpc>
              <a:spcBef>
                <a:spcPts val="0"/>
              </a:spcBef>
              <a:spcAft>
                <a:spcPts val="0"/>
              </a:spcAft>
            </a:pPr>
            <a:r>
              <a:rPr lang="en-US" sz="3200" b="1" dirty="0">
                <a:solidFill>
                  <a:srgbClr val="009900"/>
                </a:solidFill>
                <a:effectLst/>
                <a:latin typeface="Times New Roman" panose="02020603050405020304" pitchFamily="18" charset="0"/>
                <a:ea typeface="MS Mincho" panose="02020609040205080304" pitchFamily="49" charset="-128"/>
              </a:rPr>
              <a:t>1. </a:t>
            </a:r>
            <a:r>
              <a:rPr lang="en-US" sz="3200" b="1" dirty="0" err="1">
                <a:solidFill>
                  <a:srgbClr val="009900"/>
                </a:solidFill>
                <a:effectLst/>
                <a:latin typeface="Times New Roman" panose="02020603050405020304" pitchFamily="18" charset="0"/>
                <a:ea typeface="MS Mincho" panose="02020609040205080304" pitchFamily="49" charset="-128"/>
              </a:rPr>
              <a:t>Tác</a:t>
            </a:r>
            <a:r>
              <a:rPr lang="en-US" sz="3200" b="1" dirty="0">
                <a:solidFill>
                  <a:srgbClr val="009900"/>
                </a:solidFill>
                <a:effectLst/>
                <a:latin typeface="Times New Roman" panose="02020603050405020304" pitchFamily="18" charset="0"/>
                <a:ea typeface="MS Mincho" panose="02020609040205080304" pitchFamily="49" charset="-128"/>
              </a:rPr>
              <a:t> </a:t>
            </a:r>
            <a:r>
              <a:rPr lang="en-US" sz="3200" b="1" dirty="0" err="1">
                <a:solidFill>
                  <a:srgbClr val="009900"/>
                </a:solidFill>
                <a:effectLst/>
                <a:latin typeface="Times New Roman" panose="02020603050405020304" pitchFamily="18" charset="0"/>
                <a:ea typeface="MS Mincho" panose="02020609040205080304" pitchFamily="49" charset="-128"/>
              </a:rPr>
              <a:t>giả</a:t>
            </a:r>
            <a:r>
              <a:rPr lang="en-US" sz="3200" b="1" dirty="0">
                <a:solidFill>
                  <a:srgbClr val="009900"/>
                </a:solidFill>
                <a:effectLst/>
                <a:latin typeface="Times New Roman" panose="02020603050405020304" pitchFamily="18" charset="0"/>
                <a:ea typeface="MS Mincho" panose="02020609040205080304" pitchFamily="49" charset="-128"/>
              </a:rPr>
              <a:t> </a:t>
            </a:r>
            <a:r>
              <a:rPr lang="en-US" sz="3200" b="1" dirty="0" err="1">
                <a:solidFill>
                  <a:srgbClr val="009900"/>
                </a:solidFill>
                <a:effectLst/>
                <a:latin typeface="Times New Roman" panose="02020603050405020304" pitchFamily="18" charset="0"/>
                <a:ea typeface="MS Mincho" panose="02020609040205080304" pitchFamily="49" charset="-128"/>
              </a:rPr>
              <a:t>Nguyễn</a:t>
            </a:r>
            <a:r>
              <a:rPr lang="en-US" sz="3200" b="1" dirty="0">
                <a:solidFill>
                  <a:srgbClr val="009900"/>
                </a:solidFill>
                <a:effectLst/>
                <a:latin typeface="Times New Roman" panose="02020603050405020304" pitchFamily="18" charset="0"/>
                <a:ea typeface="MS Mincho" panose="02020609040205080304" pitchFamily="49" charset="-128"/>
              </a:rPr>
              <a:t> Quang </a:t>
            </a:r>
            <a:r>
              <a:rPr lang="en-US" sz="3200" b="1" dirty="0" err="1">
                <a:solidFill>
                  <a:srgbClr val="009900"/>
                </a:solidFill>
                <a:effectLst/>
                <a:latin typeface="Times New Roman" panose="02020603050405020304" pitchFamily="18" charset="0"/>
                <a:ea typeface="MS Mincho" panose="02020609040205080304" pitchFamily="49" charset="-128"/>
              </a:rPr>
              <a:t>Thiều</a:t>
            </a:r>
            <a:endParaRPr lang="en-US" sz="3200" dirty="0">
              <a:solidFill>
                <a:srgbClr val="009900"/>
              </a:solidFill>
              <a:effectLst/>
              <a:latin typeface="Times New Roman" panose="02020603050405020304" pitchFamily="18" charset="0"/>
              <a:ea typeface="Times New Roman" panose="02020603050405020304" pitchFamily="18" charset="0"/>
            </a:endParaRPr>
          </a:p>
        </p:txBody>
      </p:sp>
      <p:pic>
        <p:nvPicPr>
          <p:cNvPr id="13" name="Hình ảnh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 y="2286000"/>
            <a:ext cx="6193972" cy="4480730"/>
          </a:xfrm>
          <a:prstGeom prst="rect">
            <a:avLst/>
          </a:prstGeom>
        </p:spPr>
      </p:pic>
      <p:sp>
        <p:nvSpPr>
          <p:cNvPr id="14" name="Flowchart: Terminator 22"/>
          <p:cNvSpPr/>
          <p:nvPr/>
        </p:nvSpPr>
        <p:spPr>
          <a:xfrm>
            <a:off x="7166277" y="1808108"/>
            <a:ext cx="1972698" cy="731998"/>
          </a:xfrm>
          <a:prstGeom prst="flowChartTerminator">
            <a:avLst/>
          </a:prstGeom>
          <a:solidFill>
            <a:srgbClr val="55AA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00" dirty="0">
                <a:solidFill>
                  <a:schemeClr val="bg1"/>
                </a:solidFill>
                <a:effectLst/>
                <a:latin typeface="Times New Roman" panose="02020603050405020304" pitchFamily="18" charset="0"/>
                <a:ea typeface="Times New Roman" panose="02020603050405020304" pitchFamily="18" charset="0"/>
              </a:rPr>
              <a:t>1957</a:t>
            </a:r>
            <a:endParaRPr lang="en-US" sz="2600" dirty="0">
              <a:solidFill>
                <a:schemeClr val="bg1"/>
              </a:solidFill>
            </a:endParaRPr>
          </a:p>
        </p:txBody>
      </p:sp>
      <p:sp>
        <p:nvSpPr>
          <p:cNvPr id="18" name="Flowchart: Terminator 26"/>
          <p:cNvSpPr/>
          <p:nvPr/>
        </p:nvSpPr>
        <p:spPr>
          <a:xfrm>
            <a:off x="4218214" y="2855176"/>
            <a:ext cx="3755572" cy="882206"/>
          </a:xfrm>
          <a:prstGeom prst="flowChartTerminator">
            <a:avLst/>
          </a:prstGeom>
          <a:solidFill>
            <a:srgbClr val="55AA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600" dirty="0">
                <a:solidFill>
                  <a:schemeClr val="bg1"/>
                </a:solidFill>
                <a:effectLst/>
                <a:latin typeface="Times New Roman" panose="02020603050405020304" pitchFamily="18" charset="0"/>
                <a:ea typeface="Times New Roman" panose="02020603050405020304" pitchFamily="18" charset="0"/>
              </a:rPr>
              <a:t>Quê: Hà Tây (nay thuộc thành phố Hà Nội)</a:t>
            </a:r>
            <a:endParaRPr lang="en-US" sz="2600" dirty="0">
              <a:solidFill>
                <a:schemeClr val="bg1"/>
              </a:solidFill>
            </a:endParaRPr>
          </a:p>
        </p:txBody>
      </p:sp>
      <p:sp>
        <p:nvSpPr>
          <p:cNvPr id="19" name="Flowchart: Terminator 29"/>
          <p:cNvSpPr/>
          <p:nvPr/>
        </p:nvSpPr>
        <p:spPr>
          <a:xfrm>
            <a:off x="8390254" y="2867508"/>
            <a:ext cx="3559233" cy="882206"/>
          </a:xfrm>
          <a:prstGeom prst="flowChartTerminator">
            <a:avLst/>
          </a:prstGeom>
          <a:solidFill>
            <a:srgbClr val="55AA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báo</a:t>
            </a:r>
            <a:r>
              <a:rPr lang="en-US" sz="2600" dirty="0">
                <a:latin typeface="Times New Roman" panose="02020603050405020304" pitchFamily="18" charset="0"/>
                <a:cs typeface="Times New Roman" panose="02020603050405020304" pitchFamily="18" charset="0"/>
              </a:rPr>
              <a:t> </a:t>
            </a:r>
          </a:p>
          <a:p>
            <a:pPr algn="ct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nghệ</a:t>
            </a:r>
            <a:r>
              <a:rPr lang="en-US" sz="2600" dirty="0">
                <a:latin typeface="Times New Roman" panose="02020603050405020304" pitchFamily="18" charset="0"/>
                <a:cs typeface="Times New Roman" panose="02020603050405020304" pitchFamily="18" charset="0"/>
              </a:rPr>
              <a:t> 1992-2007.</a:t>
            </a:r>
          </a:p>
        </p:txBody>
      </p:sp>
      <p:sp>
        <p:nvSpPr>
          <p:cNvPr id="26" name="Flowchart: Terminator 22"/>
          <p:cNvSpPr/>
          <p:nvPr/>
        </p:nvSpPr>
        <p:spPr>
          <a:xfrm>
            <a:off x="6923283" y="4090746"/>
            <a:ext cx="2618076" cy="788461"/>
          </a:xfrm>
          <a:prstGeom prst="flowChartTerminator">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latin typeface="Times New Roman" panose="02020603050405020304" pitchFamily="18" charset="0"/>
                <a:cs typeface="Times New Roman" panose="02020603050405020304" pitchFamily="18" charset="0"/>
              </a:rPr>
              <a:t>Nghệ</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tài</a:t>
            </a:r>
            <a:r>
              <a:rPr lang="en-US" sz="2600" dirty="0">
                <a:latin typeface="Times New Roman" panose="02020603050405020304" pitchFamily="18" charset="0"/>
                <a:cs typeface="Times New Roman" panose="02020603050405020304" pitchFamily="18" charset="0"/>
              </a:rPr>
              <a:t>.</a:t>
            </a:r>
          </a:p>
        </p:txBody>
      </p:sp>
      <p:sp>
        <p:nvSpPr>
          <p:cNvPr id="27" name="Flowchart: Terminator 26"/>
          <p:cNvSpPr/>
          <p:nvPr/>
        </p:nvSpPr>
        <p:spPr>
          <a:xfrm>
            <a:off x="4376089" y="5417078"/>
            <a:ext cx="4092967" cy="950674"/>
          </a:xfrm>
          <a:prstGeom prst="flowChartTerminator">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20 </a:t>
            </a:r>
            <a:r>
              <a:rPr lang="en-US" sz="2600" dirty="0" err="1">
                <a:latin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thưởng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quốc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tế</a:t>
            </a:r>
            <a:r>
              <a:rPr lang="en-US" sz="2600" dirty="0">
                <a:latin typeface="Times New Roman" panose="02020603050405020304" pitchFamily="18" charset="0"/>
                <a:cs typeface="Times New Roman" panose="02020603050405020304" pitchFamily="18" charset="0"/>
              </a:rPr>
              <a:t>.</a:t>
            </a:r>
          </a:p>
        </p:txBody>
      </p:sp>
      <p:sp>
        <p:nvSpPr>
          <p:cNvPr id="28" name="Flowchart: Terminator 29"/>
          <p:cNvSpPr/>
          <p:nvPr/>
        </p:nvSpPr>
        <p:spPr>
          <a:xfrm>
            <a:off x="9173936" y="5417077"/>
            <a:ext cx="2618076" cy="950674"/>
          </a:xfrm>
          <a:prstGeom prst="flowChartTerminator">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phẩm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thiếu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a:t>
            </a:r>
            <a:r>
              <a:rPr lang="en-US" sz="26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6" grpId="0" animBg="1"/>
      <p:bldP spid="27"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8967" y="299266"/>
            <a:ext cx="4274065" cy="707886"/>
          </a:xfrm>
          <a:prstGeom prst="rect">
            <a:avLst/>
          </a:prstGeom>
          <a:solidFill>
            <a:srgbClr val="006600"/>
          </a:solidFill>
          <a:ln w="38100">
            <a:solidFill>
              <a:srgbClr val="92D050"/>
            </a:solid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graphicFrame>
        <p:nvGraphicFramePr>
          <p:cNvPr id="2" name="Đối tượng 1"/>
          <p:cNvGraphicFramePr>
            <a:graphicFrameLocks noChangeAspect="1"/>
          </p:cNvGraphicFramePr>
          <p:nvPr/>
        </p:nvGraphicFramePr>
        <p:xfrm>
          <a:off x="4927600" y="2641600"/>
          <a:ext cx="914400" cy="215900"/>
        </p:xfrm>
        <a:graphic>
          <a:graphicData uri="http://schemas.openxmlformats.org/presentationml/2006/ole">
            <mc:AlternateContent xmlns:mc="http://schemas.openxmlformats.org/markup-compatibility/2006">
              <mc:Choice xmlns:v="urn:schemas-microsoft-com:vml" Requires="v">
                <p:oleObj spid="_x0000_s4181" name="Equation" r:id="rId3" imgW="3048000" imgH="4572000" progId="Equation.DSMT4">
                  <p:embed/>
                </p:oleObj>
              </mc:Choice>
              <mc:Fallback>
                <p:oleObj name="Equation" r:id="rId3" imgW="3048000" imgH="4572000" progId="Equation.DSMT4">
                  <p:embed/>
                  <p:pic>
                    <p:nvPicPr>
                      <p:cNvPr id="0" name="Đối tượng 1"/>
                      <p:cNvPicPr/>
                      <p:nvPr/>
                    </p:nvPicPr>
                    <p:blipFill>
                      <a:blip r:embed="rId4"/>
                      <a:stretch>
                        <a:fillRect/>
                      </a:stretch>
                    </p:blipFill>
                    <p:spPr>
                      <a:xfrm>
                        <a:off x="4927600" y="2641600"/>
                        <a:ext cx="914400" cy="215900"/>
                      </a:xfrm>
                      <a:prstGeom prst="rect">
                        <a:avLst/>
                      </a:prstGeom>
                    </p:spPr>
                  </p:pic>
                </p:oleObj>
              </mc:Fallback>
            </mc:AlternateContent>
          </a:graphicData>
        </a:graphic>
      </p:graphicFrame>
      <p:sp>
        <p:nvSpPr>
          <p:cNvPr id="11" name="Cuộn: Ngang 10"/>
          <p:cNvSpPr/>
          <p:nvPr/>
        </p:nvSpPr>
        <p:spPr>
          <a:xfrm>
            <a:off x="271818" y="515566"/>
            <a:ext cx="11648364" cy="6284421"/>
          </a:xfrm>
          <a:prstGeom prst="horizontalScroll">
            <a:avLst/>
          </a:prstGeom>
          <a:noFill/>
          <a:ln w="76200">
            <a:solidFill>
              <a:srgbClr val="1F75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2" name="Hình ảnh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0492720" y="4816290"/>
            <a:ext cx="1729638" cy="1532856"/>
          </a:xfrm>
          <a:prstGeom prst="rect">
            <a:avLst/>
          </a:prstGeom>
        </p:spPr>
      </p:pic>
      <p:sp>
        <p:nvSpPr>
          <p:cNvPr id="14" name="Hộp Văn bản 13"/>
          <p:cNvSpPr txBox="1"/>
          <p:nvPr/>
        </p:nvSpPr>
        <p:spPr>
          <a:xfrm>
            <a:off x="1749586" y="1264394"/>
            <a:ext cx="9846280" cy="1179554"/>
          </a:xfrm>
          <a:prstGeom prst="rect">
            <a:avLst/>
          </a:prstGeom>
          <a:noFill/>
        </p:spPr>
        <p:txBody>
          <a:bodyPr wrap="square">
            <a:spAutoFit/>
          </a:bodyPr>
          <a:lstStyle/>
          <a:p>
            <a:pPr algn="ctr">
              <a:lnSpc>
                <a:spcPct val="115000"/>
              </a:lnSpc>
            </a:pPr>
            <a:r>
              <a:rPr lang="en-US" sz="3200" b="1" u="sng" dirty="0" err="1">
                <a:solidFill>
                  <a:srgbClr val="006600"/>
                </a:solidFill>
                <a:effectLst/>
                <a:latin typeface="Times New Roman" panose="02020603050405020304" pitchFamily="18" charset="0"/>
                <a:ea typeface="Times New Roman" panose="02020603050405020304" pitchFamily="18" charset="0"/>
              </a:rPr>
              <a:t>Nhiệm</a:t>
            </a:r>
            <a:r>
              <a:rPr lang="en-US" sz="3200" b="1" u="sng" dirty="0">
                <a:solidFill>
                  <a:srgbClr val="006600"/>
                </a:solidFill>
                <a:effectLst/>
                <a:latin typeface="Times New Roman" panose="02020603050405020304" pitchFamily="18" charset="0"/>
                <a:ea typeface="Times New Roman" panose="02020603050405020304" pitchFamily="18" charset="0"/>
              </a:rPr>
              <a:t> </a:t>
            </a:r>
            <a:r>
              <a:rPr lang="en-US" sz="3200" b="1" u="sng" dirty="0" err="1">
                <a:solidFill>
                  <a:srgbClr val="006600"/>
                </a:solidFill>
                <a:effectLst/>
                <a:latin typeface="Times New Roman" panose="02020603050405020304" pitchFamily="18" charset="0"/>
                <a:ea typeface="Times New Roman" panose="02020603050405020304" pitchFamily="18" charset="0"/>
              </a:rPr>
              <a:t>vụ</a:t>
            </a:r>
            <a:r>
              <a:rPr lang="en-US" sz="3200" b="1" u="sng" dirty="0">
                <a:solidFill>
                  <a:srgbClr val="006600"/>
                </a:solidFill>
                <a:effectLst/>
                <a:latin typeface="Times New Roman" panose="02020603050405020304" pitchFamily="18" charset="0"/>
                <a:ea typeface="Times New Roman" panose="02020603050405020304" pitchFamily="18" charset="0"/>
              </a:rPr>
              <a:t> 2:</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Tập</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phân</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tích</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các</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yếu</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tố</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của</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một</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tác</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phẩm</a:t>
            </a:r>
            <a:r>
              <a:rPr lang="en-US" sz="3200" b="1" dirty="0">
                <a:solidFill>
                  <a:srgbClr val="006600"/>
                </a:solidFill>
                <a:effectLst/>
                <a:latin typeface="Times New Roman" panose="02020603050405020304" pitchFamily="18" charset="0"/>
                <a:ea typeface="Times New Roman" panose="02020603050405020304" pitchFamily="18" charset="0"/>
              </a:rPr>
              <a:t> </a:t>
            </a:r>
            <a:r>
              <a:rPr lang="en-US" sz="3200" b="1" dirty="0" err="1">
                <a:solidFill>
                  <a:srgbClr val="006600"/>
                </a:solidFill>
                <a:effectLst/>
                <a:latin typeface="Times New Roman" panose="02020603050405020304" pitchFamily="18" charset="0"/>
                <a:ea typeface="Times New Roman" panose="02020603050405020304" pitchFamily="18" charset="0"/>
              </a:rPr>
              <a:t>truyện</a:t>
            </a:r>
            <a:endParaRPr lang="en-US" sz="3200" dirty="0">
              <a:solidFill>
                <a:srgbClr val="006600"/>
              </a:solidFill>
              <a:effectLst/>
              <a:latin typeface="Times New Roman" panose="02020603050405020304" pitchFamily="18" charset="0"/>
              <a:ea typeface="Times New Roman" panose="02020603050405020304" pitchFamily="18" charset="0"/>
            </a:endParaRPr>
          </a:p>
        </p:txBody>
      </p:sp>
      <p:sp>
        <p:nvSpPr>
          <p:cNvPr id="17" name="Hộp Văn bản 16"/>
          <p:cNvSpPr txBox="1"/>
          <p:nvPr/>
        </p:nvSpPr>
        <p:spPr>
          <a:xfrm>
            <a:off x="1392122" y="2628773"/>
            <a:ext cx="10121060" cy="3025700"/>
          </a:xfrm>
          <a:prstGeom prst="rect">
            <a:avLst/>
          </a:prstGeom>
          <a:noFill/>
        </p:spPr>
        <p:txBody>
          <a:bodyPr wrap="square">
            <a:spAutoFit/>
          </a:bodyPr>
          <a:lstStyle/>
          <a:p>
            <a:pPr marL="0" marR="0">
              <a:lnSpc>
                <a:spcPct val="115000"/>
              </a:lnSpc>
              <a:spcBef>
                <a:spcPts val="0"/>
              </a:spcBef>
              <a:spcAft>
                <a:spcPts val="0"/>
              </a:spcAft>
            </a:pPr>
            <a:r>
              <a:rPr lang="en-US" sz="2800" b="1" dirty="0" err="1">
                <a:solidFill>
                  <a:srgbClr val="000000"/>
                </a:solidFill>
                <a:effectLst/>
                <a:latin typeface="Times New Roman" panose="02020603050405020304" pitchFamily="18" charset="0"/>
                <a:ea typeface="Times New Roman" panose="02020603050405020304" pitchFamily="18" charset="0"/>
              </a:rPr>
              <a:t>Yêu</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cầu</a:t>
            </a:r>
            <a:r>
              <a:rPr lang="en-US" sz="2800" b="1"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Hãy chọn một tác phẩm truyện mà em yêu thích và thực hiện các yêu cầu sau:</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a. Xác định đề tài của truyện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b. Kể tên các nhân vật và nêu đặc điểm tính cách của nhân vật chính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c. Liệt kê các sự việc tiêu biểu của cốt truyện. Dựa vào các sự việc đó để tóm tắt nội dung cốt truyện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18" name="Hình ảnh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33" y="853488"/>
            <a:ext cx="1681553" cy="12595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8" descr="eBook Bí Mật Hồ Cá Thần - Nguyễn Quang Thiều full prc pdf epub azw3 [Thiếu  nhi] - DTV eBook - Thư Viện Sách Truyện Tiểu Thuyết Văn Học Miễn Phí Tả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841" y="718683"/>
            <a:ext cx="3556047" cy="47132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4" descr="Giới thiệu tổng quan về tác giả Nguyễn Quang Thiều trên ebook.waka.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677" y="718683"/>
            <a:ext cx="3199493" cy="4713269"/>
          </a:xfrm>
          <a:prstGeom prst="rect">
            <a:avLst/>
          </a:prstGeom>
          <a:noFill/>
          <a:extLst>
            <a:ext uri="{909E8E84-426E-40DD-AFC4-6F175D3DCCD1}">
              <a14:hiddenFill xmlns:a14="http://schemas.microsoft.com/office/drawing/2010/main">
                <a:solidFill>
                  <a:srgbClr val="FFFFFF"/>
                </a:solidFill>
              </a14:hiddenFill>
            </a:ext>
          </a:extLst>
        </p:spPr>
      </p:pic>
      <p:sp>
        <p:nvSpPr>
          <p:cNvPr id="8" name="Hộp Văn bản 7"/>
          <p:cNvSpPr txBox="1"/>
          <p:nvPr/>
        </p:nvSpPr>
        <p:spPr>
          <a:xfrm>
            <a:off x="3713820" y="5785373"/>
            <a:ext cx="5678759" cy="707886"/>
          </a:xfrm>
          <a:prstGeom prst="rect">
            <a:avLst/>
          </a:prstGeom>
          <a:noFill/>
        </p:spPr>
        <p:txBody>
          <a:bodyPr wrap="square" rtlCol="0">
            <a:spAutoFit/>
          </a:bodyPr>
          <a:lstStyle/>
          <a:p>
            <a:r>
              <a:rPr lang="en-US" sz="4000" b="1" dirty="0">
                <a:solidFill>
                  <a:srgbClr val="009900"/>
                </a:solidFill>
                <a:latin typeface="Times New Roman" panose="02020603050405020304" pitchFamily="18" charset="0"/>
                <a:cs typeface="Times New Roman" panose="02020603050405020304" pitchFamily="18" charset="0"/>
              </a:rPr>
              <a:t>MỘT SỐ TÁC PHẨM </a:t>
            </a:r>
          </a:p>
        </p:txBody>
      </p:sp>
      <p:pic>
        <p:nvPicPr>
          <p:cNvPr id="3" name="Hình ảnh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830" y="718683"/>
            <a:ext cx="3125990" cy="47132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heel(1)">
                                      <p:cBhvr>
                                        <p:cTn id="12" dur="20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p:cNvSpPr txBox="1"/>
          <p:nvPr/>
        </p:nvSpPr>
        <p:spPr>
          <a:xfrm>
            <a:off x="734784" y="237029"/>
            <a:ext cx="6302829" cy="707886"/>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 </a:t>
            </a:r>
            <a:r>
              <a:rPr lang="en-US" sz="4000" b="1" dirty="0" err="1">
                <a:solidFill>
                  <a:schemeClr val="bg1"/>
                </a:solidFill>
                <a:effectLst/>
                <a:latin typeface="Times New Roman" panose="02020603050405020304" pitchFamily="18" charset="0"/>
                <a:ea typeface="MS Mincho" panose="02020609040205080304" pitchFamily="49" charset="-128"/>
              </a:rPr>
              <a:t>Khám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phá</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chung</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văn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bản</a:t>
            </a:r>
            <a:endParaRPr lang="en-US" sz="4000" dirty="0">
              <a:solidFill>
                <a:schemeClr val="bg1"/>
              </a:solidFill>
            </a:endParaRPr>
          </a:p>
        </p:txBody>
      </p:sp>
      <p:sp>
        <p:nvSpPr>
          <p:cNvPr id="20" name="Hộp Văn bản 19"/>
          <p:cNvSpPr txBox="1"/>
          <p:nvPr/>
        </p:nvSpPr>
        <p:spPr>
          <a:xfrm>
            <a:off x="734784" y="1011475"/>
            <a:ext cx="6096000" cy="613245"/>
          </a:xfrm>
          <a:prstGeom prst="rect">
            <a:avLst/>
          </a:prstGeom>
          <a:noFill/>
        </p:spPr>
        <p:txBody>
          <a:bodyPr wrap="square">
            <a:spAutoFit/>
          </a:bodyPr>
          <a:lstStyle/>
          <a:p>
            <a:pPr marL="0" marR="0">
              <a:lnSpc>
                <a:spcPct val="115000"/>
              </a:lnSpc>
              <a:spcBef>
                <a:spcPts val="0"/>
              </a:spcBef>
              <a:spcAft>
                <a:spcPts val="0"/>
              </a:spcAft>
              <a:tabLst>
                <a:tab pos="1386840" algn="l"/>
              </a:tabLst>
            </a:pPr>
            <a:r>
              <a:rPr lang="en-US" sz="3200" b="1" dirty="0">
                <a:solidFill>
                  <a:srgbClr val="009900"/>
                </a:solidFill>
                <a:effectLst/>
                <a:latin typeface="Times New Roman" panose="02020603050405020304" pitchFamily="18" charset="0"/>
                <a:ea typeface="MS Mincho" panose="02020609040205080304" pitchFamily="49" charset="-128"/>
              </a:rPr>
              <a:t>2. </a:t>
            </a:r>
            <a:r>
              <a:rPr lang="en-US" sz="3200" b="1" dirty="0" err="1">
                <a:solidFill>
                  <a:srgbClr val="009900"/>
                </a:solidFill>
                <a:effectLst/>
                <a:latin typeface="Times New Roman" panose="02020603050405020304" pitchFamily="18" charset="0"/>
                <a:ea typeface="MS Mincho" panose="02020609040205080304" pitchFamily="49" charset="-128"/>
              </a:rPr>
              <a:t>Văn</a:t>
            </a:r>
            <a:r>
              <a:rPr lang="en-US" sz="3200" b="1" dirty="0">
                <a:solidFill>
                  <a:srgbClr val="009900"/>
                </a:solidFill>
                <a:effectLst/>
                <a:latin typeface="Times New Roman" panose="02020603050405020304" pitchFamily="18" charset="0"/>
                <a:ea typeface="MS Mincho" panose="02020609040205080304" pitchFamily="49" charset="-128"/>
              </a:rPr>
              <a:t> </a:t>
            </a:r>
            <a:r>
              <a:rPr lang="en-US" sz="3200" b="1" dirty="0" err="1">
                <a:solidFill>
                  <a:srgbClr val="009900"/>
                </a:solidFill>
                <a:effectLst/>
                <a:latin typeface="Times New Roman" panose="02020603050405020304" pitchFamily="18" charset="0"/>
                <a:ea typeface="MS Mincho" panose="02020609040205080304" pitchFamily="49" charset="-128"/>
              </a:rPr>
              <a:t>bản</a:t>
            </a:r>
            <a:r>
              <a:rPr lang="en-US" sz="3200" b="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Bầy</a:t>
            </a:r>
            <a:r>
              <a:rPr lang="en-US" sz="3200" b="1" i="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chim</a:t>
            </a:r>
            <a:r>
              <a:rPr lang="en-US" sz="3200" b="1" i="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chìa</a:t>
            </a:r>
            <a:r>
              <a:rPr lang="en-US" sz="3200" b="1" i="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vôi</a:t>
            </a:r>
            <a:r>
              <a:rPr lang="en-US" sz="3200" b="1" i="1" dirty="0">
                <a:solidFill>
                  <a:srgbClr val="009900"/>
                </a:solidFill>
                <a:effectLst/>
                <a:latin typeface="Times New Roman" panose="02020603050405020304" pitchFamily="18" charset="0"/>
                <a:ea typeface="MS Mincho" panose="02020609040205080304" pitchFamily="49" charset="-128"/>
              </a:rPr>
              <a:t>”</a:t>
            </a:r>
            <a:endParaRPr lang="en-US" sz="3200" dirty="0">
              <a:solidFill>
                <a:srgbClr val="009900"/>
              </a:solidFill>
              <a:effectLst/>
              <a:latin typeface="Times New Roman" panose="02020603050405020304" pitchFamily="18" charset="0"/>
              <a:ea typeface="Times New Roman" panose="02020603050405020304" pitchFamily="18" charset="0"/>
            </a:endParaRPr>
          </a:p>
        </p:txBody>
      </p:sp>
      <p:pic>
        <p:nvPicPr>
          <p:cNvPr id="22" name="Hình ảnh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6129" y="2224504"/>
            <a:ext cx="7815942" cy="43964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5014" y="860079"/>
            <a:ext cx="7840301" cy="4524315"/>
          </a:xfrm>
          <a:prstGeom prst="rect">
            <a:avLst/>
          </a:prstGeom>
          <a:noFill/>
        </p:spPr>
        <p:txBody>
          <a:bodyPr wrap="square" rtlCol="0">
            <a:spAutoFit/>
          </a:bodyPr>
          <a:lstStyle/>
          <a:p>
            <a:r>
              <a:rPr lang="en-US" sz="3600" b="1" i="1" dirty="0" smtClean="0">
                <a:solidFill>
                  <a:srgbClr val="009900"/>
                </a:solidFill>
                <a:latin typeface="Times New Roman" panose="02020603050405020304" pitchFamily="18" charset="0"/>
                <a:cs typeface="Times New Roman" panose="02020603050405020304" pitchFamily="18" charset="0"/>
              </a:rPr>
              <a:t>3.Tác </a:t>
            </a:r>
            <a:r>
              <a:rPr lang="en-US" sz="3600" b="1" i="1" dirty="0" err="1" smtClean="0">
                <a:solidFill>
                  <a:srgbClr val="009900"/>
                </a:solidFill>
                <a:latin typeface="Times New Roman" panose="02020603050405020304" pitchFamily="18" charset="0"/>
                <a:cs typeface="Times New Roman" panose="02020603050405020304" pitchFamily="18" charset="0"/>
              </a:rPr>
              <a:t>phẩm</a:t>
            </a:r>
            <a:r>
              <a:rPr lang="en-US" sz="3600" b="1" i="1" dirty="0" smtClean="0">
                <a:solidFill>
                  <a:srgbClr val="009900"/>
                </a:solidFill>
                <a:latin typeface="Times New Roman" panose="02020603050405020304" pitchFamily="18" charset="0"/>
                <a:cs typeface="Times New Roman" panose="02020603050405020304" pitchFamily="18" charset="0"/>
              </a:rPr>
              <a:t>:</a:t>
            </a:r>
            <a:endParaRPr lang="en-US" sz="3600" b="1" i="1" dirty="0">
              <a:solidFill>
                <a:srgbClr val="009900"/>
              </a:solidFill>
              <a:latin typeface="Times New Roman" panose="02020603050405020304" pitchFamily="18" charset="0"/>
              <a:cs typeface="Times New Roman" panose="02020603050405020304" pitchFamily="18" charset="0"/>
            </a:endParaRPr>
          </a:p>
          <a:p>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Thể</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loai</a:t>
            </a:r>
            <a:r>
              <a:rPr lang="en-US" sz="3600" dirty="0">
                <a:solidFill>
                  <a:srgbClr val="0000CC"/>
                </a:solidFill>
                <a:latin typeface="Times New Roman" panose="02020603050405020304" pitchFamily="18" charset="0"/>
                <a:cs typeface="Times New Roman" panose="02020603050405020304" pitchFamily="18" charset="0"/>
              </a:rPr>
              <a:t>.</a:t>
            </a:r>
          </a:p>
          <a:p>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Nhân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vật</a:t>
            </a:r>
            <a:r>
              <a:rPr lang="en-US" sz="3600" dirty="0">
                <a:solidFill>
                  <a:srgbClr val="0000CC"/>
                </a:solidFill>
                <a:latin typeface="Times New Roman" panose="02020603050405020304" pitchFamily="18" charset="0"/>
                <a:cs typeface="Times New Roman" panose="02020603050405020304" pitchFamily="18" charset="0"/>
              </a:rPr>
              <a:t>:</a:t>
            </a:r>
          </a:p>
          <a:p>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Các</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sự</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việc</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chính</a:t>
            </a:r>
            <a:r>
              <a:rPr lang="en-US" sz="3600" dirty="0">
                <a:solidFill>
                  <a:srgbClr val="0000CC"/>
                </a:solidFill>
                <a:latin typeface="Times New Roman" panose="02020603050405020304" pitchFamily="18" charset="0"/>
                <a:cs typeface="Times New Roman" panose="02020603050405020304" pitchFamily="18" charset="0"/>
              </a:rPr>
              <a:t>:</a:t>
            </a:r>
          </a:p>
          <a:p>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Ngôi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kể</a:t>
            </a:r>
            <a:r>
              <a:rPr lang="en-US" sz="3600" dirty="0">
                <a:solidFill>
                  <a:srgbClr val="0000CC"/>
                </a:solidFill>
                <a:latin typeface="Times New Roman" panose="02020603050405020304" pitchFamily="18" charset="0"/>
                <a:cs typeface="Times New Roman" panose="02020603050405020304" pitchFamily="18" charset="0"/>
              </a:rPr>
              <a:t>:</a:t>
            </a:r>
          </a:p>
          <a:p>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Bố</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cục</a:t>
            </a:r>
            <a:r>
              <a:rPr lang="en-US" sz="3600" dirty="0">
                <a:solidFill>
                  <a:srgbClr val="0000CC"/>
                </a:solidFill>
                <a:latin typeface="Times New Roman" panose="02020603050405020304" pitchFamily="18" charset="0"/>
                <a:cs typeface="Times New Roman" panose="02020603050405020304" pitchFamily="18" charset="0"/>
              </a:rPr>
              <a:t>:</a:t>
            </a:r>
          </a:p>
          <a:p>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Đề</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tài</a:t>
            </a:r>
            <a:r>
              <a:rPr lang="en-US" sz="3600" dirty="0">
                <a:solidFill>
                  <a:srgbClr val="0000CC"/>
                </a:solidFill>
                <a:latin typeface="Times New Roman" panose="02020603050405020304" pitchFamily="18" charset="0"/>
                <a:cs typeface="Times New Roman" panose="02020603050405020304" pitchFamily="18" charset="0"/>
              </a:rPr>
              <a:t>:</a:t>
            </a:r>
          </a:p>
          <a:p>
            <a:endParaRPr lang="en-US" sz="3600" dirty="0">
              <a:solidFill>
                <a:srgbClr val="0099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p:cNvSpPr txBox="1"/>
          <p:nvPr/>
        </p:nvSpPr>
        <p:spPr>
          <a:xfrm>
            <a:off x="734784" y="237029"/>
            <a:ext cx="6302829" cy="707886"/>
          </a:xfrm>
          <a:prstGeom prst="rect">
            <a:avLst/>
          </a:prstGeom>
          <a:gradFill flip="none" rotWithShape="1">
            <a:gsLst>
              <a:gs pos="0">
                <a:srgbClr val="00CC00">
                  <a:shade val="30000"/>
                  <a:satMod val="115000"/>
                </a:srgbClr>
              </a:gs>
              <a:gs pos="45000">
                <a:srgbClr val="00CC00">
                  <a:shade val="100000"/>
                  <a:satMod val="115000"/>
                </a:srgbClr>
              </a:gs>
            </a:gsLst>
            <a:lin ang="18900000" scaled="1"/>
            <a:tileRect/>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 </a:t>
            </a:r>
            <a:r>
              <a:rPr lang="en-US" sz="4000" b="1" dirty="0" err="1">
                <a:solidFill>
                  <a:schemeClr val="bg1"/>
                </a:solidFill>
                <a:effectLst/>
                <a:latin typeface="Times New Roman" panose="02020603050405020304" pitchFamily="18" charset="0"/>
                <a:ea typeface="MS Mincho" panose="02020609040205080304" pitchFamily="49" charset="-128"/>
              </a:rPr>
              <a:t>Khám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phá</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chung</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văn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bản</a:t>
            </a:r>
            <a:endParaRPr lang="en-US" sz="4000" dirty="0">
              <a:solidFill>
                <a:schemeClr val="bg1"/>
              </a:solidFill>
            </a:endParaRPr>
          </a:p>
        </p:txBody>
      </p:sp>
      <p:sp>
        <p:nvSpPr>
          <p:cNvPr id="16" name="Hộp Văn bản 15"/>
          <p:cNvSpPr txBox="1"/>
          <p:nvPr/>
        </p:nvSpPr>
        <p:spPr>
          <a:xfrm>
            <a:off x="859972" y="1466208"/>
            <a:ext cx="3597730" cy="548099"/>
          </a:xfrm>
          <a:prstGeom prst="rect">
            <a:avLst/>
          </a:prstGeom>
          <a:noFill/>
        </p:spPr>
        <p:txBody>
          <a:bodyPr wrap="square">
            <a:spAutoFit/>
          </a:bodyPr>
          <a:lstStyle/>
          <a:p>
            <a:pPr marL="0" marR="0">
              <a:lnSpc>
                <a:spcPct val="115000"/>
              </a:lnSpc>
              <a:spcBef>
                <a:spcPts val="0"/>
              </a:spcBef>
              <a:spcAft>
                <a:spcPts val="0"/>
              </a:spcAft>
              <a:tabLst>
                <a:tab pos="1386840" algn="l"/>
              </a:tabLst>
            </a:pPr>
            <a:r>
              <a:rPr lang="en-US" sz="2800" b="1" dirty="0">
                <a:solidFill>
                  <a:srgbClr val="00CC00"/>
                </a:solidFill>
                <a:effectLst/>
                <a:latin typeface="Times New Roman" panose="02020603050405020304" pitchFamily="18" charset="0"/>
                <a:ea typeface="MS Mincho" panose="02020609040205080304" pitchFamily="49" charset="-128"/>
              </a:rPr>
              <a:t>b. </a:t>
            </a:r>
            <a:r>
              <a:rPr lang="en-US" sz="2800" b="1" dirty="0" err="1">
                <a:solidFill>
                  <a:srgbClr val="00CC00"/>
                </a:solidFill>
                <a:effectLst/>
                <a:latin typeface="Times New Roman" panose="02020603050405020304" pitchFamily="18" charset="0"/>
                <a:ea typeface="MS Mincho" panose="02020609040205080304" pitchFamily="49" charset="-128"/>
              </a:rPr>
              <a:t>Hình</a:t>
            </a:r>
            <a:r>
              <a:rPr lang="en-US" sz="2800" b="1" dirty="0">
                <a:solidFill>
                  <a:srgbClr val="00CC00"/>
                </a:solidFill>
                <a:effectLst/>
                <a:latin typeface="Times New Roman" panose="02020603050405020304" pitchFamily="18" charset="0"/>
                <a:ea typeface="MS Mincho" panose="02020609040205080304" pitchFamily="49" charset="-128"/>
              </a:rPr>
              <a:t> </a:t>
            </a:r>
            <a:r>
              <a:rPr lang="en-US" sz="2800" b="1" dirty="0" err="1">
                <a:solidFill>
                  <a:srgbClr val="00CC00"/>
                </a:solidFill>
                <a:effectLst/>
                <a:latin typeface="Times New Roman" panose="02020603050405020304" pitchFamily="18" charset="0"/>
                <a:ea typeface="MS Mincho" panose="02020609040205080304" pitchFamily="49" charset="-128"/>
              </a:rPr>
              <a:t>thức</a:t>
            </a:r>
            <a:r>
              <a:rPr lang="en-US" sz="2800" b="1" dirty="0">
                <a:solidFill>
                  <a:srgbClr val="00CC00"/>
                </a:solidFill>
                <a:effectLst/>
                <a:latin typeface="Times New Roman" panose="02020603050405020304" pitchFamily="18" charset="0"/>
                <a:ea typeface="MS Mincho" panose="02020609040205080304" pitchFamily="49" charset="-128"/>
              </a:rPr>
              <a:t> </a:t>
            </a:r>
            <a:r>
              <a:rPr lang="en-US" sz="2800" b="1" dirty="0" err="1">
                <a:solidFill>
                  <a:srgbClr val="00CC00"/>
                </a:solidFill>
                <a:effectLst/>
                <a:latin typeface="Times New Roman" panose="02020603050405020304" pitchFamily="18" charset="0"/>
                <a:ea typeface="MS Mincho" panose="02020609040205080304" pitchFamily="49" charset="-128"/>
              </a:rPr>
              <a:t>văn</a:t>
            </a:r>
            <a:r>
              <a:rPr lang="en-US" sz="2800" b="1" dirty="0">
                <a:solidFill>
                  <a:srgbClr val="00CC00"/>
                </a:solidFill>
                <a:effectLst/>
                <a:latin typeface="Times New Roman" panose="02020603050405020304" pitchFamily="18" charset="0"/>
                <a:ea typeface="MS Mincho" panose="02020609040205080304" pitchFamily="49" charset="-128"/>
              </a:rPr>
              <a:t> </a:t>
            </a:r>
            <a:r>
              <a:rPr lang="en-US" sz="2800" b="1" dirty="0" err="1">
                <a:solidFill>
                  <a:srgbClr val="00CC00"/>
                </a:solidFill>
                <a:effectLst/>
                <a:latin typeface="Times New Roman" panose="02020603050405020304" pitchFamily="18" charset="0"/>
                <a:ea typeface="MS Mincho" panose="02020609040205080304" pitchFamily="49" charset="-128"/>
              </a:rPr>
              <a:t>bản</a:t>
            </a:r>
            <a:endParaRPr lang="en-US" sz="2800" dirty="0">
              <a:solidFill>
                <a:srgbClr val="00CC00"/>
              </a:solidFill>
              <a:effectLst/>
              <a:latin typeface="Times New Roman" panose="02020603050405020304" pitchFamily="18" charset="0"/>
              <a:ea typeface="Times New Roman" panose="02020603050405020304" pitchFamily="18" charset="0"/>
            </a:endParaRPr>
          </a:p>
        </p:txBody>
      </p:sp>
      <p:sp>
        <p:nvSpPr>
          <p:cNvPr id="20" name="Hộp Văn bản 19"/>
          <p:cNvSpPr txBox="1"/>
          <p:nvPr/>
        </p:nvSpPr>
        <p:spPr>
          <a:xfrm>
            <a:off x="734784" y="899853"/>
            <a:ext cx="6096000" cy="613245"/>
          </a:xfrm>
          <a:prstGeom prst="rect">
            <a:avLst/>
          </a:prstGeom>
          <a:noFill/>
        </p:spPr>
        <p:txBody>
          <a:bodyPr wrap="square">
            <a:spAutoFit/>
          </a:bodyPr>
          <a:lstStyle/>
          <a:p>
            <a:pPr marL="0" marR="0">
              <a:lnSpc>
                <a:spcPct val="115000"/>
              </a:lnSpc>
              <a:spcBef>
                <a:spcPts val="0"/>
              </a:spcBef>
              <a:spcAft>
                <a:spcPts val="0"/>
              </a:spcAft>
              <a:tabLst>
                <a:tab pos="1386840" algn="l"/>
              </a:tabLst>
            </a:pPr>
            <a:r>
              <a:rPr lang="en-US" sz="3200" b="1" dirty="0">
                <a:solidFill>
                  <a:srgbClr val="009900"/>
                </a:solidFill>
                <a:effectLst/>
                <a:latin typeface="Times New Roman" panose="02020603050405020304" pitchFamily="18" charset="0"/>
                <a:ea typeface="MS Mincho" panose="02020609040205080304" pitchFamily="49" charset="-128"/>
              </a:rPr>
              <a:t>2. </a:t>
            </a:r>
            <a:r>
              <a:rPr lang="en-US" sz="3200" b="1" dirty="0" err="1">
                <a:solidFill>
                  <a:srgbClr val="009900"/>
                </a:solidFill>
                <a:effectLst/>
                <a:latin typeface="Times New Roman" panose="02020603050405020304" pitchFamily="18" charset="0"/>
                <a:ea typeface="MS Mincho" panose="02020609040205080304" pitchFamily="49" charset="-128"/>
              </a:rPr>
              <a:t>Văn</a:t>
            </a:r>
            <a:r>
              <a:rPr lang="en-US" sz="3200" b="1" dirty="0">
                <a:solidFill>
                  <a:srgbClr val="009900"/>
                </a:solidFill>
                <a:effectLst/>
                <a:latin typeface="Times New Roman" panose="02020603050405020304" pitchFamily="18" charset="0"/>
                <a:ea typeface="MS Mincho" panose="02020609040205080304" pitchFamily="49" charset="-128"/>
              </a:rPr>
              <a:t> </a:t>
            </a:r>
            <a:r>
              <a:rPr lang="en-US" sz="3200" b="1" dirty="0" err="1">
                <a:solidFill>
                  <a:srgbClr val="009900"/>
                </a:solidFill>
                <a:effectLst/>
                <a:latin typeface="Times New Roman" panose="02020603050405020304" pitchFamily="18" charset="0"/>
                <a:ea typeface="MS Mincho" panose="02020609040205080304" pitchFamily="49" charset="-128"/>
              </a:rPr>
              <a:t>bản</a:t>
            </a:r>
            <a:r>
              <a:rPr lang="en-US" sz="3200" b="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Bầy</a:t>
            </a:r>
            <a:r>
              <a:rPr lang="en-US" sz="3200" b="1" i="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chim</a:t>
            </a:r>
            <a:r>
              <a:rPr lang="en-US" sz="3200" b="1" i="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chìa</a:t>
            </a:r>
            <a:r>
              <a:rPr lang="en-US" sz="3200" b="1" i="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vôi</a:t>
            </a:r>
            <a:r>
              <a:rPr lang="en-US" sz="3200" b="1" i="1" dirty="0">
                <a:solidFill>
                  <a:srgbClr val="009900"/>
                </a:solidFill>
                <a:effectLst/>
                <a:latin typeface="Times New Roman" panose="02020603050405020304" pitchFamily="18" charset="0"/>
                <a:ea typeface="MS Mincho" panose="02020609040205080304" pitchFamily="49" charset="-128"/>
              </a:rPr>
              <a:t>”</a:t>
            </a:r>
            <a:endParaRPr lang="en-US" sz="3200" dirty="0">
              <a:solidFill>
                <a:srgbClr val="009900"/>
              </a:solidFill>
              <a:effectLst/>
              <a:latin typeface="Times New Roman" panose="02020603050405020304" pitchFamily="18" charset="0"/>
              <a:ea typeface="Times New Roman" panose="02020603050405020304" pitchFamily="18" charset="0"/>
            </a:endParaRPr>
          </a:p>
        </p:txBody>
      </p:sp>
      <p:sp>
        <p:nvSpPr>
          <p:cNvPr id="4" name="Hình chữ nhật: Góc Tròn 3"/>
          <p:cNvSpPr/>
          <p:nvPr/>
        </p:nvSpPr>
        <p:spPr>
          <a:xfrm>
            <a:off x="1572985" y="2941019"/>
            <a:ext cx="1992084" cy="707571"/>
          </a:xfrm>
          <a:prstGeom prst="roundRect">
            <a:avLst>
              <a:gd name="adj" fmla="val 50000"/>
            </a:avLst>
          </a:prstGeom>
          <a:gradFill flip="none" rotWithShape="1">
            <a:gsLst>
              <a:gs pos="0">
                <a:srgbClr val="00CC00">
                  <a:shade val="30000"/>
                  <a:satMod val="115000"/>
                </a:srgbClr>
              </a:gs>
              <a:gs pos="45000">
                <a:srgbClr val="00CC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effectLst/>
                <a:latin typeface="Times New Roman" panose="02020603050405020304" pitchFamily="18" charset="0"/>
                <a:ea typeface="MS Mincho" panose="02020609040205080304" pitchFamily="49" charset="-128"/>
              </a:rPr>
              <a:t>Thể</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loại</a:t>
            </a:r>
            <a:r>
              <a:rPr lang="en-US" sz="2800" b="1" dirty="0">
                <a:solidFill>
                  <a:schemeClr val="bg1"/>
                </a:solidFill>
                <a:effectLst/>
                <a:latin typeface="Times New Roman" panose="02020603050405020304" pitchFamily="18" charset="0"/>
                <a:ea typeface="MS Mincho" panose="02020609040205080304" pitchFamily="49" charset="-128"/>
              </a:rPr>
              <a:t> </a:t>
            </a:r>
            <a:endParaRPr lang="en-US" sz="2800" dirty="0">
              <a:solidFill>
                <a:schemeClr val="bg1"/>
              </a:solidFill>
            </a:endParaRPr>
          </a:p>
        </p:txBody>
      </p:sp>
      <p:sp>
        <p:nvSpPr>
          <p:cNvPr id="11" name="Hình chữ nhật: Góc Tròn 10"/>
          <p:cNvSpPr/>
          <p:nvPr/>
        </p:nvSpPr>
        <p:spPr>
          <a:xfrm>
            <a:off x="1662795" y="4489908"/>
            <a:ext cx="1992084" cy="707571"/>
          </a:xfrm>
          <a:prstGeom prst="roundRect">
            <a:avLst>
              <a:gd name="adj" fmla="val 50000"/>
            </a:avLst>
          </a:prstGeom>
          <a:gradFill flip="none" rotWithShape="1">
            <a:gsLst>
              <a:gs pos="0">
                <a:srgbClr val="00CC00">
                  <a:shade val="30000"/>
                  <a:satMod val="115000"/>
                </a:srgbClr>
              </a:gs>
              <a:gs pos="45000">
                <a:srgbClr val="00CC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effectLst/>
                <a:latin typeface="Times New Roman" panose="02020603050405020304" pitchFamily="18" charset="0"/>
                <a:ea typeface="MS Mincho" panose="02020609040205080304" pitchFamily="49" charset="-128"/>
              </a:rPr>
              <a:t>Nhân</a:t>
            </a:r>
            <a:r>
              <a:rPr lang="en-US" sz="2800" b="1" dirty="0">
                <a:solidFill>
                  <a:schemeClr val="bg1"/>
                </a:solidFill>
                <a:effectLst/>
                <a:latin typeface="Times New Roman" panose="02020603050405020304" pitchFamily="18" charset="0"/>
                <a:ea typeface="MS Mincho" panose="02020609040205080304" pitchFamily="49" charset="-128"/>
              </a:rPr>
              <a:t> </a:t>
            </a:r>
            <a:r>
              <a:rPr lang="en-US" sz="2800" b="1" dirty="0" err="1">
                <a:solidFill>
                  <a:schemeClr val="bg1"/>
                </a:solidFill>
                <a:effectLst/>
                <a:latin typeface="Times New Roman" panose="02020603050405020304" pitchFamily="18" charset="0"/>
                <a:ea typeface="MS Mincho" panose="02020609040205080304" pitchFamily="49" charset="-128"/>
              </a:rPr>
              <a:t>vật</a:t>
            </a:r>
            <a:endParaRPr lang="en-US" sz="2800" dirty="0">
              <a:solidFill>
                <a:schemeClr val="bg1"/>
              </a:solidFill>
            </a:endParaRPr>
          </a:p>
        </p:txBody>
      </p:sp>
      <p:sp>
        <p:nvSpPr>
          <p:cNvPr id="19" name="Hộp Văn bản 18"/>
          <p:cNvSpPr txBox="1"/>
          <p:nvPr/>
        </p:nvSpPr>
        <p:spPr>
          <a:xfrm>
            <a:off x="4615540" y="3048582"/>
            <a:ext cx="2699659" cy="523220"/>
          </a:xfrm>
          <a:prstGeom prst="rect">
            <a:avLst/>
          </a:prstGeom>
          <a:noFill/>
          <a:ln w="28575">
            <a:solidFill>
              <a:srgbClr val="006600"/>
            </a:solidFill>
          </a:ln>
        </p:spPr>
        <p:txBody>
          <a:bodyPr wrap="square">
            <a:spAutoFit/>
          </a:bodyPr>
          <a:lstStyle/>
          <a:p>
            <a:r>
              <a:rPr lang="en-US" sz="2800" b="1" dirty="0" err="1">
                <a:solidFill>
                  <a:srgbClr val="0D0D0D"/>
                </a:solidFill>
                <a:effectLst/>
                <a:latin typeface="Times New Roman" panose="02020603050405020304" pitchFamily="18" charset="0"/>
                <a:ea typeface="MS Mincho" panose="02020609040205080304" pitchFamily="49" charset="-128"/>
              </a:rPr>
              <a:t>Truyện</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ngắn</a:t>
            </a:r>
            <a:endParaRPr lang="en-US" sz="2800" b="1" dirty="0"/>
          </a:p>
        </p:txBody>
      </p:sp>
      <p:sp>
        <p:nvSpPr>
          <p:cNvPr id="23" name="Hộp Văn bản 22"/>
          <p:cNvSpPr txBox="1"/>
          <p:nvPr/>
        </p:nvSpPr>
        <p:spPr>
          <a:xfrm>
            <a:off x="4588328" y="4633490"/>
            <a:ext cx="4134758" cy="587853"/>
          </a:xfrm>
          <a:prstGeom prst="rect">
            <a:avLst/>
          </a:prstGeom>
          <a:noFill/>
          <a:ln w="28575">
            <a:solidFill>
              <a:srgbClr val="006600"/>
            </a:solidFill>
          </a:ln>
        </p:spPr>
        <p:txBody>
          <a:bodyPr wrap="square">
            <a:spAutoFit/>
          </a:bodyPr>
          <a:lstStyle/>
          <a:p>
            <a:pPr marL="0" marR="0">
              <a:lnSpc>
                <a:spcPct val="115000"/>
              </a:lnSpc>
              <a:spcBef>
                <a:spcPts val="0"/>
              </a:spcBef>
              <a:spcAft>
                <a:spcPts val="0"/>
              </a:spcAft>
              <a:tabLst>
                <a:tab pos="1386840" algn="l"/>
              </a:tabLst>
            </a:pPr>
            <a:r>
              <a:rPr lang="en-US" sz="2800" b="1" dirty="0">
                <a:solidFill>
                  <a:srgbClr val="0D0D0D"/>
                </a:solidFill>
                <a:effectLst/>
                <a:latin typeface="Times New Roman" panose="02020603050405020304" pitchFamily="18" charset="0"/>
                <a:ea typeface="MS Mincho" panose="02020609040205080304" pitchFamily="49" charset="-128"/>
              </a:rPr>
              <a:t>H</a:t>
            </a:r>
            <a:r>
              <a:rPr lang="en-US" sz="2800" b="1" dirty="0">
                <a:solidFill>
                  <a:srgbClr val="0D0D0D"/>
                </a:solidFill>
                <a:latin typeface="Times New Roman" panose="02020603050405020304" pitchFamily="18" charset="0"/>
                <a:ea typeface="MS Mincho" panose="02020609040205080304" pitchFamily="49" charset="-128"/>
              </a:rPr>
              <a:t>ai</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anh</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em</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Mên</a:t>
            </a:r>
            <a:r>
              <a:rPr lang="en-US" sz="2800" b="1" dirty="0">
                <a:solidFill>
                  <a:srgbClr val="0D0D0D"/>
                </a:solidFill>
                <a:effectLst/>
                <a:latin typeface="Times New Roman" panose="02020603050405020304" pitchFamily="18" charset="0"/>
                <a:ea typeface="MS Mincho" panose="02020609040205080304" pitchFamily="49" charset="-128"/>
              </a:rPr>
              <a:t> </a:t>
            </a:r>
            <a:r>
              <a:rPr lang="en-US" sz="2800" b="1" dirty="0" err="1">
                <a:solidFill>
                  <a:srgbClr val="0D0D0D"/>
                </a:solidFill>
                <a:effectLst/>
                <a:latin typeface="Times New Roman" panose="02020603050405020304" pitchFamily="18" charset="0"/>
                <a:ea typeface="MS Mincho" panose="02020609040205080304" pitchFamily="49" charset="-128"/>
              </a:rPr>
              <a:t>và</a:t>
            </a:r>
            <a:r>
              <a:rPr lang="en-US" sz="2800" b="1" dirty="0">
                <a:solidFill>
                  <a:srgbClr val="0D0D0D"/>
                </a:solidFill>
                <a:effectLst/>
                <a:latin typeface="Times New Roman" panose="02020603050405020304" pitchFamily="18" charset="0"/>
                <a:ea typeface="MS Mincho" panose="02020609040205080304" pitchFamily="49" charset="-128"/>
              </a:rPr>
              <a:t> Mon</a:t>
            </a:r>
            <a:endParaRPr lang="en-US" sz="2800" b="1" dirty="0">
              <a:effectLst/>
              <a:latin typeface="Times New Roman" panose="02020603050405020304" pitchFamily="18" charset="0"/>
              <a:ea typeface="Times New Roman" panose="02020603050405020304" pitchFamily="18" charset="0"/>
            </a:endParaRPr>
          </a:p>
        </p:txBody>
      </p:sp>
      <p:sp>
        <p:nvSpPr>
          <p:cNvPr id="13" name="Mũi tên: Phải Có Sọc 12"/>
          <p:cNvSpPr/>
          <p:nvPr/>
        </p:nvSpPr>
        <p:spPr>
          <a:xfrm>
            <a:off x="3864429" y="3189514"/>
            <a:ext cx="435428" cy="201386"/>
          </a:xfrm>
          <a:prstGeom prst="striped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ũi tên: Phải Có Sọc 23"/>
          <p:cNvSpPr/>
          <p:nvPr/>
        </p:nvSpPr>
        <p:spPr>
          <a:xfrm>
            <a:off x="3864429" y="4744957"/>
            <a:ext cx="435428" cy="201386"/>
          </a:xfrm>
          <a:prstGeom prst="striped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Hình ảnh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50152" y="261708"/>
            <a:ext cx="2245904" cy="175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9" grpId="0" animBg="1"/>
      <p:bldP spid="23" grpId="0" animBg="1"/>
      <p:bldP spid="1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p:cNvSpPr/>
          <p:nvPr/>
        </p:nvSpPr>
        <p:spPr>
          <a:xfrm>
            <a:off x="432255" y="3647512"/>
            <a:ext cx="1992082" cy="856608"/>
          </a:xfrm>
          <a:prstGeom prst="roundRect">
            <a:avLst>
              <a:gd name="adj" fmla="val 50000"/>
            </a:avLst>
          </a:prstGeom>
          <a:gradFill flip="none" rotWithShape="1">
            <a:gsLst>
              <a:gs pos="0">
                <a:srgbClr val="00CC00">
                  <a:shade val="30000"/>
                  <a:satMod val="115000"/>
                </a:srgbClr>
              </a:gs>
              <a:gs pos="45000">
                <a:srgbClr val="00CC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effectLst/>
                <a:latin typeface="Times New Roman" panose="02020603050405020304" pitchFamily="18" charset="0"/>
                <a:ea typeface="Times New Roman" panose="02020603050405020304" pitchFamily="18" charset="0"/>
              </a:rPr>
              <a:t>Các</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sự</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việc</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chính</a:t>
            </a:r>
            <a:endParaRPr lang="en-US" sz="2800" dirty="0">
              <a:solidFill>
                <a:schemeClr val="bg1"/>
              </a:solidFill>
            </a:endParaRPr>
          </a:p>
        </p:txBody>
      </p:sp>
      <p:sp>
        <p:nvSpPr>
          <p:cNvPr id="5" name="Hộp Văn bản 4"/>
          <p:cNvSpPr txBox="1"/>
          <p:nvPr/>
        </p:nvSpPr>
        <p:spPr>
          <a:xfrm>
            <a:off x="2424337" y="2255837"/>
            <a:ext cx="9047164" cy="954107"/>
          </a:xfrm>
          <a:prstGeom prst="rect">
            <a:avLst/>
          </a:prstGeom>
          <a:noFill/>
          <a:ln w="28575">
            <a:solidFill>
              <a:srgbClr val="006600"/>
            </a:solidFill>
          </a:ln>
        </p:spPr>
        <p:txBody>
          <a:bodyPr wrap="square">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Nửa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đêm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lo </a:t>
            </a:r>
            <a:r>
              <a:rPr lang="en-US" sz="2800" dirty="0" err="1">
                <a:solidFill>
                  <a:srgbClr val="000000"/>
                </a:solidFill>
                <a:effectLst/>
                <a:latin typeface="Times New Roman" panose="02020603050405020304" pitchFamily="18" charset="0"/>
                <a:ea typeface="Times New Roman" panose="02020603050405020304" pitchFamily="18" charset="0"/>
              </a:rPr>
              <a:t>lắng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chìa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vôi</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bãi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mưa</a:t>
            </a:r>
            <a:r>
              <a:rPr lang="en-US" sz="2800" dirty="0">
                <a:solidFill>
                  <a:srgbClr val="000000"/>
                </a:solidFill>
                <a:effectLst/>
                <a:latin typeface="Times New Roman" panose="02020603050405020304" pitchFamily="18" charset="0"/>
                <a:ea typeface="Times New Roman" panose="02020603050405020304" pitchFamily="18" charset="0"/>
              </a:rPr>
              <a:t> to,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6" name="Hộp Văn bản 5"/>
          <p:cNvSpPr txBox="1"/>
          <p:nvPr/>
        </p:nvSpPr>
        <p:spPr>
          <a:xfrm>
            <a:off x="2530587" y="3582651"/>
            <a:ext cx="9014051" cy="587853"/>
          </a:xfrm>
          <a:prstGeom prst="rect">
            <a:avLst/>
          </a:prstGeom>
          <a:noFill/>
          <a:ln w="28575">
            <a:solidFill>
              <a:srgbClr val="006600"/>
            </a:solidFill>
          </a:ln>
        </p:spPr>
        <p:txBody>
          <a:bodyPr wrap="square">
            <a:spAutoFit/>
          </a:bodyPr>
          <a:lstStyle/>
          <a:p>
            <a:pPr marL="0" marR="0" algn="just">
              <a:lnSpc>
                <a:spcPct val="115000"/>
              </a:lnSpc>
              <a:spcBef>
                <a:spcPts val="0"/>
              </a:spcBef>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rPr>
              <a:t>Hai </a:t>
            </a:r>
            <a:r>
              <a:rPr lang="en-US" sz="2800" dirty="0" err="1">
                <a:solidFill>
                  <a:srgbClr val="000000"/>
                </a:solidFill>
                <a:effectLst/>
                <a:latin typeface="Times New Roman" panose="02020603050405020304" pitchFamily="18" charset="0"/>
                <a:ea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cứu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chìa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vôi</a:t>
            </a:r>
            <a:r>
              <a:rPr lang="en-US" sz="2800" dirty="0">
                <a:solidFill>
                  <a:srgbClr val="000000"/>
                </a:solidFill>
                <a:effectLst/>
                <a:latin typeface="Times New Roman" panose="02020603050405020304" pitchFamily="18" charset="0"/>
                <a:ea typeface="Times New Roman" panose="02020603050405020304" pitchFamily="18" charset="0"/>
              </a:rPr>
              <a:t> non.</a:t>
            </a:r>
            <a:endParaRPr lang="en-US" sz="2800" dirty="0">
              <a:effectLst/>
              <a:latin typeface="Times New Roman" panose="02020603050405020304" pitchFamily="18" charset="0"/>
              <a:ea typeface="Times New Roman" panose="02020603050405020304" pitchFamily="18" charset="0"/>
            </a:endParaRPr>
          </a:p>
        </p:txBody>
      </p:sp>
      <p:sp>
        <p:nvSpPr>
          <p:cNvPr id="7" name="Hộp Văn bản 6"/>
          <p:cNvSpPr txBox="1"/>
          <p:nvPr/>
        </p:nvSpPr>
        <p:spPr>
          <a:xfrm>
            <a:off x="2424337" y="4734444"/>
            <a:ext cx="9299576" cy="1384995"/>
          </a:xfrm>
          <a:prstGeom prst="rect">
            <a:avLst/>
          </a:prstGeom>
          <a:noFill/>
          <a:ln w="28575">
            <a:solidFill>
              <a:srgbClr val="006600"/>
            </a:solidFill>
          </a:ln>
        </p:spPr>
        <p:txBody>
          <a:bodyPr wrap="square">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đêm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thuyền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chỗ</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chìa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chìa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vôi</a:t>
            </a:r>
            <a:r>
              <a:rPr lang="en-US" sz="2800" dirty="0">
                <a:solidFill>
                  <a:srgbClr val="000000"/>
                </a:solidFill>
                <a:effectLst/>
                <a:latin typeface="Times New Roman" panose="02020603050405020304" pitchFamily="18" charset="0"/>
                <a:ea typeface="Times New Roman" panose="02020603050405020304" pitchFamily="18" charset="0"/>
              </a:rPr>
              <a:t> bay </a:t>
            </a:r>
            <a:r>
              <a:rPr lang="en-US" sz="2800" dirty="0" err="1">
                <a:solidFill>
                  <a:srgbClr val="000000"/>
                </a:solidFill>
                <a:effectLst/>
                <a:latin typeface="Times New Roman" panose="02020603050405020304" pitchFamily="18" charset="0"/>
                <a:ea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8" name="Hộp Văn bản 7"/>
          <p:cNvSpPr txBox="1"/>
          <p:nvPr/>
        </p:nvSpPr>
        <p:spPr>
          <a:xfrm>
            <a:off x="734784" y="237029"/>
            <a:ext cx="6302829" cy="707886"/>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 </a:t>
            </a:r>
            <a:r>
              <a:rPr lang="en-US" sz="4000" b="1" dirty="0" err="1">
                <a:solidFill>
                  <a:schemeClr val="bg1"/>
                </a:solidFill>
                <a:effectLst/>
                <a:latin typeface="Times New Roman" panose="02020603050405020304" pitchFamily="18" charset="0"/>
                <a:ea typeface="MS Mincho" panose="02020609040205080304" pitchFamily="49" charset="-128"/>
              </a:rPr>
              <a:t>Khám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phá</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chung</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văn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bản</a:t>
            </a:r>
            <a:endParaRPr lang="en-US" sz="4000" dirty="0">
              <a:solidFill>
                <a:schemeClr val="bg1"/>
              </a:solidFill>
            </a:endParaRPr>
          </a:p>
        </p:txBody>
      </p:sp>
      <p:sp>
        <p:nvSpPr>
          <p:cNvPr id="9" name="Hộp Văn bản 8"/>
          <p:cNvSpPr txBox="1"/>
          <p:nvPr/>
        </p:nvSpPr>
        <p:spPr>
          <a:xfrm>
            <a:off x="859972" y="1466208"/>
            <a:ext cx="3597730" cy="548099"/>
          </a:xfrm>
          <a:prstGeom prst="rect">
            <a:avLst/>
          </a:prstGeom>
          <a:noFill/>
        </p:spPr>
        <p:txBody>
          <a:bodyPr wrap="square">
            <a:spAutoFit/>
          </a:bodyPr>
          <a:lstStyle/>
          <a:p>
            <a:pPr marL="0" marR="0">
              <a:lnSpc>
                <a:spcPct val="115000"/>
              </a:lnSpc>
              <a:spcBef>
                <a:spcPts val="0"/>
              </a:spcBef>
              <a:spcAft>
                <a:spcPts val="0"/>
              </a:spcAft>
              <a:tabLst>
                <a:tab pos="1386840" algn="l"/>
              </a:tabLst>
            </a:pPr>
            <a:r>
              <a:rPr lang="en-US" sz="2800" b="1" dirty="0">
                <a:solidFill>
                  <a:srgbClr val="00CC00"/>
                </a:solidFill>
                <a:effectLst/>
                <a:latin typeface="Times New Roman" panose="02020603050405020304" pitchFamily="18" charset="0"/>
                <a:ea typeface="MS Mincho" panose="02020609040205080304" pitchFamily="49" charset="-128"/>
              </a:rPr>
              <a:t>b. </a:t>
            </a:r>
            <a:r>
              <a:rPr lang="en-US" sz="2800" b="1" dirty="0" err="1">
                <a:solidFill>
                  <a:srgbClr val="00CC00"/>
                </a:solidFill>
                <a:effectLst/>
                <a:latin typeface="Times New Roman" panose="02020603050405020304" pitchFamily="18" charset="0"/>
                <a:ea typeface="MS Mincho" panose="02020609040205080304" pitchFamily="49" charset="-128"/>
              </a:rPr>
              <a:t>Hình</a:t>
            </a:r>
            <a:r>
              <a:rPr lang="en-US" sz="2800" b="1" dirty="0">
                <a:solidFill>
                  <a:srgbClr val="00CC00"/>
                </a:solidFill>
                <a:effectLst/>
                <a:latin typeface="Times New Roman" panose="02020603050405020304" pitchFamily="18" charset="0"/>
                <a:ea typeface="MS Mincho" panose="02020609040205080304" pitchFamily="49" charset="-128"/>
              </a:rPr>
              <a:t> </a:t>
            </a:r>
            <a:r>
              <a:rPr lang="en-US" sz="2800" b="1" dirty="0" err="1">
                <a:solidFill>
                  <a:srgbClr val="00CC00"/>
                </a:solidFill>
                <a:effectLst/>
                <a:latin typeface="Times New Roman" panose="02020603050405020304" pitchFamily="18" charset="0"/>
                <a:ea typeface="MS Mincho" panose="02020609040205080304" pitchFamily="49" charset="-128"/>
              </a:rPr>
              <a:t>thức</a:t>
            </a:r>
            <a:r>
              <a:rPr lang="en-US" sz="2800" b="1" dirty="0">
                <a:solidFill>
                  <a:srgbClr val="00CC00"/>
                </a:solidFill>
                <a:effectLst/>
                <a:latin typeface="Times New Roman" panose="02020603050405020304" pitchFamily="18" charset="0"/>
                <a:ea typeface="MS Mincho" panose="02020609040205080304" pitchFamily="49" charset="-128"/>
              </a:rPr>
              <a:t> </a:t>
            </a:r>
            <a:r>
              <a:rPr lang="en-US" sz="2800" b="1" dirty="0" err="1">
                <a:solidFill>
                  <a:srgbClr val="00CC00"/>
                </a:solidFill>
                <a:effectLst/>
                <a:latin typeface="Times New Roman" panose="02020603050405020304" pitchFamily="18" charset="0"/>
                <a:ea typeface="MS Mincho" panose="02020609040205080304" pitchFamily="49" charset="-128"/>
              </a:rPr>
              <a:t>văn</a:t>
            </a:r>
            <a:r>
              <a:rPr lang="en-US" sz="2800" b="1" dirty="0">
                <a:solidFill>
                  <a:srgbClr val="00CC00"/>
                </a:solidFill>
                <a:effectLst/>
                <a:latin typeface="Times New Roman" panose="02020603050405020304" pitchFamily="18" charset="0"/>
                <a:ea typeface="MS Mincho" panose="02020609040205080304" pitchFamily="49" charset="-128"/>
              </a:rPr>
              <a:t> </a:t>
            </a:r>
            <a:r>
              <a:rPr lang="en-US" sz="2800" b="1" dirty="0" err="1">
                <a:solidFill>
                  <a:srgbClr val="00CC00"/>
                </a:solidFill>
                <a:effectLst/>
                <a:latin typeface="Times New Roman" panose="02020603050405020304" pitchFamily="18" charset="0"/>
                <a:ea typeface="MS Mincho" panose="02020609040205080304" pitchFamily="49" charset="-128"/>
              </a:rPr>
              <a:t>bản</a:t>
            </a:r>
            <a:endParaRPr lang="en-US" sz="2800" dirty="0">
              <a:solidFill>
                <a:srgbClr val="00CC00"/>
              </a:solidFill>
              <a:effectLst/>
              <a:latin typeface="Times New Roman" panose="02020603050405020304" pitchFamily="18" charset="0"/>
              <a:ea typeface="Times New Roman" panose="02020603050405020304" pitchFamily="18" charset="0"/>
            </a:endParaRPr>
          </a:p>
        </p:txBody>
      </p:sp>
      <p:sp>
        <p:nvSpPr>
          <p:cNvPr id="10" name="Hộp Văn bản 9"/>
          <p:cNvSpPr txBox="1"/>
          <p:nvPr/>
        </p:nvSpPr>
        <p:spPr>
          <a:xfrm>
            <a:off x="734784" y="899853"/>
            <a:ext cx="6096000" cy="613245"/>
          </a:xfrm>
          <a:prstGeom prst="rect">
            <a:avLst/>
          </a:prstGeom>
          <a:noFill/>
        </p:spPr>
        <p:txBody>
          <a:bodyPr wrap="square">
            <a:spAutoFit/>
          </a:bodyPr>
          <a:lstStyle/>
          <a:p>
            <a:pPr marL="0" marR="0">
              <a:lnSpc>
                <a:spcPct val="115000"/>
              </a:lnSpc>
              <a:spcBef>
                <a:spcPts val="0"/>
              </a:spcBef>
              <a:spcAft>
                <a:spcPts val="0"/>
              </a:spcAft>
              <a:tabLst>
                <a:tab pos="1386840" algn="l"/>
              </a:tabLst>
            </a:pPr>
            <a:r>
              <a:rPr lang="en-US" sz="3200" b="1" dirty="0">
                <a:solidFill>
                  <a:srgbClr val="009900"/>
                </a:solidFill>
                <a:effectLst/>
                <a:latin typeface="Times New Roman" panose="02020603050405020304" pitchFamily="18" charset="0"/>
                <a:ea typeface="MS Mincho" panose="02020609040205080304" pitchFamily="49" charset="-128"/>
              </a:rPr>
              <a:t>2. </a:t>
            </a:r>
            <a:r>
              <a:rPr lang="en-US" sz="3200" b="1" dirty="0" err="1">
                <a:solidFill>
                  <a:srgbClr val="009900"/>
                </a:solidFill>
                <a:effectLst/>
                <a:latin typeface="Times New Roman" panose="02020603050405020304" pitchFamily="18" charset="0"/>
                <a:ea typeface="MS Mincho" panose="02020609040205080304" pitchFamily="49" charset="-128"/>
              </a:rPr>
              <a:t>Văn</a:t>
            </a:r>
            <a:r>
              <a:rPr lang="en-US" sz="3200" b="1" dirty="0">
                <a:solidFill>
                  <a:srgbClr val="009900"/>
                </a:solidFill>
                <a:effectLst/>
                <a:latin typeface="Times New Roman" panose="02020603050405020304" pitchFamily="18" charset="0"/>
                <a:ea typeface="MS Mincho" panose="02020609040205080304" pitchFamily="49" charset="-128"/>
              </a:rPr>
              <a:t> </a:t>
            </a:r>
            <a:r>
              <a:rPr lang="en-US" sz="3200" b="1" dirty="0" err="1">
                <a:solidFill>
                  <a:srgbClr val="009900"/>
                </a:solidFill>
                <a:effectLst/>
                <a:latin typeface="Times New Roman" panose="02020603050405020304" pitchFamily="18" charset="0"/>
                <a:ea typeface="MS Mincho" panose="02020609040205080304" pitchFamily="49" charset="-128"/>
              </a:rPr>
              <a:t>bản</a:t>
            </a:r>
            <a:r>
              <a:rPr lang="en-US" sz="3200" b="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Bầy</a:t>
            </a:r>
            <a:r>
              <a:rPr lang="en-US" sz="3200" b="1" i="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chim</a:t>
            </a:r>
            <a:r>
              <a:rPr lang="en-US" sz="3200" b="1" i="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chìa</a:t>
            </a:r>
            <a:r>
              <a:rPr lang="en-US" sz="3200" b="1" i="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vôi</a:t>
            </a:r>
            <a:r>
              <a:rPr lang="en-US" sz="3200" b="1" i="1" dirty="0">
                <a:solidFill>
                  <a:srgbClr val="009900"/>
                </a:solidFill>
                <a:effectLst/>
                <a:latin typeface="Times New Roman" panose="02020603050405020304" pitchFamily="18" charset="0"/>
                <a:ea typeface="MS Mincho" panose="02020609040205080304" pitchFamily="49" charset="-128"/>
              </a:rPr>
              <a:t>”</a:t>
            </a:r>
            <a:endParaRPr lang="en-US" sz="3200" dirty="0">
              <a:solidFill>
                <a:srgbClr val="009900"/>
              </a:solidFill>
              <a:effectLst/>
              <a:latin typeface="Times New Roman" panose="02020603050405020304" pitchFamily="18" charset="0"/>
              <a:ea typeface="Times New Roman" panose="02020603050405020304" pitchFamily="18" charset="0"/>
            </a:endParaRPr>
          </a:p>
        </p:txBody>
      </p:sp>
      <p:pic>
        <p:nvPicPr>
          <p:cNvPr id="12" name="Hình ảnh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78009" y="305552"/>
            <a:ext cx="2245904" cy="175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7"/>
          <p:cNvSpPr txBox="1"/>
          <p:nvPr/>
        </p:nvSpPr>
        <p:spPr>
          <a:xfrm>
            <a:off x="734784" y="237029"/>
            <a:ext cx="6302829" cy="707886"/>
          </a:xfrm>
          <a:prstGeom prst="rect">
            <a:avLst/>
          </a:prstGeom>
          <a:gradFill>
            <a:gsLst>
              <a:gs pos="0">
                <a:srgbClr val="00CC00">
                  <a:shade val="30000"/>
                  <a:satMod val="115000"/>
                </a:srgbClr>
              </a:gs>
              <a:gs pos="45000">
                <a:srgbClr val="00CC00">
                  <a:shade val="100000"/>
                  <a:satMod val="115000"/>
                </a:srgbClr>
              </a:gs>
            </a:gsLst>
            <a:lin ang="2700000" scaled="1"/>
          </a:gradFill>
        </p:spPr>
        <p:txBody>
          <a:bodyPr wrap="square">
            <a:spAutoFit/>
          </a:bodyPr>
          <a:lstStyle/>
          <a:p>
            <a:r>
              <a:rPr lang="en-US" sz="4000" b="1" dirty="0">
                <a:solidFill>
                  <a:schemeClr val="bg1"/>
                </a:solidFill>
                <a:effectLst/>
                <a:latin typeface="Times New Roman" panose="02020603050405020304" pitchFamily="18" charset="0"/>
                <a:ea typeface="MS Mincho" panose="02020609040205080304" pitchFamily="49" charset="-128"/>
              </a:rPr>
              <a:t>I. </a:t>
            </a:r>
            <a:r>
              <a:rPr lang="en-US" sz="4000" b="1" dirty="0" err="1">
                <a:solidFill>
                  <a:schemeClr val="bg1"/>
                </a:solidFill>
                <a:effectLst/>
                <a:latin typeface="Times New Roman" panose="02020603050405020304" pitchFamily="18" charset="0"/>
                <a:ea typeface="MS Mincho" panose="02020609040205080304" pitchFamily="49" charset="-128"/>
              </a:rPr>
              <a:t>Khám</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phá</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chung</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văn</a:t>
            </a:r>
            <a:r>
              <a:rPr lang="en-US" sz="4000" b="1" dirty="0">
                <a:solidFill>
                  <a:schemeClr val="bg1"/>
                </a:solidFill>
                <a:effectLst/>
                <a:latin typeface="Times New Roman" panose="02020603050405020304" pitchFamily="18" charset="0"/>
                <a:ea typeface="MS Mincho" panose="02020609040205080304" pitchFamily="49" charset="-128"/>
              </a:rPr>
              <a:t> </a:t>
            </a:r>
            <a:r>
              <a:rPr lang="en-US" sz="4000" b="1" dirty="0" err="1">
                <a:solidFill>
                  <a:schemeClr val="bg1"/>
                </a:solidFill>
                <a:effectLst/>
                <a:latin typeface="Times New Roman" panose="02020603050405020304" pitchFamily="18" charset="0"/>
                <a:ea typeface="MS Mincho" panose="02020609040205080304" pitchFamily="49" charset="-128"/>
              </a:rPr>
              <a:t>bản</a:t>
            </a:r>
            <a:endParaRPr lang="en-US" sz="4000" dirty="0">
              <a:solidFill>
                <a:schemeClr val="bg1"/>
              </a:solidFill>
            </a:endParaRPr>
          </a:p>
        </p:txBody>
      </p:sp>
      <p:sp>
        <p:nvSpPr>
          <p:cNvPr id="16" name="Hộp Văn bản 15"/>
          <p:cNvSpPr txBox="1"/>
          <p:nvPr/>
        </p:nvSpPr>
        <p:spPr>
          <a:xfrm>
            <a:off x="859972" y="1466208"/>
            <a:ext cx="3597730" cy="548099"/>
          </a:xfrm>
          <a:prstGeom prst="rect">
            <a:avLst/>
          </a:prstGeom>
          <a:noFill/>
        </p:spPr>
        <p:txBody>
          <a:bodyPr wrap="square">
            <a:spAutoFit/>
          </a:bodyPr>
          <a:lstStyle/>
          <a:p>
            <a:pPr marL="0" marR="0">
              <a:lnSpc>
                <a:spcPct val="115000"/>
              </a:lnSpc>
              <a:spcBef>
                <a:spcPts val="0"/>
              </a:spcBef>
              <a:spcAft>
                <a:spcPts val="0"/>
              </a:spcAft>
              <a:tabLst>
                <a:tab pos="1386840" algn="l"/>
              </a:tabLst>
            </a:pPr>
            <a:r>
              <a:rPr lang="en-US" sz="2800" b="1" dirty="0">
                <a:solidFill>
                  <a:srgbClr val="00CC00"/>
                </a:solidFill>
                <a:effectLst/>
                <a:latin typeface="Times New Roman" panose="02020603050405020304" pitchFamily="18" charset="0"/>
                <a:ea typeface="MS Mincho" panose="02020609040205080304" pitchFamily="49" charset="-128"/>
              </a:rPr>
              <a:t>b. </a:t>
            </a:r>
            <a:r>
              <a:rPr lang="en-US" sz="2800" b="1" dirty="0" err="1">
                <a:solidFill>
                  <a:srgbClr val="00CC00"/>
                </a:solidFill>
                <a:effectLst/>
                <a:latin typeface="Times New Roman" panose="02020603050405020304" pitchFamily="18" charset="0"/>
                <a:ea typeface="MS Mincho" panose="02020609040205080304" pitchFamily="49" charset="-128"/>
              </a:rPr>
              <a:t>Hình</a:t>
            </a:r>
            <a:r>
              <a:rPr lang="en-US" sz="2800" b="1" dirty="0">
                <a:solidFill>
                  <a:srgbClr val="00CC00"/>
                </a:solidFill>
                <a:effectLst/>
                <a:latin typeface="Times New Roman" panose="02020603050405020304" pitchFamily="18" charset="0"/>
                <a:ea typeface="MS Mincho" panose="02020609040205080304" pitchFamily="49" charset="-128"/>
              </a:rPr>
              <a:t> </a:t>
            </a:r>
            <a:r>
              <a:rPr lang="en-US" sz="2800" b="1" dirty="0" err="1">
                <a:solidFill>
                  <a:srgbClr val="00CC00"/>
                </a:solidFill>
                <a:effectLst/>
                <a:latin typeface="Times New Roman" panose="02020603050405020304" pitchFamily="18" charset="0"/>
                <a:ea typeface="MS Mincho" panose="02020609040205080304" pitchFamily="49" charset="-128"/>
              </a:rPr>
              <a:t>thức</a:t>
            </a:r>
            <a:r>
              <a:rPr lang="en-US" sz="2800" b="1" dirty="0">
                <a:solidFill>
                  <a:srgbClr val="00CC00"/>
                </a:solidFill>
                <a:effectLst/>
                <a:latin typeface="Times New Roman" panose="02020603050405020304" pitchFamily="18" charset="0"/>
                <a:ea typeface="MS Mincho" panose="02020609040205080304" pitchFamily="49" charset="-128"/>
              </a:rPr>
              <a:t> </a:t>
            </a:r>
            <a:r>
              <a:rPr lang="en-US" sz="2800" b="1" dirty="0" err="1">
                <a:solidFill>
                  <a:srgbClr val="00CC00"/>
                </a:solidFill>
                <a:effectLst/>
                <a:latin typeface="Times New Roman" panose="02020603050405020304" pitchFamily="18" charset="0"/>
                <a:ea typeface="MS Mincho" panose="02020609040205080304" pitchFamily="49" charset="-128"/>
              </a:rPr>
              <a:t>văn</a:t>
            </a:r>
            <a:r>
              <a:rPr lang="en-US" sz="2800" b="1" dirty="0">
                <a:solidFill>
                  <a:srgbClr val="00CC00"/>
                </a:solidFill>
                <a:effectLst/>
                <a:latin typeface="Times New Roman" panose="02020603050405020304" pitchFamily="18" charset="0"/>
                <a:ea typeface="MS Mincho" panose="02020609040205080304" pitchFamily="49" charset="-128"/>
              </a:rPr>
              <a:t> </a:t>
            </a:r>
            <a:r>
              <a:rPr lang="en-US" sz="2800" b="1" dirty="0" err="1">
                <a:solidFill>
                  <a:srgbClr val="00CC00"/>
                </a:solidFill>
                <a:effectLst/>
                <a:latin typeface="Times New Roman" panose="02020603050405020304" pitchFamily="18" charset="0"/>
                <a:ea typeface="MS Mincho" panose="02020609040205080304" pitchFamily="49" charset="-128"/>
              </a:rPr>
              <a:t>bản</a:t>
            </a:r>
            <a:endParaRPr lang="en-US" sz="2800" dirty="0">
              <a:solidFill>
                <a:srgbClr val="00CC00"/>
              </a:solidFill>
              <a:effectLst/>
              <a:latin typeface="Times New Roman" panose="02020603050405020304" pitchFamily="18" charset="0"/>
              <a:ea typeface="Times New Roman" panose="02020603050405020304" pitchFamily="18" charset="0"/>
            </a:endParaRPr>
          </a:p>
        </p:txBody>
      </p:sp>
      <p:sp>
        <p:nvSpPr>
          <p:cNvPr id="20" name="Hộp Văn bản 19"/>
          <p:cNvSpPr txBox="1"/>
          <p:nvPr/>
        </p:nvSpPr>
        <p:spPr>
          <a:xfrm>
            <a:off x="734784" y="899853"/>
            <a:ext cx="6096000" cy="613245"/>
          </a:xfrm>
          <a:prstGeom prst="rect">
            <a:avLst/>
          </a:prstGeom>
          <a:noFill/>
        </p:spPr>
        <p:txBody>
          <a:bodyPr wrap="square">
            <a:spAutoFit/>
          </a:bodyPr>
          <a:lstStyle/>
          <a:p>
            <a:pPr marL="0" marR="0">
              <a:lnSpc>
                <a:spcPct val="115000"/>
              </a:lnSpc>
              <a:spcBef>
                <a:spcPts val="0"/>
              </a:spcBef>
              <a:spcAft>
                <a:spcPts val="0"/>
              </a:spcAft>
              <a:tabLst>
                <a:tab pos="1386840" algn="l"/>
              </a:tabLst>
            </a:pPr>
            <a:r>
              <a:rPr lang="en-US" sz="3200" b="1" dirty="0">
                <a:solidFill>
                  <a:srgbClr val="009900"/>
                </a:solidFill>
                <a:effectLst/>
                <a:latin typeface="Times New Roman" panose="02020603050405020304" pitchFamily="18" charset="0"/>
                <a:ea typeface="MS Mincho" panose="02020609040205080304" pitchFamily="49" charset="-128"/>
              </a:rPr>
              <a:t>2. </a:t>
            </a:r>
            <a:r>
              <a:rPr lang="en-US" sz="3200" b="1" dirty="0" err="1">
                <a:solidFill>
                  <a:srgbClr val="009900"/>
                </a:solidFill>
                <a:effectLst/>
                <a:latin typeface="Times New Roman" panose="02020603050405020304" pitchFamily="18" charset="0"/>
                <a:ea typeface="MS Mincho" panose="02020609040205080304" pitchFamily="49" charset="-128"/>
              </a:rPr>
              <a:t>Văn</a:t>
            </a:r>
            <a:r>
              <a:rPr lang="en-US" sz="3200" b="1" dirty="0">
                <a:solidFill>
                  <a:srgbClr val="009900"/>
                </a:solidFill>
                <a:effectLst/>
                <a:latin typeface="Times New Roman" panose="02020603050405020304" pitchFamily="18" charset="0"/>
                <a:ea typeface="MS Mincho" panose="02020609040205080304" pitchFamily="49" charset="-128"/>
              </a:rPr>
              <a:t> </a:t>
            </a:r>
            <a:r>
              <a:rPr lang="en-US" sz="3200" b="1" dirty="0" err="1">
                <a:solidFill>
                  <a:srgbClr val="009900"/>
                </a:solidFill>
                <a:effectLst/>
                <a:latin typeface="Times New Roman" panose="02020603050405020304" pitchFamily="18" charset="0"/>
                <a:ea typeface="MS Mincho" panose="02020609040205080304" pitchFamily="49" charset="-128"/>
              </a:rPr>
              <a:t>bản</a:t>
            </a:r>
            <a:r>
              <a:rPr lang="en-US" sz="3200" b="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Bầy</a:t>
            </a:r>
            <a:r>
              <a:rPr lang="en-US" sz="3200" b="1" i="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chim</a:t>
            </a:r>
            <a:r>
              <a:rPr lang="en-US" sz="3200" b="1" i="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chìa</a:t>
            </a:r>
            <a:r>
              <a:rPr lang="en-US" sz="3200" b="1" i="1" dirty="0">
                <a:solidFill>
                  <a:srgbClr val="009900"/>
                </a:solidFill>
                <a:effectLst/>
                <a:latin typeface="Times New Roman" panose="02020603050405020304" pitchFamily="18" charset="0"/>
                <a:ea typeface="MS Mincho" panose="02020609040205080304" pitchFamily="49" charset="-128"/>
              </a:rPr>
              <a:t> </a:t>
            </a:r>
            <a:r>
              <a:rPr lang="en-US" sz="3200" b="1" i="1" dirty="0" err="1">
                <a:solidFill>
                  <a:srgbClr val="009900"/>
                </a:solidFill>
                <a:effectLst/>
                <a:latin typeface="Times New Roman" panose="02020603050405020304" pitchFamily="18" charset="0"/>
                <a:ea typeface="MS Mincho" panose="02020609040205080304" pitchFamily="49" charset="-128"/>
              </a:rPr>
              <a:t>vôi</a:t>
            </a:r>
            <a:r>
              <a:rPr lang="en-US" sz="3200" b="1" i="1" dirty="0">
                <a:solidFill>
                  <a:srgbClr val="009900"/>
                </a:solidFill>
                <a:effectLst/>
                <a:latin typeface="Times New Roman" panose="02020603050405020304" pitchFamily="18" charset="0"/>
                <a:ea typeface="MS Mincho" panose="02020609040205080304" pitchFamily="49" charset="-128"/>
              </a:rPr>
              <a:t>”</a:t>
            </a:r>
            <a:endParaRPr lang="en-US" sz="3200" dirty="0">
              <a:solidFill>
                <a:srgbClr val="009900"/>
              </a:solidFill>
              <a:effectLst/>
              <a:latin typeface="Times New Roman" panose="02020603050405020304" pitchFamily="18" charset="0"/>
              <a:ea typeface="Times New Roman" panose="02020603050405020304" pitchFamily="18" charset="0"/>
            </a:endParaRPr>
          </a:p>
        </p:txBody>
      </p:sp>
      <p:sp>
        <p:nvSpPr>
          <p:cNvPr id="12" name="Hình chữ nhật: Góc Tròn 11"/>
          <p:cNvSpPr/>
          <p:nvPr/>
        </p:nvSpPr>
        <p:spPr>
          <a:xfrm>
            <a:off x="1662796" y="4560654"/>
            <a:ext cx="1992082" cy="709731"/>
          </a:xfrm>
          <a:prstGeom prst="roundRect">
            <a:avLst>
              <a:gd name="adj" fmla="val 50000"/>
            </a:avLst>
          </a:prstGeom>
          <a:gradFill flip="none" rotWithShape="1">
            <a:gsLst>
              <a:gs pos="0">
                <a:srgbClr val="00CC00">
                  <a:shade val="30000"/>
                  <a:satMod val="115000"/>
                </a:srgbClr>
              </a:gs>
              <a:gs pos="45000">
                <a:srgbClr val="00CC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effectLst/>
                <a:latin typeface="Times New Roman" panose="02020603050405020304" pitchFamily="18" charset="0"/>
                <a:ea typeface="Times New Roman" panose="02020603050405020304" pitchFamily="18" charset="0"/>
              </a:rPr>
              <a:t>Bố</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cục</a:t>
            </a:r>
            <a:endParaRPr lang="en-US" sz="2800" dirty="0">
              <a:solidFill>
                <a:schemeClr val="bg1"/>
              </a:solidFill>
            </a:endParaRPr>
          </a:p>
        </p:txBody>
      </p:sp>
      <p:sp>
        <p:nvSpPr>
          <p:cNvPr id="26" name="Hình chữ nhật: Góc Tròn 25"/>
          <p:cNvSpPr/>
          <p:nvPr/>
        </p:nvSpPr>
        <p:spPr>
          <a:xfrm>
            <a:off x="1719945" y="2323503"/>
            <a:ext cx="1992082" cy="709730"/>
          </a:xfrm>
          <a:prstGeom prst="roundRect">
            <a:avLst>
              <a:gd name="adj" fmla="val 50000"/>
            </a:avLst>
          </a:prstGeom>
          <a:gradFill flip="none" rotWithShape="1">
            <a:gsLst>
              <a:gs pos="0">
                <a:srgbClr val="00CC00">
                  <a:shade val="30000"/>
                  <a:satMod val="115000"/>
                </a:srgbClr>
              </a:gs>
              <a:gs pos="45000">
                <a:srgbClr val="00CC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effectLst/>
                <a:latin typeface="Times New Roman" panose="02020603050405020304" pitchFamily="18" charset="0"/>
                <a:ea typeface="Times New Roman" panose="02020603050405020304" pitchFamily="18" charset="0"/>
              </a:rPr>
              <a:t>Ngôi</a:t>
            </a:r>
            <a:r>
              <a:rPr lang="en-US" sz="2800" b="1" dirty="0">
                <a:solidFill>
                  <a:schemeClr val="bg1"/>
                </a:solidFill>
                <a:effectLst/>
                <a:latin typeface="Times New Roman" panose="02020603050405020304" pitchFamily="18" charset="0"/>
                <a:ea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rPr>
              <a:t>kể</a:t>
            </a:r>
            <a:endParaRPr lang="en-US" sz="2800" dirty="0">
              <a:solidFill>
                <a:schemeClr val="bg1"/>
              </a:solidFill>
            </a:endParaRPr>
          </a:p>
        </p:txBody>
      </p:sp>
      <p:sp>
        <p:nvSpPr>
          <p:cNvPr id="27" name="Hộp Văn bản 26"/>
          <p:cNvSpPr txBox="1"/>
          <p:nvPr/>
        </p:nvSpPr>
        <p:spPr>
          <a:xfrm>
            <a:off x="4653643" y="2431089"/>
            <a:ext cx="1676399" cy="492443"/>
          </a:xfrm>
          <a:prstGeom prst="rect">
            <a:avLst/>
          </a:prstGeom>
          <a:noFill/>
          <a:ln w="28575">
            <a:solidFill>
              <a:srgbClr val="006600"/>
            </a:solidFill>
          </a:ln>
        </p:spPr>
        <p:txBody>
          <a:bodyPr wrap="square">
            <a:spAutoFit/>
          </a:bodyPr>
          <a:lstStyle/>
          <a:p>
            <a:pPr algn="ctr"/>
            <a:r>
              <a:rPr lang="en-US" sz="2600" dirty="0" err="1">
                <a:solidFill>
                  <a:srgbClr val="000000"/>
                </a:solidFill>
                <a:latin typeface="Times New Roman" panose="02020603050405020304" pitchFamily="18" charset="0"/>
                <a:ea typeface="Times New Roman" panose="02020603050405020304" pitchFamily="18" charset="0"/>
              </a:rPr>
              <a:t>N</a:t>
            </a:r>
            <a:r>
              <a:rPr lang="en-US" sz="2600" dirty="0" err="1">
                <a:solidFill>
                  <a:srgbClr val="000000"/>
                </a:solidFill>
                <a:effectLst/>
                <a:latin typeface="Times New Roman" panose="02020603050405020304" pitchFamily="18" charset="0"/>
                <a:ea typeface="Times New Roman" panose="02020603050405020304" pitchFamily="18" charset="0"/>
              </a:rPr>
              <a:t>gôi</a:t>
            </a:r>
            <a:r>
              <a:rPr lang="en-US" sz="2600" dirty="0">
                <a:solidFill>
                  <a:srgbClr val="000000"/>
                </a:solidFill>
                <a:effectLst/>
                <a:latin typeface="Times New Roman" panose="02020603050405020304" pitchFamily="18" charset="0"/>
                <a:ea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rPr>
              <a:t>thứ</a:t>
            </a:r>
            <a:r>
              <a:rPr lang="en-US" sz="2600" dirty="0">
                <a:solidFill>
                  <a:srgbClr val="000000"/>
                </a:solidFill>
                <a:effectLst/>
                <a:latin typeface="Times New Roman" panose="02020603050405020304" pitchFamily="18" charset="0"/>
                <a:ea typeface="Times New Roman" panose="02020603050405020304" pitchFamily="18" charset="0"/>
              </a:rPr>
              <a:t> 3</a:t>
            </a:r>
            <a:endParaRPr lang="en-US" sz="2600" dirty="0"/>
          </a:p>
        </p:txBody>
      </p:sp>
      <p:sp>
        <p:nvSpPr>
          <p:cNvPr id="30" name="Hộp Văn bản 29"/>
          <p:cNvSpPr txBox="1"/>
          <p:nvPr/>
        </p:nvSpPr>
        <p:spPr>
          <a:xfrm>
            <a:off x="4653643" y="3392889"/>
            <a:ext cx="6095999" cy="975716"/>
          </a:xfrm>
          <a:prstGeom prst="rect">
            <a:avLst/>
          </a:prstGeom>
          <a:noFill/>
          <a:ln w="28575">
            <a:solidFill>
              <a:srgbClr val="006600"/>
            </a:solidFill>
          </a:ln>
        </p:spPr>
        <p:txBody>
          <a:bodyPr wrap="square">
            <a:spAutoFit/>
          </a:bodyPr>
          <a:lstStyle/>
          <a:p>
            <a:pPr marL="0" marR="0" algn="just">
              <a:lnSpc>
                <a:spcPct val="115000"/>
              </a:lnSpc>
              <a:spcBef>
                <a:spcPts val="0"/>
              </a:spcBef>
              <a:spcAft>
                <a:spcPts val="0"/>
              </a:spcAft>
              <a:tabLst>
                <a:tab pos="1386840" algn="l"/>
              </a:tabLst>
            </a:pPr>
            <a:r>
              <a:rPr lang="en-US" sz="2600" b="1" dirty="0" err="1">
                <a:solidFill>
                  <a:srgbClr val="00CC00"/>
                </a:solidFill>
                <a:effectLst/>
                <a:latin typeface="Times New Roman" panose="02020603050405020304" pitchFamily="18" charset="0"/>
                <a:ea typeface="Times New Roman" panose="02020603050405020304" pitchFamily="18" charset="0"/>
              </a:rPr>
              <a:t>Phần</a:t>
            </a:r>
            <a:r>
              <a:rPr lang="en-US" sz="2600" b="1" dirty="0">
                <a:solidFill>
                  <a:srgbClr val="00CC00"/>
                </a:solidFill>
                <a:effectLst/>
                <a:latin typeface="Times New Roman" panose="02020603050405020304" pitchFamily="18" charset="0"/>
                <a:ea typeface="Times New Roman" panose="02020603050405020304" pitchFamily="18" charset="0"/>
              </a:rPr>
              <a:t> 1: </a:t>
            </a:r>
            <a:r>
              <a:rPr lang="en-US" sz="2600" dirty="0" err="1">
                <a:solidFill>
                  <a:srgbClr val="0D0D0D"/>
                </a:solidFill>
                <a:effectLst/>
                <a:latin typeface="Times New Roman" panose="02020603050405020304" pitchFamily="18" charset="0"/>
                <a:ea typeface="Times New Roman" panose="02020603050405020304" pitchFamily="18" charset="0"/>
              </a:rPr>
              <a:t>Câu</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chuyện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nửa</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đêm</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của</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hai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anh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em</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Mên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và</a:t>
            </a:r>
            <a:r>
              <a:rPr lang="en-US" sz="2600" dirty="0">
                <a:solidFill>
                  <a:srgbClr val="0D0D0D"/>
                </a:solidFill>
                <a:effectLst/>
                <a:latin typeface="Times New Roman" panose="02020603050405020304" pitchFamily="18" charset="0"/>
                <a:ea typeface="Times New Roman" panose="02020603050405020304" pitchFamily="18" charset="0"/>
              </a:rPr>
              <a:t> Mon </a:t>
            </a:r>
            <a:r>
              <a:rPr lang="en-US" sz="2600" dirty="0" err="1">
                <a:solidFill>
                  <a:srgbClr val="0D0D0D"/>
                </a:solidFill>
                <a:effectLst/>
                <a:latin typeface="Times New Roman" panose="02020603050405020304" pitchFamily="18" charset="0"/>
                <a:ea typeface="Times New Roman" panose="02020603050405020304" pitchFamily="18" charset="0"/>
              </a:rPr>
              <a:t>về</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bầy</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chìa</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vôi</a:t>
            </a:r>
            <a:r>
              <a:rPr lang="en-US" sz="2600" dirty="0">
                <a:solidFill>
                  <a:srgbClr val="0D0D0D"/>
                </a:solidFill>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Times New Roman" panose="02020603050405020304" pitchFamily="18" charset="0"/>
            </a:endParaRPr>
          </a:p>
        </p:txBody>
      </p:sp>
      <p:sp>
        <p:nvSpPr>
          <p:cNvPr id="33" name="Hộp Văn bản 32"/>
          <p:cNvSpPr txBox="1"/>
          <p:nvPr/>
        </p:nvSpPr>
        <p:spPr>
          <a:xfrm>
            <a:off x="4653642" y="4660015"/>
            <a:ext cx="6096000" cy="492443"/>
          </a:xfrm>
          <a:prstGeom prst="rect">
            <a:avLst/>
          </a:prstGeom>
          <a:noFill/>
          <a:ln w="28575">
            <a:solidFill>
              <a:srgbClr val="006600"/>
            </a:solidFill>
          </a:ln>
        </p:spPr>
        <p:txBody>
          <a:bodyPr wrap="square">
            <a:spAutoFit/>
          </a:bodyPr>
          <a:lstStyle/>
          <a:p>
            <a:pPr algn="just"/>
            <a:r>
              <a:rPr lang="en-US" sz="2600" b="1" dirty="0" err="1">
                <a:solidFill>
                  <a:srgbClr val="00CC00"/>
                </a:solidFill>
                <a:effectLst/>
                <a:latin typeface="Times New Roman" panose="02020603050405020304" pitchFamily="18" charset="0"/>
                <a:ea typeface="Times New Roman" panose="02020603050405020304" pitchFamily="18" charset="0"/>
              </a:rPr>
              <a:t>Phần</a:t>
            </a:r>
            <a:r>
              <a:rPr lang="en-US" sz="2600" b="1" dirty="0">
                <a:solidFill>
                  <a:srgbClr val="00CC00"/>
                </a:solidFill>
                <a:effectLst/>
                <a:latin typeface="Times New Roman" panose="02020603050405020304" pitchFamily="18" charset="0"/>
                <a:ea typeface="Times New Roman" panose="02020603050405020304" pitchFamily="18" charset="0"/>
              </a:rPr>
              <a:t> 2: </a:t>
            </a:r>
            <a:r>
              <a:rPr lang="en-US" sz="2600" dirty="0" err="1">
                <a:effectLst/>
                <a:latin typeface="Times New Roman" panose="02020603050405020304" pitchFamily="18" charset="0"/>
                <a:ea typeface="Times New Roman" panose="02020603050405020304" pitchFamily="18" charset="0"/>
              </a:rPr>
              <a:t>Lên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kế</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hoạch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giải</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cứu</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bầy</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chìa</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vôi</a:t>
            </a:r>
            <a:r>
              <a:rPr lang="en-US" sz="2600" dirty="0">
                <a:effectLst/>
                <a:latin typeface="Times New Roman" panose="02020603050405020304" pitchFamily="18" charset="0"/>
                <a:ea typeface="Times New Roman" panose="02020603050405020304" pitchFamily="18" charset="0"/>
              </a:rPr>
              <a:t>.</a:t>
            </a:r>
            <a:endParaRPr lang="en-US" sz="2600" dirty="0"/>
          </a:p>
        </p:txBody>
      </p:sp>
      <p:sp>
        <p:nvSpPr>
          <p:cNvPr id="36" name="Hộp Văn bản 35"/>
          <p:cNvSpPr txBox="1"/>
          <p:nvPr/>
        </p:nvSpPr>
        <p:spPr>
          <a:xfrm>
            <a:off x="4653643" y="5470289"/>
            <a:ext cx="6095999" cy="1012585"/>
          </a:xfrm>
          <a:prstGeom prst="rect">
            <a:avLst/>
          </a:prstGeom>
          <a:noFill/>
          <a:ln w="28575">
            <a:solidFill>
              <a:srgbClr val="006600"/>
            </a:solidFill>
          </a:ln>
        </p:spPr>
        <p:txBody>
          <a:bodyPr wrap="square">
            <a:spAutoFit/>
          </a:bodyPr>
          <a:lstStyle/>
          <a:p>
            <a:pPr marL="0" marR="0" algn="just">
              <a:lnSpc>
                <a:spcPct val="115000"/>
              </a:lnSpc>
              <a:spcBef>
                <a:spcPts val="0"/>
              </a:spcBef>
              <a:spcAft>
                <a:spcPts val="0"/>
              </a:spcAft>
              <a:tabLst>
                <a:tab pos="1386840" algn="l"/>
              </a:tabLst>
            </a:pPr>
            <a:r>
              <a:rPr lang="en-US" sz="2600" b="1" dirty="0" err="1">
                <a:solidFill>
                  <a:srgbClr val="00CC00"/>
                </a:solidFill>
                <a:effectLst/>
                <a:latin typeface="Times New Roman" panose="02020603050405020304" pitchFamily="18" charset="0"/>
                <a:ea typeface="Times New Roman" panose="02020603050405020304" pitchFamily="18" charset="0"/>
              </a:rPr>
              <a:t>Phần</a:t>
            </a:r>
            <a:r>
              <a:rPr lang="en-US" sz="2600" b="1" dirty="0">
                <a:solidFill>
                  <a:srgbClr val="00CC00"/>
                </a:solidFill>
                <a:effectLst/>
                <a:latin typeface="Times New Roman" panose="02020603050405020304" pitchFamily="18" charset="0"/>
                <a:ea typeface="Times New Roman" panose="02020603050405020304" pitchFamily="18" charset="0"/>
              </a:rPr>
              <a:t> 3: </a:t>
            </a:r>
            <a:r>
              <a:rPr lang="en-US" sz="2600" dirty="0" err="1">
                <a:effectLst/>
                <a:latin typeface="Times New Roman" panose="02020603050405020304" pitchFamily="18" charset="0"/>
                <a:ea typeface="Times New Roman" panose="02020603050405020304" pitchFamily="18" charset="0"/>
              </a:rPr>
              <a:t>Hành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động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dũng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cảm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hai</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anh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em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Mên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rPr>
              <a:t> Mon.</a:t>
            </a:r>
          </a:p>
        </p:txBody>
      </p:sp>
      <p:sp>
        <p:nvSpPr>
          <p:cNvPr id="37" name="Mũi tên: Phải Có Sọc 36"/>
          <p:cNvSpPr/>
          <p:nvPr/>
        </p:nvSpPr>
        <p:spPr>
          <a:xfrm>
            <a:off x="3886198" y="2576617"/>
            <a:ext cx="435428" cy="201386"/>
          </a:xfrm>
          <a:prstGeom prst="striped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ũi tên: Phải Có Sọc 37"/>
          <p:cNvSpPr/>
          <p:nvPr/>
        </p:nvSpPr>
        <p:spPr>
          <a:xfrm>
            <a:off x="3886198" y="4805544"/>
            <a:ext cx="435428" cy="201386"/>
          </a:xfrm>
          <a:prstGeom prst="striped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Mũi tên: Phải Có Sọc 38"/>
          <p:cNvSpPr/>
          <p:nvPr/>
        </p:nvSpPr>
        <p:spPr>
          <a:xfrm rot="18951344">
            <a:off x="3631338" y="4329981"/>
            <a:ext cx="981293" cy="174017"/>
          </a:xfrm>
          <a:prstGeom prst="striped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ũi tên: Phải Có Sọc 39"/>
          <p:cNvSpPr/>
          <p:nvPr/>
        </p:nvSpPr>
        <p:spPr>
          <a:xfrm rot="2950596">
            <a:off x="3690946" y="5359920"/>
            <a:ext cx="981293" cy="165983"/>
          </a:xfrm>
          <a:prstGeom prst="striped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Hình ảnh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78009" y="305552"/>
            <a:ext cx="2245904" cy="175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in)">
                                      <p:cBhvr>
                                        <p:cTn id="15" dur="2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circle(in)">
                                      <p:cBhvr>
                                        <p:cTn id="25" dur="2000"/>
                                        <p:tgtEl>
                                          <p:spTgt spid="3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circle(in)">
                                      <p:cBhvr>
                                        <p:cTn id="28" dur="20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circle(in)">
                                      <p:cBhvr>
                                        <p:cTn id="33" dur="2000"/>
                                        <p:tgtEl>
                                          <p:spTgt spid="38"/>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circle(in)">
                                      <p:cBhvr>
                                        <p:cTn id="36" dur="20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circle(in)">
                                      <p:cBhvr>
                                        <p:cTn id="41" dur="2000"/>
                                        <p:tgtEl>
                                          <p:spTgt spid="40"/>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circle(in)">
                                      <p:cBhvr>
                                        <p:cTn id="44"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6" grpId="0" animBg="1"/>
      <p:bldP spid="27" grpId="0" animBg="1"/>
      <p:bldP spid="30" grpId="0" animBg="1"/>
      <p:bldP spid="33" grpId="0" animBg="1"/>
      <p:bldP spid="36" grpId="0" animBg="1"/>
      <p:bldP spid="37" grpId="0" animBg="1"/>
      <p:bldP spid="38" grpId="0" animBg="1"/>
      <p:bldP spid="39" grpId="0" animBg="1"/>
      <p:bldP spid="40"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2981</Words>
  <Application>Microsoft Office PowerPoint</Application>
  <PresentationFormat>Widescreen</PresentationFormat>
  <Paragraphs>243</Paragraphs>
  <Slides>30</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3" baseType="lpstr">
      <vt:lpstr>Arial</vt:lpstr>
      <vt:lpstr>Arial Rounded MT Bold</vt:lpstr>
      <vt:lpstr>Calibri</vt:lpstr>
      <vt:lpstr>Calibri Light</vt:lpstr>
      <vt:lpstr>Candara</vt:lpstr>
      <vt:lpstr>Cascadia Code</vt:lpstr>
      <vt:lpstr>Constantia</vt:lpstr>
      <vt:lpstr>MS Mincho</vt:lpstr>
      <vt:lpstr>Segoe UI</vt:lpstr>
      <vt:lpstr>Times New Roman</vt:lpstr>
      <vt:lpstr>Wingdings</vt:lpstr>
      <vt:lpstr>Chủ đề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Techsi.vn</cp:lastModifiedBy>
  <cp:revision>103</cp:revision>
  <dcterms:created xsi:type="dcterms:W3CDTF">2022-05-26T01:19:00Z</dcterms:created>
  <dcterms:modified xsi:type="dcterms:W3CDTF">2023-09-07T03:12:58Z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DFB66625CB104022AC5D03C2641F886D</vt:lpwstr>
  </property>
  <property fmtid="{D5CDD505-2E9C-101B-9397-08002B2CF9AE}" pid="3" name="KSOProductBuildVer">
    <vt:lpwstr>1033-11.2.0.11537</vt:lpwstr>
  </property>
</Properties>
</file>