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6" r:id="rId4"/>
    <p:sldId id="258" r:id="rId5"/>
    <p:sldId id="260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9" r:id="rId14"/>
    <p:sldId id="281" r:id="rId15"/>
    <p:sldId id="282" r:id="rId16"/>
    <p:sldId id="283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06CA-0D8F-4B24-BC4F-1B0BE85E0BA8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DC33-6EDB-493B-A0F8-5B2B3E33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7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06CA-0D8F-4B24-BC4F-1B0BE85E0BA8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DC33-6EDB-493B-A0F8-5B2B3E33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6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06CA-0D8F-4B24-BC4F-1B0BE85E0BA8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DC33-6EDB-493B-A0F8-5B2B3E33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4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06CA-0D8F-4B24-BC4F-1B0BE85E0BA8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DC33-6EDB-493B-A0F8-5B2B3E33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7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06CA-0D8F-4B24-BC4F-1B0BE85E0BA8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DC33-6EDB-493B-A0F8-5B2B3E33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4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06CA-0D8F-4B24-BC4F-1B0BE85E0BA8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DC33-6EDB-493B-A0F8-5B2B3E33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5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06CA-0D8F-4B24-BC4F-1B0BE85E0BA8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DC33-6EDB-493B-A0F8-5B2B3E33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8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06CA-0D8F-4B24-BC4F-1B0BE85E0BA8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DC33-6EDB-493B-A0F8-5B2B3E33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4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06CA-0D8F-4B24-BC4F-1B0BE85E0BA8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DC33-6EDB-493B-A0F8-5B2B3E33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0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06CA-0D8F-4B24-BC4F-1B0BE85E0BA8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DC33-6EDB-493B-A0F8-5B2B3E33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4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06CA-0D8F-4B24-BC4F-1B0BE85E0BA8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DC33-6EDB-493B-A0F8-5B2B3E33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0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006CA-0D8F-4B24-BC4F-1B0BE85E0BA8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3DC33-6EDB-493B-A0F8-5B2B3E33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8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4E0C3B-1A1C-4062-84DA-4238364EBA4C}"/>
              </a:ext>
            </a:extLst>
          </p:cNvPr>
          <p:cNvSpPr/>
          <p:nvPr/>
        </p:nvSpPr>
        <p:spPr>
          <a:xfrm>
            <a:off x="2065049" y="109648"/>
            <a:ext cx="5140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2: GÕ CỬA TRÁI TIM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40D3B-CB9B-4C7E-AFEC-12C0AFAECDB4}"/>
              </a:ext>
            </a:extLst>
          </p:cNvPr>
          <p:cNvSpPr/>
          <p:nvPr/>
        </p:nvSpPr>
        <p:spPr>
          <a:xfrm>
            <a:off x="63304" y="694423"/>
            <a:ext cx="9017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 CÁNH BUỒM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Hoàng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Trung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endParaRPr lang="en-US" sz="2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1EA3F72-7A90-4B64-B86C-8B25D7A36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" y="2017862"/>
            <a:ext cx="8954680" cy="4945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9615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CFBE7E-46D9-4FC7-89B2-DFCEE8355169}"/>
              </a:ext>
            </a:extLst>
          </p:cNvPr>
          <p:cNvSpPr txBox="1"/>
          <p:nvPr/>
        </p:nvSpPr>
        <p:spPr>
          <a:xfrm>
            <a:off x="267248" y="15740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 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1DA101-7B59-4CC0-87E3-285FE2DC5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077029"/>
              </p:ext>
            </p:extLst>
          </p:nvPr>
        </p:nvGraphicFramePr>
        <p:xfrm>
          <a:off x="316503" y="633235"/>
          <a:ext cx="8700887" cy="603666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42955">
                  <a:extLst>
                    <a:ext uri="{9D8B030D-6E8A-4147-A177-3AD203B41FA5}">
                      <a16:colId xmlns:a16="http://schemas.microsoft.com/office/drawing/2014/main" val="2291901380"/>
                    </a:ext>
                  </a:extLst>
                </a:gridCol>
                <a:gridCol w="4557932">
                  <a:extLst>
                    <a:ext uri="{9D8B030D-6E8A-4147-A177-3AD203B41FA5}">
                      <a16:colId xmlns:a16="http://schemas.microsoft.com/office/drawing/2014/main" val="4069660007"/>
                    </a:ext>
                  </a:extLst>
                </a:gridCol>
              </a:tblGrid>
              <a:tr h="115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43" marR="34343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</a:t>
                      </a: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43" marR="34343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001724"/>
                  </a:ext>
                </a:extLst>
              </a:tr>
              <a:tr h="72943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43" marR="34343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43" marR="34343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551418"/>
                  </a:ext>
                </a:extLst>
              </a:tr>
              <a:tr h="350682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43" marR="34343" marT="0" marB="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43" marR="34343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3896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5CA5B3E-0E57-4840-A6E1-66FF042585AE}"/>
              </a:ext>
            </a:extLst>
          </p:cNvPr>
          <p:cNvSpPr txBox="1"/>
          <p:nvPr/>
        </p:nvSpPr>
        <p:spPr>
          <a:xfrm>
            <a:off x="316503" y="1138052"/>
            <a:ext cx="407261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trỏ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cánh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buồm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khẽ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b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mượn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buồm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b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</a:t>
            </a:r>
            <a:endParaRPr kumimoji="0" lang="en-US" sz="23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0A14D-C5D7-43EA-AB55-4818B4FDB333}"/>
              </a:ext>
            </a:extLst>
          </p:cNvPr>
          <p:cNvSpPr txBox="1"/>
          <p:nvPr/>
        </p:nvSpPr>
        <p:spPr>
          <a:xfrm>
            <a:off x="4417255" y="1025508"/>
            <a:ext cx="45720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con hay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thầm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b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Hay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cha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thẳm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khơi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tận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mơ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</a:t>
            </a:r>
            <a:endParaRPr kumimoji="0" lang="en-US" sz="23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AE0DFF-6539-40BC-A8A2-F5B917E35628}"/>
              </a:ext>
            </a:extLst>
          </p:cNvPr>
          <p:cNvSpPr txBox="1"/>
          <p:nvPr/>
        </p:nvSpPr>
        <p:spPr>
          <a:xfrm>
            <a:off x="316502" y="5820015"/>
            <a:ext cx="413241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lang="en-US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mơ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699D7C-28B8-4E1B-90C1-7BB4FE1D364C}"/>
              </a:ext>
            </a:extLst>
          </p:cNvPr>
          <p:cNvSpPr txBox="1"/>
          <p:nvPr/>
        </p:nvSpPr>
        <p:spPr>
          <a:xfrm>
            <a:off x="316504" y="3191933"/>
            <a:ext cx="407261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F1519A-6D8E-449F-AEF6-A3395A43ECDC}"/>
              </a:ext>
            </a:extLst>
          </p:cNvPr>
          <p:cNvSpPr txBox="1"/>
          <p:nvPr/>
        </p:nvSpPr>
        <p:spPr>
          <a:xfrm>
            <a:off x="316502" y="3964110"/>
            <a:ext cx="407261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ngây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mượn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buồm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3793B2-4DA2-4E06-AA06-A4321A9205AE}"/>
              </a:ext>
            </a:extLst>
          </p:cNvPr>
          <p:cNvSpPr txBox="1"/>
          <p:nvPr/>
        </p:nvSpPr>
        <p:spPr>
          <a:xfrm>
            <a:off x="316502" y="4722125"/>
            <a:ext cx="4072617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đích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bỏ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lửng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4F9C5D-18BE-416E-BF86-CEE10221FEB7}"/>
              </a:ext>
            </a:extLst>
          </p:cNvPr>
          <p:cNvSpPr txBox="1"/>
          <p:nvPr/>
        </p:nvSpPr>
        <p:spPr>
          <a:xfrm>
            <a:off x="4505190" y="5122234"/>
            <a:ext cx="45122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cha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mơ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con</a:t>
            </a:r>
            <a:r>
              <a:rPr lang="en-US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miền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mẻ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EA4D81-9C7A-4C48-A7BC-0E6498964E51}"/>
              </a:ext>
            </a:extLst>
          </p:cNvPr>
          <p:cNvSpPr txBox="1"/>
          <p:nvPr/>
        </p:nvSpPr>
        <p:spPr>
          <a:xfrm>
            <a:off x="4477055" y="3476736"/>
            <a:ext cx="278891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027387-49F2-48CE-A217-54B1F70F61C4}"/>
              </a:ext>
            </a:extLst>
          </p:cNvPr>
          <p:cNvSpPr txBox="1"/>
          <p:nvPr/>
        </p:nvSpPr>
        <p:spPr>
          <a:xfrm>
            <a:off x="4477055" y="4299485"/>
            <a:ext cx="2303617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9119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C5865B-A37C-4636-AD97-46FFB4A548EE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E00CB-95AF-44F8-AB76-CB43555BCB1E}"/>
              </a:ext>
            </a:extLst>
          </p:cNvPr>
          <p:cNvSpPr/>
          <p:nvPr/>
        </p:nvSpPr>
        <p:spPr>
          <a:xfrm>
            <a:off x="146098" y="752057"/>
            <a:ext cx="6785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con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endParaRPr lang="en-US" sz="24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5BA87B-279B-4F1F-BCFD-B727A23E1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930" y="959634"/>
            <a:ext cx="4572000" cy="4572000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93D0D6A-7C7B-4865-B85C-396854C9A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376" y="4416224"/>
            <a:ext cx="9414986" cy="318957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FEBCC42-F01A-4C32-99C9-20BA1A04B067}"/>
              </a:ext>
            </a:extLst>
          </p:cNvPr>
          <p:cNvSpPr/>
          <p:nvPr/>
        </p:nvSpPr>
        <p:spPr>
          <a:xfrm>
            <a:off x="4351458" y="1367418"/>
            <a:ext cx="1524830" cy="93742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 </a:t>
            </a:r>
            <a:endParaRPr lang="en-US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A20148-044B-4FD2-9DB0-6CA1527B2A32}"/>
              </a:ext>
            </a:extLst>
          </p:cNvPr>
          <p:cNvSpPr/>
          <p:nvPr/>
        </p:nvSpPr>
        <p:spPr>
          <a:xfrm>
            <a:off x="4257562" y="4709457"/>
            <a:ext cx="1712622" cy="105450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 descr="Arrow Clockwise curve">
            <a:extLst>
              <a:ext uri="{FF2B5EF4-FFF2-40B4-BE49-F238E27FC236}">
                <a16:creationId xmlns:a16="http://schemas.microsoft.com/office/drawing/2014/main" id="{3DB01413-ECD7-4230-94C8-363618EE5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079175">
            <a:off x="2768436" y="934263"/>
            <a:ext cx="1488777" cy="1711566"/>
          </a:xfrm>
          <a:prstGeom prst="rect">
            <a:avLst/>
          </a:prstGeom>
        </p:spPr>
      </p:pic>
      <p:pic>
        <p:nvPicPr>
          <p:cNvPr id="12" name="Graphic 11" descr="Arrow Counterclockwise curve">
            <a:extLst>
              <a:ext uri="{FF2B5EF4-FFF2-40B4-BE49-F238E27FC236}">
                <a16:creationId xmlns:a16="http://schemas.microsoft.com/office/drawing/2014/main" id="{8A3AEAFA-7780-47DD-BFA2-D2D8DADA5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750777">
            <a:off x="3344137" y="4351229"/>
            <a:ext cx="989985" cy="1129926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87D76630-6750-4986-AC1C-6D8170D747A9}"/>
              </a:ext>
            </a:extLst>
          </p:cNvPr>
          <p:cNvSpPr/>
          <p:nvPr/>
        </p:nvSpPr>
        <p:spPr>
          <a:xfrm>
            <a:off x="6208724" y="1326366"/>
            <a:ext cx="2751807" cy="1651447"/>
          </a:xfrm>
          <a:prstGeom prst="wedgeRoundRectCallout">
            <a:avLst>
              <a:gd name="adj1" fmla="val -61904"/>
              <a:gd name="adj2" fmla="val -24387"/>
              <a:gd name="adj3" fmla="val 16667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tĩnh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trầm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ngâm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mực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i="1" dirty="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55BD86AC-3A7D-4108-A744-E0A521224F89}"/>
              </a:ext>
            </a:extLst>
          </p:cNvPr>
          <p:cNvSpPr/>
          <p:nvPr/>
        </p:nvSpPr>
        <p:spPr>
          <a:xfrm>
            <a:off x="6216063" y="4263472"/>
            <a:ext cx="2751807" cy="1651447"/>
          </a:xfrm>
          <a:prstGeom prst="wedgeRoundRectCallout">
            <a:avLst>
              <a:gd name="adj1" fmla="val -57898"/>
              <a:gd name="adj2" fmla="val 8834"/>
              <a:gd name="adj3" fmla="val 16667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bỏng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ước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mơ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bão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đẽ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28613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769BE7-BDDE-4070-9A0D-0F562534283F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8938C8-A981-47E2-87D7-6641A49D23F9}"/>
              </a:ext>
            </a:extLst>
          </p:cNvPr>
          <p:cNvSpPr/>
          <p:nvPr/>
        </p:nvSpPr>
        <p:spPr>
          <a:xfrm>
            <a:off x="225428" y="639413"/>
            <a:ext cx="5248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Ý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buồm</a:t>
            </a:r>
            <a:endParaRPr lang="en-US" sz="24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D3D37278-2C4C-4A36-AE89-60A190A2E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0" y="2452235"/>
            <a:ext cx="3940921" cy="24983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Graphic 15" descr="Arrow Clockwise curve">
            <a:extLst>
              <a:ext uri="{FF2B5EF4-FFF2-40B4-BE49-F238E27FC236}">
                <a16:creationId xmlns:a16="http://schemas.microsoft.com/office/drawing/2014/main" id="{76DFD473-9D45-4872-8198-87DE8FB56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783908">
            <a:off x="3552041" y="1305214"/>
            <a:ext cx="1168362" cy="1343202"/>
          </a:xfrm>
          <a:prstGeom prst="rect">
            <a:avLst/>
          </a:prstGeom>
        </p:spPr>
      </p:pic>
      <p:pic>
        <p:nvPicPr>
          <p:cNvPr id="17" name="Graphic 16" descr="Arrow Counterclockwise curve">
            <a:extLst>
              <a:ext uri="{FF2B5EF4-FFF2-40B4-BE49-F238E27FC236}">
                <a16:creationId xmlns:a16="http://schemas.microsoft.com/office/drawing/2014/main" id="{E76B5478-1EA1-4388-BCB8-FC71EA36A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750777">
            <a:off x="3630991" y="4591702"/>
            <a:ext cx="1229098" cy="1402839"/>
          </a:xfrm>
          <a:prstGeom prst="rect">
            <a:avLst/>
          </a:prstGeom>
        </p:spPr>
      </p:pic>
      <p:pic>
        <p:nvPicPr>
          <p:cNvPr id="18" name="Graphic 17" descr="Arrow Clockwise curve">
            <a:extLst>
              <a:ext uri="{FF2B5EF4-FFF2-40B4-BE49-F238E27FC236}">
                <a16:creationId xmlns:a16="http://schemas.microsoft.com/office/drawing/2014/main" id="{F6AD42A7-9EB6-4723-8E03-25A9A45F8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136690">
            <a:off x="4460165" y="3182756"/>
            <a:ext cx="1078850" cy="1018642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1560DF6-6C04-4780-A332-65DA0AD0F74D}"/>
              </a:ext>
            </a:extLst>
          </p:cNvPr>
          <p:cNvSpPr/>
          <p:nvPr/>
        </p:nvSpPr>
        <p:spPr>
          <a:xfrm>
            <a:off x="4719825" y="1149914"/>
            <a:ext cx="3616284" cy="1302321"/>
          </a:xfrm>
          <a:prstGeom prst="roundRect">
            <a:avLst/>
          </a:prstGeom>
          <a:solidFill>
            <a:srgbClr val="C0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… của bao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B62E97B-79DB-443C-BCFD-9EA61631BE2A}"/>
              </a:ext>
            </a:extLst>
          </p:cNvPr>
          <p:cNvSpPr/>
          <p:nvPr/>
        </p:nvSpPr>
        <p:spPr>
          <a:xfrm>
            <a:off x="5464638" y="2801846"/>
            <a:ext cx="3616284" cy="1715974"/>
          </a:xfrm>
          <a:prstGeom prst="roundRect">
            <a:avLst/>
          </a:prstGeom>
          <a:solidFill>
            <a:srgbClr val="C0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D212FA-3F8E-4C95-9DE2-F086B8A4A8CE}"/>
              </a:ext>
            </a:extLst>
          </p:cNvPr>
          <p:cNvSpPr/>
          <p:nvPr/>
        </p:nvSpPr>
        <p:spPr>
          <a:xfrm>
            <a:off x="4781184" y="4848229"/>
            <a:ext cx="3876171" cy="1715974"/>
          </a:xfrm>
          <a:prstGeom prst="roundRect">
            <a:avLst/>
          </a:prstGeom>
          <a:solidFill>
            <a:srgbClr val="C0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9401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46995A-D662-458E-810D-80D3AEEA7C13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245946-9DDB-4073-A391-7CA8D2B7652D}"/>
              </a:ext>
            </a:extLst>
          </p:cNvPr>
          <p:cNvSpPr/>
          <p:nvPr/>
        </p:nvSpPr>
        <p:spPr>
          <a:xfrm>
            <a:off x="151414" y="751954"/>
            <a:ext cx="6296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24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053E99-843B-4F96-BB4D-F2B068BC0CF9}"/>
              </a:ext>
            </a:extLst>
          </p:cNvPr>
          <p:cNvSpPr/>
          <p:nvPr/>
        </p:nvSpPr>
        <p:spPr>
          <a:xfrm>
            <a:off x="350069" y="3358829"/>
            <a:ext cx="1280160" cy="706902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 dụ</a:t>
            </a:r>
            <a:endParaRPr lang="en-US" sz="2500" b="1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AA07F0-B132-468D-ABAA-F66073C4C869}"/>
              </a:ext>
            </a:extLst>
          </p:cNvPr>
          <p:cNvSpPr txBox="1"/>
          <p:nvPr/>
        </p:nvSpPr>
        <p:spPr>
          <a:xfrm>
            <a:off x="6054521" y="4796865"/>
            <a:ext cx="2852220" cy="19389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con.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088EF3-F136-4BFD-B826-366084CBF534}"/>
              </a:ext>
            </a:extLst>
          </p:cNvPr>
          <p:cNvSpPr txBox="1"/>
          <p:nvPr/>
        </p:nvSpPr>
        <p:spPr>
          <a:xfrm>
            <a:off x="6087660" y="1461758"/>
            <a:ext cx="2852222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04862E-4205-431A-8814-A70B5D254321}"/>
              </a:ext>
            </a:extLst>
          </p:cNvPr>
          <p:cNvSpPr txBox="1"/>
          <p:nvPr/>
        </p:nvSpPr>
        <p:spPr>
          <a:xfrm>
            <a:off x="6054520" y="3294522"/>
            <a:ext cx="2852221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1B836-06F5-489F-9256-E04A1905C44E}"/>
              </a:ext>
            </a:extLst>
          </p:cNvPr>
          <p:cNvSpPr txBox="1"/>
          <p:nvPr/>
        </p:nvSpPr>
        <p:spPr>
          <a:xfrm>
            <a:off x="2435250" y="1646425"/>
            <a:ext cx="2852224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10EAD1-D76B-4FA1-BD31-F88B5AB80098}"/>
              </a:ext>
            </a:extLst>
          </p:cNvPr>
          <p:cNvSpPr txBox="1"/>
          <p:nvPr/>
        </p:nvSpPr>
        <p:spPr>
          <a:xfrm>
            <a:off x="2416264" y="3294522"/>
            <a:ext cx="2852221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5B25D4-4419-4E46-9B7C-6858E44B852A}"/>
              </a:ext>
            </a:extLst>
          </p:cNvPr>
          <p:cNvSpPr txBox="1"/>
          <p:nvPr/>
        </p:nvSpPr>
        <p:spPr>
          <a:xfrm>
            <a:off x="2416263" y="5350863"/>
            <a:ext cx="2852221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4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31FE754-B492-4AC8-9957-B6D6BA22CED7}"/>
              </a:ext>
            </a:extLst>
          </p:cNvPr>
          <p:cNvCxnSpPr>
            <a:stCxn id="6" idx="3"/>
            <a:endCxn id="14" idx="1"/>
          </p:cNvCxnSpPr>
          <p:nvPr/>
        </p:nvCxnSpPr>
        <p:spPr>
          <a:xfrm flipV="1">
            <a:off x="1630229" y="1877258"/>
            <a:ext cx="805021" cy="183502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D73E3C-0A0C-4B94-ABFE-A8BD2859AA14}"/>
              </a:ext>
            </a:extLst>
          </p:cNvPr>
          <p:cNvCxnSpPr>
            <a:stCxn id="6" idx="3"/>
            <a:endCxn id="16" idx="1"/>
          </p:cNvCxnSpPr>
          <p:nvPr/>
        </p:nvCxnSpPr>
        <p:spPr>
          <a:xfrm flipV="1">
            <a:off x="1630229" y="3710021"/>
            <a:ext cx="786035" cy="225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6B41D3-EA08-4A64-9718-4927E1B2D46F}"/>
              </a:ext>
            </a:extLst>
          </p:cNvPr>
          <p:cNvCxnSpPr>
            <a:stCxn id="6" idx="3"/>
            <a:endCxn id="18" idx="1"/>
          </p:cNvCxnSpPr>
          <p:nvPr/>
        </p:nvCxnSpPr>
        <p:spPr>
          <a:xfrm>
            <a:off x="1630229" y="3712280"/>
            <a:ext cx="786034" cy="20540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66B6791-FC99-405B-9B3D-0D86332A4F85}"/>
              </a:ext>
            </a:extLst>
          </p:cNvPr>
          <p:cNvCxnSpPr>
            <a:stCxn id="14" idx="3"/>
            <a:endCxn id="10" idx="1"/>
          </p:cNvCxnSpPr>
          <p:nvPr/>
        </p:nvCxnSpPr>
        <p:spPr>
          <a:xfrm flipV="1">
            <a:off x="5287474" y="1877257"/>
            <a:ext cx="800186" cy="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3318849-5E9A-4364-B3F8-E8A569FF3FC9}"/>
              </a:ext>
            </a:extLst>
          </p:cNvPr>
          <p:cNvCxnSpPr>
            <a:stCxn id="16" idx="3"/>
            <a:endCxn id="12" idx="1"/>
          </p:cNvCxnSpPr>
          <p:nvPr/>
        </p:nvCxnSpPr>
        <p:spPr>
          <a:xfrm>
            <a:off x="5268485" y="3710021"/>
            <a:ext cx="786035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F4FC59F-081D-4B7A-B06E-0CE32D4EED0D}"/>
              </a:ext>
            </a:extLst>
          </p:cNvPr>
          <p:cNvCxnSpPr>
            <a:stCxn id="18" idx="3"/>
            <a:endCxn id="8" idx="1"/>
          </p:cNvCxnSpPr>
          <p:nvPr/>
        </p:nvCxnSpPr>
        <p:spPr>
          <a:xfrm flipV="1">
            <a:off x="5268484" y="5766361"/>
            <a:ext cx="786037" cy="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934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391AC9-2FDF-4A36-8AE0-E964671E1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720563"/>
              </p:ext>
            </p:extLst>
          </p:nvPr>
        </p:nvGraphicFramePr>
        <p:xfrm>
          <a:off x="151414" y="1326160"/>
          <a:ext cx="8799795" cy="51800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693661">
                  <a:extLst>
                    <a:ext uri="{9D8B030D-6E8A-4147-A177-3AD203B41FA5}">
                      <a16:colId xmlns:a16="http://schemas.microsoft.com/office/drawing/2014/main" val="4166229402"/>
                    </a:ext>
                  </a:extLst>
                </a:gridCol>
                <a:gridCol w="4106134">
                  <a:extLst>
                    <a:ext uri="{9D8B030D-6E8A-4147-A177-3AD203B41FA5}">
                      <a16:colId xmlns:a16="http://schemas.microsoft.com/office/drawing/2014/main" val="80364568"/>
                    </a:ext>
                  </a:extLst>
                </a:gridCol>
              </a:tblGrid>
              <a:tr h="428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FFFF00"/>
                          </a:solidFill>
                          <a:effectLst/>
                          <a:latin typeface="Times New Roman "/>
                        </a:rPr>
                        <a:t>Điệp</a:t>
                      </a:r>
                      <a:r>
                        <a:rPr lang="en-US" sz="2600" b="1" dirty="0">
                          <a:solidFill>
                            <a:srgbClr val="FFFF00"/>
                          </a:solidFill>
                          <a:effectLst/>
                          <a:latin typeface="Times New Roman 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FF00"/>
                          </a:solidFill>
                          <a:effectLst/>
                          <a:latin typeface="Times New Roman "/>
                        </a:rPr>
                        <a:t>ngữ</a:t>
                      </a:r>
                      <a:r>
                        <a:rPr lang="en-US" sz="2600" b="1" dirty="0">
                          <a:solidFill>
                            <a:srgbClr val="FFFF00"/>
                          </a:solidFill>
                          <a:effectLst/>
                          <a:latin typeface="Times New Roman "/>
                        </a:rPr>
                        <a:t> </a:t>
                      </a:r>
                      <a:endParaRPr lang="en-US" sz="2600" b="1" dirty="0">
                        <a:solidFill>
                          <a:srgbClr val="FFFF00"/>
                        </a:solidFill>
                        <a:effectLst/>
                        <a:latin typeface="Times New Roman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0" marB="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FF00"/>
                          </a:solidFill>
                          <a:effectLst/>
                          <a:latin typeface="Times New Roman "/>
                        </a:rPr>
                        <a:t>Ý </a:t>
                      </a:r>
                      <a:r>
                        <a:rPr lang="en-US" sz="2600" b="1" dirty="0" err="1">
                          <a:solidFill>
                            <a:srgbClr val="FFFF00"/>
                          </a:solidFill>
                          <a:effectLst/>
                          <a:latin typeface="Times New Roman "/>
                        </a:rPr>
                        <a:t>nghĩa</a:t>
                      </a:r>
                      <a:r>
                        <a:rPr lang="en-US" sz="2600" b="1" dirty="0">
                          <a:solidFill>
                            <a:srgbClr val="FFFF00"/>
                          </a:solidFill>
                          <a:effectLst/>
                          <a:latin typeface="Times New Roman "/>
                        </a:rPr>
                        <a:t> </a:t>
                      </a:r>
                      <a:endParaRPr lang="en-US" sz="2600" b="1" dirty="0">
                        <a:solidFill>
                          <a:srgbClr val="FFFF00"/>
                        </a:solidFill>
                        <a:effectLst/>
                        <a:latin typeface="Times New Roman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0" marB="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969181"/>
                  </a:ext>
                </a:extLst>
              </a:tr>
              <a:tr h="7918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i="1" dirty="0">
                        <a:solidFill>
                          <a:schemeClr val="bg1"/>
                        </a:solidFill>
                        <a:effectLst/>
                        <a:latin typeface="Times New Roman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231092"/>
                  </a:ext>
                </a:extLst>
              </a:tr>
              <a:tr h="7918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i="1" dirty="0">
                        <a:solidFill>
                          <a:schemeClr val="bg1"/>
                        </a:solidFill>
                        <a:effectLst/>
                        <a:latin typeface="Times New Roman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349084"/>
                  </a:ext>
                </a:extLst>
              </a:tr>
              <a:tr h="11877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i="1" dirty="0">
                        <a:solidFill>
                          <a:schemeClr val="bg1"/>
                        </a:solidFill>
                        <a:effectLst/>
                        <a:latin typeface="Times New Roman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 "/>
                      </a:endParaRPr>
                    </a:p>
                  </a:txBody>
                  <a:tcPr marL="65993" marR="65993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227972"/>
                  </a:ext>
                </a:extLst>
              </a:tr>
              <a:tr h="11877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i="1" dirty="0">
                        <a:solidFill>
                          <a:schemeClr val="bg1"/>
                        </a:solidFill>
                        <a:effectLst/>
                        <a:latin typeface="Times New Roman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736789"/>
                  </a:ext>
                </a:extLst>
              </a:tr>
              <a:tr h="7918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i="1" dirty="0">
                        <a:solidFill>
                          <a:schemeClr val="bg1"/>
                        </a:solidFill>
                        <a:effectLst/>
                        <a:latin typeface="Times New Roman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61589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41423EF-6042-4E03-9A89-FB17EB78F714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D90136-281B-42A9-A4B1-A6C74D7674C5}"/>
              </a:ext>
            </a:extLst>
          </p:cNvPr>
          <p:cNvSpPr/>
          <p:nvPr/>
        </p:nvSpPr>
        <p:spPr>
          <a:xfrm>
            <a:off x="151414" y="751954"/>
            <a:ext cx="6296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24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3B270A-4740-4E3C-A435-0009D09FE7D0}"/>
              </a:ext>
            </a:extLst>
          </p:cNvPr>
          <p:cNvSpPr txBox="1"/>
          <p:nvPr/>
        </p:nvSpPr>
        <p:spPr>
          <a:xfrm>
            <a:off x="766689" y="1743892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“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Bóng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cha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dài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lênh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khênh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 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Bóng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con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tròn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chắc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nịch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”  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B2973A-41F1-43CA-BB84-EC36F4FB1D47}"/>
              </a:ext>
            </a:extLst>
          </p:cNvPr>
          <p:cNvSpPr txBox="1"/>
          <p:nvPr/>
        </p:nvSpPr>
        <p:spPr>
          <a:xfrm>
            <a:off x="400929" y="268743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“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Cát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càng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mịn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biển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càng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trong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”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426F36-CD37-4B84-A452-D10EF2173AF9}"/>
              </a:ext>
            </a:extLst>
          </p:cNvPr>
          <p:cNvSpPr txBox="1"/>
          <p:nvPr/>
        </p:nvSpPr>
        <p:spPr>
          <a:xfrm>
            <a:off x="192791" y="3335994"/>
            <a:ext cx="47276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“Sao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xa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kia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chỉ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thấy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nước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thấy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trời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Không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thấy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nhà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không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thấy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cây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không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thấy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người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ở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đó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?”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054758-0ABF-43FC-A901-B07285B49FA4}"/>
              </a:ext>
            </a:extLst>
          </p:cNvPr>
          <p:cNvSpPr txBox="1"/>
          <p:nvPr/>
        </p:nvSpPr>
        <p:spPr>
          <a:xfrm>
            <a:off x="752621" y="4885892"/>
            <a:ext cx="3538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“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sẽ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có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cây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có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cửa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có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nhà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”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85B92F-7B6B-46CA-9EAA-9E5B5B88A0C0}"/>
              </a:ext>
            </a:extLst>
          </p:cNvPr>
          <p:cNvSpPr txBox="1"/>
          <p:nvPr/>
        </p:nvSpPr>
        <p:spPr>
          <a:xfrm>
            <a:off x="1146353" y="5715160"/>
            <a:ext cx="28205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“Cha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dắt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con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đi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“Cha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lại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dắt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con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đi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”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EE82CE-D6BB-4AF0-A9DA-05F069C97F4D}"/>
              </a:ext>
            </a:extLst>
          </p:cNvPr>
          <p:cNvSpPr txBox="1"/>
          <p:nvPr/>
        </p:nvSpPr>
        <p:spPr>
          <a:xfrm>
            <a:off x="5373858" y="1743892"/>
            <a:ext cx="30034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cha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sóng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độc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đáo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0A6E92-F25E-485A-8D8E-768DA70208F9}"/>
              </a:ext>
            </a:extLst>
          </p:cNvPr>
          <p:cNvSpPr txBox="1"/>
          <p:nvPr/>
        </p:nvSpPr>
        <p:spPr>
          <a:xfrm>
            <a:off x="5282543" y="2504997"/>
            <a:ext cx="31403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Thiên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tươi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trận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bão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C931FF-FC6D-4A2E-A74A-19E3CAB71387}"/>
              </a:ext>
            </a:extLst>
          </p:cNvPr>
          <p:cNvSpPr txBox="1"/>
          <p:nvPr/>
        </p:nvSpPr>
        <p:spPr>
          <a:xfrm>
            <a:off x="4920487" y="3541159"/>
            <a:ext cx="41541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tò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mò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ngây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ngô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của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đứa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con,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khám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phá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cuộc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3CEE19-A9A1-4E6A-8FC6-A1BD927A0629}"/>
              </a:ext>
            </a:extLst>
          </p:cNvPr>
          <p:cNvSpPr txBox="1"/>
          <p:nvPr/>
        </p:nvSpPr>
        <p:spPr>
          <a:xfrm>
            <a:off x="4853356" y="4510365"/>
            <a:ext cx="40303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Niềm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niềm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khát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vọng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của cha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miền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xa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xôi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trù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phú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của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61C1A8-3A82-4AEF-B42D-E87316E39104}"/>
              </a:ext>
            </a:extLst>
          </p:cNvPr>
          <p:cNvSpPr txBox="1"/>
          <p:nvPr/>
        </p:nvSpPr>
        <p:spPr>
          <a:xfrm>
            <a:off x="4624829" y="5882853"/>
            <a:ext cx="4614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cha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khăng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khít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61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0C1692-A8C5-4D7B-BB14-EAD247938B33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431019-0833-4D6D-889E-5AC0B27910A4}"/>
              </a:ext>
            </a:extLst>
          </p:cNvPr>
          <p:cNvSpPr/>
          <p:nvPr/>
        </p:nvSpPr>
        <p:spPr>
          <a:xfrm>
            <a:off x="151414" y="751954"/>
            <a:ext cx="6296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24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316C8A-EEDC-4F69-A6DF-913C48D4A623}"/>
              </a:ext>
            </a:extLst>
          </p:cNvPr>
          <p:cNvSpPr txBox="1"/>
          <p:nvPr/>
        </p:nvSpPr>
        <p:spPr>
          <a:xfrm>
            <a:off x="6059731" y="3073721"/>
            <a:ext cx="2743200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038F9C-2D20-47B0-813C-6383D2C40861}"/>
              </a:ext>
            </a:extLst>
          </p:cNvPr>
          <p:cNvSpPr/>
          <p:nvPr/>
        </p:nvSpPr>
        <p:spPr>
          <a:xfrm>
            <a:off x="731520" y="2704390"/>
            <a:ext cx="2363371" cy="1399304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B2FB8A-C1C3-4B72-9232-7E9C1432CF53}"/>
              </a:ext>
            </a:extLst>
          </p:cNvPr>
          <p:cNvSpPr txBox="1"/>
          <p:nvPr/>
        </p:nvSpPr>
        <p:spPr>
          <a:xfrm>
            <a:off x="3673462" y="2704390"/>
            <a:ext cx="1807698" cy="19389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rực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rỡ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lênh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khênh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rả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rích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phơi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phới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F5D84A01-B68C-4DEF-8599-A44825C3E4A5}"/>
              </a:ext>
            </a:extLst>
          </p:cNvPr>
          <p:cNvSpPr/>
          <p:nvPr/>
        </p:nvSpPr>
        <p:spPr>
          <a:xfrm>
            <a:off x="2095087" y="1814669"/>
            <a:ext cx="1776877" cy="831786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02F86349-6347-4609-A5B4-6ECDF87DEE3B}"/>
              </a:ext>
            </a:extLst>
          </p:cNvPr>
          <p:cNvSpPr/>
          <p:nvPr/>
        </p:nvSpPr>
        <p:spPr>
          <a:xfrm>
            <a:off x="5124231" y="4684715"/>
            <a:ext cx="1807699" cy="773723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56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937FE9-658B-4BE7-A221-23E100096972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9BB1A-C73B-459E-971D-88CEC3CF2773}"/>
              </a:ext>
            </a:extLst>
          </p:cNvPr>
          <p:cNvSpPr/>
          <p:nvPr/>
        </p:nvSpPr>
        <p:spPr>
          <a:xfrm>
            <a:off x="151414" y="751954"/>
            <a:ext cx="6296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24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5D7CB1D-C55B-4A0B-A106-B5280BEE6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4" y="2271505"/>
            <a:ext cx="3651691" cy="23149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A9774F-9B45-4C64-A152-730956EEDFC8}"/>
              </a:ext>
            </a:extLst>
          </p:cNvPr>
          <p:cNvSpPr/>
          <p:nvPr/>
        </p:nvSpPr>
        <p:spPr>
          <a:xfrm>
            <a:off x="5807673" y="1520446"/>
            <a:ext cx="1617784" cy="706902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endParaRPr lang="en-US" sz="2500" b="1" dirty="0">
              <a:solidFill>
                <a:srgbClr val="FFFF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AB8A38-7CC8-4FF5-B937-8D72862578E6}"/>
              </a:ext>
            </a:extLst>
          </p:cNvPr>
          <p:cNvSpPr/>
          <p:nvPr/>
        </p:nvSpPr>
        <p:spPr>
          <a:xfrm>
            <a:off x="5807673" y="3111460"/>
            <a:ext cx="1617784" cy="706901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Điệp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ngữ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lang="en-US" sz="2500" b="1" dirty="0">
              <a:solidFill>
                <a:srgbClr val="FFFF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7CBD32C-1742-48A2-B9F7-6BFB266B9C77}"/>
              </a:ext>
            </a:extLst>
          </p:cNvPr>
          <p:cNvSpPr/>
          <p:nvPr/>
        </p:nvSpPr>
        <p:spPr>
          <a:xfrm>
            <a:off x="5807673" y="4702473"/>
            <a:ext cx="2435334" cy="1325002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600DD8-F814-4A83-8CF7-0EB6A8095DBA}"/>
              </a:ext>
            </a:extLst>
          </p:cNvPr>
          <p:cNvCxnSpPr>
            <a:stCxn id="7" idx="6"/>
            <a:endCxn id="8" idx="1"/>
          </p:cNvCxnSpPr>
          <p:nvPr/>
        </p:nvCxnSpPr>
        <p:spPr>
          <a:xfrm flipV="1">
            <a:off x="4443975" y="1873897"/>
            <a:ext cx="1363698" cy="155510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CCE145A-264B-49BB-B155-3CACBD328392}"/>
              </a:ext>
            </a:extLst>
          </p:cNvPr>
          <p:cNvCxnSpPr>
            <a:stCxn id="7" idx="6"/>
            <a:endCxn id="9" idx="1"/>
          </p:cNvCxnSpPr>
          <p:nvPr/>
        </p:nvCxnSpPr>
        <p:spPr>
          <a:xfrm>
            <a:off x="4443975" y="3429000"/>
            <a:ext cx="1363698" cy="3591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4C7F48-A945-441E-BE19-68D9E0B67E20}"/>
              </a:ext>
            </a:extLst>
          </p:cNvPr>
          <p:cNvCxnSpPr>
            <a:stCxn id="7" idx="6"/>
            <a:endCxn id="10" idx="1"/>
          </p:cNvCxnSpPr>
          <p:nvPr/>
        </p:nvCxnSpPr>
        <p:spPr>
          <a:xfrm>
            <a:off x="4443975" y="3429000"/>
            <a:ext cx="1363698" cy="193597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661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32772B-4702-40DA-9771-41A8723A1E55}"/>
              </a:ext>
            </a:extLst>
          </p:cNvPr>
          <p:cNvSpPr/>
          <p:nvPr/>
        </p:nvSpPr>
        <p:spPr>
          <a:xfrm>
            <a:off x="3232562" y="242729"/>
            <a:ext cx="2678875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TỔNG KẾT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BAE16E-9E10-42E5-93A8-94E3E80533D3}"/>
              </a:ext>
            </a:extLst>
          </p:cNvPr>
          <p:cNvSpPr/>
          <p:nvPr/>
        </p:nvSpPr>
        <p:spPr>
          <a:xfrm>
            <a:off x="755749" y="2527593"/>
            <a:ext cx="2991789" cy="2982351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400" dirty="0" err="1">
                <a:latin typeface="Times New Roman "/>
              </a:rPr>
              <a:t>Bài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thơ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nói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về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tình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cảm</a:t>
            </a:r>
            <a:r>
              <a:rPr lang="en-US" sz="2400" dirty="0">
                <a:latin typeface="Times New Roman "/>
              </a:rPr>
              <a:t> cha con </a:t>
            </a:r>
            <a:r>
              <a:rPr lang="en-US" sz="2400" dirty="0" err="1">
                <a:latin typeface="Times New Roman "/>
              </a:rPr>
              <a:t>đồng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thời</a:t>
            </a:r>
            <a:r>
              <a:rPr lang="en-US" sz="2400" dirty="0">
                <a:latin typeface="Times New Roman "/>
              </a:rPr>
              <a:t> ca </a:t>
            </a:r>
            <a:r>
              <a:rPr lang="en-US" sz="2400" dirty="0" err="1">
                <a:latin typeface="Times New Roman "/>
              </a:rPr>
              <a:t>ngợi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ước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mơ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và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khát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vọng</a:t>
            </a:r>
            <a:r>
              <a:rPr lang="en-US" sz="2400" dirty="0">
                <a:latin typeface="Times New Roman "/>
              </a:rPr>
              <a:t> của </a:t>
            </a:r>
            <a:r>
              <a:rPr lang="en-US" sz="2400" dirty="0" err="1">
                <a:latin typeface="Times New Roman "/>
              </a:rPr>
              <a:t>tuổi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trẻ</a:t>
            </a:r>
            <a:r>
              <a:rPr lang="en-US" sz="2400" dirty="0">
                <a:latin typeface="Times New Roman 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021267-93A3-482F-9131-6D66EC40F539}"/>
              </a:ext>
            </a:extLst>
          </p:cNvPr>
          <p:cNvSpPr/>
          <p:nvPr/>
        </p:nvSpPr>
        <p:spPr>
          <a:xfrm>
            <a:off x="3985093" y="2527593"/>
            <a:ext cx="5018931" cy="3066847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 "/>
              </a:rPr>
              <a:t>Kết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hợp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biểu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cảm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với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các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yếu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tố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tự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sự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và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miêu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tả</a:t>
            </a:r>
            <a:r>
              <a:rPr lang="en-US" sz="2400" dirty="0">
                <a:latin typeface="Times New Roman 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 "/>
              </a:rPr>
              <a:t>Thể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thơ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tự</a:t>
            </a:r>
            <a:r>
              <a:rPr lang="en-US" sz="2400" dirty="0">
                <a:latin typeface="Times New Roman "/>
              </a:rPr>
              <a:t> do </a:t>
            </a:r>
            <a:r>
              <a:rPr lang="en-US" sz="2400" dirty="0" err="1">
                <a:latin typeface="Times New Roman "/>
              </a:rPr>
              <a:t>kết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hợp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với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những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biện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pháp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tu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từ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ẩn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dụ</a:t>
            </a:r>
            <a:r>
              <a:rPr lang="en-US" sz="2400" dirty="0">
                <a:latin typeface="Times New Roman "/>
              </a:rPr>
              <a:t>, </a:t>
            </a:r>
            <a:r>
              <a:rPr lang="en-US" sz="2400" dirty="0" err="1">
                <a:latin typeface="Times New Roman "/>
              </a:rPr>
              <a:t>điệp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ngữ</a:t>
            </a:r>
            <a:r>
              <a:rPr lang="en-US" sz="2400" dirty="0">
                <a:latin typeface="Times New Roman "/>
              </a:rPr>
              <a:t>,... </a:t>
            </a:r>
            <a:r>
              <a:rPr lang="en-US" sz="2400" dirty="0" err="1">
                <a:latin typeface="Times New Roman "/>
              </a:rPr>
              <a:t>sinh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động</a:t>
            </a:r>
            <a:r>
              <a:rPr lang="en-US" sz="2400" dirty="0">
                <a:latin typeface="Times New Roman "/>
              </a:rPr>
              <a:t>, </a:t>
            </a:r>
            <a:r>
              <a:rPr lang="en-US" sz="2400" dirty="0" err="1">
                <a:latin typeface="Times New Roman "/>
              </a:rPr>
              <a:t>hấp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dẫn</a:t>
            </a:r>
            <a:r>
              <a:rPr lang="en-US" sz="2400" dirty="0">
                <a:latin typeface="Times New Roman "/>
              </a:rPr>
              <a:t>; </a:t>
            </a:r>
            <a:r>
              <a:rPr lang="en-US" sz="2400" dirty="0" err="1">
                <a:latin typeface="Times New Roman "/>
              </a:rPr>
              <a:t>cách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dùng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từ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ngữ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giàu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hình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ảnh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và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cảm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xúc</a:t>
            </a:r>
            <a:r>
              <a:rPr lang="en-US" sz="2400" dirty="0">
                <a:latin typeface="Times New Roman "/>
              </a:rPr>
              <a:t>,… 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F18F12A-2710-4149-AE81-7BA7A4168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04" y="1245461"/>
            <a:ext cx="1531881" cy="12585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123DE2E-9BD8-4D7A-B9E4-AB253472C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17" y="1245461"/>
            <a:ext cx="1531881" cy="12585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57413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4F9B3D-2396-46A9-A4C8-C1B6AC09A12C}"/>
              </a:ext>
            </a:extLst>
          </p:cNvPr>
          <p:cNvSpPr/>
          <p:nvPr/>
        </p:nvSpPr>
        <p:spPr>
          <a:xfrm>
            <a:off x="2154721" y="2733871"/>
            <a:ext cx="4586072" cy="717452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ĐỌC VÀ TÌM HIỂU CHUNG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7AD791-71DA-442F-A15C-845CCE106947}"/>
              </a:ext>
            </a:extLst>
          </p:cNvPr>
          <p:cNvSpPr/>
          <p:nvPr/>
        </p:nvSpPr>
        <p:spPr>
          <a:xfrm>
            <a:off x="2154721" y="3727223"/>
            <a:ext cx="4586072" cy="717452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KHÁM PHÁ VĂN BẢN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4190F0-BF9B-4CD7-B7C0-E23CA567639F}"/>
              </a:ext>
            </a:extLst>
          </p:cNvPr>
          <p:cNvSpPr/>
          <p:nvPr/>
        </p:nvSpPr>
        <p:spPr>
          <a:xfrm>
            <a:off x="2154722" y="4720575"/>
            <a:ext cx="4586072" cy="7174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TỔNG KẾT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2C3951-4DC5-4683-B2D9-F4DAAE48CD26}"/>
              </a:ext>
            </a:extLst>
          </p:cNvPr>
          <p:cNvSpPr/>
          <p:nvPr/>
        </p:nvSpPr>
        <p:spPr>
          <a:xfrm>
            <a:off x="2065049" y="109648"/>
            <a:ext cx="5140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2: GÕ CỬA TRÁI TIM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870D3A-19DB-49BD-A05B-336729BDF566}"/>
              </a:ext>
            </a:extLst>
          </p:cNvPr>
          <p:cNvSpPr/>
          <p:nvPr/>
        </p:nvSpPr>
        <p:spPr>
          <a:xfrm>
            <a:off x="63304" y="694423"/>
            <a:ext cx="9017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 CÁNH BUỒM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Hoàng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Trung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endParaRPr lang="en-US" sz="2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73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E05268-131E-48E9-9355-8DCD400D6C24}"/>
              </a:ext>
            </a:extLst>
          </p:cNvPr>
          <p:cNvSpPr/>
          <p:nvPr/>
        </p:nvSpPr>
        <p:spPr>
          <a:xfrm>
            <a:off x="2078097" y="174641"/>
            <a:ext cx="536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ĐỌC VÀ TÌM HIỂU CHUNG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3C6154-57F0-4276-93A9-7A31E66FEECC}"/>
              </a:ext>
            </a:extLst>
          </p:cNvPr>
          <p:cNvSpPr/>
          <p:nvPr/>
        </p:nvSpPr>
        <p:spPr>
          <a:xfrm>
            <a:off x="170944" y="697861"/>
            <a:ext cx="2640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830DBE-515E-4673-884F-390E2D271A2D}"/>
              </a:ext>
            </a:extLst>
          </p:cNvPr>
          <p:cNvSpPr/>
          <p:nvPr/>
        </p:nvSpPr>
        <p:spPr>
          <a:xfrm>
            <a:off x="713530" y="1744301"/>
            <a:ext cx="4628271" cy="3844518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buClr>
                <a:srgbClr val="FFFF00"/>
              </a:buClr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</a:p>
          <a:p>
            <a:pPr marL="342900" lvl="0" indent="-342900" algn="just">
              <a:lnSpc>
                <a:spcPct val="115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rãi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</a:p>
          <a:p>
            <a:pPr marL="342900" lvl="0" indent="-342900">
              <a:lnSpc>
                <a:spcPct val="115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63550" lvl="0">
              <a:lnSpc>
                <a:spcPct val="115000"/>
              </a:lnSpc>
              <a:buClr>
                <a:srgbClr val="FFFF00"/>
              </a:buClr>
            </a:pP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con: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ngây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63550" lvl="0">
              <a:lnSpc>
                <a:spcPct val="115000"/>
              </a:lnSpc>
              <a:buClr>
                <a:srgbClr val="FFFF00"/>
              </a:buClr>
            </a:pP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cha: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图片 7" descr="c748d1d6b82165f4d3cfdaf412d271aa.png">
            <a:extLst>
              <a:ext uri="{FF2B5EF4-FFF2-40B4-BE49-F238E27FC236}">
                <a16:creationId xmlns:a16="http://schemas.microsoft.com/office/drawing/2014/main" id="{AC0A226C-320F-4AB1-AD62-9389AC758D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0129" y="1425958"/>
            <a:ext cx="3504910" cy="477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95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B23A02-FFE1-49E8-BD91-B307BEBDFA32}"/>
              </a:ext>
            </a:extLst>
          </p:cNvPr>
          <p:cNvSpPr txBox="1"/>
          <p:nvPr/>
        </p:nvSpPr>
        <p:spPr>
          <a:xfrm>
            <a:off x="56268" y="594356"/>
            <a:ext cx="409369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cha con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endParaRPr lang="en-US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rực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rỡ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lênh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khênh</a:t>
            </a:r>
            <a:endParaRPr lang="en-US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nịch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trận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rả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rích</a:t>
            </a:r>
            <a:endParaRPr lang="en-US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mịn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con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phơi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phới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bỗng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lắc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khẽ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kia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endParaRPr lang="en-US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26F86A-04CE-403E-8081-92856A3F5EF4}"/>
              </a:ext>
            </a:extLst>
          </p:cNvPr>
          <p:cNvSpPr txBox="1"/>
          <p:nvPr/>
        </p:nvSpPr>
        <p:spPr>
          <a:xfrm>
            <a:off x="4389122" y="594356"/>
            <a:ext cx="482521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mỉm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buồm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endParaRPr lang="en-US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endParaRPr lang="en-US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ta,</a:t>
            </a:r>
            <a:endParaRPr lang="en-US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hề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1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100" b="1" i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mịn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trỏ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khẽ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con hay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0893B4-F77E-462F-A5EB-47B088AABF1D}"/>
              </a:ext>
            </a:extLst>
          </p:cNvPr>
          <p:cNvSpPr txBox="1"/>
          <p:nvPr/>
        </p:nvSpPr>
        <p:spPr>
          <a:xfrm>
            <a:off x="2597247" y="103721"/>
            <a:ext cx="3949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CÁNH BUỒM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D3C8CB23-E6F4-4B7A-B1BF-5DFB561A6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1" y="4867420"/>
            <a:ext cx="9326881" cy="25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81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F48240-9B2F-41CE-8745-EDA020532C7A}"/>
              </a:ext>
            </a:extLst>
          </p:cNvPr>
          <p:cNvSpPr/>
          <p:nvPr/>
        </p:nvSpPr>
        <p:spPr>
          <a:xfrm>
            <a:off x="162004" y="641789"/>
            <a:ext cx="3727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36DB47-9979-4A7E-8754-FE463AED1A63}"/>
              </a:ext>
            </a:extLst>
          </p:cNvPr>
          <p:cNvSpPr txBox="1"/>
          <p:nvPr/>
        </p:nvSpPr>
        <p:spPr>
          <a:xfrm>
            <a:off x="390267" y="1107661"/>
            <a:ext cx="1891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7891D8-2EE5-4437-860C-336E438C4429}"/>
              </a:ext>
            </a:extLst>
          </p:cNvPr>
          <p:cNvSpPr/>
          <p:nvPr/>
        </p:nvSpPr>
        <p:spPr>
          <a:xfrm>
            <a:off x="2078097" y="174641"/>
            <a:ext cx="536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ĐỌC VÀ TÌM HIỂU CHUNG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16">
            <a:extLst>
              <a:ext uri="{FF2B5EF4-FFF2-40B4-BE49-F238E27FC236}">
                <a16:creationId xmlns:a16="http://schemas.microsoft.com/office/drawing/2014/main" id="{9F1405AA-B716-4B38-B62D-BBFC0920467A}"/>
              </a:ext>
            </a:extLst>
          </p:cNvPr>
          <p:cNvGrpSpPr/>
          <p:nvPr/>
        </p:nvGrpSpPr>
        <p:grpSpPr>
          <a:xfrm flipH="1">
            <a:off x="-66596" y="2029535"/>
            <a:ext cx="3869922" cy="3815109"/>
            <a:chOff x="4761793" y="1193377"/>
            <a:chExt cx="5086812" cy="5086812"/>
          </a:xfrm>
          <a:solidFill>
            <a:srgbClr val="088EFB"/>
          </a:solidFill>
        </p:grpSpPr>
        <p:sp>
          <p:nvSpPr>
            <p:cNvPr id="9" name="空心弧 17">
              <a:extLst>
                <a:ext uri="{FF2B5EF4-FFF2-40B4-BE49-F238E27FC236}">
                  <a16:creationId xmlns:a16="http://schemas.microsoft.com/office/drawing/2014/main" id="{35AE09D6-146B-482E-B093-C5ADB3F54E76}"/>
                </a:ext>
              </a:extLst>
            </p:cNvPr>
            <p:cNvSpPr/>
            <p:nvPr/>
          </p:nvSpPr>
          <p:spPr>
            <a:xfrm rot="18932598">
              <a:off x="4761793" y="1193377"/>
              <a:ext cx="5086812" cy="5086812"/>
            </a:xfrm>
            <a:prstGeom prst="blockArc">
              <a:avLst>
                <a:gd name="adj1" fmla="val 5631562"/>
                <a:gd name="adj2" fmla="val 21573093"/>
                <a:gd name="adj3" fmla="val 1424"/>
              </a:avLst>
            </a:prstGeom>
            <a:solidFill>
              <a:srgbClr val="FFC0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10" name="等腰三角形 18">
              <a:extLst>
                <a:ext uri="{FF2B5EF4-FFF2-40B4-BE49-F238E27FC236}">
                  <a16:creationId xmlns:a16="http://schemas.microsoft.com/office/drawing/2014/main" id="{1E5B5811-0CFB-4008-96E1-189BF6F315B6}"/>
                </a:ext>
              </a:extLst>
            </p:cNvPr>
            <p:cNvSpPr/>
            <p:nvPr/>
          </p:nvSpPr>
          <p:spPr>
            <a:xfrm rot="7800137">
              <a:off x="8984404" y="1884169"/>
              <a:ext cx="269694" cy="232495"/>
            </a:xfrm>
            <a:prstGeom prst="triangle">
              <a:avLst/>
            </a:prstGeom>
            <a:solidFill>
              <a:srgbClr val="FFC0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cs typeface="+mn-ea"/>
              </a:endParaRPr>
            </a:p>
          </p:txBody>
        </p:sp>
      </p:grpSp>
      <p:grpSp>
        <p:nvGrpSpPr>
          <p:cNvPr id="14" name="组合 4">
            <a:extLst>
              <a:ext uri="{FF2B5EF4-FFF2-40B4-BE49-F238E27FC236}">
                <a16:creationId xmlns:a16="http://schemas.microsoft.com/office/drawing/2014/main" id="{79E6F97F-84D6-49B6-A6F8-89F601487EC9}"/>
              </a:ext>
            </a:extLst>
          </p:cNvPr>
          <p:cNvGrpSpPr/>
          <p:nvPr/>
        </p:nvGrpSpPr>
        <p:grpSpPr>
          <a:xfrm>
            <a:off x="3043350" y="2383756"/>
            <a:ext cx="1015664" cy="871496"/>
            <a:chOff x="6197851" y="2522098"/>
            <a:chExt cx="1576183" cy="1357312"/>
          </a:xfrm>
        </p:grpSpPr>
        <p:sp>
          <p:nvSpPr>
            <p:cNvPr id="15" name="六边形 13">
              <a:extLst>
                <a:ext uri="{FF2B5EF4-FFF2-40B4-BE49-F238E27FC236}">
                  <a16:creationId xmlns:a16="http://schemas.microsoft.com/office/drawing/2014/main" id="{6B57E537-8747-45D6-A7C5-1EBB846FD2FA}"/>
                </a:ext>
              </a:extLst>
            </p:cNvPr>
            <p:cNvSpPr/>
            <p:nvPr/>
          </p:nvSpPr>
          <p:spPr bwMode="auto">
            <a:xfrm>
              <a:off x="6197851" y="2522098"/>
              <a:ext cx="1576183" cy="1357312"/>
            </a:xfrm>
            <a:prstGeom prst="hexagon">
              <a:avLst/>
            </a:prstGeom>
            <a:solidFill>
              <a:srgbClr val="9BBB5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7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6" name="文本框 21">
              <a:extLst>
                <a:ext uri="{FF2B5EF4-FFF2-40B4-BE49-F238E27FC236}">
                  <a16:creationId xmlns:a16="http://schemas.microsoft.com/office/drawing/2014/main" id="{1538FAF3-330C-48F9-B1E9-E56664396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8201" y="2755860"/>
              <a:ext cx="887297" cy="790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SG" altLang="zh-CN" sz="2700" b="1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B</a:t>
              </a:r>
              <a:endParaRPr lang="zh-CN" altLang="en-US" sz="27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F70E221-0171-4F57-BC4D-7E7DE0C8C1E9}"/>
              </a:ext>
            </a:extLst>
          </p:cNvPr>
          <p:cNvSpPr txBox="1"/>
          <p:nvPr/>
        </p:nvSpPr>
        <p:spPr>
          <a:xfrm>
            <a:off x="3169995" y="1539268"/>
            <a:ext cx="53090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– 1993</a:t>
            </a:r>
            <a:r>
              <a:rPr lang="en-V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2C2570-969A-41A6-8757-869F9583169F}"/>
              </a:ext>
            </a:extLst>
          </p:cNvPr>
          <p:cNvSpPr txBox="1"/>
          <p:nvPr/>
        </p:nvSpPr>
        <p:spPr>
          <a:xfrm>
            <a:off x="4225633" y="2561365"/>
            <a:ext cx="34001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quán: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en-V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组合 4">
            <a:extLst>
              <a:ext uri="{FF2B5EF4-FFF2-40B4-BE49-F238E27FC236}">
                <a16:creationId xmlns:a16="http://schemas.microsoft.com/office/drawing/2014/main" id="{C1A3B303-3BB4-4457-A70E-05E468D3F421}"/>
              </a:ext>
            </a:extLst>
          </p:cNvPr>
          <p:cNvGrpSpPr/>
          <p:nvPr/>
        </p:nvGrpSpPr>
        <p:grpSpPr>
          <a:xfrm>
            <a:off x="3467438" y="3540544"/>
            <a:ext cx="1015664" cy="871496"/>
            <a:chOff x="6197851" y="2522098"/>
            <a:chExt cx="1576183" cy="1357312"/>
          </a:xfrm>
          <a:solidFill>
            <a:srgbClr val="C00000"/>
          </a:solidFill>
        </p:grpSpPr>
        <p:sp>
          <p:nvSpPr>
            <p:cNvPr id="24" name="六边形 13">
              <a:extLst>
                <a:ext uri="{FF2B5EF4-FFF2-40B4-BE49-F238E27FC236}">
                  <a16:creationId xmlns:a16="http://schemas.microsoft.com/office/drawing/2014/main" id="{D8EC31E0-95E9-4B98-9EE6-A660B152E32A}"/>
                </a:ext>
              </a:extLst>
            </p:cNvPr>
            <p:cNvSpPr/>
            <p:nvPr/>
          </p:nvSpPr>
          <p:spPr bwMode="auto">
            <a:xfrm>
              <a:off x="6197851" y="2522098"/>
              <a:ext cx="1576183" cy="1357312"/>
            </a:xfrm>
            <a:prstGeom prst="hexag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7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25" name="文本框 21">
              <a:extLst>
                <a:ext uri="{FF2B5EF4-FFF2-40B4-BE49-F238E27FC236}">
                  <a16:creationId xmlns:a16="http://schemas.microsoft.com/office/drawing/2014/main" id="{D8D9A467-04F6-41E6-8F39-0757B0836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8201" y="2755860"/>
              <a:ext cx="887297" cy="7909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SG" altLang="zh-CN" sz="2700" b="1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</a:t>
              </a:r>
              <a:endParaRPr lang="zh-CN" altLang="en-US" sz="27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A39264B-DE76-4833-BD90-9375B1F6FA08}"/>
              </a:ext>
            </a:extLst>
          </p:cNvPr>
          <p:cNvSpPr txBox="1"/>
          <p:nvPr/>
        </p:nvSpPr>
        <p:spPr>
          <a:xfrm>
            <a:off x="4473995" y="3609603"/>
            <a:ext cx="4670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nhà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endParaRPr lang="en-V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六边形 12">
            <a:extLst>
              <a:ext uri="{FF2B5EF4-FFF2-40B4-BE49-F238E27FC236}">
                <a16:creationId xmlns:a16="http://schemas.microsoft.com/office/drawing/2014/main" id="{806D2EB7-4742-40D2-B53A-8FF9336B4CDF}"/>
              </a:ext>
            </a:extLst>
          </p:cNvPr>
          <p:cNvSpPr/>
          <p:nvPr/>
        </p:nvSpPr>
        <p:spPr bwMode="auto">
          <a:xfrm>
            <a:off x="2081397" y="1547403"/>
            <a:ext cx="915074" cy="786104"/>
          </a:xfrm>
          <a:prstGeom prst="hexagon">
            <a:avLst/>
          </a:prstGeom>
          <a:solidFill>
            <a:srgbClr val="4F81B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7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4" name="文本框 20">
            <a:extLst>
              <a:ext uri="{FF2B5EF4-FFF2-40B4-BE49-F238E27FC236}">
                <a16:creationId xmlns:a16="http://schemas.microsoft.com/office/drawing/2014/main" id="{A2A2AAE4-0A59-40E4-8DB7-C73B5FD8A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90" y="1659307"/>
            <a:ext cx="51421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SG" altLang="zh-CN" sz="27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</a:t>
            </a:r>
            <a:endParaRPr lang="zh-CN" altLang="en-US" sz="27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22" name="组合 4">
            <a:extLst>
              <a:ext uri="{FF2B5EF4-FFF2-40B4-BE49-F238E27FC236}">
                <a16:creationId xmlns:a16="http://schemas.microsoft.com/office/drawing/2014/main" id="{73533C69-9CF3-4FBB-B8E0-2264583664F2}"/>
              </a:ext>
            </a:extLst>
          </p:cNvPr>
          <p:cNvGrpSpPr/>
          <p:nvPr/>
        </p:nvGrpSpPr>
        <p:grpSpPr>
          <a:xfrm>
            <a:off x="2926666" y="4774278"/>
            <a:ext cx="1015664" cy="871496"/>
            <a:chOff x="6197851" y="2522098"/>
            <a:chExt cx="1576183" cy="1357312"/>
          </a:xfrm>
          <a:solidFill>
            <a:srgbClr val="002060"/>
          </a:solidFill>
        </p:grpSpPr>
        <p:sp>
          <p:nvSpPr>
            <p:cNvPr id="27" name="六边形 13">
              <a:extLst>
                <a:ext uri="{FF2B5EF4-FFF2-40B4-BE49-F238E27FC236}">
                  <a16:creationId xmlns:a16="http://schemas.microsoft.com/office/drawing/2014/main" id="{E9E8334F-64E1-4DAE-82EE-6930B09DFE84}"/>
                </a:ext>
              </a:extLst>
            </p:cNvPr>
            <p:cNvSpPr/>
            <p:nvPr/>
          </p:nvSpPr>
          <p:spPr bwMode="auto">
            <a:xfrm>
              <a:off x="6197851" y="2522098"/>
              <a:ext cx="1576183" cy="1357312"/>
            </a:xfrm>
            <a:prstGeom prst="hexag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7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28" name="文本框 21">
              <a:extLst>
                <a:ext uri="{FF2B5EF4-FFF2-40B4-BE49-F238E27FC236}">
                  <a16:creationId xmlns:a16="http://schemas.microsoft.com/office/drawing/2014/main" id="{97C99CE5-2C8C-46BD-B97A-E8EB0755A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8201" y="2755860"/>
              <a:ext cx="887297" cy="7909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SG" altLang="zh-CN" sz="2700" b="1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D</a:t>
              </a:r>
              <a:endParaRPr lang="zh-CN" altLang="en-US" sz="27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DB25744-B222-4C4F-B4CF-A60139FBFAF1}"/>
              </a:ext>
            </a:extLst>
          </p:cNvPr>
          <p:cNvSpPr txBox="1"/>
          <p:nvPr/>
        </p:nvSpPr>
        <p:spPr>
          <a:xfrm>
            <a:off x="3868531" y="4705880"/>
            <a:ext cx="52427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ông giản dị, cô đọng, chứa đựng những cảm xúc trong sáng. </a:t>
            </a:r>
            <a:endParaRPr lang="en-V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4">
            <a:extLst>
              <a:ext uri="{FF2B5EF4-FFF2-40B4-BE49-F238E27FC236}">
                <a16:creationId xmlns:a16="http://schemas.microsoft.com/office/drawing/2014/main" id="{21DC3FC6-C17F-4ED6-9B1C-37E2E3AD7D20}"/>
              </a:ext>
            </a:extLst>
          </p:cNvPr>
          <p:cNvGrpSpPr/>
          <p:nvPr/>
        </p:nvGrpSpPr>
        <p:grpSpPr>
          <a:xfrm>
            <a:off x="1080034" y="5539950"/>
            <a:ext cx="1015664" cy="871496"/>
            <a:chOff x="6197851" y="2522098"/>
            <a:chExt cx="1576183" cy="1357312"/>
          </a:xfrm>
        </p:grpSpPr>
        <p:sp>
          <p:nvSpPr>
            <p:cNvPr id="31" name="六边形 13">
              <a:extLst>
                <a:ext uri="{FF2B5EF4-FFF2-40B4-BE49-F238E27FC236}">
                  <a16:creationId xmlns:a16="http://schemas.microsoft.com/office/drawing/2014/main" id="{2AE9E349-21A0-4C41-B6AE-B518EB072EA6}"/>
                </a:ext>
              </a:extLst>
            </p:cNvPr>
            <p:cNvSpPr/>
            <p:nvPr/>
          </p:nvSpPr>
          <p:spPr bwMode="auto">
            <a:xfrm>
              <a:off x="6197851" y="2522098"/>
              <a:ext cx="1576183" cy="1357312"/>
            </a:xfrm>
            <a:prstGeom prst="hexagon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7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35" name="文本框 21">
              <a:extLst>
                <a:ext uri="{FF2B5EF4-FFF2-40B4-BE49-F238E27FC236}">
                  <a16:creationId xmlns:a16="http://schemas.microsoft.com/office/drawing/2014/main" id="{F5BAD792-5EF4-4644-B867-9D1A0E024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8201" y="2755860"/>
              <a:ext cx="887297" cy="790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SG" altLang="zh-CN" sz="2700" b="1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E</a:t>
              </a:r>
              <a:endParaRPr lang="zh-CN" altLang="en-US" sz="27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AA80297-825A-415B-9585-59AFB8CC7CCA}"/>
              </a:ext>
            </a:extLst>
          </p:cNvPr>
          <p:cNvSpPr txBox="1"/>
          <p:nvPr/>
        </p:nvSpPr>
        <p:spPr>
          <a:xfrm>
            <a:off x="1914708" y="5751598"/>
            <a:ext cx="72896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(1955),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(1960),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(1964)</a:t>
            </a:r>
            <a:endParaRPr lang="en-V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04F1DB27-A73F-42E9-873E-BD519854E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60" y="2360068"/>
            <a:ext cx="2367399" cy="3082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6197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0" grpId="0"/>
      <p:bldP spid="21" grpId="0"/>
      <p:bldP spid="26" grpId="0"/>
      <p:bldP spid="33" grpId="0" animBg="1"/>
      <p:bldP spid="34" grpId="0"/>
      <p:bldP spid="29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604994-3D01-4B45-8E16-E1A0B483AC5F}"/>
              </a:ext>
            </a:extLst>
          </p:cNvPr>
          <p:cNvSpPr/>
          <p:nvPr/>
        </p:nvSpPr>
        <p:spPr>
          <a:xfrm>
            <a:off x="706729" y="1837476"/>
            <a:ext cx="1380532" cy="586059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A940E0-D33F-4357-98BE-3B7D7D83514F}"/>
              </a:ext>
            </a:extLst>
          </p:cNvPr>
          <p:cNvSpPr/>
          <p:nvPr/>
        </p:nvSpPr>
        <p:spPr>
          <a:xfrm>
            <a:off x="697565" y="2842941"/>
            <a:ext cx="1380532" cy="586059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0EC72A-E809-4927-A562-9C33169F0B64}"/>
              </a:ext>
            </a:extLst>
          </p:cNvPr>
          <p:cNvSpPr/>
          <p:nvPr/>
        </p:nvSpPr>
        <p:spPr>
          <a:xfrm>
            <a:off x="2078097" y="174641"/>
            <a:ext cx="536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ĐỌC VÀ TÌM HIỂU CHUNG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75071F94-BDD0-4815-8DA0-522DCF91EFAA}"/>
              </a:ext>
            </a:extLst>
          </p:cNvPr>
          <p:cNvSpPr/>
          <p:nvPr/>
        </p:nvSpPr>
        <p:spPr>
          <a:xfrm>
            <a:off x="2841674" y="1881008"/>
            <a:ext cx="2011680" cy="524530"/>
          </a:xfrm>
          <a:prstGeom prst="flowChartTerminator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9CE75A-09A1-4AC3-B803-70EA3A9850D4}"/>
              </a:ext>
            </a:extLst>
          </p:cNvPr>
          <p:cNvCxnSpPr>
            <a:cxnSpLocks/>
          </p:cNvCxnSpPr>
          <p:nvPr/>
        </p:nvCxnSpPr>
        <p:spPr>
          <a:xfrm>
            <a:off x="2087261" y="2130506"/>
            <a:ext cx="754413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772D1693-ECE8-4076-A879-E0B6F58355D1}"/>
              </a:ext>
            </a:extLst>
          </p:cNvPr>
          <p:cNvSpPr/>
          <p:nvPr/>
        </p:nvSpPr>
        <p:spPr>
          <a:xfrm>
            <a:off x="2841674" y="2677545"/>
            <a:ext cx="5367047" cy="915021"/>
          </a:xfrm>
          <a:prstGeom prst="flowChartTerminator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</a:p>
          <a:p>
            <a:pPr lvl="0"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NXB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1976.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D49DE6-2A1F-41A6-A6B7-3803B2FD15FD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2078097" y="3135056"/>
            <a:ext cx="763577" cy="91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9A02DD6-67CD-43AA-8843-A309CBBC1482}"/>
              </a:ext>
            </a:extLst>
          </p:cNvPr>
          <p:cNvSpPr/>
          <p:nvPr/>
        </p:nvSpPr>
        <p:spPr>
          <a:xfrm>
            <a:off x="162004" y="641789"/>
            <a:ext cx="3727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331E90-09CC-4896-A976-D068FA8F0A47}"/>
              </a:ext>
            </a:extLst>
          </p:cNvPr>
          <p:cNvSpPr txBox="1"/>
          <p:nvPr/>
        </p:nvSpPr>
        <p:spPr>
          <a:xfrm>
            <a:off x="390267" y="1107661"/>
            <a:ext cx="2198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645062E-266F-4F15-94A6-28A13352F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608" y="3689932"/>
            <a:ext cx="3621178" cy="299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7367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1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D5B96C-BD97-430D-9300-9C544E1A5C67}"/>
              </a:ext>
            </a:extLst>
          </p:cNvPr>
          <p:cNvSpPr/>
          <p:nvPr/>
        </p:nvSpPr>
        <p:spPr>
          <a:xfrm>
            <a:off x="3742006" y="1406769"/>
            <a:ext cx="1659988" cy="789403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9F3B1E-A279-499C-B0F4-6950F47E5385}"/>
              </a:ext>
            </a:extLst>
          </p:cNvPr>
          <p:cNvSpPr/>
          <p:nvPr/>
        </p:nvSpPr>
        <p:spPr>
          <a:xfrm>
            <a:off x="181530" y="4751648"/>
            <a:ext cx="2498230" cy="1745433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 "/>
              </a:rPr>
              <a:t>Cảnh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hai</a:t>
            </a:r>
            <a:r>
              <a:rPr lang="en-US" sz="2400" dirty="0">
                <a:latin typeface="Times New Roman "/>
              </a:rPr>
              <a:t> cha con </a:t>
            </a:r>
            <a:r>
              <a:rPr lang="en-US" sz="2400" dirty="0" err="1">
                <a:latin typeface="Times New Roman "/>
              </a:rPr>
              <a:t>đi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dạo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trên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bờ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biển</a:t>
            </a:r>
            <a:r>
              <a:rPr lang="en-US" sz="2400" dirty="0">
                <a:latin typeface="Times New Roman "/>
              </a:rPr>
              <a:t>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8414A9-AF6F-4C58-989B-A49233A775B6}"/>
              </a:ext>
            </a:extLst>
          </p:cNvPr>
          <p:cNvSpPr/>
          <p:nvPr/>
        </p:nvSpPr>
        <p:spPr>
          <a:xfrm>
            <a:off x="3246119" y="4769854"/>
            <a:ext cx="2651760" cy="173036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Times New Roman "/>
              </a:rPr>
              <a:t>Cuộc trò chuyện giữa hai cha con. </a:t>
            </a:r>
            <a:endParaRPr lang="en-US" sz="2400" dirty="0">
              <a:latin typeface="Times New Roman 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7FE829-BD4F-47E0-89A5-19B74F6516DC}"/>
              </a:ext>
            </a:extLst>
          </p:cNvPr>
          <p:cNvSpPr/>
          <p:nvPr/>
        </p:nvSpPr>
        <p:spPr>
          <a:xfrm>
            <a:off x="160835" y="2912880"/>
            <a:ext cx="2539620" cy="1301187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 "/>
              </a:rPr>
              <a:t>Phần 1: </a:t>
            </a:r>
            <a:endParaRPr lang="en-US" sz="2400" b="1" dirty="0">
              <a:solidFill>
                <a:srgbClr val="FFFF00"/>
              </a:solidFill>
              <a:latin typeface="Times New Roman "/>
            </a:endParaRPr>
          </a:p>
          <a:p>
            <a:pPr algn="ctr"/>
            <a:r>
              <a:rPr lang="vi-VN" sz="2400" dirty="0">
                <a:latin typeface="Times New Roman "/>
              </a:rPr>
              <a:t>Từ đầu đến</a:t>
            </a:r>
            <a:r>
              <a:rPr lang="en-US" sz="2400" dirty="0">
                <a:latin typeface="Times New Roman "/>
              </a:rPr>
              <a:t> </a:t>
            </a:r>
          </a:p>
          <a:p>
            <a:pPr algn="ctr"/>
            <a:r>
              <a:rPr lang="en-US" sz="2400" i="1" dirty="0">
                <a:latin typeface="Times New Roman "/>
              </a:rPr>
              <a:t>“</a:t>
            </a:r>
            <a:r>
              <a:rPr lang="en-US" sz="2400" i="1" dirty="0" err="1">
                <a:latin typeface="Times New Roman "/>
              </a:rPr>
              <a:t>tròn</a:t>
            </a:r>
            <a:r>
              <a:rPr lang="en-US" sz="2400" i="1" dirty="0">
                <a:latin typeface="Times New Roman "/>
              </a:rPr>
              <a:t> </a:t>
            </a:r>
            <a:r>
              <a:rPr lang="en-US" sz="2400" i="1" dirty="0" err="1">
                <a:latin typeface="Times New Roman "/>
              </a:rPr>
              <a:t>chắc</a:t>
            </a:r>
            <a:r>
              <a:rPr lang="en-US" sz="2400" i="1" dirty="0">
                <a:latin typeface="Times New Roman "/>
              </a:rPr>
              <a:t> </a:t>
            </a:r>
            <a:r>
              <a:rPr lang="en-US" sz="2400" i="1" dirty="0" err="1">
                <a:latin typeface="Times New Roman "/>
              </a:rPr>
              <a:t>nịch</a:t>
            </a:r>
            <a:r>
              <a:rPr lang="en-US" sz="2400" i="1" dirty="0">
                <a:latin typeface="Times New Roman "/>
              </a:rPr>
              <a:t>” </a:t>
            </a:r>
            <a:endParaRPr lang="en-US" sz="3200" dirty="0">
              <a:latin typeface="Times New Roman 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C3E3B1-0683-4A3C-8541-61AC7BED1669}"/>
              </a:ext>
            </a:extLst>
          </p:cNvPr>
          <p:cNvSpPr/>
          <p:nvPr/>
        </p:nvSpPr>
        <p:spPr>
          <a:xfrm>
            <a:off x="3302190" y="2912880"/>
            <a:ext cx="2539618" cy="1301187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 "/>
              </a:rPr>
              <a:t>Phần 2: </a:t>
            </a:r>
            <a:endParaRPr lang="en-US" sz="2400" b="1" dirty="0">
              <a:solidFill>
                <a:srgbClr val="FFFF00"/>
              </a:solidFill>
              <a:latin typeface="Times New Roman "/>
            </a:endParaRPr>
          </a:p>
          <a:p>
            <a:pPr algn="ctr"/>
            <a:r>
              <a:rPr lang="en-US" sz="2400" dirty="0" err="1">
                <a:latin typeface="Times New Roman "/>
              </a:rPr>
              <a:t>Tiếp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theo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đến</a:t>
            </a:r>
            <a:r>
              <a:rPr lang="en-US" sz="2400" dirty="0">
                <a:latin typeface="Times New Roman "/>
              </a:rPr>
              <a:t> </a:t>
            </a:r>
          </a:p>
          <a:p>
            <a:pPr algn="ctr"/>
            <a:r>
              <a:rPr lang="en-US" sz="2400" i="1" dirty="0">
                <a:latin typeface="Times New Roman "/>
              </a:rPr>
              <a:t>“</a:t>
            </a:r>
            <a:r>
              <a:rPr lang="en-US" sz="2400" i="1" dirty="0" err="1">
                <a:latin typeface="Times New Roman "/>
              </a:rPr>
              <a:t>Để</a:t>
            </a:r>
            <a:r>
              <a:rPr lang="en-US" sz="2400" i="1" dirty="0">
                <a:latin typeface="Times New Roman "/>
              </a:rPr>
              <a:t> con </a:t>
            </a:r>
            <a:r>
              <a:rPr lang="en-US" sz="2400" i="1" dirty="0" err="1">
                <a:latin typeface="Times New Roman "/>
              </a:rPr>
              <a:t>đi</a:t>
            </a:r>
            <a:r>
              <a:rPr lang="en-US" sz="2400" i="1" dirty="0">
                <a:latin typeface="Times New Roman "/>
              </a:rPr>
              <a:t>…”</a:t>
            </a:r>
            <a:endParaRPr lang="en-US" sz="3200" dirty="0">
              <a:latin typeface="Times New Roman 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AA96718-9FCE-4B28-8606-DA5F7AAA46D1}"/>
              </a:ext>
            </a:extLst>
          </p:cNvPr>
          <p:cNvSpPr/>
          <p:nvPr/>
        </p:nvSpPr>
        <p:spPr>
          <a:xfrm>
            <a:off x="6443544" y="2891741"/>
            <a:ext cx="2539620" cy="1301187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 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latin typeface="Times New Roman "/>
              </a:rPr>
              <a:t> 3: </a:t>
            </a:r>
          </a:p>
          <a:p>
            <a:pPr algn="ctr"/>
            <a:r>
              <a:rPr lang="en-US" sz="2400" dirty="0" err="1">
                <a:latin typeface="Times New Roman "/>
              </a:rPr>
              <a:t>Đoạn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còn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lại</a:t>
            </a:r>
            <a:endParaRPr lang="en-US" sz="3200" dirty="0">
              <a:latin typeface="Times New Roman 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BEAE830-922C-4AE7-8FD6-0E5D68D5B132}"/>
              </a:ext>
            </a:extLst>
          </p:cNvPr>
          <p:cNvSpPr/>
          <p:nvPr/>
        </p:nvSpPr>
        <p:spPr>
          <a:xfrm>
            <a:off x="6387474" y="4759184"/>
            <a:ext cx="2651760" cy="173036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latin typeface="Times New Roman "/>
              </a:rPr>
              <a:t>Ước mơ của con gợi cho cha nhớ đến ước mơ của mình khi còn nhỏ. </a:t>
            </a:r>
            <a:endParaRPr lang="en-US" sz="2400" dirty="0">
              <a:latin typeface="Times New Roman 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094AC7-CF3B-43CC-853B-2927D71623AB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 flipH="1">
            <a:off x="4571999" y="2196172"/>
            <a:ext cx="1" cy="71670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8EA9E4-14F2-4312-8B4C-0CE339B9550C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1430645" y="2196172"/>
            <a:ext cx="3141355" cy="71670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18CA09-7425-4FCA-85C5-282318ABBDE1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>
            <a:off x="4572000" y="2196172"/>
            <a:ext cx="3141354" cy="69556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2D69AE-5EA7-46EE-B61F-8A6F874B4675}"/>
              </a:ext>
            </a:extLst>
          </p:cNvPr>
          <p:cNvCxnSpPr>
            <a:stCxn id="7" idx="2"/>
            <a:endCxn id="5" idx="0"/>
          </p:cNvCxnSpPr>
          <p:nvPr/>
        </p:nvCxnSpPr>
        <p:spPr>
          <a:xfrm>
            <a:off x="1430645" y="4214067"/>
            <a:ext cx="0" cy="53758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7DE781-36E9-4B3F-8484-26EE73B2973B}"/>
              </a:ext>
            </a:extLst>
          </p:cNvPr>
          <p:cNvCxnSpPr>
            <a:cxnSpLocks/>
            <a:stCxn id="8" idx="2"/>
            <a:endCxn id="6" idx="0"/>
          </p:cNvCxnSpPr>
          <p:nvPr/>
        </p:nvCxnSpPr>
        <p:spPr>
          <a:xfrm>
            <a:off x="4571999" y="4214067"/>
            <a:ext cx="0" cy="55578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9C54CB-0026-4D95-A456-6658DE357AEC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7713354" y="4192928"/>
            <a:ext cx="0" cy="56625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34255E4-6A79-4A38-BA65-F2CDCF091216}"/>
              </a:ext>
            </a:extLst>
          </p:cNvPr>
          <p:cNvSpPr/>
          <p:nvPr/>
        </p:nvSpPr>
        <p:spPr>
          <a:xfrm>
            <a:off x="2078097" y="174641"/>
            <a:ext cx="536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ĐỌC VÀ TÌM HIỂU CHUNG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A5CE4-151D-4EBF-9B9D-E64E62F4EE03}"/>
              </a:ext>
            </a:extLst>
          </p:cNvPr>
          <p:cNvSpPr/>
          <p:nvPr/>
        </p:nvSpPr>
        <p:spPr>
          <a:xfrm>
            <a:off x="162004" y="641789"/>
            <a:ext cx="3727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AB1C59-7411-4400-AFDF-D5EE01FA378F}"/>
              </a:ext>
            </a:extLst>
          </p:cNvPr>
          <p:cNvSpPr txBox="1"/>
          <p:nvPr/>
        </p:nvSpPr>
        <p:spPr>
          <a:xfrm>
            <a:off x="390267" y="1107661"/>
            <a:ext cx="2198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30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D0995B-BDF3-41E0-BD93-C506DEF53BFF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54F307-B0D3-48D6-BB10-8F70C9A52B1E}"/>
              </a:ext>
            </a:extLst>
          </p:cNvPr>
          <p:cNvSpPr/>
          <p:nvPr/>
        </p:nvSpPr>
        <p:spPr>
          <a:xfrm>
            <a:off x="146098" y="752057"/>
            <a:ext cx="6785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con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endParaRPr lang="en-US" sz="24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3A68F-139A-4C7F-8409-94241DC22FB6}"/>
              </a:ext>
            </a:extLst>
          </p:cNvPr>
          <p:cNvSpPr txBox="1"/>
          <p:nvPr/>
        </p:nvSpPr>
        <p:spPr>
          <a:xfrm>
            <a:off x="393821" y="1213722"/>
            <a:ext cx="36364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con: 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EDD6C-DDC4-4C5B-8758-9BF511ED2A07}"/>
              </a:ext>
            </a:extLst>
          </p:cNvPr>
          <p:cNvSpPr txBox="1"/>
          <p:nvPr/>
        </p:nvSpPr>
        <p:spPr>
          <a:xfrm>
            <a:off x="1470544" y="5565696"/>
            <a:ext cx="74761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rãi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trẻo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F4F4C5-DF02-4D48-9894-422EEE0D9764}"/>
              </a:ext>
            </a:extLst>
          </p:cNvPr>
          <p:cNvSpPr txBox="1"/>
          <p:nvPr/>
        </p:nvSpPr>
        <p:spPr>
          <a:xfrm>
            <a:off x="5208600" y="1775658"/>
            <a:ext cx="3446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A picture containing map&#10;&#10;Description automatically generated">
            <a:extLst>
              <a:ext uri="{FF2B5EF4-FFF2-40B4-BE49-F238E27FC236}">
                <a16:creationId xmlns:a16="http://schemas.microsoft.com/office/drawing/2014/main" id="{9EA952A0-5632-4882-8323-3F0AD9B22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1" y="2338752"/>
            <a:ext cx="4193312" cy="281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D8F6EF50-A997-4AE3-8C85-23F9595691D3}"/>
              </a:ext>
            </a:extLst>
          </p:cNvPr>
          <p:cNvSpPr/>
          <p:nvPr/>
        </p:nvSpPr>
        <p:spPr>
          <a:xfrm>
            <a:off x="4551592" y="2330519"/>
            <a:ext cx="4480560" cy="2802645"/>
          </a:xfrm>
          <a:prstGeom prst="round2Diag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7E2A8E-875B-4DA6-B293-7FE5B1B3B666}"/>
              </a:ext>
            </a:extLst>
          </p:cNvPr>
          <p:cNvSpPr txBox="1"/>
          <p:nvPr/>
        </p:nvSpPr>
        <p:spPr>
          <a:xfrm>
            <a:off x="4666025" y="2484852"/>
            <a:ext cx="4349264" cy="2592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rực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rỡ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marR="0" lvl="0" indent="-225425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mịn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marR="0" lvl="0" indent="-225425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marR="0" lvl="0" indent="-225425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mịn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marR="0" lvl="0" indent="-225425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0498B-F0F0-4190-8C11-123AEC4091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9" y="4799026"/>
            <a:ext cx="1822264" cy="19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87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  <p:bldP spid="18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A8B656-AB76-4951-B9AA-0CD81B0A2B02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23A2C0-0554-4033-AFBB-97F8E5EB6C4E}"/>
              </a:ext>
            </a:extLst>
          </p:cNvPr>
          <p:cNvSpPr/>
          <p:nvPr/>
        </p:nvSpPr>
        <p:spPr>
          <a:xfrm>
            <a:off x="146098" y="752057"/>
            <a:ext cx="6785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con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endParaRPr lang="en-US" sz="24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823CF7-1562-4626-9077-794D8D1E3D52}"/>
              </a:ext>
            </a:extLst>
          </p:cNvPr>
          <p:cNvSpPr txBox="1"/>
          <p:nvPr/>
        </p:nvSpPr>
        <p:spPr>
          <a:xfrm>
            <a:off x="393821" y="1213722"/>
            <a:ext cx="36364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con: 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F4966-75F5-4A8B-9DB9-D163476D2C34}"/>
              </a:ext>
            </a:extLst>
          </p:cNvPr>
          <p:cNvSpPr txBox="1"/>
          <p:nvPr/>
        </p:nvSpPr>
        <p:spPr>
          <a:xfrm>
            <a:off x="910152" y="1675387"/>
            <a:ext cx="3446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EC511470-7046-4A66-8534-F0857F8AED85}"/>
              </a:ext>
            </a:extLst>
          </p:cNvPr>
          <p:cNvSpPr/>
          <p:nvPr/>
        </p:nvSpPr>
        <p:spPr>
          <a:xfrm>
            <a:off x="393821" y="2214220"/>
            <a:ext cx="4740887" cy="2462612"/>
          </a:xfrm>
          <a:prstGeom prst="round2Diag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95630B-07FB-47E1-8D42-81B6055089E6}"/>
              </a:ext>
            </a:extLst>
          </p:cNvPr>
          <p:cNvSpPr txBox="1"/>
          <p:nvPr/>
        </p:nvSpPr>
        <p:spPr>
          <a:xfrm>
            <a:off x="451036" y="2415821"/>
            <a:ext cx="4626455" cy="2154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indent="-225425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cha con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marR="0" indent="-225425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khênh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marR="0" indent="-225425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nịch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marR="0" indent="-225425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marR="0" indent="-225425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 con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3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A42376C4-F718-421A-B3D4-28CE42F8B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3" y="4930502"/>
            <a:ext cx="2204617" cy="18113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B306C26-A182-44A6-8274-9BA7B5B5896F}"/>
              </a:ext>
            </a:extLst>
          </p:cNvPr>
          <p:cNvSpPr/>
          <p:nvPr/>
        </p:nvSpPr>
        <p:spPr>
          <a:xfrm>
            <a:off x="5501646" y="1882596"/>
            <a:ext cx="1181686" cy="661980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330A74B-667A-456E-BD58-6AC3CBB454C7}"/>
              </a:ext>
            </a:extLst>
          </p:cNvPr>
          <p:cNvSpPr/>
          <p:nvPr/>
        </p:nvSpPr>
        <p:spPr>
          <a:xfrm>
            <a:off x="7681941" y="1876376"/>
            <a:ext cx="1181686" cy="661980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DC480E-CB50-48DE-8543-7A634649FA31}"/>
              </a:ext>
            </a:extLst>
          </p:cNvPr>
          <p:cNvSpPr txBox="1"/>
          <p:nvPr/>
        </p:nvSpPr>
        <p:spPr>
          <a:xfrm>
            <a:off x="5501646" y="2865326"/>
            <a:ext cx="1289256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5D9787-C259-44CB-9C97-1363884D0EAE}"/>
              </a:ext>
            </a:extLst>
          </p:cNvPr>
          <p:cNvSpPr txBox="1"/>
          <p:nvPr/>
        </p:nvSpPr>
        <p:spPr>
          <a:xfrm>
            <a:off x="7593111" y="2681899"/>
            <a:ext cx="1522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nịch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2D3770-9C3F-4747-9C38-FBF1EF9CC794}"/>
              </a:ext>
            </a:extLst>
          </p:cNvPr>
          <p:cNvSpPr txBox="1"/>
          <p:nvPr/>
        </p:nvSpPr>
        <p:spPr>
          <a:xfrm>
            <a:off x="5378454" y="4133567"/>
            <a:ext cx="1454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DDBB8B-6EF9-4A80-AD26-9CA8DB453BB5}"/>
              </a:ext>
            </a:extLst>
          </p:cNvPr>
          <p:cNvSpPr txBox="1"/>
          <p:nvPr/>
        </p:nvSpPr>
        <p:spPr>
          <a:xfrm>
            <a:off x="7551889" y="4111382"/>
            <a:ext cx="14735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355CBBA2-81DA-4838-8EF4-B55942864DF6}"/>
              </a:ext>
            </a:extLst>
          </p:cNvPr>
          <p:cNvSpPr/>
          <p:nvPr/>
        </p:nvSpPr>
        <p:spPr>
          <a:xfrm>
            <a:off x="8033633" y="3581758"/>
            <a:ext cx="478302" cy="529624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5622B716-E188-4383-92E3-52E3A4E47572}"/>
              </a:ext>
            </a:extLst>
          </p:cNvPr>
          <p:cNvSpPr/>
          <p:nvPr/>
        </p:nvSpPr>
        <p:spPr>
          <a:xfrm>
            <a:off x="5866717" y="3581758"/>
            <a:ext cx="478302" cy="529624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C31D0E-C558-40FC-BCA6-62007097E1E8}"/>
              </a:ext>
            </a:extLst>
          </p:cNvPr>
          <p:cNvSpPr txBox="1"/>
          <p:nvPr/>
        </p:nvSpPr>
        <p:spPr>
          <a:xfrm>
            <a:off x="2179827" y="5099033"/>
            <a:ext cx="61088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con. 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745888-606A-4320-B289-75237C90083F}"/>
              </a:ext>
            </a:extLst>
          </p:cNvPr>
          <p:cNvSpPr txBox="1"/>
          <p:nvPr/>
        </p:nvSpPr>
        <p:spPr>
          <a:xfrm>
            <a:off x="2435250" y="6158928"/>
            <a:ext cx="46353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9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13" grpId="0" animBg="1"/>
      <p:bldP spid="14" grpId="0" animBg="1"/>
      <p:bldP spid="16" grpId="0"/>
      <p:bldP spid="18" grpId="0"/>
      <p:bldP spid="20" grpId="0"/>
      <p:bldP spid="22" grpId="0"/>
      <p:bldP spid="23" grpId="0" animBg="1"/>
      <p:bldP spid="24" grpId="0" animBg="1"/>
      <p:bldP spid="2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BF406B-7A01-4133-84CA-73B366635FC6}"/>
              </a:ext>
            </a:extLst>
          </p:cNvPr>
          <p:cNvSpPr txBox="1"/>
          <p:nvPr/>
        </p:nvSpPr>
        <p:spPr>
          <a:xfrm>
            <a:off x="295346" y="216247"/>
            <a:ext cx="5022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con: 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C99C2E-4475-4F0F-B6B0-72B9132EE538}"/>
              </a:ext>
            </a:extLst>
          </p:cNvPr>
          <p:cNvSpPr txBox="1"/>
          <p:nvPr/>
        </p:nvSpPr>
        <p:spPr>
          <a:xfrm>
            <a:off x="520466" y="67791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 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2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C9BB96C-5062-4FC7-A926-71D92DB12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899350"/>
              </p:ext>
            </p:extLst>
          </p:nvPr>
        </p:nvGraphicFramePr>
        <p:xfrm>
          <a:off x="168734" y="1209572"/>
          <a:ext cx="8869680" cy="553588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34840">
                  <a:extLst>
                    <a:ext uri="{9D8B030D-6E8A-4147-A177-3AD203B41FA5}">
                      <a16:colId xmlns:a16="http://schemas.microsoft.com/office/drawing/2014/main" val="2551939895"/>
                    </a:ext>
                  </a:extLst>
                </a:gridCol>
                <a:gridCol w="4434840">
                  <a:extLst>
                    <a:ext uri="{9D8B030D-6E8A-4147-A177-3AD203B41FA5}">
                      <a16:colId xmlns:a16="http://schemas.microsoft.com/office/drawing/2014/main" val="2505933131"/>
                    </a:ext>
                  </a:extLst>
                </a:gridCol>
              </a:tblGrid>
              <a:tr h="2805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con</a:t>
                      </a:r>
                      <a:endParaRPr lang="en-US" sz="28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</a:t>
                      </a: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189097"/>
                  </a:ext>
                </a:extLst>
              </a:tr>
              <a:tr h="235807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948283"/>
                  </a:ext>
                </a:extLst>
              </a:tr>
              <a:tr h="275108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39970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7CE4536-C226-4D85-AC11-46AF5CFFF644}"/>
              </a:ext>
            </a:extLst>
          </p:cNvPr>
          <p:cNvSpPr txBox="1"/>
          <p:nvPr/>
        </p:nvSpPr>
        <p:spPr>
          <a:xfrm>
            <a:off x="239074" y="1819210"/>
            <a:ext cx="448766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bỗng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lắc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cha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khẽ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 </a:t>
            </a:r>
            <a:b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b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kia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b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3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95BCF2-E4D1-480C-B0FB-B348E9D6D8EA}"/>
              </a:ext>
            </a:extLst>
          </p:cNvPr>
          <p:cNvSpPr txBox="1"/>
          <p:nvPr/>
        </p:nvSpPr>
        <p:spPr>
          <a:xfrm>
            <a:off x="4642298" y="1819210"/>
            <a:ext cx="45720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mỉm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xoa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b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cánh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buồm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b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cửa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Vẫn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ta,</a:t>
            </a:r>
            <a:b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cha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hề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3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E1ACD7-314B-436D-BFA2-BF6111751803}"/>
              </a:ext>
            </a:extLst>
          </p:cNvPr>
          <p:cNvSpPr txBox="1"/>
          <p:nvPr/>
        </p:nvSpPr>
        <p:spPr>
          <a:xfrm>
            <a:off x="105586" y="5887702"/>
            <a:ext cx="43329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2DC55D-66F1-450B-A29A-C6E61E67543B}"/>
              </a:ext>
            </a:extLst>
          </p:cNvPr>
          <p:cNvSpPr txBox="1"/>
          <p:nvPr/>
        </p:nvSpPr>
        <p:spPr>
          <a:xfrm>
            <a:off x="168734" y="4126235"/>
            <a:ext cx="43232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5CFC72-EF20-4A74-90E7-143D0E0A081D}"/>
              </a:ext>
            </a:extLst>
          </p:cNvPr>
          <p:cNvSpPr txBox="1"/>
          <p:nvPr/>
        </p:nvSpPr>
        <p:spPr>
          <a:xfrm>
            <a:off x="168734" y="5027227"/>
            <a:ext cx="44876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....,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DD5486-82D3-4104-B04A-D09B443036D1}"/>
              </a:ext>
            </a:extLst>
          </p:cNvPr>
          <p:cNvSpPr txBox="1"/>
          <p:nvPr/>
        </p:nvSpPr>
        <p:spPr>
          <a:xfrm>
            <a:off x="4642298" y="5545127"/>
            <a:ext cx="43820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khéo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léo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1E3945-4C33-4825-9EBF-11E7ADD91411}"/>
              </a:ext>
            </a:extLst>
          </p:cNvPr>
          <p:cNvSpPr txBox="1"/>
          <p:nvPr/>
        </p:nvSpPr>
        <p:spPr>
          <a:xfrm>
            <a:off x="4613893" y="4140928"/>
            <a:ext cx="44876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DC64CD-A78E-49D5-89A3-DFEA2D375C5A}"/>
              </a:ext>
            </a:extLst>
          </p:cNvPr>
          <p:cNvSpPr txBox="1"/>
          <p:nvPr/>
        </p:nvSpPr>
        <p:spPr>
          <a:xfrm>
            <a:off x="4614162" y="5041920"/>
            <a:ext cx="27504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..., </a:t>
            </a:r>
          </a:p>
        </p:txBody>
      </p:sp>
    </p:spTree>
    <p:extLst>
      <p:ext uri="{BB962C8B-B14F-4D97-AF65-F5344CB8AC3E}">
        <p14:creationId xmlns:p14="http://schemas.microsoft.com/office/powerpoint/2010/main" val="1138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</TotalTime>
  <Words>1631</Words>
  <Application>Microsoft Office PowerPoint</Application>
  <PresentationFormat>On-screen Show (4:3)</PresentationFormat>
  <Paragraphs>198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#9Slide03 Arima Madurai Black</vt:lpstr>
      <vt:lpstr>Arial</vt:lpstr>
      <vt:lpstr>Calibri</vt:lpstr>
      <vt:lpstr>Calibri Light</vt:lpstr>
      <vt:lpstr>Times New Roman</vt:lpstr>
      <vt:lpstr>Times New Roman 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81</cp:revision>
  <dcterms:created xsi:type="dcterms:W3CDTF">2021-09-17T08:07:35Z</dcterms:created>
  <dcterms:modified xsi:type="dcterms:W3CDTF">2021-09-18T02:09:46Z</dcterms:modified>
</cp:coreProperties>
</file>