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lb" ContentType="model/gltf.binary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0" r:id="rId1"/>
    <p:sldMasterId id="2147483802" r:id="rId2"/>
    <p:sldMasterId id="2147483816" r:id="rId3"/>
    <p:sldMasterId id="2147483828" r:id="rId4"/>
    <p:sldMasterId id="2147483854" r:id="rId5"/>
    <p:sldMasterId id="2147483867" r:id="rId6"/>
    <p:sldMasterId id="2147483893" r:id="rId7"/>
  </p:sldMasterIdLst>
  <p:notesMasterIdLst>
    <p:notesMasterId r:id="rId52"/>
  </p:notesMasterIdLst>
  <p:sldIdLst>
    <p:sldId id="436" r:id="rId8"/>
    <p:sldId id="277" r:id="rId9"/>
    <p:sldId id="305" r:id="rId10"/>
    <p:sldId id="359" r:id="rId11"/>
    <p:sldId id="350" r:id="rId12"/>
    <p:sldId id="412" r:id="rId13"/>
    <p:sldId id="413" r:id="rId14"/>
    <p:sldId id="414" r:id="rId15"/>
    <p:sldId id="415" r:id="rId16"/>
    <p:sldId id="416" r:id="rId17"/>
    <p:sldId id="417" r:id="rId18"/>
    <p:sldId id="418" r:id="rId19"/>
    <p:sldId id="419" r:id="rId20"/>
    <p:sldId id="421" r:id="rId21"/>
    <p:sldId id="368" r:id="rId22"/>
    <p:sldId id="370" r:id="rId23"/>
    <p:sldId id="376" r:id="rId24"/>
    <p:sldId id="424" r:id="rId25"/>
    <p:sldId id="425" r:id="rId26"/>
    <p:sldId id="422" r:id="rId27"/>
    <p:sldId id="378" r:id="rId28"/>
    <p:sldId id="377" r:id="rId29"/>
    <p:sldId id="380" r:id="rId30"/>
    <p:sldId id="383" r:id="rId31"/>
    <p:sldId id="382" r:id="rId32"/>
    <p:sldId id="393" r:id="rId33"/>
    <p:sldId id="384" r:id="rId34"/>
    <p:sldId id="385" r:id="rId35"/>
    <p:sldId id="387" r:id="rId36"/>
    <p:sldId id="432" r:id="rId37"/>
    <p:sldId id="433" r:id="rId38"/>
    <p:sldId id="398" r:id="rId39"/>
    <p:sldId id="391" r:id="rId40"/>
    <p:sldId id="435" r:id="rId41"/>
    <p:sldId id="388" r:id="rId42"/>
    <p:sldId id="397" r:id="rId43"/>
    <p:sldId id="357" r:id="rId44"/>
    <p:sldId id="400" r:id="rId45"/>
    <p:sldId id="401" r:id="rId46"/>
    <p:sldId id="402" r:id="rId47"/>
    <p:sldId id="428" r:id="rId48"/>
    <p:sldId id="430" r:id="rId49"/>
    <p:sldId id="431" r:id="rId50"/>
    <p:sldId id="270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" initials="D" lastIdx="5" clrIdx="0">
    <p:extLst>
      <p:ext uri="{19B8F6BF-5375-455C-9EA6-DF929625EA0E}">
        <p15:presenceInfo xmlns:p15="http://schemas.microsoft.com/office/powerpoint/2012/main" userId="Dell" providerId="None"/>
      </p:ext>
    </p:extLst>
  </p:cmAuthor>
  <p:cmAuthor id="2" name="Admin" initials="A" lastIdx="1" clrIdx="1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FF66"/>
    <a:srgbClr val="008000"/>
    <a:srgbClr val="FFFF00"/>
    <a:srgbClr val="006600"/>
    <a:srgbClr val="000099"/>
    <a:srgbClr val="3333FF"/>
    <a:srgbClr val="0000CC"/>
    <a:srgbClr val="000066"/>
    <a:srgbClr val="1835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15" autoAdjust="0"/>
    <p:restoredTop sz="91727" autoAdjust="0"/>
  </p:normalViewPr>
  <p:slideViewPr>
    <p:cSldViewPr>
      <p:cViewPr varScale="1">
        <p:scale>
          <a:sx n="64" d="100"/>
          <a:sy n="64" d="100"/>
        </p:scale>
        <p:origin x="78" y="8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tableStyles" Target="tableStyle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wmf"/><Relationship Id="rId1" Type="http://schemas.openxmlformats.org/officeDocument/2006/relationships/image" Target="../media/image1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4E2BFFC-179A-4DA5-A2FF-EF6606765F17}" type="datetimeFigureOut">
              <a:rPr lang="en-US"/>
              <a:pPr>
                <a:defRPr/>
              </a:pPr>
              <a:t>12/6/2023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2B979B6-8E7C-4E90-8C9D-F537DFD708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317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300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29DEF65F-051F-46CE-831C-3FE1F435D3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D00CB408-44CA-441B-B345-38D63BB60B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1AF729CB-61D5-472A-B5CA-14AFAADB32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5463AFB-5DE8-4A7F-B6B2-1103F5335B71}" type="slidenum">
              <a:rPr lang="en-US" altLang="en-US" sz="1300">
                <a:solidFill>
                  <a:prstClr val="black"/>
                </a:solidFill>
              </a:rPr>
              <a:pPr/>
              <a:t>4</a:t>
            </a:fld>
            <a:endParaRPr lang="en-US" altLang="en-US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615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49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96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352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649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19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60D74-E893-4C89-8AB6-6ABB07464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408692-9659-4CC9-A008-4193E7F34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13029-B389-4F72-9B67-758183A50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038CA-302A-4079-AD03-A97171003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E6CA0-3C4E-444B-B7A5-73384C866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7971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F3C40-DE10-4E12-A051-0564757FF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60606B-C4DB-4FC0-9E15-02BCF7E9B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90871-85AA-451A-886B-54A317D54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3E90A-3586-4722-A65D-7C862A4D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40CA1-4873-4E15-8D5F-765F058C5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90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8FE08B-C4CB-45A7-B952-75A0A46B0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4BCD1F-A53F-4A77-8ECC-A3A742EDC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8FDCC-ADD3-4C1E-96DD-A5C9B104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DB11D-9841-4925-B7FC-485A79DF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ED16A-3529-49C4-BFE2-8EDF84088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507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812800" y="1219200"/>
            <a:ext cx="105664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18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2641601" y="3962400"/>
            <a:ext cx="8682567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18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8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1" y="1524000"/>
            <a:ext cx="10164233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41600" y="3962400"/>
            <a:ext cx="87376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3638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0D94B1-AEF3-4100-83E2-D3A37E628D5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841108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2676A4-FFE5-4A06-9825-1FAAD8BAFA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959829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6DAE98-F387-4C4B-B513-DAC80BA919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625778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D517BE-7362-4702-9220-9410FA6C22C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653659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DCA6B9-1652-4861-936A-836136D86C7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369714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E70715-C572-45B7-B8B6-BADD69024D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145013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0A70D9-0634-4159-8CE5-391BD8EE343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734910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C461E-38F9-44F9-A2C8-6F03C6DB44A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696858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2FEFE-E03D-4639-B953-4B41B8FC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DA159-D36F-4241-8D49-B1319B831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65205-8E92-4DC9-9064-78350950F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A059F-2E3B-489E-9DD6-7C72CEDF5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AE230-09E5-470C-9F55-E1EB49BD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716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4BA25E-EB21-4EA0-81C4-33CAD8A01DF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856181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C70C7F-6685-4360-941C-FA6006A414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887645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2DB896-27EF-4B1C-AAFF-EED7A5DC0E3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727173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A820CA-6456-411E-80E2-92A07AB9B21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316121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6D038F-30B6-4C65-93CD-38CAFD1CA0F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599465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60D74-E893-4C89-8AB6-6ABB07464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408692-9659-4CC9-A008-4193E7F34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13029-B389-4F72-9B67-758183A50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038CA-302A-4079-AD03-A97171003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E6CA0-3C4E-444B-B7A5-73384C866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9365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2FEFE-E03D-4639-B953-4B41B8FC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DA159-D36F-4241-8D49-B1319B831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65205-8E92-4DC9-9064-78350950F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A059F-2E3B-489E-9DD6-7C72CEDF5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AE230-09E5-470C-9F55-E1EB49BD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4256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62548-4AE9-424D-B6EC-293CD4AE3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B216F-FFB7-417B-A349-4DC3961AD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20F18-6BC9-4540-8258-08F9D927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8837D-B161-4F5C-8C96-6C02A07C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ADFDC-1026-4FEB-8DEC-BE92356F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7971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703DD-AE29-49D2-B9C2-899132854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CFA57-701A-479C-B5A5-B70019F37A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3A912A-1CA5-4ED2-BC3F-CB9A26280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C041C-BE80-4541-A7F9-1109E2F9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DCE014-C75F-4630-9A89-B4B59B1E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C6693A-48B2-4956-8661-63960D73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3660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1456F-E221-4314-891E-4DCC5292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7B618-AE1E-4FEB-946C-485CD7125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5CAB8-8F0E-411B-B1C2-96B74F4AE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13477A-5800-4F4E-A8F4-9D77D7F59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A2AFFB-65FD-46BF-B273-37398E0BE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DB2F6A-274C-42AE-82A8-E75AFF799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18E466-4819-4C08-B49C-8AD35D92D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B2C92C-6E1F-4FAA-98EE-5DEAE8F4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67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62548-4AE9-424D-B6EC-293CD4AE3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B216F-FFB7-417B-A349-4DC3961AD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20F18-6BC9-4540-8258-08F9D927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8837D-B161-4F5C-8C96-6C02A07C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ADFDC-1026-4FEB-8DEC-BE92356F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481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7DBDD-2D46-4CD6-AA87-E79E7491D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175F8-399F-438B-8B33-9AE67BDDE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8A58F-859C-45F9-9A20-9A5685BA2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F6C233-4D00-4CE1-9162-1827026D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5369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5D1008-996D-45C6-ABA4-A9EC3162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E20EE8-F048-47CA-8F4F-0285DACB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C9425-7191-4C83-8646-D5A75AFE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8005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9048A-1D58-4DB0-A9F2-A6DA36F9C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F3B85-398C-4973-BA09-18C053E23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55F9F0-7DC6-4104-BF3F-6C36A6B60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5E34A-EF01-41A5-889D-FA74AEB4B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7C1EC5-441E-4223-9F19-666A334D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A6780-C0F4-4190-985B-6A087ED58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9836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85A3D-CA0E-4110-832F-B31C8500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E63488-7939-4632-9E5E-9A22DE578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1DAF57-4DA7-4C7D-8BE9-4E8328959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016B7-1322-4EFB-8AB7-12F66596E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8590A4-A5B4-4AF9-8318-414A5FF4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8C2A8C-600C-440E-81BD-EF83D73DC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597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F3C40-DE10-4E12-A051-0564757FF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60606B-C4DB-4FC0-9E15-02BCF7E9B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90871-85AA-451A-886B-54A317D54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3E90A-3586-4722-A65D-7C862A4D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40CA1-4873-4E15-8D5F-765F058C5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2303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8FE08B-C4CB-45A7-B952-75A0A46B0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4BCD1F-A53F-4A77-8ECC-A3A742EDC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8FDCC-ADD3-4C1E-96DD-A5C9B104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DB11D-9841-4925-B7FC-485A79DF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ED16A-3529-49C4-BFE2-8EDF84088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197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5FCC8A-2CDF-4999-90DE-A7695C10C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27B243-E53B-4C86-AFC0-8E34EBCA8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4EB724-178F-439D-AB94-7D0995463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1674A-DB67-47A7-917A-E7CE544640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9211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5FCC8A-2CDF-4999-90DE-A7695C10C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27B243-E53B-4C86-AFC0-8E34EBCA8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4EB724-178F-439D-AB94-7D0995463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150BA-D6A0-4FDA-8564-84F6A3AF7A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1148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5FCC8A-2CDF-4999-90DE-A7695C10C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27B243-E53B-4C86-AFC0-8E34EBCA8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4EB724-178F-439D-AB94-7D0995463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D5C2F-9605-45C5-99A7-9AD634F759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6057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5FCC8A-2CDF-4999-90DE-A7695C10C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27B243-E53B-4C86-AFC0-8E34EBCA8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4EB724-178F-439D-AB94-7D0995463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B36C9-3D1C-4CC6-B2D6-AD50DEBEC4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498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703DD-AE29-49D2-B9C2-899132854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CFA57-701A-479C-B5A5-B70019F37A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3A912A-1CA5-4ED2-BC3F-CB9A26280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C041C-BE80-4541-A7F9-1109E2F9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DCE014-C75F-4630-9A89-B4B59B1E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C6693A-48B2-4956-8661-63960D73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5140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45FCC8A-2CDF-4999-90DE-A7695C10C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327B243-E53B-4C86-AFC0-8E34EBCA8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E4EB724-178F-439D-AB94-7D0995463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0617D-C05F-4BD6-968F-234513AAA6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8477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45FCC8A-2CDF-4999-90DE-A7695C10C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327B243-E53B-4C86-AFC0-8E34EBCA8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E4EB724-178F-439D-AB94-7D0995463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839C3-3801-45A5-9A1B-9A03466A68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5148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45FCC8A-2CDF-4999-90DE-A7695C10C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327B243-E53B-4C86-AFC0-8E34EBCA8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E4EB724-178F-439D-AB94-7D0995463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B71F3-7990-4976-8E15-271D508512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2947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5FCC8A-2CDF-4999-90DE-A7695C10C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27B243-E53B-4C86-AFC0-8E34EBCA8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4EB724-178F-439D-AB94-7D0995463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E249A-BD66-49DB-A9E6-E5DB68B2E4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261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5FCC8A-2CDF-4999-90DE-A7695C10C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27B243-E53B-4C86-AFC0-8E34EBCA8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4EB724-178F-439D-AB94-7D0995463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94B50-533E-4970-B430-11C99B0022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279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5FCC8A-2CDF-4999-90DE-A7695C10C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27B243-E53B-4C86-AFC0-8E34EBCA8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4EB724-178F-439D-AB94-7D0995463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8D25E-3196-4CA2-BF32-1D36EA6F70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2182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5FCC8A-2CDF-4999-90DE-A7695C10C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27B243-E53B-4C86-AFC0-8E34EBCA8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4EB724-178F-439D-AB94-7D0995463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8CDD2-4D1D-4B00-80A2-264F8F68DC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7491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45FCC8A-2CDF-4999-90DE-A7695C10C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327B243-E53B-4C86-AFC0-8E34EBCA8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E4EB724-178F-439D-AB94-7D0995463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9F935-9196-4BCD-B6FB-51BDB94A22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1139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5FCC8A-2CDF-4999-90DE-A7695C10C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27B243-E53B-4C86-AFC0-8E34EBCA8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4EB724-178F-439D-AB94-7D0995463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1674A-DB67-47A7-917A-E7CE544640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6700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5FCC8A-2CDF-4999-90DE-A7695C10C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27B243-E53B-4C86-AFC0-8E34EBCA8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4EB724-178F-439D-AB94-7D0995463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150BA-D6A0-4FDA-8564-84F6A3AF7A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844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1456F-E221-4314-891E-4DCC5292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7B618-AE1E-4FEB-946C-485CD7125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5CAB8-8F0E-411B-B1C2-96B74F4AE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13477A-5800-4F4E-A8F4-9D77D7F59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A2AFFB-65FD-46BF-B273-37398E0BE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DB2F6A-274C-42AE-82A8-E75AFF799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18E466-4819-4C08-B49C-8AD35D92D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B2C92C-6E1F-4FAA-98EE-5DEAE8F4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280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5FCC8A-2CDF-4999-90DE-A7695C10C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27B243-E53B-4C86-AFC0-8E34EBCA8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4EB724-178F-439D-AB94-7D0995463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D5C2F-9605-45C5-99A7-9AD634F759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3216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5FCC8A-2CDF-4999-90DE-A7695C10C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27B243-E53B-4C86-AFC0-8E34EBCA8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4EB724-178F-439D-AB94-7D0995463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B36C9-3D1C-4CC6-B2D6-AD50DEBEC4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4059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45FCC8A-2CDF-4999-90DE-A7695C10C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327B243-E53B-4C86-AFC0-8E34EBCA8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E4EB724-178F-439D-AB94-7D0995463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0617D-C05F-4BD6-968F-234513AAA6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3301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45FCC8A-2CDF-4999-90DE-A7695C10C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327B243-E53B-4C86-AFC0-8E34EBCA8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E4EB724-178F-439D-AB94-7D0995463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839C3-3801-45A5-9A1B-9A03466A68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9790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45FCC8A-2CDF-4999-90DE-A7695C10C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327B243-E53B-4C86-AFC0-8E34EBCA8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E4EB724-178F-439D-AB94-7D0995463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B71F3-7990-4976-8E15-271D508512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6400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5FCC8A-2CDF-4999-90DE-A7695C10C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27B243-E53B-4C86-AFC0-8E34EBCA8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4EB724-178F-439D-AB94-7D0995463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E249A-BD66-49DB-A9E6-E5DB68B2E4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92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5FCC8A-2CDF-4999-90DE-A7695C10C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27B243-E53B-4C86-AFC0-8E34EBCA8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4EB724-178F-439D-AB94-7D0995463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94B50-533E-4970-B430-11C99B0022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0109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5FCC8A-2CDF-4999-90DE-A7695C10C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27B243-E53B-4C86-AFC0-8E34EBCA8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4EB724-178F-439D-AB94-7D0995463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8D25E-3196-4CA2-BF32-1D36EA6F70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1889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5FCC8A-2CDF-4999-90DE-A7695C10C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27B243-E53B-4C86-AFC0-8E34EBCA8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4EB724-178F-439D-AB94-7D0995463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8CDD2-4D1D-4B00-80A2-264F8F68DC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902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45FCC8A-2CDF-4999-90DE-A7695C10C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327B243-E53B-4C86-AFC0-8E34EBCA8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E4EB724-178F-439D-AB94-7D0995463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9F935-9196-4BCD-B6FB-51BDB94A22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925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7DBDD-2D46-4CD6-AA87-E79E7491D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175F8-399F-438B-8B33-9AE67BDDE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8A58F-859C-45F9-9A20-9A5685BA2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F6C233-4D00-4CE1-9162-1827026D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0420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5FCC8A-2CDF-4999-90DE-A7695C10C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27B243-E53B-4C86-AFC0-8E34EBCA8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4EB724-178F-439D-AB94-7D0995463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35913F-B6B8-41CD-B532-AB7D974E43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4512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5FCC8A-2CDF-4999-90DE-A7695C10C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27B243-E53B-4C86-AFC0-8E34EBCA8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4EB724-178F-439D-AB94-7D0995463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034F8-5041-4BC0-B670-E46BD102DE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2428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5FCC8A-2CDF-4999-90DE-A7695C10C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27B243-E53B-4C86-AFC0-8E34EBCA8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4EB724-178F-439D-AB94-7D0995463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D5ADA-CFAF-4591-9155-8C406E4E81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73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5FCC8A-2CDF-4999-90DE-A7695C10C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27B243-E53B-4C86-AFC0-8E34EBCA8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4EB724-178F-439D-AB94-7D0995463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F3499-4F9D-4F17-A880-B395998DA5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3651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45FCC8A-2CDF-4999-90DE-A7695C10C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327B243-E53B-4C86-AFC0-8E34EBCA8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E4EB724-178F-439D-AB94-7D0995463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5FA37-E097-465A-BD61-088A6B1A82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1364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45FCC8A-2CDF-4999-90DE-A7695C10C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327B243-E53B-4C86-AFC0-8E34EBCA8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E4EB724-178F-439D-AB94-7D0995463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0BE839-648E-4F95-A882-86A3A41007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9554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45FCC8A-2CDF-4999-90DE-A7695C10C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327B243-E53B-4C86-AFC0-8E34EBCA8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E4EB724-178F-439D-AB94-7D0995463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FF6C2-D3C4-4A26-93B0-D1E2DA091F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0619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5FCC8A-2CDF-4999-90DE-A7695C10C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27B243-E53B-4C86-AFC0-8E34EBCA8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4EB724-178F-439D-AB94-7D0995463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482EF-F471-403E-B960-93ABAD6A14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7080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5FCC8A-2CDF-4999-90DE-A7695C10C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27B243-E53B-4C86-AFC0-8E34EBCA8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4EB724-178F-439D-AB94-7D0995463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0C2BC-6F05-4C7B-A7B6-A7B1EF0D5D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4810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5FCC8A-2CDF-4999-90DE-A7695C10C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27B243-E53B-4C86-AFC0-8E34EBCA8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4EB724-178F-439D-AB94-7D0995463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E5256-5B68-4FB7-AFE5-4361B4F5DD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251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5D1008-996D-45C6-ABA4-A9EC3162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E20EE8-F048-47CA-8F4F-0285DACB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C9425-7191-4C83-8646-D5A75AFE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998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5FCC8A-2CDF-4999-90DE-A7695C10C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27B243-E53B-4C86-AFC0-8E34EBCA8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4EB724-178F-439D-AB94-7D0995463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6E16D5-319A-45CC-82CE-3F1933CA49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739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45FCC8A-2CDF-4999-90DE-A7695C10C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327B243-E53B-4C86-AFC0-8E34EBCA8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E4EB724-178F-439D-AB94-7D0995463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0C922-BDB2-4C0D-81FA-6B14045D43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432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5FCC8A-2CDF-4999-90DE-A7695C10C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27B243-E53B-4C86-AFC0-8E34EBCA8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4EB724-178F-439D-AB94-7D0995463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35913F-B6B8-41CD-B532-AB7D974E43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7486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5FCC8A-2CDF-4999-90DE-A7695C10C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27B243-E53B-4C86-AFC0-8E34EBCA8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4EB724-178F-439D-AB94-7D0995463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034F8-5041-4BC0-B670-E46BD102DE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8669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5FCC8A-2CDF-4999-90DE-A7695C10C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27B243-E53B-4C86-AFC0-8E34EBCA8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4EB724-178F-439D-AB94-7D0995463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D5ADA-CFAF-4591-9155-8C406E4E81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5841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5FCC8A-2CDF-4999-90DE-A7695C10C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27B243-E53B-4C86-AFC0-8E34EBCA8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4EB724-178F-439D-AB94-7D0995463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F3499-4F9D-4F17-A880-B395998DA5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224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45FCC8A-2CDF-4999-90DE-A7695C10C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327B243-E53B-4C86-AFC0-8E34EBCA8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E4EB724-178F-439D-AB94-7D0995463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5FA37-E097-465A-BD61-088A6B1A82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9219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45FCC8A-2CDF-4999-90DE-A7695C10C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327B243-E53B-4C86-AFC0-8E34EBCA8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E4EB724-178F-439D-AB94-7D0995463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0BE839-648E-4F95-A882-86A3A41007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4152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45FCC8A-2CDF-4999-90DE-A7695C10C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327B243-E53B-4C86-AFC0-8E34EBCA8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E4EB724-178F-439D-AB94-7D0995463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FF6C2-D3C4-4A26-93B0-D1E2DA091F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1144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5FCC8A-2CDF-4999-90DE-A7695C10C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27B243-E53B-4C86-AFC0-8E34EBCA8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4EB724-178F-439D-AB94-7D0995463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482EF-F471-403E-B960-93ABAD6A14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795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9048A-1D58-4DB0-A9F2-A6DA36F9C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F3B85-398C-4973-BA09-18C053E23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55F9F0-7DC6-4104-BF3F-6C36A6B60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5E34A-EF01-41A5-889D-FA74AEB4B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7C1EC5-441E-4223-9F19-666A334D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A6780-C0F4-4190-985B-6A087ED58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915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5FCC8A-2CDF-4999-90DE-A7695C10C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27B243-E53B-4C86-AFC0-8E34EBCA8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4EB724-178F-439D-AB94-7D0995463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0C2BC-6F05-4C7B-A7B6-A7B1EF0D5D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1874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5FCC8A-2CDF-4999-90DE-A7695C10C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27B243-E53B-4C86-AFC0-8E34EBCA8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4EB724-178F-439D-AB94-7D0995463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E5256-5B68-4FB7-AFE5-4361B4F5DD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8822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5FCC8A-2CDF-4999-90DE-A7695C10C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27B243-E53B-4C86-AFC0-8E34EBCA8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4EB724-178F-439D-AB94-7D0995463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6E16D5-319A-45CC-82CE-3F1933CA49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4393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45FCC8A-2CDF-4999-90DE-A7695C10C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327B243-E53B-4C86-AFC0-8E34EBCA8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E4EB724-178F-439D-AB94-7D0995463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0C922-BDB2-4C0D-81FA-6B14045D43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050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85A3D-CA0E-4110-832F-B31C8500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E63488-7939-4632-9E5E-9A22DE578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1DAF57-4DA7-4C7D-8BE9-4E8328959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016B7-1322-4EFB-8AB7-12F66596E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8590A4-A5B4-4AF9-8318-414A5FF4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8C2A8C-600C-440E-81BD-EF83D73DC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74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73C328-922F-4B0B-8525-8ACF096E8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C1BFE4-AA55-444D-AE70-3B0265254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D68E4-8B87-467B-B1C3-35BC81AE59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DF14-9474-41C6-9319-2345718929E4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F2EFC-AD95-415C-8369-5A07D3117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3FC87-E14B-43D3-B70F-4D9355BCC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9B403-B91B-4216-B1E5-5AD4DE6631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5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57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57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57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Garamond" panose="02020404030301010803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E2BA731-82A7-4744-B7F9-F6749A926CB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57031" name="Freeform 7"/>
          <p:cNvSpPr>
            <a:spLocks noChangeArrowheads="1"/>
          </p:cNvSpPr>
          <p:nvPr/>
        </p:nvSpPr>
        <p:spPr bwMode="auto">
          <a:xfrm>
            <a:off x="508000" y="228600"/>
            <a:ext cx="109728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18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7032" name="Line 8"/>
          <p:cNvSpPr>
            <a:spLocks noChangeShapeType="1"/>
          </p:cNvSpPr>
          <p:nvPr/>
        </p:nvSpPr>
        <p:spPr bwMode="auto">
          <a:xfrm>
            <a:off x="609600" y="6172200"/>
            <a:ext cx="109728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18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860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</p:sldLayoutIdLst>
  <p:transition spd="slow">
    <p:sndAc>
      <p:stSnd>
        <p:snd r:embed="rId15" name="chimes.wav"/>
      </p:stSnd>
    </p:sndAc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73C328-922F-4B0B-8525-8ACF096E8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C1BFE4-AA55-444D-AE70-3B0265254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D68E4-8B87-467B-B1C3-35BC81AE59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F2EFC-AD95-415C-8369-5A07D3117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3FC87-E14B-43D3-B70F-4D9355BCC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81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45FCC8A-2CDF-4999-90DE-A7695C10C1F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327B243-E53B-4C86-AFC0-8E34EBCA814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E4EB724-178F-439D-AB94-7D099546318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BC8895-6623-4984-AE8D-1A74787D7C9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575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45FCC8A-2CDF-4999-90DE-A7695C10C1F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327B243-E53B-4C86-AFC0-8E34EBCA814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E4EB724-178F-439D-AB94-7D099546318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BC8895-6623-4984-AE8D-1A74787D7C9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100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45FCC8A-2CDF-4999-90DE-A7695C10C1F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327B243-E53B-4C86-AFC0-8E34EBCA814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E4EB724-178F-439D-AB94-7D099546318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2238F4-D3B5-4492-9A64-DCB6D72E90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648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45FCC8A-2CDF-4999-90DE-A7695C10C1F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327B243-E53B-4C86-AFC0-8E34EBCA814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E4EB724-178F-439D-AB94-7D099546318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2238F4-D3B5-4492-9A64-DCB6D72E90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2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3" Type="http://schemas.openxmlformats.org/officeDocument/2006/relationships/tags" Target="../tags/tag3.xml"/><Relationship Id="rId21" Type="http://schemas.microsoft.com/office/2007/relationships/hdphoto" Target="../media/hdphoto1.wdp"/><Relationship Id="rId7" Type="http://schemas.openxmlformats.org/officeDocument/2006/relationships/slideLayout" Target="../slideLayouts/slideLayout1.xml"/><Relationship Id="rId12" Type="http://schemas.microsoft.com/office/2017/06/relationships/model3d" Target="../media/model3d2.glb"/><Relationship Id="rId17" Type="http://schemas.openxmlformats.org/officeDocument/2006/relationships/image" Target="../media/image7.png"/><Relationship Id="rId2" Type="http://schemas.openxmlformats.org/officeDocument/2006/relationships/tags" Target="../tags/tag2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.png"/><Relationship Id="rId5" Type="http://schemas.openxmlformats.org/officeDocument/2006/relationships/tags" Target="../tags/tag5.xml"/><Relationship Id="rId15" Type="http://schemas.openxmlformats.org/officeDocument/2006/relationships/image" Target="../media/image5.jpeg"/><Relationship Id="rId10" Type="http://schemas.microsoft.com/office/2017/06/relationships/model3d" Target="../media/model3d1.glb"/><Relationship Id="rId19" Type="http://schemas.openxmlformats.org/officeDocument/2006/relationships/image" Target="../media/image9.png"/><Relationship Id="rId4" Type="http://schemas.openxmlformats.org/officeDocument/2006/relationships/tags" Target="../tags/tag4.xml"/><Relationship Id="rId9" Type="http://schemas.openxmlformats.org/officeDocument/2006/relationships/image" Target="../media/image1.jpeg"/><Relationship Id="rId1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slide" Target="slide8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emf"/><Relationship Id="rId5" Type="http://schemas.openxmlformats.org/officeDocument/2006/relationships/image" Target="../media/image38.png"/><Relationship Id="rId4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hdphoto" Target="../media/hdphoto2.wdp"/><Relationship Id="rId7" Type="http://schemas.openxmlformats.org/officeDocument/2006/relationships/image" Target="../media/image5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emf"/><Relationship Id="rId5" Type="http://schemas.openxmlformats.org/officeDocument/2006/relationships/image" Target="../media/image45.png"/><Relationship Id="rId4" Type="http://schemas.openxmlformats.org/officeDocument/2006/relationships/slide" Target="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microsoft.com/office/2007/relationships/hdphoto" Target="../media/hdphoto6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7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emf"/><Relationship Id="rId5" Type="http://schemas.openxmlformats.org/officeDocument/2006/relationships/image" Target="../media/image45.png"/><Relationship Id="rId4" Type="http://schemas.openxmlformats.org/officeDocument/2006/relationships/slide" Target="slide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4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4.png"/><Relationship Id="rId7" Type="http://schemas.openxmlformats.org/officeDocument/2006/relationships/image" Target="../media/image67.emf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6.png"/><Relationship Id="rId11" Type="http://schemas.openxmlformats.org/officeDocument/2006/relationships/image" Target="../media/image71.emf"/><Relationship Id="rId5" Type="http://schemas.openxmlformats.org/officeDocument/2006/relationships/image" Target="../media/image63.png"/><Relationship Id="rId10" Type="http://schemas.openxmlformats.org/officeDocument/2006/relationships/image" Target="../media/image70.emf"/><Relationship Id="rId4" Type="http://schemas.openxmlformats.org/officeDocument/2006/relationships/image" Target="../media/image60.png"/><Relationship Id="rId9" Type="http://schemas.openxmlformats.org/officeDocument/2006/relationships/image" Target="../media/image69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13" Type="http://schemas.openxmlformats.org/officeDocument/2006/relationships/image" Target="../media/image78.png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65.png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4.emf"/><Relationship Id="rId11" Type="http://schemas.openxmlformats.org/officeDocument/2006/relationships/image" Target="../media/image77.png"/><Relationship Id="rId5" Type="http://schemas.openxmlformats.org/officeDocument/2006/relationships/image" Target="../media/image73.emf"/><Relationship Id="rId10" Type="http://schemas.openxmlformats.org/officeDocument/2006/relationships/image" Target="../media/image76.emf"/><Relationship Id="rId4" Type="http://schemas.openxmlformats.org/officeDocument/2006/relationships/image" Target="../media/image14.png"/><Relationship Id="rId9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71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hyperlink" Target="https://www.publicdomainpictures.net/view-image.php?image=209446&amp;picture=tropical-beach-scene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71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hyperlink" Target="https://www.publicdomainpictures.net/view-image.php?image=209446&amp;picture=tropical-beach-scen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317882&amp;picture=abstract-background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hyperlink" Target="http://www.allwhitebackground.com/colorful-background-images.html" TargetMode="External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7.png"/><Relationship Id="rId5" Type="http://schemas.openxmlformats.org/officeDocument/2006/relationships/image" Target="../media/image88.emf"/><Relationship Id="rId4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9.png"/><Relationship Id="rId7" Type="http://schemas.openxmlformats.org/officeDocument/2006/relationships/image" Target="../media/image93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92.emf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65.png"/><Relationship Id="rId4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9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101.emf"/><Relationship Id="rId7" Type="http://schemas.openxmlformats.org/officeDocument/2006/relationships/image" Target="../media/image10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100.png"/><Relationship Id="rId4" Type="http://schemas.openxmlformats.org/officeDocument/2006/relationships/image" Target="../media/image10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13" Type="http://schemas.openxmlformats.org/officeDocument/2006/relationships/image" Target="../media/image21.png"/><Relationship Id="rId3" Type="http://schemas.openxmlformats.org/officeDocument/2006/relationships/image" Target="../media/image15.jpeg"/><Relationship Id="rId7" Type="http://schemas.openxmlformats.org/officeDocument/2006/relationships/image" Target="../media/image16.jpeg"/><Relationship Id="rId12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llwhitebackground.com/colorful-background-images.html" TargetMode="External"/><Relationship Id="rId11" Type="http://schemas.openxmlformats.org/officeDocument/2006/relationships/image" Target="../media/image19.png"/><Relationship Id="rId5" Type="http://schemas.openxmlformats.org/officeDocument/2006/relationships/image" Target="../media/image12.jpe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hyperlink" Target="https://www.publicdomainpictures.net/en/view-image.php?image=317882&amp;picture=abstract-background" TargetMode="External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hdphoto" Target="../media/hdphoto2.wdp"/><Relationship Id="rId7" Type="http://schemas.openxmlformats.org/officeDocument/2006/relationships/image" Target="../media/image107.png"/><Relationship Id="rId12" Type="http://schemas.openxmlformats.org/officeDocument/2006/relationships/image" Target="../media/image5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slide" Target="slide8.xml"/><Relationship Id="rId10" Type="http://schemas.openxmlformats.org/officeDocument/2006/relationships/image" Target="../media/image109.png"/><Relationship Id="rId4" Type="http://schemas.openxmlformats.org/officeDocument/2006/relationships/image" Target="../media/image49.emf"/><Relationship Id="rId9" Type="http://schemas.openxmlformats.org/officeDocument/2006/relationships/image" Target="../media/image10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29.png"/><Relationship Id="rId7" Type="http://schemas.openxmlformats.org/officeDocument/2006/relationships/image" Target="../media/image1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emf"/><Relationship Id="rId11" Type="http://schemas.openxmlformats.org/officeDocument/2006/relationships/image" Target="../media/image109.png"/><Relationship Id="rId5" Type="http://schemas.openxmlformats.org/officeDocument/2006/relationships/image" Target="../media/image61.png"/><Relationship Id="rId10" Type="http://schemas.openxmlformats.org/officeDocument/2006/relationships/image" Target="../media/image107.png"/><Relationship Id="rId4" Type="http://schemas.microsoft.com/office/2007/relationships/hdphoto" Target="../media/hdphoto2.wdp"/><Relationship Id="rId9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112.pn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4.png"/><Relationship Id="rId7" Type="http://schemas.openxmlformats.org/officeDocument/2006/relationships/image" Target="../media/image120.wmf"/><Relationship Id="rId2" Type="http://schemas.openxmlformats.org/officeDocument/2006/relationships/slideLayout" Target="../slideLayouts/slideLayout6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23.emf"/><Relationship Id="rId10" Type="http://schemas.openxmlformats.org/officeDocument/2006/relationships/image" Target="../media/image113.png"/><Relationship Id="rId4" Type="http://schemas.openxmlformats.org/officeDocument/2006/relationships/image" Target="../media/image122.emf"/><Relationship Id="rId9" Type="http://schemas.openxmlformats.org/officeDocument/2006/relationships/image" Target="../media/image121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113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113.png"/><Relationship Id="rId4" Type="http://schemas.openxmlformats.org/officeDocument/2006/relationships/image" Target="../media/image126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emf"/><Relationship Id="rId13" Type="http://schemas.openxmlformats.org/officeDocument/2006/relationships/image" Target="../media/image113.png"/><Relationship Id="rId3" Type="http://schemas.openxmlformats.org/officeDocument/2006/relationships/image" Target="../media/image125.emf"/><Relationship Id="rId7" Type="http://schemas.openxmlformats.org/officeDocument/2006/relationships/image" Target="../media/image130.emf"/><Relationship Id="rId12" Type="http://schemas.openxmlformats.org/officeDocument/2006/relationships/image" Target="../media/image13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emf"/><Relationship Id="rId11" Type="http://schemas.openxmlformats.org/officeDocument/2006/relationships/image" Target="../media/image134.emf"/><Relationship Id="rId5" Type="http://schemas.openxmlformats.org/officeDocument/2006/relationships/image" Target="../media/image128.emf"/><Relationship Id="rId10" Type="http://schemas.openxmlformats.org/officeDocument/2006/relationships/image" Target="../media/image133.png"/><Relationship Id="rId4" Type="http://schemas.openxmlformats.org/officeDocument/2006/relationships/image" Target="../media/image126.emf"/><Relationship Id="rId9" Type="http://schemas.openxmlformats.org/officeDocument/2006/relationships/image" Target="../media/image132.emf"/><Relationship Id="rId14" Type="http://schemas.openxmlformats.org/officeDocument/2006/relationships/image" Target="../media/image1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4.png"/><Relationship Id="rId9" Type="http://schemas.openxmlformats.org/officeDocument/2006/relationships/image" Target="../media/image2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37.emf"/><Relationship Id="rId7" Type="http://schemas.openxmlformats.org/officeDocument/2006/relationships/image" Target="../media/image141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emf"/><Relationship Id="rId5" Type="http://schemas.openxmlformats.org/officeDocument/2006/relationships/image" Target="../media/image139.emf"/><Relationship Id="rId4" Type="http://schemas.openxmlformats.org/officeDocument/2006/relationships/image" Target="../media/image138.emf"/><Relationship Id="rId9" Type="http://schemas.openxmlformats.org/officeDocument/2006/relationships/image" Target="../media/image142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8.xml"/><Relationship Id="rId3" Type="http://schemas.openxmlformats.org/officeDocument/2006/relationships/slideLayout" Target="../slideLayouts/slideLayout1.xml"/><Relationship Id="rId7" Type="http://schemas.microsoft.com/office/2007/relationships/hdphoto" Target="../media/hdphoto4.wdp"/><Relationship Id="rId12" Type="http://schemas.microsoft.com/office/2007/relationships/hdphoto" Target="../media/hdphoto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microsoft.com/office/2007/relationships/hdphoto" Target="../media/hdphoto3.wdp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36.png"/><Relationship Id="rId7" Type="http://schemas.openxmlformats.org/officeDocument/2006/relationships/image" Target="../media/image45.png"/><Relationship Id="rId12" Type="http://schemas.openxmlformats.org/officeDocument/2006/relationships/slide" Target="slide13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slide" Target="slide12.xml"/><Relationship Id="rId5" Type="http://schemas.openxmlformats.org/officeDocument/2006/relationships/image" Target="../media/image44.png"/><Relationship Id="rId10" Type="http://schemas.openxmlformats.org/officeDocument/2006/relationships/slide" Target="slide11.xml"/><Relationship Id="rId4" Type="http://schemas.microsoft.com/office/2007/relationships/hdphoto" Target="../media/hdphoto4.wdp"/><Relationship Id="rId9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slide" Target="slide8.xml"/><Relationship Id="rId4" Type="http://schemas.openxmlformats.org/officeDocument/2006/relationships/slide" Target="slide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5">
            <a:extLst>
              <a:ext uri="{FF2B5EF4-FFF2-40B4-BE49-F238E27FC236}">
                <a16:creationId xmlns:a16="http://schemas.microsoft.com/office/drawing/2014/main" id="{8B6E1182-5CF9-4F61-BA09-B9038CB34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031" y="945805"/>
            <a:ext cx="5029200" cy="5029200"/>
          </a:xfrm>
          <a:prstGeom prst="rect">
            <a:avLst/>
          </a:prstGeom>
          <a:noFill/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1" name="Kiểu 3D 20" descr="Triangular Prism">
                <a:extLst>
                  <a:ext uri="{FF2B5EF4-FFF2-40B4-BE49-F238E27FC236}">
                    <a16:creationId xmlns:a16="http://schemas.microsoft.com/office/drawing/2014/main" id="{2711A9B8-C231-42EE-8C8A-77C21251886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096596" y="1530870"/>
              <a:ext cx="4095404" cy="3539982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4095404" cy="3539982"/>
                    </a:xfrm>
                    <a:prstGeom prst="rect">
                      <a:avLst/>
                    </a:prstGeom>
                  </am3d:spPr>
                  <am3d:camera>
                    <am3d:pos x="0" y="0" z="685085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284259" d="1000000"/>
                    <am3d:preTrans dx="-103008" dy="-11011706" dz="-5212029"/>
                    <am3d:scale>
                      <am3d:sx n="1000000" d="1000000"/>
                      <am3d:sy n="1000000" d="1000000"/>
                      <am3d:sz n="1000000" d="1000000"/>
                    </am3d:scale>
                    <am3d:rot ax="16200000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54186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1" name="Kiểu 3D 20" descr="Triangular Prism">
                <a:extLst>
                  <a:ext uri="{FF2B5EF4-FFF2-40B4-BE49-F238E27FC236}">
                    <a16:creationId xmlns:a16="http://schemas.microsoft.com/office/drawing/2014/main" id="{2711A9B8-C231-42EE-8C8A-77C21251886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96596" y="1530870"/>
                <a:ext cx="4095404" cy="35399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9" name="Kiểu 3D 28" descr="Drafting Compass">
                <a:extLst>
                  <a:ext uri="{FF2B5EF4-FFF2-40B4-BE49-F238E27FC236}">
                    <a16:creationId xmlns:a16="http://schemas.microsoft.com/office/drawing/2014/main" id="{4D9D7C27-8297-4D42-87BC-EFC80D81AE8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750485" y="1489602"/>
              <a:ext cx="2313860" cy="4599677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2313860" cy="4599677"/>
                    </a:xfrm>
                    <a:prstGeom prst="rect">
                      <a:avLst/>
                    </a:prstGeom>
                  </am3d:spPr>
                  <am3d:camera>
                    <am3d:pos x="0" y="0" z="52870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9" d="1000000"/>
                    <am3d:preTrans dx="0" dy="-1362122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9" name="Kiểu 3D 28" descr="Drafting Compass">
                <a:extLst>
                  <a:ext uri="{FF2B5EF4-FFF2-40B4-BE49-F238E27FC236}">
                    <a16:creationId xmlns:a16="http://schemas.microsoft.com/office/drawing/2014/main" id="{4D9D7C27-8297-4D42-87BC-EFC80D81AE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750485" y="1489602"/>
                <a:ext cx="2313860" cy="4599677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3F2B88CF-7659-481C-99A8-CF34B5FC923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717882" y="381005"/>
            <a:ext cx="790511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1" algn="ctr">
              <a:defRPr/>
            </a:pPr>
            <a:r>
              <a:rPr lang="en-US" sz="28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60000" endA="900" endPos="58000" dir="5400000" sy="-100000" algn="bl" rotWithShape="0"/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TRƯỜNG THCS NGỌC LÂM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CA1793-B808-459B-83CC-3B2E095A5E81}"/>
              </a:ext>
            </a:extLst>
          </p:cNvPr>
          <p:cNvSpPr txBox="1"/>
          <p:nvPr/>
        </p:nvSpPr>
        <p:spPr>
          <a:xfrm>
            <a:off x="1196036" y="4578320"/>
            <a:ext cx="1073403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harsh" dir="t"/>
            </a:scene3d>
            <a:sp3d extrusionH="57150" prstMaterial="matte">
              <a:bevelT w="63500" h="12700" prst="relaxedInset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LỚP: 9A2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15A13F-D977-4FC1-A84F-88E225677C5C}"/>
              </a:ext>
            </a:extLst>
          </p:cNvPr>
          <p:cNvSpPr/>
          <p:nvPr/>
        </p:nvSpPr>
        <p:spPr>
          <a:xfrm>
            <a:off x="2588325" y="2451932"/>
            <a:ext cx="7150479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elaxedModerately"/>
            <a:lightRig rig="balanced" dir="t">
              <a:rot lat="0" lon="0" rev="8700000"/>
            </a:lightRig>
          </a:scene3d>
          <a:sp3d extrusionH="120650">
            <a:bevelT w="254000" h="139700" prst="relaxedInset"/>
            <a:bevelB w="114300" prst="relaxedInset"/>
          </a:sp3d>
        </p:spPr>
        <p:txBody>
          <a:bodyPr wrap="square" lIns="91440" tIns="45720" rIns="91440" bIns="45720">
            <a:spAutoFit/>
            <a:scene3d>
              <a:camera prst="perspectiveRelaxedModerately"/>
              <a:lightRig rig="harsh" dir="t"/>
            </a:scene3d>
            <a:sp3d extrusionH="95250" contourW="12700" prstMaterial="matte">
              <a:bevelT w="107950" h="12700" prst="relaxedInset"/>
              <a:bevelB w="38100" h="38100" prst="relaxedInset"/>
              <a:extrusionClr>
                <a:srgbClr val="FF0000"/>
              </a:extrusionClr>
              <a:contourClr>
                <a:srgbClr val="00B0F0"/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00B05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VỀ DỰ GIỜ HỌC</a:t>
            </a:r>
          </a:p>
        </p:txBody>
      </p:sp>
      <p:pic>
        <p:nvPicPr>
          <p:cNvPr id="59" name="Picture 58" descr="A picture containing sitting, door, orange, computer&#10;&#10;Description automatically generated">
            <a:extLst>
              <a:ext uri="{FF2B5EF4-FFF2-40B4-BE49-F238E27FC236}">
                <a16:creationId xmlns:a16="http://schemas.microsoft.com/office/drawing/2014/main" id="{E00C106F-26B5-48F7-8E0F-57C4F9A982A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8451" r="27500" b="5983"/>
          <a:stretch/>
        </p:blipFill>
        <p:spPr>
          <a:xfrm>
            <a:off x="2415562" y="39832"/>
            <a:ext cx="3819003" cy="6868015"/>
          </a:xfrm>
          <a:prstGeom prst="rect">
            <a:avLst/>
          </a:prstGeom>
        </p:spPr>
      </p:pic>
      <p:pic>
        <p:nvPicPr>
          <p:cNvPr id="60" name="Picture 59" descr="A picture containing sitting, door, orange, computer&#10;&#10;Description automatically generated">
            <a:extLst>
              <a:ext uri="{FF2B5EF4-FFF2-40B4-BE49-F238E27FC236}">
                <a16:creationId xmlns:a16="http://schemas.microsoft.com/office/drawing/2014/main" id="{C5864932-B8B3-4E1D-9E99-9C1C43252A9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8451" r="27500" b="5952"/>
          <a:stretch/>
        </p:blipFill>
        <p:spPr>
          <a:xfrm flipH="1">
            <a:off x="6135748" y="38494"/>
            <a:ext cx="3827558" cy="6914582"/>
          </a:xfrm>
          <a:prstGeom prst="rect">
            <a:avLst/>
          </a:prstGeom>
        </p:spPr>
      </p:pic>
      <p:pic>
        <p:nvPicPr>
          <p:cNvPr id="61" name="Picture 60" descr="A brick wall&#10;&#10;Description automatically generated">
            <a:extLst>
              <a:ext uri="{FF2B5EF4-FFF2-40B4-BE49-F238E27FC236}">
                <a16:creationId xmlns:a16="http://schemas.microsoft.com/office/drawing/2014/main" id="{5E296E49-08BF-46C2-AD46-E8609ADF2A0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3" y="2457"/>
            <a:ext cx="2420839" cy="6855543"/>
          </a:xfrm>
          <a:prstGeom prst="rect">
            <a:avLst/>
          </a:prstGeom>
        </p:spPr>
      </p:pic>
      <p:pic>
        <p:nvPicPr>
          <p:cNvPr id="62" name="Picture 61" descr="A brick wall&#10;&#10;Description automatically generated">
            <a:extLst>
              <a:ext uri="{FF2B5EF4-FFF2-40B4-BE49-F238E27FC236}">
                <a16:creationId xmlns:a16="http://schemas.microsoft.com/office/drawing/2014/main" id="{F0C204BC-F941-482E-9DBF-5C0E26D24ED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772" y="-56582"/>
            <a:ext cx="2392123" cy="6855542"/>
          </a:xfrm>
          <a:prstGeom prst="rect">
            <a:avLst/>
          </a:prstGeom>
        </p:spPr>
      </p:pic>
      <p:pic>
        <p:nvPicPr>
          <p:cNvPr id="63" name="Picture 62" descr="A close up of a flower&#10;&#10;Description automatically generated">
            <a:extLst>
              <a:ext uri="{FF2B5EF4-FFF2-40B4-BE49-F238E27FC236}">
                <a16:creationId xmlns:a16="http://schemas.microsoft.com/office/drawing/2014/main" id="{5E62D0F6-D62D-42D8-86AE-12227C453AF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9" b="23943"/>
          <a:stretch/>
        </p:blipFill>
        <p:spPr>
          <a:xfrm>
            <a:off x="-23187" y="-174706"/>
            <a:ext cx="1897412" cy="3886200"/>
          </a:xfrm>
          <a:prstGeom prst="rect">
            <a:avLst/>
          </a:prstGeom>
        </p:spPr>
      </p:pic>
      <p:pic>
        <p:nvPicPr>
          <p:cNvPr id="64" name="Picture 63" descr="A close up of a flower&#10;&#10;Description automatically generated">
            <a:extLst>
              <a:ext uri="{FF2B5EF4-FFF2-40B4-BE49-F238E27FC236}">
                <a16:creationId xmlns:a16="http://schemas.microsoft.com/office/drawing/2014/main" id="{666D1676-4DC8-463A-B0A2-A385A36FE2D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9" b="23943"/>
          <a:stretch/>
        </p:blipFill>
        <p:spPr>
          <a:xfrm flipH="1">
            <a:off x="10261188" y="-387561"/>
            <a:ext cx="1994639" cy="3886200"/>
          </a:xfrm>
          <a:prstGeom prst="rect">
            <a:avLst/>
          </a:prstGeom>
        </p:spPr>
      </p:pic>
      <p:pic>
        <p:nvPicPr>
          <p:cNvPr id="65" name="PA_图片 31">
            <a:extLst>
              <a:ext uri="{FF2B5EF4-FFF2-40B4-BE49-F238E27FC236}">
                <a16:creationId xmlns:a16="http://schemas.microsoft.com/office/drawing/2014/main" id="{86AC9B00-0FE8-4BA6-8816-2013257BC99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33852">
            <a:off x="9544100" y="3243204"/>
            <a:ext cx="3551723" cy="2266129"/>
          </a:xfrm>
          <a:prstGeom prst="rect">
            <a:avLst/>
          </a:prstGeom>
        </p:spPr>
      </p:pic>
      <p:pic>
        <p:nvPicPr>
          <p:cNvPr id="66" name="PA_图片 4">
            <a:extLst>
              <a:ext uri="{FF2B5EF4-FFF2-40B4-BE49-F238E27FC236}">
                <a16:creationId xmlns:a16="http://schemas.microsoft.com/office/drawing/2014/main" id="{D32E4FF0-05F2-477A-A810-8B67EA88303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t="15136" b="37127"/>
          <a:stretch/>
        </p:blipFill>
        <p:spPr>
          <a:xfrm flipH="1">
            <a:off x="5670316" y="5685733"/>
            <a:ext cx="6781800" cy="1159152"/>
          </a:xfrm>
          <a:prstGeom prst="rect">
            <a:avLst/>
          </a:prstGeom>
        </p:spPr>
      </p:pic>
      <p:pic>
        <p:nvPicPr>
          <p:cNvPr id="67" name="PA_图片 31">
            <a:extLst>
              <a:ext uri="{FF2B5EF4-FFF2-40B4-BE49-F238E27FC236}">
                <a16:creationId xmlns:a16="http://schemas.microsoft.com/office/drawing/2014/main" id="{254F696F-E08C-40C2-9D56-E859D8B69E8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87958" flipH="1">
            <a:off x="-784054" y="3745435"/>
            <a:ext cx="3551723" cy="2541049"/>
          </a:xfrm>
          <a:prstGeom prst="rect">
            <a:avLst/>
          </a:prstGeom>
        </p:spPr>
      </p:pic>
      <p:pic>
        <p:nvPicPr>
          <p:cNvPr id="68" name="PA_图片 35">
            <a:extLst>
              <a:ext uri="{FF2B5EF4-FFF2-40B4-BE49-F238E27FC236}">
                <a16:creationId xmlns:a16="http://schemas.microsoft.com/office/drawing/2014/main" id="{F421506A-DD9B-4EEE-A9AC-CFBC4B00ADE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249" y="23880"/>
            <a:ext cx="3222457" cy="1501993"/>
          </a:xfrm>
          <a:prstGeom prst="rect">
            <a:avLst/>
          </a:prstGeom>
        </p:spPr>
      </p:pic>
      <p:pic>
        <p:nvPicPr>
          <p:cNvPr id="69" name="PA_图片 35">
            <a:extLst>
              <a:ext uri="{FF2B5EF4-FFF2-40B4-BE49-F238E27FC236}">
                <a16:creationId xmlns:a16="http://schemas.microsoft.com/office/drawing/2014/main" id="{9598A42F-4D81-4D6F-AB12-69F14623E6B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653" y="39832"/>
            <a:ext cx="3222457" cy="150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21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8" dur="2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9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sum"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455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8" presetClass="entr" presetSubtype="0" accel="5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0.41875 -0.00301 " pathEditMode="relative" rAng="0" ptsTypes="AA">
                                      <p:cBhvr>
                                        <p:cTn id="41" dur="3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-16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-0.40586 0.00116 " pathEditMode="relative" rAng="0" ptsTypes="AA">
                                      <p:cBhvr>
                                        <p:cTn id="43" dur="3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99" y="4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0.19362 0 " pathEditMode="relative" rAng="0" ptsTypes="AA">
                                      <p:cBhvr>
                                        <p:cTn id="45" dur="3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4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-0.19688 -0.00532 " pathEditMode="relative" rAng="0" ptsTypes="AA">
                                      <p:cBhvr>
                                        <p:cTn id="47" dur="3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-27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875E-6 -2.96296E-6 L 1.875E-6 -0.25 " pathEditMode="relative" rAng="0" ptsTypes="AA">
                                      <p:cBhvr>
                                        <p:cTn id="49" dur="3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91667E-6 2.22222E-6 L -2.91667E-6 -0.25 " pathEditMode="relative" rAng="0" ptsTypes="AA">
                                      <p:cBhvr>
                                        <p:cTn id="51" dur="3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1.04167E-6 2.59259E-6 L -0.04037 0.0062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30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95833E-6 2.59259E-6 L 0.04818 0.0083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  <p:bldP spid="22" grpId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6" y="-23446"/>
            <a:ext cx="122095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5323582"/>
            <a:ext cx="1150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…………………… 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0416162" y="195893"/>
            <a:ext cx="1631350" cy="338525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C663AD3-2F21-4AC0-B8E9-B6F750AE55F1}"/>
              </a:ext>
            </a:extLst>
          </p:cNvPr>
          <p:cNvSpPr/>
          <p:nvPr/>
        </p:nvSpPr>
        <p:spPr>
          <a:xfrm>
            <a:off x="6393759" y="5336065"/>
            <a:ext cx="3893241" cy="5305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66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3058" y="617299"/>
            <a:ext cx="3860556" cy="459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9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5280602"/>
            <a:ext cx="1188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………………….  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5761322"/>
            <a:ext cx="4325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8365252" y="239952"/>
            <a:ext cx="1441267" cy="31028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7674" y="304800"/>
            <a:ext cx="3860556" cy="459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9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9216864" y="83976"/>
            <a:ext cx="1451136" cy="3325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9487" y="381000"/>
            <a:ext cx="4013026" cy="38060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4357590"/>
            <a:ext cx="11248095" cy="18167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398" y="6169806"/>
            <a:ext cx="3670110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05" y="4702521"/>
            <a:ext cx="977689" cy="2028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208" y="4702521"/>
            <a:ext cx="1016987" cy="21894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309" y="5051278"/>
            <a:ext cx="933004" cy="16827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8000" y="4881953"/>
            <a:ext cx="768228" cy="202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34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0.01107 -0.80185 " pathEditMode="relative" rAng="0" ptsTypes="AA">
                                      <p:cBhvr>
                                        <p:cTn id="6" dur="10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-400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00717 -0.79329 " pathEditMode="relative" rAng="0" ptsTypes="AA">
                                      <p:cBhvr>
                                        <p:cTn id="8" dur="5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3967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-0.00872 -0.75741 " pathEditMode="relative" rAng="0" ptsTypes="AA">
                                      <p:cBhvr>
                                        <p:cTn id="10" dur="5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3787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-0.00638 -0.78657 " pathEditMode="relative" rAng="0" ptsTypes="AA">
                                      <p:cBhvr>
                                        <p:cTn id="12" dur="5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932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" fill="hold">
                                          <p:stCondLst>
                                            <p:cond delay="108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" fill="hold">
                                          <p:stCondLst>
                                            <p:cond delay="21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" fill="hold">
                                          <p:stCondLst>
                                            <p:cond delay="325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099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10831258" y="-108411"/>
            <a:ext cx="1451136" cy="3325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9487" y="381000"/>
            <a:ext cx="4013026" cy="3806068"/>
          </a:xfrm>
          <a:prstGeom prst="rect">
            <a:avLst/>
          </a:prstGeom>
        </p:spPr>
      </p:pic>
      <p:sp>
        <p:nvSpPr>
          <p:cNvPr id="7" name="Thought Bubble: Cloud 15">
            <a:extLst>
              <a:ext uri="{FF2B5EF4-FFF2-40B4-BE49-F238E27FC236}">
                <a16:creationId xmlns:a16="http://schemas.microsoft.com/office/drawing/2014/main" id="{B2FE4C18-2D7A-4623-A2D7-30DB9A6E01AA}"/>
              </a:ext>
            </a:extLst>
          </p:cNvPr>
          <p:cNvSpPr/>
          <p:nvPr/>
        </p:nvSpPr>
        <p:spPr>
          <a:xfrm>
            <a:off x="8839200" y="106481"/>
            <a:ext cx="3962400" cy="2566299"/>
          </a:xfrm>
          <a:prstGeom prst="cloudCallout">
            <a:avLst>
              <a:gd name="adj1" fmla="val -64808"/>
              <a:gd name="adj2" fmla="val 21353"/>
            </a:avLst>
          </a:prstGeom>
          <a:solidFill>
            <a:srgbClr val="FFFF00"/>
          </a:solidFill>
          <a:ln w="381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OI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</a:t>
            </a:r>
          </a:p>
        </p:txBody>
      </p:sp>
      <p:sp>
        <p:nvSpPr>
          <p:cNvPr id="9" name="Thought Bubble: Cloud 15">
            <a:extLst>
              <a:ext uri="{FF2B5EF4-FFF2-40B4-BE49-F238E27FC236}">
                <a16:creationId xmlns:a16="http://schemas.microsoft.com/office/drawing/2014/main" id="{B2FE4C18-2D7A-4623-A2D7-30DB9A6E01AA}"/>
              </a:ext>
            </a:extLst>
          </p:cNvPr>
          <p:cNvSpPr/>
          <p:nvPr/>
        </p:nvSpPr>
        <p:spPr>
          <a:xfrm>
            <a:off x="-609600" y="26465"/>
            <a:ext cx="4724400" cy="3282380"/>
          </a:xfrm>
          <a:prstGeom prst="cloudCallout">
            <a:avLst>
              <a:gd name="adj1" fmla="val 62027"/>
              <a:gd name="adj2" fmla="val -24572"/>
            </a:avLst>
          </a:prstGeom>
          <a:solidFill>
            <a:srgbClr val="FFC000"/>
          </a:solidFill>
          <a:ln w="381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7694" y="251703"/>
            <a:ext cx="4203614" cy="3929335"/>
          </a:xfrm>
          <a:prstGeom prst="rect">
            <a:avLst/>
          </a:prstGeom>
        </p:spPr>
      </p:pic>
      <p:sp>
        <p:nvSpPr>
          <p:cNvPr id="10" name="Thought Bubble: Cloud 15">
            <a:extLst>
              <a:ext uri="{FF2B5EF4-FFF2-40B4-BE49-F238E27FC236}">
                <a16:creationId xmlns:a16="http://schemas.microsoft.com/office/drawing/2014/main" id="{B2FE4C18-2D7A-4623-A2D7-30DB9A6E01AA}"/>
              </a:ext>
            </a:extLst>
          </p:cNvPr>
          <p:cNvSpPr/>
          <p:nvPr/>
        </p:nvSpPr>
        <p:spPr>
          <a:xfrm>
            <a:off x="-148718" y="3289816"/>
            <a:ext cx="4419600" cy="3067243"/>
          </a:xfrm>
          <a:prstGeom prst="cloudCallout">
            <a:avLst>
              <a:gd name="adj1" fmla="val 43268"/>
              <a:gd name="adj2" fmla="val -84875"/>
            </a:avLst>
          </a:prstGeom>
          <a:solidFill>
            <a:srgbClr val="92D050"/>
          </a:solidFill>
          <a:ln w="381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43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654"/>
          </a:xfrm>
          <a:prstGeom prst="rect">
            <a:avLst/>
          </a:prstGeom>
        </p:spPr>
      </p:pic>
      <p:pic>
        <p:nvPicPr>
          <p:cNvPr id="37" name="Picture 3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534258" y="1963799"/>
            <a:ext cx="2711050" cy="17809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897893">
            <a:off x="3856880" y="-979799"/>
            <a:ext cx="1390008" cy="7998645"/>
          </a:xfrm>
          <a:prstGeom prst="rect">
            <a:avLst/>
          </a:prstGeom>
        </p:spPr>
      </p:pic>
      <p:sp>
        <p:nvSpPr>
          <p:cNvPr id="34" name="Rectangle 10"/>
          <p:cNvSpPr>
            <a:spLocks noChangeArrowheads="1"/>
          </p:cNvSpPr>
          <p:nvPr/>
        </p:nvSpPr>
        <p:spPr bwMode="auto">
          <a:xfrm rot="5400000">
            <a:off x="2791850" y="9435"/>
            <a:ext cx="8348361" cy="740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kern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-123436"/>
            <a:ext cx="11449280" cy="2237426"/>
          </a:xfrm>
          <a:prstGeom prst="rect">
            <a:avLst/>
          </a:prstGeom>
        </p:spPr>
      </p:pic>
      <p:grpSp>
        <p:nvGrpSpPr>
          <p:cNvPr id="25" name="Group 8"/>
          <p:cNvGrpSpPr>
            <a:grpSpLocks/>
          </p:cNvGrpSpPr>
          <p:nvPr/>
        </p:nvGrpSpPr>
        <p:grpSpPr bwMode="auto">
          <a:xfrm rot="16200000" flipH="1">
            <a:off x="-460577" y="445890"/>
            <a:ext cx="5391416" cy="5360670"/>
            <a:chOff x="1598" y="902"/>
            <a:chExt cx="1838" cy="1838"/>
          </a:xfrm>
        </p:grpSpPr>
        <p:pic>
          <p:nvPicPr>
            <p:cNvPr id="26" name="Picture 9" descr="COMPA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00000">
              <a:off x="1888" y="1071"/>
              <a:ext cx="754" cy="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ctangle 10"/>
            <p:cNvSpPr>
              <a:spLocks noChangeArrowheads="1"/>
            </p:cNvSpPr>
            <p:nvPr/>
          </p:nvSpPr>
          <p:spPr bwMode="auto">
            <a:xfrm>
              <a:off x="1598" y="902"/>
              <a:ext cx="1838" cy="1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kern="0">
                <a:solidFill>
                  <a:srgbClr val="000000"/>
                </a:solidFill>
              </a:endParaRPr>
            </a:p>
          </p:txBody>
        </p:sp>
      </p:grpSp>
      <p:sp>
        <p:nvSpPr>
          <p:cNvPr id="28" name="Oval 27"/>
          <p:cNvSpPr/>
          <p:nvPr/>
        </p:nvSpPr>
        <p:spPr>
          <a:xfrm flipH="1">
            <a:off x="554750" y="1514274"/>
            <a:ext cx="3246462" cy="3194528"/>
          </a:xfrm>
          <a:prstGeom prst="ellipse">
            <a:avLst/>
          </a:prstGeom>
          <a:noFill/>
          <a:ln w="2540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597397" y="469175"/>
            <a:ext cx="1390008" cy="79986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836653">
            <a:off x="119704" y="2364604"/>
            <a:ext cx="1682642" cy="1615580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>
            <a:off x="682402" y="3747264"/>
            <a:ext cx="2988580" cy="1081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2144057" y="3052776"/>
            <a:ext cx="91440" cy="9144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754716" y="2769344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4" name="Oval 13"/>
          <p:cNvSpPr/>
          <p:nvPr/>
        </p:nvSpPr>
        <p:spPr>
          <a:xfrm>
            <a:off x="631921" y="3703833"/>
            <a:ext cx="91440" cy="9144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0921" y="3461805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Oval 15"/>
          <p:cNvSpPr/>
          <p:nvPr/>
        </p:nvSpPr>
        <p:spPr>
          <a:xfrm>
            <a:off x="3614008" y="3708369"/>
            <a:ext cx="91440" cy="9144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47265" y="3671929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450780">
            <a:off x="1027300" y="332408"/>
            <a:ext cx="1682642" cy="161558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1488318" y="1671750"/>
            <a:ext cx="1909251" cy="393787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1430733" y="1625568"/>
            <a:ext cx="91440" cy="9144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83982" y="1236664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5" name="Oval 34"/>
          <p:cNvSpPr/>
          <p:nvPr/>
        </p:nvSpPr>
        <p:spPr>
          <a:xfrm>
            <a:off x="3352063" y="2023083"/>
            <a:ext cx="91440" cy="9144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431508" y="1648774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2189777" y="3067493"/>
            <a:ext cx="0" cy="677856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329984">
            <a:off x="2001146" y="2338145"/>
            <a:ext cx="1682642" cy="161558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905524" y="3660640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pic>
        <p:nvPicPr>
          <p:cNvPr id="42" name="Picture 4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94901">
            <a:off x="-79495" y="2129981"/>
            <a:ext cx="2711050" cy="1780915"/>
          </a:xfrm>
          <a:prstGeom prst="rect">
            <a:avLst/>
          </a:prstGeom>
        </p:spPr>
      </p:pic>
      <p:cxnSp>
        <p:nvCxnSpPr>
          <p:cNvPr id="43" name="Straight Connector 42"/>
          <p:cNvCxnSpPr/>
          <p:nvPr/>
        </p:nvCxnSpPr>
        <p:spPr>
          <a:xfrm flipH="1">
            <a:off x="2187388" y="1860225"/>
            <a:ext cx="255557" cy="1208816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329984">
            <a:off x="2244501" y="1102397"/>
            <a:ext cx="1682642" cy="161558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272288" y="1447250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741" y="4823533"/>
            <a:ext cx="5236918" cy="2280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95400" y="2091960"/>
            <a:ext cx="8535140" cy="53039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282159" y="5907172"/>
            <a:ext cx="832043" cy="92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09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800"/>
                            </p:stCondLst>
                            <p:childTnLst>
                              <p:par>
                                <p:cTn id="25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8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85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9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900"/>
                            </p:stCondLst>
                            <p:childTnLst>
                              <p:par>
                                <p:cTn id="4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 L 0.24231 0.00394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9" y="18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400"/>
                            </p:stCondLst>
                            <p:childTnLst>
                              <p:par>
                                <p:cTn id="5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4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45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5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6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600"/>
                            </p:stCondLst>
                            <p:childTnLst>
                              <p:par>
                                <p:cTn id="8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5 0.00486 L 0.15846 0.05811 " pathEditMode="relative" rAng="0" ptsTypes="AA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34" y="266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100"/>
                            </p:stCondLst>
                            <p:childTnLst>
                              <p:par>
                                <p:cTn id="9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21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15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2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25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300"/>
                            </p:stCondLst>
                            <p:childTnLst>
                              <p:par>
                                <p:cTn id="1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3300"/>
                            </p:stCondLst>
                            <p:childTnLst>
                              <p:par>
                                <p:cTn id="1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3800"/>
                            </p:stCondLst>
                            <p:childTnLst>
                              <p:par>
                                <p:cTn id="1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6 L -0.00013 0.09143 " pathEditMode="relative" rAng="0" ptsTypes="AA">
                                      <p:cBhvr>
                                        <p:cTn id="12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4560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4550"/>
                            </p:stCondLst>
                            <p:childTnLst>
                              <p:par>
                                <p:cTn id="13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505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100"/>
                            </p:stCondLst>
                            <p:childTnLst>
                              <p:par>
                                <p:cTn id="1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6100"/>
                            </p:stCondLst>
                            <p:childTnLst>
                              <p:par>
                                <p:cTn id="15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6600"/>
                            </p:stCondLst>
                            <p:childTnLst>
                              <p:par>
                                <p:cTn id="1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-0.02006 0.17755 " pathEditMode="relative" rAng="0" ptsTypes="AA">
                                      <p:cBhvr>
                                        <p:cTn id="1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3" y="8866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5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7150"/>
                            </p:stCondLst>
                            <p:childTnLst>
                              <p:par>
                                <p:cTn id="16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765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2" grpId="0" animBg="1"/>
      <p:bldP spid="33" grpId="0"/>
      <p:bldP spid="14" grpId="0" animBg="1"/>
      <p:bldP spid="15" grpId="0"/>
      <p:bldP spid="16" grpId="0" animBg="1"/>
      <p:bldP spid="17" grpId="0"/>
      <p:bldP spid="23" grpId="0" animBg="1"/>
      <p:bldP spid="24" grpId="0"/>
      <p:bldP spid="35" grpId="0" animBg="1"/>
      <p:bldP spid="36" grpId="0"/>
      <p:bldP spid="41" grpId="0"/>
      <p:bldP spid="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6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-123436"/>
            <a:ext cx="11449280" cy="22374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741" y="4823533"/>
            <a:ext cx="5236918" cy="22801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3475419"/>
            <a:ext cx="4076190" cy="4666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9600" y="2832072"/>
            <a:ext cx="8619658" cy="5445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9240" y="4130001"/>
            <a:ext cx="4171429" cy="4666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92930" y="4724815"/>
            <a:ext cx="8619658" cy="5964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53000" y="2199403"/>
            <a:ext cx="8534400" cy="5338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400" y="1348942"/>
            <a:ext cx="3613553" cy="35108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1282159" y="5907172"/>
            <a:ext cx="832043" cy="92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3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" y="-43275"/>
            <a:ext cx="12192000" cy="6829654"/>
          </a:xfrm>
          <a:prstGeom prst="rect">
            <a:avLst/>
          </a:prstGeom>
        </p:spPr>
      </p:pic>
      <p:sp>
        <p:nvSpPr>
          <p:cNvPr id="7319" name="Text Box 151"/>
          <p:cNvSpPr txBox="1">
            <a:spLocks noChangeArrowheads="1"/>
          </p:cNvSpPr>
          <p:nvPr/>
        </p:nvSpPr>
        <p:spPr bwMode="auto">
          <a:xfrm>
            <a:off x="103850" y="5562600"/>
            <a:ext cx="9725950" cy="137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Aft>
                <a:spcPct val="0"/>
              </a:spcAft>
              <a:buFontTx/>
              <a:buNone/>
            </a:pPr>
            <a:r>
              <a:rPr lang="en-US" altLang="en-US" sz="26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ý:</a:t>
            </a:r>
            <a:r>
              <a:rPr lang="en-US" altLang="en-US" sz="2600" b="1" dirty="0">
                <a:solidFill>
                  <a:srgbClr val="02A24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2600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luận</a:t>
            </a:r>
            <a:r>
              <a:rPr lang="en-US" altLang="en-US" sz="2600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600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600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toán</a:t>
            </a:r>
            <a:r>
              <a:rPr lang="en-US" altLang="en-US" sz="2600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600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2600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2600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nếu</a:t>
            </a:r>
            <a:r>
              <a:rPr lang="en-US" altLang="en-US" sz="2600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600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dây</a:t>
            </a:r>
            <a:r>
              <a:rPr lang="en-US" altLang="en-US" sz="2600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600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600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kính</a:t>
            </a:r>
            <a:r>
              <a:rPr lang="en-US" altLang="en-US" sz="2600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  <a:p>
            <a:pPr algn="just" fontAlgn="base">
              <a:spcAft>
                <a:spcPct val="0"/>
              </a:spcAft>
              <a:buFontTx/>
              <a:buNone/>
            </a:pPr>
            <a:r>
              <a:rPr lang="en-US" altLang="en-US" sz="2600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en-US" sz="2600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2600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600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dây</a:t>
            </a:r>
            <a:r>
              <a:rPr lang="en-US" altLang="en-US" sz="2600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600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600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kính</a:t>
            </a:r>
            <a:r>
              <a:rPr lang="en-US" altLang="en-US" sz="2600" i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600" dirty="0">
              <a:solidFill>
                <a:srgbClr val="02A24A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950" y="1224310"/>
            <a:ext cx="4041996" cy="35108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000" y="1138223"/>
            <a:ext cx="4041996" cy="3539750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664001"/>
              </p:ext>
            </p:extLst>
          </p:nvPr>
        </p:nvGraphicFramePr>
        <p:xfrm>
          <a:off x="365769" y="4816456"/>
          <a:ext cx="3503613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0" name="Equation" r:id="rId7" imgW="3503697" imgH="346095" progId="Equation.DSMT4">
                  <p:embed/>
                </p:oleObj>
              </mc:Choice>
              <mc:Fallback>
                <p:oleObj name="Equation" r:id="rId7" imgW="3503697" imgH="346095" progId="Equation.DSMT4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9" y="4816456"/>
                        <a:ext cx="3503613" cy="346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749" y="5150268"/>
            <a:ext cx="3767655" cy="6401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19546" y="4681783"/>
            <a:ext cx="3480904" cy="3545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09024" y="5036367"/>
            <a:ext cx="2901948" cy="6401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1282159" y="5907172"/>
            <a:ext cx="832043" cy="9224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18649" y="-90976"/>
            <a:ext cx="12436918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5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7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water, sky, outdoor, nature&#10;&#10;Description automatically generated">
            <a:extLst>
              <a:ext uri="{FF2B5EF4-FFF2-40B4-BE49-F238E27FC236}">
                <a16:creationId xmlns:a16="http://schemas.microsoft.com/office/drawing/2014/main" id="{79205986-A2D3-44A3-A522-0FD8790CA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33867" y="0"/>
            <a:ext cx="12192000" cy="6874727"/>
          </a:xfrm>
          <a:prstGeom prst="rect">
            <a:avLst/>
          </a:prstGeom>
        </p:spPr>
      </p:pic>
      <p:pic>
        <p:nvPicPr>
          <p:cNvPr id="8" name="Picture 7" descr="A picture containing text, electronics, computer, computer&#10;&#10;Description automatically generated">
            <a:extLst>
              <a:ext uri="{FF2B5EF4-FFF2-40B4-BE49-F238E27FC236}">
                <a16:creationId xmlns:a16="http://schemas.microsoft.com/office/drawing/2014/main" id="{4DC5236A-64AC-4C99-822B-551758C9D3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7" y="142449"/>
            <a:ext cx="12225867" cy="6496694"/>
          </a:xfrm>
          <a:prstGeom prst="rect">
            <a:avLst/>
          </a:prstGeom>
        </p:spPr>
      </p:pic>
      <p:pic>
        <p:nvPicPr>
          <p:cNvPr id="2" name="3D Model 1" descr="Question Mark">
            <a:extLst>
              <a:ext uri="{FF2B5EF4-FFF2-40B4-BE49-F238E27FC236}">
                <a16:creationId xmlns:a16="http://schemas.microsoft.com/office/drawing/2014/main" id="{0D4AA96E-F6DC-422B-A874-152A9F53C38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0144" y="2646243"/>
            <a:ext cx="849329" cy="10774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FF36D7-F03F-40FC-8722-8ACBE7CD6F1E}"/>
              </a:ext>
            </a:extLst>
          </p:cNvPr>
          <p:cNvSpPr/>
          <p:nvPr/>
        </p:nvSpPr>
        <p:spPr>
          <a:xfrm>
            <a:off x="1371600" y="472083"/>
            <a:ext cx="9448800" cy="138499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–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endParaRPr lang="en-US" sz="2800" b="1" dirty="0">
              <a:ln/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8162" y="1857078"/>
            <a:ext cx="2963570" cy="287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5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8" presetClass="emph" presetSubtype="128" repeatCount="indefinite" accel="20000" decel="2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water, sky, outdoor, nature&#10;&#10;Description automatically generated">
            <a:extLst>
              <a:ext uri="{FF2B5EF4-FFF2-40B4-BE49-F238E27FC236}">
                <a16:creationId xmlns:a16="http://schemas.microsoft.com/office/drawing/2014/main" id="{79205986-A2D3-44A3-A522-0FD8790CA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33867" y="0"/>
            <a:ext cx="12192000" cy="6874727"/>
          </a:xfrm>
          <a:prstGeom prst="rect">
            <a:avLst/>
          </a:prstGeom>
        </p:spPr>
      </p:pic>
      <p:pic>
        <p:nvPicPr>
          <p:cNvPr id="8" name="Picture 7" descr="A picture containing text, electronics, computer, computer&#10;&#10;Description automatically generated">
            <a:extLst>
              <a:ext uri="{FF2B5EF4-FFF2-40B4-BE49-F238E27FC236}">
                <a16:creationId xmlns:a16="http://schemas.microsoft.com/office/drawing/2014/main" id="{4DC5236A-64AC-4C99-822B-551758C9D3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7" y="142449"/>
            <a:ext cx="12225867" cy="6496694"/>
          </a:xfrm>
          <a:prstGeom prst="rect">
            <a:avLst/>
          </a:prstGeom>
        </p:spPr>
      </p:pic>
      <p:pic>
        <p:nvPicPr>
          <p:cNvPr id="2" name="3D Model 1" descr="Question Mark">
            <a:extLst>
              <a:ext uri="{FF2B5EF4-FFF2-40B4-BE49-F238E27FC236}">
                <a16:creationId xmlns:a16="http://schemas.microsoft.com/office/drawing/2014/main" id="{0D4AA96E-F6DC-422B-A874-152A9F53C38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0144" y="2646243"/>
            <a:ext cx="849329" cy="10774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FF36D7-F03F-40FC-8722-8ACBE7CD6F1E}"/>
              </a:ext>
            </a:extLst>
          </p:cNvPr>
          <p:cNvSpPr/>
          <p:nvPr/>
        </p:nvSpPr>
        <p:spPr>
          <a:xfrm>
            <a:off x="1371600" y="472083"/>
            <a:ext cx="9448800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800" b="1" dirty="0">
              <a:ln/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8162" y="1857078"/>
            <a:ext cx="2963570" cy="287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7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8" presetClass="emph" presetSubtype="128" repeatCount="indefinite" accel="20000" decel="2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169" r="-1" b="12168"/>
          <a:stretch/>
        </p:blipFill>
        <p:spPr>
          <a:xfrm>
            <a:off x="2743200" y="-4"/>
            <a:ext cx="9448800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31562" b="3023"/>
          <a:stretch/>
        </p:blipFill>
        <p:spPr>
          <a:xfrm>
            <a:off x="577157" y="3710893"/>
            <a:ext cx="11614843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41" name="Rectangle 14">
            <a:extLst>
              <a:ext uri="{FF2B5EF4-FFF2-40B4-BE49-F238E27FC236}">
                <a16:creationId xmlns:a16="http://schemas.microsoft.com/office/drawing/2014/main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4152" y="927823"/>
            <a:ext cx="7924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600"/>
              </a:spcAft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SGK,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ê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3543300" y="3836186"/>
            <a:ext cx="78486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ê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58014" y="154967"/>
            <a:ext cx="4114804" cy="3804872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783435">
            <a:off x="-478238" y="1141291"/>
            <a:ext cx="3886636" cy="79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05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6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1" y="304800"/>
            <a:ext cx="5791200" cy="33201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5009" y="53267"/>
            <a:ext cx="4952381" cy="38232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0" y="3048000"/>
            <a:ext cx="4876800" cy="361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44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un 17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2743200" y="529591"/>
            <a:ext cx="3657600" cy="32004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 2</a:t>
            </a:r>
          </a:p>
        </p:txBody>
      </p:sp>
      <p:sp>
        <p:nvSpPr>
          <p:cNvPr id="6" name="Rectangle: Rounded Corners 14">
            <a:extLst>
              <a:ext uri="{FF2B5EF4-FFF2-40B4-BE49-F238E27FC236}">
                <a16:creationId xmlns:a16="http://schemas.microsoft.com/office/drawing/2014/main" id="{479184A6-4EF3-434A-8F67-BE933F8941DC}"/>
              </a:ext>
            </a:extLst>
          </p:cNvPr>
          <p:cNvSpPr/>
          <p:nvPr/>
        </p:nvSpPr>
        <p:spPr>
          <a:xfrm>
            <a:off x="6384758" y="1593879"/>
            <a:ext cx="4969042" cy="1044760"/>
          </a:xfrm>
          <a:prstGeom prst="roundRect">
            <a:avLst/>
          </a:prstGeom>
          <a:solidFill>
            <a:srgbClr val="99FF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413438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6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1855470"/>
            <a:ext cx="8619658" cy="10647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93420"/>
            <a:ext cx="12357663" cy="1316850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52400" y="431575"/>
            <a:ext cx="80698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fr-FR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fr-FR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fr-FR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fr-FR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fr-FR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fr-FR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fr-FR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fr-FR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fr-FR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fr-FR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fr-FR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5463647-8978-4F82-A195-03EDF688E4B7}"/>
              </a:ext>
            </a:extLst>
          </p:cNvPr>
          <p:cNvSpPr/>
          <p:nvPr/>
        </p:nvSpPr>
        <p:spPr>
          <a:xfrm>
            <a:off x="1295400" y="0"/>
            <a:ext cx="9144000" cy="53340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§3.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893353" y="5486400"/>
            <a:ext cx="1298647" cy="129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246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6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1855470"/>
            <a:ext cx="8619658" cy="10647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93420"/>
            <a:ext cx="12357663" cy="1316850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52400" y="431575"/>
            <a:ext cx="80698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fr-FR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fr-FR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fr-FR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fr-FR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fr-FR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fr-FR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fr-FR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fr-FR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fr-FR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fr-FR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fr-FR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5463647-8978-4F82-A195-03EDF688E4B7}"/>
              </a:ext>
            </a:extLst>
          </p:cNvPr>
          <p:cNvSpPr/>
          <p:nvPr/>
        </p:nvSpPr>
        <p:spPr>
          <a:xfrm>
            <a:off x="1295400" y="0"/>
            <a:ext cx="9144000" cy="53340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§3.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9588" y="1451845"/>
            <a:ext cx="3412292" cy="34164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893353" y="5486400"/>
            <a:ext cx="1298647" cy="129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07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654"/>
          </a:xfrm>
          <a:prstGeom prst="rect">
            <a:avLst/>
          </a:prstGeom>
        </p:spPr>
      </p:pic>
      <p:sp>
        <p:nvSpPr>
          <p:cNvPr id="14338" name="Line 3"/>
          <p:cNvSpPr>
            <a:spLocks noChangeShapeType="1"/>
          </p:cNvSpPr>
          <p:nvPr/>
        </p:nvSpPr>
        <p:spPr bwMode="auto">
          <a:xfrm>
            <a:off x="5977890" y="3542537"/>
            <a:ext cx="0" cy="292608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-28790"/>
            <a:ext cx="3527691" cy="35339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7291" y="1336913"/>
            <a:ext cx="4368164" cy="7559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5808" y="1336913"/>
            <a:ext cx="4645317" cy="7559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" y="2274028"/>
            <a:ext cx="7502545" cy="40243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9340" y="2438400"/>
            <a:ext cx="7833455" cy="42018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893353" y="5603"/>
            <a:ext cx="1298647" cy="129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8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654"/>
          </a:xfrm>
          <a:prstGeom prst="rect">
            <a:avLst/>
          </a:prstGeom>
        </p:spPr>
      </p:pic>
      <p:sp>
        <p:nvSpPr>
          <p:cNvPr id="28723" name="Text Box 51">
            <a:extLst>
              <a:ext uri="{FF2B5EF4-FFF2-40B4-BE49-F238E27FC236}">
                <a16:creationId xmlns:a16="http://schemas.microsoft.com/office/drawing/2014/main" id="{24C64043-481C-451C-B7F4-ECC46DD30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7055" y="4447121"/>
            <a:ext cx="5929745" cy="954107"/>
          </a:xfrm>
          <a:prstGeom prst="rect">
            <a:avLst/>
          </a:prstGeom>
          <a:gradFill rotWithShape="1">
            <a:gsLst>
              <a:gs pos="0">
                <a:srgbClr val="66FF33"/>
              </a:gs>
              <a:gs pos="50000">
                <a:schemeClr val="bg1"/>
              </a:gs>
              <a:gs pos="100000">
                <a:srgbClr val="66FF33"/>
              </a:gs>
            </a:gsLst>
            <a:lin ang="5400000" scaled="1"/>
          </a:gradFill>
          <a:ln w="952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 tròn:</a:t>
            </a:r>
          </a:p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a) Hai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5367" name="Rectangle 4"/>
          <p:cNvSpPr>
            <a:spLocks noChangeArrowheads="1"/>
          </p:cNvSpPr>
          <p:nvPr/>
        </p:nvSpPr>
        <p:spPr bwMode="auto">
          <a:xfrm>
            <a:off x="80010" y="49864"/>
            <a:ext cx="4419600" cy="52322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= CD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OH = OK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3" name="Text Box 51">
            <a:extLst>
              <a:ext uri="{FF2B5EF4-FFF2-40B4-BE49-F238E27FC236}">
                <a16:creationId xmlns:a16="http://schemas.microsoft.com/office/drawing/2014/main" id="{9BCFAA28-B957-4D51-A589-B85592EA9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7797" y="5473339"/>
            <a:ext cx="5919003" cy="523220"/>
          </a:xfrm>
          <a:prstGeom prst="rect">
            <a:avLst/>
          </a:prstGeom>
          <a:gradFill rotWithShape="1">
            <a:gsLst>
              <a:gs pos="0">
                <a:srgbClr val="66FF33"/>
              </a:gs>
              <a:gs pos="50000">
                <a:schemeClr val="bg1"/>
              </a:gs>
              <a:gs pos="100000">
                <a:srgbClr val="66FF33"/>
              </a:gs>
            </a:gsLst>
            <a:lin ang="5400000" scaled="1"/>
          </a:gradFill>
          <a:ln w="952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Hai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7690485" y="83820"/>
            <a:ext cx="4444365" cy="52322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OH = OK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= CD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815" y="105400"/>
            <a:ext cx="3529890" cy="3535986"/>
          </a:xfrm>
          <a:prstGeom prst="rect">
            <a:avLst/>
          </a:prstGeom>
        </p:spPr>
      </p:pic>
      <p:sp>
        <p:nvSpPr>
          <p:cNvPr id="33" name="Thought Bubble: Cloud 15">
            <a:extLst>
              <a:ext uri="{FF2B5EF4-FFF2-40B4-BE49-F238E27FC236}">
                <a16:creationId xmlns:a16="http://schemas.microsoft.com/office/drawing/2014/main" id="{B2FE4C18-2D7A-4623-A2D7-30DB9A6E01AA}"/>
              </a:ext>
            </a:extLst>
          </p:cNvPr>
          <p:cNvSpPr/>
          <p:nvPr/>
        </p:nvSpPr>
        <p:spPr>
          <a:xfrm>
            <a:off x="-76200" y="1641679"/>
            <a:ext cx="3892780" cy="2949915"/>
          </a:xfrm>
          <a:prstGeom prst="cloudCallout">
            <a:avLst>
              <a:gd name="adj1" fmla="val 16548"/>
              <a:gd name="adj2" fmla="val -82026"/>
            </a:avLst>
          </a:prstGeom>
          <a:solidFill>
            <a:srgbClr val="FFFF00"/>
          </a:solidFill>
          <a:ln w="381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Thought Bubble: Cloud 15">
            <a:extLst>
              <a:ext uri="{FF2B5EF4-FFF2-40B4-BE49-F238E27FC236}">
                <a16:creationId xmlns:a16="http://schemas.microsoft.com/office/drawing/2014/main" id="{B2FE4C18-2D7A-4623-A2D7-30DB9A6E01AA}"/>
              </a:ext>
            </a:extLst>
          </p:cNvPr>
          <p:cNvSpPr/>
          <p:nvPr/>
        </p:nvSpPr>
        <p:spPr>
          <a:xfrm>
            <a:off x="8026742" y="1689168"/>
            <a:ext cx="3927071" cy="2854938"/>
          </a:xfrm>
          <a:prstGeom prst="cloudCallout">
            <a:avLst>
              <a:gd name="adj1" fmla="val 5202"/>
              <a:gd name="adj2" fmla="val -83356"/>
            </a:avLst>
          </a:prstGeom>
          <a:solidFill>
            <a:srgbClr val="FFFF00"/>
          </a:solidFill>
          <a:ln w="381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3581400" y="3863602"/>
            <a:ext cx="4419600" cy="52322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LÝ 1  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6105" y="6057547"/>
            <a:ext cx="4883319" cy="7559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82159" y="5907172"/>
            <a:ext cx="832043" cy="92248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534400" y="1371600"/>
            <a:ext cx="3579802" cy="2895600"/>
            <a:chOff x="8534400" y="1371600"/>
            <a:chExt cx="3579802" cy="2895600"/>
          </a:xfrm>
        </p:grpSpPr>
        <p:sp>
          <p:nvSpPr>
            <p:cNvPr id="3" name="Rounded Rectangular Callout 2"/>
            <p:cNvSpPr/>
            <p:nvPr/>
          </p:nvSpPr>
          <p:spPr bwMode="auto">
            <a:xfrm>
              <a:off x="8534400" y="1371600"/>
              <a:ext cx="3579802" cy="2895600"/>
            </a:xfrm>
            <a:prstGeom prst="wedgeRoundRectCallout">
              <a:avLst>
                <a:gd name="adj1" fmla="val -70013"/>
                <a:gd name="adj2" fmla="val -42606"/>
                <a:gd name="adj3" fmla="val 16667"/>
              </a:avLst>
            </a:prstGeom>
            <a:solidFill>
              <a:srgbClr val="66FF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.VnTime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763000" y="1579844"/>
              <a:ext cx="319081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dây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dây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260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5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28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7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"/>
                            </p:stCondLst>
                            <p:childTnLst>
                              <p:par>
                                <p:cTn id="39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23" grpId="0" animBg="1"/>
      <p:bldP spid="15367" grpId="0" animBg="1"/>
      <p:bldP spid="63" grpId="0" animBg="1"/>
      <p:bldP spid="31" grpId="0" animBg="1"/>
      <p:bldP spid="33" grpId="0" animBg="1"/>
      <p:bldP spid="33" grpId="1" animBg="1"/>
      <p:bldP spid="34" grpId="0" animBg="1"/>
      <p:bldP spid="34" grpId="1" animBg="1"/>
      <p:bldP spid="3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654"/>
          </a:xfrm>
          <a:prstGeom prst="rect">
            <a:avLst/>
          </a:prstGeom>
        </p:spPr>
      </p:pic>
      <p:sp>
        <p:nvSpPr>
          <p:cNvPr id="64514" name="AutoShape 2">
            <a:extLst>
              <a:ext uri="{FF2B5EF4-FFF2-40B4-BE49-F238E27FC236}">
                <a16:creationId xmlns:a16="http://schemas.microsoft.com/office/drawing/2014/main" id="{0DE6297C-A5A2-4386-964D-8AEBC7310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7664" y="3482703"/>
            <a:ext cx="3962400" cy="1600200"/>
          </a:xfrm>
          <a:prstGeom prst="wedgeRoundRectCallout">
            <a:avLst>
              <a:gd name="adj1" fmla="val -100314"/>
              <a:gd name="adj2" fmla="val -9958"/>
              <a:gd name="adj3" fmla="val 16667"/>
            </a:avLst>
          </a:prstGeom>
          <a:gradFill rotWithShape="1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411" name="AutoShape 3"/>
          <p:cNvSpPr>
            <a:spLocks noChangeArrowheads="1"/>
          </p:cNvSpPr>
          <p:nvPr/>
        </p:nvSpPr>
        <p:spPr bwMode="auto">
          <a:xfrm>
            <a:off x="7162800" y="237734"/>
            <a:ext cx="4572000" cy="1600200"/>
          </a:xfrm>
          <a:prstGeom prst="wedgeRoundRectCallout">
            <a:avLst>
              <a:gd name="adj1" fmla="val -103284"/>
              <a:gd name="adj2" fmla="val 65017"/>
              <a:gd name="adj3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CC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4519" name="AutoShape 7">
            <a:extLst>
              <a:ext uri="{FF2B5EF4-FFF2-40B4-BE49-F238E27FC236}">
                <a16:creationId xmlns:a16="http://schemas.microsoft.com/office/drawing/2014/main" id="{DE30AAC0-B849-4AE5-93E4-CBD6273A9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775" y="4969515"/>
            <a:ext cx="9482667" cy="18288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FFCC99"/>
              </a:gs>
              <a:gs pos="50000">
                <a:schemeClr val="bg1"/>
              </a:gs>
              <a:gs pos="100000">
                <a:srgbClr val="FFCC99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8" name="AutoShape 24">
            <a:extLst>
              <a:ext uri="{FF2B5EF4-FFF2-40B4-BE49-F238E27FC236}">
                <a16:creationId xmlns:a16="http://schemas.microsoft.com/office/drawing/2014/main" id="{C51D9FA9-59DD-49F9-857F-70C059F02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3146" y="5078699"/>
            <a:ext cx="9398000" cy="16764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-54592"/>
            <a:ext cx="5356292" cy="30634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15" y="2634209"/>
            <a:ext cx="5929582" cy="279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9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5" dur="250"/>
                                        <p:tgtEl>
                                          <p:spTgt spid="64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64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4" grpId="0" animBg="1"/>
      <p:bldP spid="17411" grpId="0" animBg="1"/>
      <p:bldP spid="64519" grpId="0" animBg="1"/>
      <p:bldP spid="64519" grpId="1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654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52400" y="431575"/>
            <a:ext cx="80698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fr-FR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fr-FR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fr-FR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fr-FR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fr-FR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fr-FR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fr-FR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fr-FR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fr-FR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fr-FR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fr-FR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5463647-8978-4F82-A195-03EDF688E4B7}"/>
              </a:ext>
            </a:extLst>
          </p:cNvPr>
          <p:cNvSpPr/>
          <p:nvPr/>
        </p:nvSpPr>
        <p:spPr>
          <a:xfrm>
            <a:off x="1295400" y="0"/>
            <a:ext cx="9144000" cy="53340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§3.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095340"/>
            <a:ext cx="8619658" cy="10647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41030"/>
            <a:ext cx="12119898" cy="13229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04329" y="5738346"/>
            <a:ext cx="987671" cy="111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208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654"/>
          </a:xfrm>
          <a:prstGeom prst="rect">
            <a:avLst/>
          </a:prstGeom>
        </p:spPr>
      </p:pic>
      <p:sp>
        <p:nvSpPr>
          <p:cNvPr id="14338" name="Line 3"/>
          <p:cNvSpPr>
            <a:spLocks noChangeShapeType="1"/>
          </p:cNvSpPr>
          <p:nvPr/>
        </p:nvSpPr>
        <p:spPr bwMode="auto">
          <a:xfrm>
            <a:off x="5977890" y="152400"/>
            <a:ext cx="0" cy="667512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845170"/>
            <a:ext cx="7579990" cy="29574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1" y="-117230"/>
            <a:ext cx="3456898" cy="33586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2" y="3124200"/>
            <a:ext cx="5867400" cy="9904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7890" y="396418"/>
            <a:ext cx="6061710" cy="990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4703" y="1369433"/>
            <a:ext cx="7889215" cy="38631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204329" y="5738346"/>
            <a:ext cx="987671" cy="111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6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654"/>
          </a:xfrm>
          <a:prstGeom prst="rect">
            <a:avLst/>
          </a:prstGeom>
        </p:spPr>
      </p:pic>
      <p:sp>
        <p:nvSpPr>
          <p:cNvPr id="28723" name="Text Box 51">
            <a:extLst>
              <a:ext uri="{FF2B5EF4-FFF2-40B4-BE49-F238E27FC236}">
                <a16:creationId xmlns:a16="http://schemas.microsoft.com/office/drawing/2014/main" id="{24C64043-481C-451C-B7F4-ECC46DD30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2255" y="4447121"/>
            <a:ext cx="6477000" cy="954107"/>
          </a:xfrm>
          <a:prstGeom prst="rect">
            <a:avLst/>
          </a:prstGeom>
          <a:gradFill rotWithShape="1">
            <a:gsLst>
              <a:gs pos="0">
                <a:srgbClr val="66FF33"/>
              </a:gs>
              <a:gs pos="50000">
                <a:schemeClr val="bg1"/>
              </a:gs>
              <a:gs pos="100000">
                <a:srgbClr val="66FF33"/>
              </a:gs>
            </a:gsLst>
            <a:lin ang="5400000" scaled="1"/>
          </a:gradFill>
          <a:ln w="952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 tròn:</a:t>
            </a:r>
          </a:p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a)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367" name="Rectangle 4"/>
          <p:cNvSpPr>
            <a:spLocks noChangeArrowheads="1"/>
          </p:cNvSpPr>
          <p:nvPr/>
        </p:nvSpPr>
        <p:spPr bwMode="auto">
          <a:xfrm>
            <a:off x="80010" y="49864"/>
            <a:ext cx="4419600" cy="52322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&gt; CD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OH &lt; OK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3" name="Text Box 51">
            <a:extLst>
              <a:ext uri="{FF2B5EF4-FFF2-40B4-BE49-F238E27FC236}">
                <a16:creationId xmlns:a16="http://schemas.microsoft.com/office/drawing/2014/main" id="{9BCFAA28-B957-4D51-A589-B85592EA9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2997" y="5473339"/>
            <a:ext cx="6477000" cy="523220"/>
          </a:xfrm>
          <a:prstGeom prst="rect">
            <a:avLst/>
          </a:prstGeom>
          <a:gradFill rotWithShape="1">
            <a:gsLst>
              <a:gs pos="0">
                <a:srgbClr val="66FF33"/>
              </a:gs>
              <a:gs pos="50000">
                <a:schemeClr val="bg1"/>
              </a:gs>
              <a:gs pos="100000">
                <a:srgbClr val="66FF33"/>
              </a:gs>
            </a:gsLst>
            <a:lin ang="5400000" scaled="1"/>
          </a:gradFill>
          <a:ln w="952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7690485" y="83820"/>
            <a:ext cx="4444365" cy="52322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OH &lt; OK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&gt; CD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3" name="Thought Bubble: Cloud 15">
            <a:extLst>
              <a:ext uri="{FF2B5EF4-FFF2-40B4-BE49-F238E27FC236}">
                <a16:creationId xmlns:a16="http://schemas.microsoft.com/office/drawing/2014/main" id="{B2FE4C18-2D7A-4623-A2D7-30DB9A6E01AA}"/>
              </a:ext>
            </a:extLst>
          </p:cNvPr>
          <p:cNvSpPr/>
          <p:nvPr/>
        </p:nvSpPr>
        <p:spPr>
          <a:xfrm>
            <a:off x="-76200" y="1641679"/>
            <a:ext cx="3892780" cy="2949915"/>
          </a:xfrm>
          <a:prstGeom prst="cloudCallout">
            <a:avLst>
              <a:gd name="adj1" fmla="val 16548"/>
              <a:gd name="adj2" fmla="val -82026"/>
            </a:avLst>
          </a:prstGeom>
          <a:solidFill>
            <a:srgbClr val="FFFF00"/>
          </a:solidFill>
          <a:ln w="381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Thought Bubble: Cloud 15">
            <a:extLst>
              <a:ext uri="{FF2B5EF4-FFF2-40B4-BE49-F238E27FC236}">
                <a16:creationId xmlns:a16="http://schemas.microsoft.com/office/drawing/2014/main" id="{B2FE4C18-2D7A-4623-A2D7-30DB9A6E01AA}"/>
              </a:ext>
            </a:extLst>
          </p:cNvPr>
          <p:cNvSpPr/>
          <p:nvPr/>
        </p:nvSpPr>
        <p:spPr>
          <a:xfrm>
            <a:off x="8026742" y="1689168"/>
            <a:ext cx="3927071" cy="2854938"/>
          </a:xfrm>
          <a:prstGeom prst="cloudCallout">
            <a:avLst>
              <a:gd name="adj1" fmla="val 5202"/>
              <a:gd name="adj2" fmla="val -83356"/>
            </a:avLst>
          </a:prstGeom>
          <a:solidFill>
            <a:srgbClr val="FFFF00"/>
          </a:solidFill>
          <a:ln w="381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3581400" y="3863602"/>
            <a:ext cx="4419600" cy="52322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LÝ 2 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807" y="152400"/>
            <a:ext cx="3456898" cy="33586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5112" y="6108127"/>
            <a:ext cx="4432176" cy="7498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04329" y="5738346"/>
            <a:ext cx="987671" cy="111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79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28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7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"/>
                            </p:stCondLst>
                            <p:childTnLst>
                              <p:par>
                                <p:cTn id="39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23" grpId="0" animBg="1"/>
      <p:bldP spid="15367" grpId="0" animBg="1"/>
      <p:bldP spid="63" grpId="0" animBg="1"/>
      <p:bldP spid="31" grpId="0" animBg="1"/>
      <p:bldP spid="33" grpId="0" animBg="1"/>
      <p:bldP spid="33" grpId="1" animBg="1"/>
      <p:bldP spid="34" grpId="0" animBg="1"/>
      <p:bldP spid="34" grpId="1" animBg="1"/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654"/>
          </a:xfrm>
          <a:prstGeom prst="rect">
            <a:avLst/>
          </a:prstGeom>
        </p:spPr>
      </p:pic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349" r="20345" b="-4"/>
          <a:stretch/>
        </p:blipFill>
        <p:spPr>
          <a:xfrm>
            <a:off x="1153627" y="2784661"/>
            <a:ext cx="2733846" cy="310356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7382" r="20120" b="2"/>
          <a:stretch/>
        </p:blipFill>
        <p:spPr>
          <a:xfrm>
            <a:off x="3458133" y="1905000"/>
            <a:ext cx="4577519" cy="457751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36012" r="14448" b="2"/>
          <a:stretch/>
        </p:blipFill>
        <p:spPr>
          <a:xfrm>
            <a:off x="7560499" y="2451691"/>
            <a:ext cx="3273940" cy="373071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58" y="2042477"/>
            <a:ext cx="3103563" cy="3103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467600" y="2641977"/>
            <a:ext cx="3103563" cy="3103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26" y="2983406"/>
            <a:ext cx="2082307" cy="2082307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87907" y="184860"/>
            <a:ext cx="3103562" cy="2733845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669872">
            <a:off x="-318080" y="758061"/>
            <a:ext cx="2733847" cy="6939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79151" y="835303"/>
            <a:ext cx="2700762" cy="1847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54631" y="81140"/>
            <a:ext cx="2700762" cy="1847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82000" y="509300"/>
            <a:ext cx="2901948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67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487" y="381000"/>
            <a:ext cx="4013026" cy="3806068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 flipV="1">
            <a:off x="4415051" y="498143"/>
            <a:ext cx="2101755" cy="2313297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9216864" y="83976"/>
            <a:ext cx="1451136" cy="33252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8622400">
            <a:off x="6502518" y="1105397"/>
            <a:ext cx="882983" cy="49280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501408">
            <a:off x="5165549" y="597645"/>
            <a:ext cx="1682642" cy="161558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5439507" y="1688123"/>
            <a:ext cx="679939" cy="574431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5403240" y="1646107"/>
            <a:ext cx="73152" cy="73152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99696" y="1399213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444069">
            <a:off x="6697427" y="-1559738"/>
            <a:ext cx="2798307" cy="4767485"/>
          </a:xfrm>
          <a:prstGeom prst="rect">
            <a:avLst/>
          </a:prstGeom>
        </p:spPr>
      </p:pic>
      <p:pic>
        <p:nvPicPr>
          <p:cNvPr id="18" name="TAY 2" descr="A picture containing needle&#10;&#10;Description automatically generated">
            <a:extLst>
              <a:ext uri="{FF2B5EF4-FFF2-40B4-BE49-F238E27FC236}">
                <a16:creationId xmlns:a16="http://schemas.microsoft.com/office/drawing/2014/main" id="{19FAE1D6-46B5-4FD1-830B-CB33B4C0270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5" t="15964" r="10352" b="24528"/>
          <a:stretch/>
        </p:blipFill>
        <p:spPr>
          <a:xfrm rot="16717792">
            <a:off x="4689512" y="519063"/>
            <a:ext cx="1295390" cy="1084914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flipV="1">
            <a:off x="5427601" y="518615"/>
            <a:ext cx="1082381" cy="1187220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3330615">
            <a:off x="5419965" y="-548506"/>
            <a:ext cx="882983" cy="4928089"/>
          </a:xfrm>
          <a:prstGeom prst="rect">
            <a:avLst/>
          </a:prstGeom>
        </p:spPr>
      </p:pic>
      <p:pic>
        <p:nvPicPr>
          <p:cNvPr id="23" name="TAY 2" descr="A picture containing needle&#10;&#10;Description automatically generated">
            <a:extLst>
              <a:ext uri="{FF2B5EF4-FFF2-40B4-BE49-F238E27FC236}">
                <a16:creationId xmlns:a16="http://schemas.microsoft.com/office/drawing/2014/main" id="{19FAE1D6-46B5-4FD1-830B-CB33B4C0270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5" t="15964" r="10352" b="24528"/>
          <a:stretch/>
        </p:blipFill>
        <p:spPr>
          <a:xfrm rot="16717792">
            <a:off x="3413510" y="1868192"/>
            <a:ext cx="1295390" cy="1084914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 flipV="1">
            <a:off x="4184993" y="176329"/>
            <a:ext cx="2641191" cy="2891666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6477000" y="475128"/>
            <a:ext cx="73152" cy="731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23489" y="140152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7" name="Oval 36"/>
          <p:cNvSpPr/>
          <p:nvPr/>
        </p:nvSpPr>
        <p:spPr>
          <a:xfrm>
            <a:off x="4380104" y="2778416"/>
            <a:ext cx="73152" cy="731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051470" y="2660127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5" name="Thought Bubble: Cloud 15">
            <a:extLst>
              <a:ext uri="{FF2B5EF4-FFF2-40B4-BE49-F238E27FC236}">
                <a16:creationId xmlns:a16="http://schemas.microsoft.com/office/drawing/2014/main" id="{B2FE4C18-2D7A-4623-A2D7-30DB9A6E01AA}"/>
              </a:ext>
            </a:extLst>
          </p:cNvPr>
          <p:cNvSpPr/>
          <p:nvPr/>
        </p:nvSpPr>
        <p:spPr>
          <a:xfrm>
            <a:off x="-609600" y="26465"/>
            <a:ext cx="4724400" cy="3282380"/>
          </a:xfrm>
          <a:prstGeom prst="cloudCallout">
            <a:avLst>
              <a:gd name="adj1" fmla="val 62027"/>
              <a:gd name="adj2" fmla="val -24572"/>
            </a:avLst>
          </a:prstGeom>
          <a:solidFill>
            <a:srgbClr val="FFC000"/>
          </a:solidFill>
          <a:ln w="381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AB?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507671" y="57834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600" y="4357590"/>
            <a:ext cx="11248095" cy="181676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4398" y="6169806"/>
            <a:ext cx="3670110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0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0.05729 0.0875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437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08607 -0.16852 " pathEditMode="relative" rAng="0" ptsTypes="AA">
                                      <p:cBhvr>
                                        <p:cTn id="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7" y="-842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250"/>
                            </p:stCondLst>
                            <p:childTnLst>
                              <p:par>
                                <p:cTn id="6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75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750"/>
                            </p:stCondLst>
                            <p:childTnLst>
                              <p:par>
                                <p:cTn id="7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250"/>
                            </p:stCondLst>
                            <p:childTnLst>
                              <p:par>
                                <p:cTn id="7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0.21602 -0.41505 " pathEditMode="relative" rAng="0" ptsTypes="AA">
                                      <p:cBhvr>
                                        <p:cTn id="8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4" y="-20764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5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750"/>
                            </p:stCondLst>
                            <p:childTnLst>
                              <p:par>
                                <p:cTn id="8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750"/>
                            </p:stCondLst>
                            <p:childTnLst>
                              <p:par>
                                <p:cTn id="9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750"/>
                            </p:stCondLst>
                            <p:childTnLst>
                              <p:par>
                                <p:cTn id="10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3750"/>
                            </p:stCondLst>
                            <p:childTnLst>
                              <p:par>
                                <p:cTn id="116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35" grpId="0" animBg="1"/>
      <p:bldP spid="36" grpId="0"/>
      <p:bldP spid="37" grpId="0" animBg="1"/>
      <p:bldP spid="38" grpId="0"/>
      <p:bldP spid="4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1" y="3804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roup 8"/>
          <p:cNvGrpSpPr>
            <a:grpSpLocks/>
          </p:cNvGrpSpPr>
          <p:nvPr/>
        </p:nvGrpSpPr>
        <p:grpSpPr bwMode="auto">
          <a:xfrm rot="5400000">
            <a:off x="-709110" y="-2001411"/>
            <a:ext cx="10324733" cy="9705956"/>
            <a:chOff x="1610" y="902"/>
            <a:chExt cx="1838" cy="1838"/>
          </a:xfrm>
        </p:grpSpPr>
        <p:pic>
          <p:nvPicPr>
            <p:cNvPr id="55" name="Picture 9" descr="COMPA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00000">
              <a:off x="1888" y="1071"/>
              <a:ext cx="754" cy="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" name="Rectangle 10"/>
            <p:cNvSpPr>
              <a:spLocks noChangeArrowheads="1"/>
            </p:cNvSpPr>
            <p:nvPr/>
          </p:nvSpPr>
          <p:spPr bwMode="auto">
            <a:xfrm>
              <a:off x="1610" y="902"/>
              <a:ext cx="1838" cy="1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kern="0">
                <a:solidFill>
                  <a:srgbClr val="000000"/>
                </a:solidFill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9487" y="381000"/>
            <a:ext cx="4013026" cy="380606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3324" y="-347996"/>
            <a:ext cx="6347351" cy="6335330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9216864" y="83976"/>
            <a:ext cx="1451136" cy="33252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3246779">
            <a:off x="5599412" y="-782095"/>
            <a:ext cx="882983" cy="4928089"/>
          </a:xfrm>
          <a:prstGeom prst="rect">
            <a:avLst/>
          </a:prstGeom>
        </p:spPr>
      </p:pic>
      <p:pic>
        <p:nvPicPr>
          <p:cNvPr id="23" name="TAY 2" descr="A picture containing needle&#10;&#10;Description automatically generated">
            <a:extLst>
              <a:ext uri="{FF2B5EF4-FFF2-40B4-BE49-F238E27FC236}">
                <a16:creationId xmlns:a16="http://schemas.microsoft.com/office/drawing/2014/main" id="{19FAE1D6-46B5-4FD1-830B-CB33B4C0270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5" t="15964" r="10352" b="24528"/>
          <a:stretch/>
        </p:blipFill>
        <p:spPr>
          <a:xfrm rot="16717792">
            <a:off x="3641653" y="1641954"/>
            <a:ext cx="1295390" cy="1084914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 flipV="1">
            <a:off x="4403557" y="490121"/>
            <a:ext cx="2034078" cy="2361363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6410325" y="456078"/>
            <a:ext cx="73152" cy="731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35839" y="12079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7" name="Oval 36"/>
          <p:cNvSpPr/>
          <p:nvPr/>
        </p:nvSpPr>
        <p:spPr>
          <a:xfrm>
            <a:off x="4380104" y="2778416"/>
            <a:ext cx="73152" cy="731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051470" y="2660127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507671" y="57834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grpSp>
        <p:nvGrpSpPr>
          <p:cNvPr id="51" name="Group 8"/>
          <p:cNvGrpSpPr>
            <a:grpSpLocks/>
          </p:cNvGrpSpPr>
          <p:nvPr/>
        </p:nvGrpSpPr>
        <p:grpSpPr bwMode="auto">
          <a:xfrm rot="10637107">
            <a:off x="-616608" y="-1571429"/>
            <a:ext cx="10324733" cy="9705956"/>
            <a:chOff x="1610" y="902"/>
            <a:chExt cx="1838" cy="1838"/>
          </a:xfrm>
        </p:grpSpPr>
        <p:pic>
          <p:nvPicPr>
            <p:cNvPr id="52" name="Picture 9" descr="COMPA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00000">
              <a:off x="1888" y="1071"/>
              <a:ext cx="754" cy="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Rectangle 10"/>
            <p:cNvSpPr>
              <a:spLocks noChangeArrowheads="1"/>
            </p:cNvSpPr>
            <p:nvPr/>
          </p:nvSpPr>
          <p:spPr bwMode="auto">
            <a:xfrm>
              <a:off x="1610" y="902"/>
              <a:ext cx="1838" cy="1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kern="0">
                <a:solidFill>
                  <a:srgbClr val="000000"/>
                </a:solidFill>
              </a:endParaRPr>
            </a:p>
          </p:txBody>
        </p:sp>
      </p:grpSp>
      <p:sp>
        <p:nvSpPr>
          <p:cNvPr id="61" name="Oval 60"/>
          <p:cNvSpPr/>
          <p:nvPr/>
        </p:nvSpPr>
        <p:spPr>
          <a:xfrm>
            <a:off x="7360361" y="3544604"/>
            <a:ext cx="73152" cy="731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369054" y="3468693"/>
            <a:ext cx="533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D’</a:t>
            </a:r>
          </a:p>
        </p:txBody>
      </p:sp>
    </p:spTree>
    <p:extLst>
      <p:ext uri="{BB962C8B-B14F-4D97-AF65-F5344CB8AC3E}">
        <p14:creationId xmlns:p14="http://schemas.microsoft.com/office/powerpoint/2010/main" val="260373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L -0.01341 -0.0724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-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10"/>
                            </p:stCondLst>
                            <p:childTnLst>
                              <p:par>
                                <p:cTn id="3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6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110"/>
                            </p:stCondLst>
                            <p:childTnLst>
                              <p:par>
                                <p:cTn id="43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2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110"/>
                            </p:stCondLst>
                            <p:childTnLst>
                              <p:par>
                                <p:cTn id="4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610"/>
                            </p:stCondLst>
                            <p:childTnLst>
                              <p:par>
                                <p:cTn id="5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110"/>
                            </p:stCondLst>
                            <p:childTnLst>
                              <p:par>
                                <p:cTn id="6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61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610"/>
                            </p:stCondLst>
                            <p:childTnLst>
                              <p:par>
                                <p:cTn id="7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610"/>
                            </p:stCondLst>
                            <p:childTnLst>
                              <p:par>
                                <p:cTn id="83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48148E-6 L 0.16771 -0.33241 " pathEditMode="relative" rAng="0" ptsTypes="AA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-1662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110"/>
                            </p:stCondLst>
                            <p:childTnLst>
                              <p:par>
                                <p:cTn id="8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110"/>
                            </p:stCondLst>
                            <p:childTnLst>
                              <p:par>
                                <p:cTn id="9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4110"/>
                            </p:stCondLst>
                            <p:childTnLst>
                              <p:par>
                                <p:cTn id="10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37" grpId="0" animBg="1"/>
      <p:bldP spid="38" grpId="0"/>
      <p:bldP spid="61" grpId="0" animBg="1"/>
      <p:bldP spid="6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-2667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un 17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515247" y="152400"/>
            <a:ext cx="3581400" cy="3138833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</a:t>
            </a:r>
          </a:p>
        </p:txBody>
      </p:sp>
      <p:sp>
        <p:nvSpPr>
          <p:cNvPr id="7" name="Rectangle: Rounded Corners 15">
            <a:extLst>
              <a:ext uri="{FF2B5EF4-FFF2-40B4-BE49-F238E27FC236}">
                <a16:creationId xmlns:a16="http://schemas.microsoft.com/office/drawing/2014/main" id="{B21158E3-24C7-4623-9214-961993ED201B}"/>
              </a:ext>
            </a:extLst>
          </p:cNvPr>
          <p:cNvSpPr/>
          <p:nvPr/>
        </p:nvSpPr>
        <p:spPr>
          <a:xfrm>
            <a:off x="5181600" y="1216927"/>
            <a:ext cx="2986611" cy="1009777"/>
          </a:xfrm>
          <a:prstGeom prst="roundRect">
            <a:avLst/>
          </a:prstGeom>
          <a:solidFill>
            <a:srgbClr val="FF505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08807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65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66700" y="86858"/>
            <a:ext cx="11738037" cy="3338820"/>
            <a:chOff x="266700" y="86858"/>
            <a:chExt cx="11738037" cy="3338820"/>
          </a:xfrm>
        </p:grpSpPr>
        <p:sp>
          <p:nvSpPr>
            <p:cNvPr id="6" name="TextBox 5"/>
            <p:cNvSpPr txBox="1"/>
            <p:nvPr/>
          </p:nvSpPr>
          <p:spPr>
            <a:xfrm>
              <a:off x="266700" y="86858"/>
              <a:ext cx="609600" cy="584775"/>
            </a:xfrm>
            <a:prstGeom prst="rect">
              <a:avLst/>
            </a:prstGeom>
            <a:solidFill>
              <a:srgbClr val="000099"/>
            </a:solidFill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?3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05800" y="161377"/>
              <a:ext cx="3698937" cy="3264301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359957" y="0"/>
            <a:ext cx="832043" cy="9224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00" y="104412"/>
            <a:ext cx="7949873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97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6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3822" y="16388"/>
            <a:ext cx="829128" cy="9205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48000"/>
            <a:ext cx="12052837" cy="11827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1" y="24409"/>
            <a:ext cx="6913463" cy="33287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1000" y="-97665"/>
            <a:ext cx="3694496" cy="32677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8807" y="-97665"/>
            <a:ext cx="3718882" cy="36091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289" y="3943550"/>
            <a:ext cx="12071126" cy="118272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4" y="4855565"/>
            <a:ext cx="12199153" cy="1176630"/>
          </a:xfrm>
          <a:prstGeom prst="rect">
            <a:avLst/>
          </a:prstGeom>
        </p:spPr>
      </p:pic>
      <p:sp>
        <p:nvSpPr>
          <p:cNvPr id="35" name="Thought Bubble: Cloud 15">
            <a:extLst>
              <a:ext uri="{FF2B5EF4-FFF2-40B4-BE49-F238E27FC236}">
                <a16:creationId xmlns:a16="http://schemas.microsoft.com/office/drawing/2014/main" id="{B2FE4C18-2D7A-4623-A2D7-30DB9A6E01AA}"/>
              </a:ext>
            </a:extLst>
          </p:cNvPr>
          <p:cNvSpPr/>
          <p:nvPr/>
        </p:nvSpPr>
        <p:spPr>
          <a:xfrm>
            <a:off x="6256020" y="4406753"/>
            <a:ext cx="5867400" cy="2422433"/>
          </a:xfrm>
          <a:prstGeom prst="cloudCallout">
            <a:avLst>
              <a:gd name="adj1" fmla="val -58"/>
              <a:gd name="adj2" fmla="val -114986"/>
            </a:avLst>
          </a:prstGeom>
          <a:solidFill>
            <a:srgbClr val="66FF66"/>
          </a:solidFill>
          <a:ln w="381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 điều kiện của đề bài, để so sánh hai dây BC và AC của đường tròn (O) ta làm thế nào ?</a:t>
            </a:r>
          </a:p>
        </p:txBody>
      </p:sp>
      <p:sp>
        <p:nvSpPr>
          <p:cNvPr id="36" name="AutoShape 21">
            <a:extLst>
              <a:ext uri="{FF2B5EF4-FFF2-40B4-BE49-F238E27FC236}">
                <a16:creationId xmlns:a16="http://schemas.microsoft.com/office/drawing/2014/main" id="{202E2182-0307-48DE-AE9B-DAA25B487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2225" y="5339417"/>
            <a:ext cx="5029200" cy="996952"/>
          </a:xfrm>
          <a:prstGeom prst="wedgeRoundRectCallout">
            <a:avLst>
              <a:gd name="adj1" fmla="val 44812"/>
              <a:gd name="adj2" fmla="val -315865"/>
              <a:gd name="adj3" fmla="val 16667"/>
            </a:avLst>
          </a:prstGeom>
          <a:gradFill rotWithShape="1">
            <a:gsLst>
              <a:gs pos="0">
                <a:srgbClr val="99FF66"/>
              </a:gs>
              <a:gs pos="50000">
                <a:schemeClr val="bg1"/>
              </a:gs>
              <a:gs pos="100000">
                <a:srgbClr val="99FF6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dist="117088" dir="8363922" algn="ctr" rotWithShape="0">
              <a:srgbClr val="6600CC">
                <a:alpha val="50000"/>
              </a:srgbClr>
            </a:outerShdw>
          </a:effectLst>
        </p:spPr>
        <p:txBody>
          <a:bodyPr/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Giao điểm ba đường trung trực của tam giác có tính chất gì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8" name="Thought Bubble: Cloud 15">
            <a:extLst>
              <a:ext uri="{FF2B5EF4-FFF2-40B4-BE49-F238E27FC236}">
                <a16:creationId xmlns:a16="http://schemas.microsoft.com/office/drawing/2014/main" id="{B2FE4C18-2D7A-4623-A2D7-30DB9A6E01AA}"/>
              </a:ext>
            </a:extLst>
          </p:cNvPr>
          <p:cNvSpPr/>
          <p:nvPr/>
        </p:nvSpPr>
        <p:spPr>
          <a:xfrm>
            <a:off x="7592170" y="5107228"/>
            <a:ext cx="3924300" cy="1573553"/>
          </a:xfrm>
          <a:prstGeom prst="cloudCallout">
            <a:avLst>
              <a:gd name="adj1" fmla="val -6622"/>
              <a:gd name="adj2" fmla="val -191473"/>
            </a:avLst>
          </a:prstGeom>
          <a:solidFill>
            <a:srgbClr val="66FF66"/>
          </a:solidFill>
          <a:ln w="381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AB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 ?</a:t>
            </a:r>
            <a:endParaRPr lang="vi-VN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94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  <p:bldP spid="38" grpId="0" animBg="1"/>
      <p:bldP spid="38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65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28600"/>
            <a:ext cx="10407773" cy="3178871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 bwMode="auto">
          <a:xfrm>
            <a:off x="1148861" y="2309446"/>
            <a:ext cx="457200" cy="4572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.VnTime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0" y="1822826"/>
            <a:ext cx="3936791" cy="3691932"/>
          </a:xfrm>
          <a:prstGeom prst="rect">
            <a:avLst/>
          </a:prstGeom>
        </p:spPr>
      </p:pic>
      <p:sp>
        <p:nvSpPr>
          <p:cNvPr id="18432" name="Rectangle 25"/>
          <p:cNvSpPr>
            <a:spLocks noChangeArrowheads="1"/>
          </p:cNvSpPr>
          <p:nvPr/>
        </p:nvSpPr>
        <p:spPr bwMode="auto">
          <a:xfrm>
            <a:off x="2069123" y="1182151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439" name="Rectangle 31"/>
          <p:cNvSpPr>
            <a:spLocks noChangeArrowheads="1"/>
          </p:cNvSpPr>
          <p:nvPr/>
        </p:nvSpPr>
        <p:spPr bwMode="auto">
          <a:xfrm>
            <a:off x="773723" y="587791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8441" name="Group 18440"/>
          <p:cNvGrpSpPr/>
          <p:nvPr/>
        </p:nvGrpSpPr>
        <p:grpSpPr>
          <a:xfrm>
            <a:off x="1415561" y="4795819"/>
            <a:ext cx="11925300" cy="1384995"/>
            <a:chOff x="198120" y="3668792"/>
            <a:chExt cx="11925300" cy="1384995"/>
          </a:xfrm>
        </p:grpSpPr>
        <p:sp>
          <p:nvSpPr>
            <p:cNvPr id="31" name="Text Box 16"/>
            <p:cNvSpPr txBox="1">
              <a:spLocks noChangeArrowheads="1"/>
            </p:cNvSpPr>
            <p:nvPr/>
          </p:nvSpPr>
          <p:spPr bwMode="auto">
            <a:xfrm>
              <a:off x="198120" y="3668792"/>
              <a:ext cx="11925300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endPara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 </a:t>
              </a:r>
              <a:r>
                <a:rPr lang="en-US" alt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                                          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alt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alt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alt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</a:t>
              </a:r>
            </a:p>
          </p:txBody>
        </p:sp>
        <p:graphicFrame>
          <p:nvGraphicFramePr>
            <p:cNvPr id="18434" name="Object 1843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70990030"/>
                </p:ext>
              </p:extLst>
            </p:nvPr>
          </p:nvGraphicFramePr>
          <p:xfrm>
            <a:off x="1148861" y="4035346"/>
            <a:ext cx="1515894" cy="523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34" name="Equation" r:id="rId6" imgW="1167893" imgH="355446" progId="Equation.DSMT4">
                    <p:embed/>
                  </p:oleObj>
                </mc:Choice>
                <mc:Fallback>
                  <p:oleObj name="Equation" r:id="rId6" imgW="1167893" imgH="355446" progId="Equation.DSMT4">
                    <p:embed/>
                    <p:pic>
                      <p:nvPicPr>
                        <p:cNvPr id="0" name="Picture 8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8861" y="4035346"/>
                          <a:ext cx="1515894" cy="5238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440" name="Object 1843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64321869"/>
                </p:ext>
              </p:extLst>
            </p:nvPr>
          </p:nvGraphicFramePr>
          <p:xfrm>
            <a:off x="2692547" y="4195366"/>
            <a:ext cx="5219700" cy="314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35" name="Equation" r:id="rId8" imgW="5219640" imgH="317160" progId="Equation.DSMT4">
                    <p:embed/>
                  </p:oleObj>
                </mc:Choice>
                <mc:Fallback>
                  <p:oleObj name="Equation" r:id="rId8" imgW="5219640" imgH="317160" progId="Equation.DSMT4">
                    <p:embed/>
                    <p:pic>
                      <p:nvPicPr>
                        <p:cNvPr id="0" name="Picture 8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92547" y="4195366"/>
                          <a:ext cx="5219700" cy="3143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47632" y="0"/>
            <a:ext cx="829128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6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2400"/>
            <a:ext cx="9339360" cy="10647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4400" y="1217146"/>
            <a:ext cx="9067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a) Hai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……………………..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90600" y="2077219"/>
            <a:ext cx="868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Hai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63930" y="2878976"/>
            <a:ext cx="9144000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 …………….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7720" y="3787140"/>
            <a:ext cx="8915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d) ………….…  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690110" y="1130245"/>
            <a:ext cx="3726180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1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91100" y="1996044"/>
            <a:ext cx="3124200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1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2842042"/>
            <a:ext cx="2133600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1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14450" y="3697632"/>
            <a:ext cx="2286000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1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2872" y="0"/>
            <a:ext cx="829128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0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un 17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672576" y="266698"/>
            <a:ext cx="3657600" cy="2834033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608774B-A680-43BB-9DF7-F571133056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341155"/>
            <a:ext cx="3000015" cy="4490175"/>
          </a:xfrm>
          <a:prstGeom prst="rect">
            <a:avLst/>
          </a:prstGeom>
        </p:spPr>
      </p:pic>
      <p:sp>
        <p:nvSpPr>
          <p:cNvPr id="7" name="Rectangle: Rounded Corners 15">
            <a:extLst>
              <a:ext uri="{FF2B5EF4-FFF2-40B4-BE49-F238E27FC236}">
                <a16:creationId xmlns:a16="http://schemas.microsoft.com/office/drawing/2014/main" id="{B21158E3-24C7-4623-9214-961993ED201B}"/>
              </a:ext>
            </a:extLst>
          </p:cNvPr>
          <p:cNvSpPr/>
          <p:nvPr/>
        </p:nvSpPr>
        <p:spPr>
          <a:xfrm>
            <a:off x="5322556" y="1178827"/>
            <a:ext cx="4964444" cy="1009777"/>
          </a:xfrm>
          <a:prstGeom prst="roundRect">
            <a:avLst/>
          </a:prstGeom>
          <a:solidFill>
            <a:srgbClr val="FFFF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DỤNG, TÌM TÒI </a:t>
            </a:r>
          </a:p>
        </p:txBody>
      </p:sp>
    </p:spTree>
    <p:extLst>
      <p:ext uri="{BB962C8B-B14F-4D97-AF65-F5344CB8AC3E}">
        <p14:creationId xmlns:p14="http://schemas.microsoft.com/office/powerpoint/2010/main" val="332590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512121"/>
            <a:ext cx="3514931" cy="3473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3886200"/>
            <a:ext cx="9975919" cy="28255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38800" y="2560933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0482" y="5910754"/>
            <a:ext cx="829128" cy="9205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0400" y="-50407"/>
            <a:ext cx="12247926" cy="24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7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91" y="675620"/>
            <a:ext cx="3514931" cy="3473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4380830"/>
            <a:ext cx="8229600" cy="2330964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H="1">
            <a:off x="5749290" y="4438650"/>
            <a:ext cx="0" cy="237744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5453" y="756217"/>
            <a:ext cx="9339360" cy="5720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0030" y="1189829"/>
            <a:ext cx="9101444" cy="14999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0030" y="2553203"/>
            <a:ext cx="9339360" cy="6315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0030" y="3147730"/>
            <a:ext cx="9339360" cy="5720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0030" y="3568030"/>
            <a:ext cx="9339360" cy="5659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72200" y="4149173"/>
            <a:ext cx="3933333" cy="52381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40755" y="4688893"/>
            <a:ext cx="9339360" cy="5659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40755" y="5129558"/>
            <a:ext cx="9339360" cy="10967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307627" y="18464"/>
            <a:ext cx="829128" cy="9205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361" y="-37766"/>
            <a:ext cx="12156478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20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654"/>
          </a:xfrm>
          <a:prstGeom prst="rect">
            <a:avLst/>
          </a:prstGeom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04FADE9C-6EAE-4E8D-87CD-5A5D442F1E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12" y="1042174"/>
            <a:ext cx="2096960" cy="584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ABE8D0B-29EA-465A-B95E-DCF48706D0EE}"/>
              </a:ext>
            </a:extLst>
          </p:cNvPr>
          <p:cNvGrpSpPr/>
          <p:nvPr/>
        </p:nvGrpSpPr>
        <p:grpSpPr>
          <a:xfrm>
            <a:off x="4329134" y="1579761"/>
            <a:ext cx="6304424" cy="2077839"/>
            <a:chOff x="3524814" y="2883746"/>
            <a:chExt cx="5441110" cy="2077839"/>
          </a:xfrm>
        </p:grpSpPr>
        <p:pic>
          <p:nvPicPr>
            <p:cNvPr id="21510" name="Picture 6" descr="Cover">
              <a:extLst>
                <a:ext uri="{FF2B5EF4-FFF2-40B4-BE49-F238E27FC236}">
                  <a16:creationId xmlns:a16="http://schemas.microsoft.com/office/drawing/2014/main" id="{3BA8B8E2-EB5A-41B0-9578-C5F3532529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859"/>
            <a:stretch/>
          </p:blipFill>
          <p:spPr bwMode="auto">
            <a:xfrm rot="19155168" flipV="1">
              <a:off x="3524814" y="2883746"/>
              <a:ext cx="1951186" cy="2077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79184A6-4EF3-434A-8F67-BE933F8941DC}"/>
                </a:ext>
              </a:extLst>
            </p:cNvPr>
            <p:cNvSpPr/>
            <p:nvPr/>
          </p:nvSpPr>
          <p:spPr>
            <a:xfrm>
              <a:off x="5247209" y="3178759"/>
              <a:ext cx="3718715" cy="1044760"/>
            </a:xfrm>
            <a:prstGeom prst="roundRect">
              <a:avLst/>
            </a:prstGeom>
            <a:solidFill>
              <a:srgbClr val="99FF33"/>
            </a:solidFill>
            <a:ln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2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THÀNH KIẾN THỨC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6593133-7286-4597-BA24-6A7025C27379}"/>
              </a:ext>
            </a:extLst>
          </p:cNvPr>
          <p:cNvGrpSpPr/>
          <p:nvPr/>
        </p:nvGrpSpPr>
        <p:grpSpPr>
          <a:xfrm>
            <a:off x="2435957" y="686599"/>
            <a:ext cx="5308296" cy="2470725"/>
            <a:chOff x="2368169" y="743376"/>
            <a:chExt cx="5308296" cy="247072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251AD20-8C98-40FE-AE1B-648D64085EB3}"/>
                </a:ext>
              </a:extLst>
            </p:cNvPr>
            <p:cNvSpPr/>
            <p:nvPr/>
          </p:nvSpPr>
          <p:spPr>
            <a:xfrm>
              <a:off x="4851356" y="743376"/>
              <a:ext cx="2825109" cy="1044760"/>
            </a:xfrm>
            <a:prstGeom prst="roundRect">
              <a:avLst/>
            </a:prstGeom>
            <a:solidFill>
              <a:srgbClr val="FF99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1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  <p:pic>
          <p:nvPicPr>
            <p:cNvPr id="11" name="Picture 6" descr="image006">
              <a:extLst>
                <a:ext uri="{FF2B5EF4-FFF2-40B4-BE49-F238E27FC236}">
                  <a16:creationId xmlns:a16="http://schemas.microsoft.com/office/drawing/2014/main" id="{ECBC86D0-9839-47AC-96DD-E44AA3B553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443062">
              <a:off x="2368169" y="1121669"/>
              <a:ext cx="3228481" cy="2092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E8385C7-7C6C-4CF8-9E6E-CA234E0AD858}"/>
              </a:ext>
            </a:extLst>
          </p:cNvPr>
          <p:cNvGrpSpPr/>
          <p:nvPr/>
        </p:nvGrpSpPr>
        <p:grpSpPr>
          <a:xfrm>
            <a:off x="4228449" y="1600200"/>
            <a:ext cx="6316866" cy="2739378"/>
            <a:chOff x="2930158" y="3772875"/>
            <a:chExt cx="6316866" cy="273937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21158E3-24C7-4623-9214-961993ED201B}"/>
                </a:ext>
              </a:extLst>
            </p:cNvPr>
            <p:cNvSpPr/>
            <p:nvPr/>
          </p:nvSpPr>
          <p:spPr>
            <a:xfrm>
              <a:off x="5177581" y="5419895"/>
              <a:ext cx="4069443" cy="1009777"/>
            </a:xfrm>
            <a:prstGeom prst="roundRect">
              <a:avLst/>
            </a:prstGeom>
            <a:solidFill>
              <a:srgbClr val="FF505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3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  <p:pic>
          <p:nvPicPr>
            <p:cNvPr id="13" name="Picture 2" descr="image002">
              <a:extLst>
                <a:ext uri="{FF2B5EF4-FFF2-40B4-BE49-F238E27FC236}">
                  <a16:creationId xmlns:a16="http://schemas.microsoft.com/office/drawing/2014/main" id="{A66B888C-A75C-43C7-B012-14396F3DCF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378391" flipH="1">
              <a:off x="2930158" y="3772875"/>
              <a:ext cx="2450163" cy="2739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E8385C7-7C6C-4CF8-9E6E-CA234E0AD858}"/>
              </a:ext>
            </a:extLst>
          </p:cNvPr>
          <p:cNvGrpSpPr/>
          <p:nvPr/>
        </p:nvGrpSpPr>
        <p:grpSpPr>
          <a:xfrm>
            <a:off x="3793341" y="2943208"/>
            <a:ext cx="4583627" cy="2739378"/>
            <a:chOff x="2930158" y="3772875"/>
            <a:chExt cx="7071344" cy="2739378"/>
          </a:xfrm>
        </p:grpSpPr>
        <p:sp>
          <p:nvSpPr>
            <p:cNvPr id="17" name="Rectangle: Rounded Corners 15">
              <a:extLst>
                <a:ext uri="{FF2B5EF4-FFF2-40B4-BE49-F238E27FC236}">
                  <a16:creationId xmlns:a16="http://schemas.microsoft.com/office/drawing/2014/main" id="{B21158E3-24C7-4623-9214-961993ED201B}"/>
                </a:ext>
              </a:extLst>
            </p:cNvPr>
            <p:cNvSpPr/>
            <p:nvPr/>
          </p:nvSpPr>
          <p:spPr>
            <a:xfrm>
              <a:off x="5066687" y="5436421"/>
              <a:ext cx="4934815" cy="100977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4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 DỤNG</a:t>
              </a:r>
            </a:p>
          </p:txBody>
        </p:sp>
        <p:pic>
          <p:nvPicPr>
            <p:cNvPr id="18" name="Picture 2" descr="image002">
              <a:extLst>
                <a:ext uri="{FF2B5EF4-FFF2-40B4-BE49-F238E27FC236}">
                  <a16:creationId xmlns:a16="http://schemas.microsoft.com/office/drawing/2014/main" id="{A66B888C-A75C-43C7-B012-14396F3DCF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378391" flipH="1">
              <a:off x="2930158" y="3772875"/>
              <a:ext cx="2450163" cy="2739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1508" name="Picture 4" descr="Cover">
            <a:extLst>
              <a:ext uri="{FF2B5EF4-FFF2-40B4-BE49-F238E27FC236}">
                <a16:creationId xmlns:a16="http://schemas.microsoft.com/office/drawing/2014/main" id="{4F425F77-3F1B-4A9C-B0C6-520598F47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638" y="1301653"/>
            <a:ext cx="4118111" cy="291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677529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5" y="0"/>
            <a:ext cx="12192000" cy="68296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9" y="485022"/>
            <a:ext cx="4109083" cy="4119563"/>
          </a:xfrm>
          <a:prstGeom prst="rect">
            <a:avLst/>
          </a:prstGeom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124200" y="274031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5681" y="1898228"/>
            <a:ext cx="9339360" cy="159559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5681" y="3639049"/>
            <a:ext cx="9339360" cy="55830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3266" y="4197354"/>
            <a:ext cx="9339360" cy="5338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2732" y="4786197"/>
            <a:ext cx="9339360" cy="5583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45287" y="5931562"/>
            <a:ext cx="829128" cy="920576"/>
          </a:xfrm>
          <a:prstGeom prst="rect">
            <a:avLst/>
          </a:prstGeom>
        </p:spPr>
      </p:pic>
      <p:sp>
        <p:nvSpPr>
          <p:cNvPr id="12" name="Ribbon: Tilted Up 1">
            <a:extLst>
              <a:ext uri="{FF2B5EF4-FFF2-40B4-BE49-F238E27FC236}">
                <a16:creationId xmlns:a16="http://schemas.microsoft.com/office/drawing/2014/main" id="{5F11DA6A-95FA-4DB8-B929-F04EBBD04DB2}"/>
              </a:ext>
            </a:extLst>
          </p:cNvPr>
          <p:cNvSpPr/>
          <p:nvPr/>
        </p:nvSpPr>
        <p:spPr>
          <a:xfrm>
            <a:off x="3429000" y="0"/>
            <a:ext cx="4262651" cy="838200"/>
          </a:xfrm>
          <a:prstGeom prst="ribbon2">
            <a:avLst>
              <a:gd name="adj1" fmla="val 16667"/>
              <a:gd name="adj2" fmla="val 61636"/>
            </a:avLst>
          </a:prstGeom>
          <a:solidFill>
            <a:srgbClr val="F19D19"/>
          </a:solidFill>
          <a:ln w="12700" cap="flat" cmpd="sng" algn="ctr">
            <a:solidFill>
              <a:srgbClr val="F19D19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8385" y="1037443"/>
            <a:ext cx="9339360" cy="53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7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654"/>
          </a:xfrm>
          <a:prstGeom prst="rect">
            <a:avLst/>
          </a:prstGeom>
        </p:spPr>
      </p:pic>
      <p:sp>
        <p:nvSpPr>
          <p:cNvPr id="7" name="Ribbon: Tilted Up 1">
            <a:extLst>
              <a:ext uri="{FF2B5EF4-FFF2-40B4-BE49-F238E27FC236}">
                <a16:creationId xmlns:a16="http://schemas.microsoft.com/office/drawing/2014/main" id="{D8D8CA47-DFF1-4F5E-A148-74F911295860}"/>
              </a:ext>
            </a:extLst>
          </p:cNvPr>
          <p:cNvSpPr/>
          <p:nvPr/>
        </p:nvSpPr>
        <p:spPr>
          <a:xfrm>
            <a:off x="2286000" y="51018"/>
            <a:ext cx="7086600" cy="838200"/>
          </a:xfrm>
          <a:prstGeom prst="ribbon2">
            <a:avLst>
              <a:gd name="adj1" fmla="val 16667"/>
              <a:gd name="adj2" fmla="val 61636"/>
            </a:avLst>
          </a:prstGeom>
          <a:solidFill>
            <a:srgbClr val="F19D19"/>
          </a:solidFill>
          <a:ln w="12700" cap="flat" cmpd="sng" algn="ctr">
            <a:solidFill>
              <a:srgbClr val="F19D19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TOÁN THỰC TẾ</a:t>
            </a:r>
          </a:p>
        </p:txBody>
      </p:sp>
      <p:sp>
        <p:nvSpPr>
          <p:cNvPr id="8" name="Thought Bubble: Cloud 10">
            <a:extLst>
              <a:ext uri="{FF2B5EF4-FFF2-40B4-BE49-F238E27FC236}">
                <a16:creationId xmlns:a16="http://schemas.microsoft.com/office/drawing/2014/main" id="{628787C5-D6FE-44DB-BD77-227DADAFC57B}"/>
              </a:ext>
            </a:extLst>
          </p:cNvPr>
          <p:cNvSpPr/>
          <p:nvPr/>
        </p:nvSpPr>
        <p:spPr>
          <a:xfrm>
            <a:off x="-609600" y="3289242"/>
            <a:ext cx="4478460" cy="2819400"/>
          </a:xfrm>
          <a:prstGeom prst="cloudCallout">
            <a:avLst>
              <a:gd name="adj1" fmla="val 140797"/>
              <a:gd name="adj2" fmla="val 453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98" y="805076"/>
            <a:ext cx="12113802" cy="20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171491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" y="0"/>
            <a:ext cx="12192000" cy="6829654"/>
          </a:xfrm>
          <a:prstGeom prst="rect">
            <a:avLst/>
          </a:prstGeom>
        </p:spPr>
      </p:pic>
      <p:sp>
        <p:nvSpPr>
          <p:cNvPr id="7" name="Ribbon: Tilted Up 1">
            <a:extLst>
              <a:ext uri="{FF2B5EF4-FFF2-40B4-BE49-F238E27FC236}">
                <a16:creationId xmlns:a16="http://schemas.microsoft.com/office/drawing/2014/main" id="{D8D8CA47-DFF1-4F5E-A148-74F911295860}"/>
              </a:ext>
            </a:extLst>
          </p:cNvPr>
          <p:cNvSpPr/>
          <p:nvPr/>
        </p:nvSpPr>
        <p:spPr>
          <a:xfrm>
            <a:off x="2286000" y="51018"/>
            <a:ext cx="7086600" cy="838200"/>
          </a:xfrm>
          <a:prstGeom prst="ribbon2">
            <a:avLst>
              <a:gd name="adj1" fmla="val 16667"/>
              <a:gd name="adj2" fmla="val 61636"/>
            </a:avLst>
          </a:prstGeom>
          <a:solidFill>
            <a:srgbClr val="F19D19"/>
          </a:solidFill>
          <a:ln w="12700" cap="flat" cmpd="sng" algn="ctr">
            <a:solidFill>
              <a:srgbClr val="F19D19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TOÁN THỰC TẾ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265" y="1219200"/>
            <a:ext cx="5876925" cy="329565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6307455" y="1524000"/>
            <a:ext cx="5503546" cy="576072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7543800" y="2015490"/>
            <a:ext cx="3048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6953250" y="2537460"/>
            <a:ext cx="4191000" cy="0"/>
          </a:xfrm>
          <a:prstGeom prst="line">
            <a:avLst/>
          </a:prstGeom>
          <a:ln w="381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6" idx="0"/>
          </p:cNvCxnSpPr>
          <p:nvPr/>
        </p:nvCxnSpPr>
        <p:spPr bwMode="auto">
          <a:xfrm>
            <a:off x="9059228" y="1524000"/>
            <a:ext cx="0" cy="299085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1" name="Group 20"/>
          <p:cNvGrpSpPr/>
          <p:nvPr/>
        </p:nvGrpSpPr>
        <p:grpSpPr>
          <a:xfrm>
            <a:off x="148590" y="1524000"/>
            <a:ext cx="4685348" cy="830997"/>
            <a:chOff x="148590" y="1524000"/>
            <a:chExt cx="3737610" cy="830997"/>
          </a:xfrm>
        </p:grpSpPr>
        <p:sp>
          <p:nvSpPr>
            <p:cNvPr id="19" name="Rectangular Callout 18"/>
            <p:cNvSpPr/>
            <p:nvPr/>
          </p:nvSpPr>
          <p:spPr bwMode="auto">
            <a:xfrm>
              <a:off x="152400" y="1524001"/>
              <a:ext cx="3733800" cy="491490"/>
            </a:xfrm>
            <a:prstGeom prst="wedgeRectCallout">
              <a:avLst>
                <a:gd name="adj1" fmla="val 137969"/>
                <a:gd name="adj2" fmla="val -11964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8590" y="1524000"/>
              <a:ext cx="37376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vòm</a:t>
              </a:r>
              <a:r>
                <a: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450ft 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4298" y="2219281"/>
            <a:ext cx="3737610" cy="491491"/>
            <a:chOff x="148590" y="1524000"/>
            <a:chExt cx="3737610" cy="491491"/>
          </a:xfrm>
        </p:grpSpPr>
        <p:sp>
          <p:nvSpPr>
            <p:cNvPr id="23" name="Rectangular Callout 22"/>
            <p:cNvSpPr/>
            <p:nvPr/>
          </p:nvSpPr>
          <p:spPr bwMode="auto">
            <a:xfrm>
              <a:off x="152400" y="1524001"/>
              <a:ext cx="3733800" cy="491490"/>
            </a:xfrm>
            <a:prstGeom prst="wedgeRectCallout">
              <a:avLst>
                <a:gd name="adj1" fmla="val 186969"/>
                <a:gd name="adj2" fmla="val -45945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8590" y="1524000"/>
              <a:ext cx="37376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gầm</a:t>
              </a:r>
              <a:r>
                <a: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161ft 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4298" y="2923336"/>
            <a:ext cx="4270535" cy="491491"/>
            <a:chOff x="148590" y="1524000"/>
            <a:chExt cx="3737610" cy="491491"/>
          </a:xfrm>
        </p:grpSpPr>
        <p:sp>
          <p:nvSpPr>
            <p:cNvPr id="26" name="Rectangular Callout 25"/>
            <p:cNvSpPr/>
            <p:nvPr/>
          </p:nvSpPr>
          <p:spPr bwMode="auto">
            <a:xfrm>
              <a:off x="152400" y="1524001"/>
              <a:ext cx="3733800" cy="491490"/>
            </a:xfrm>
            <a:prstGeom prst="wedgeRectCallout">
              <a:avLst>
                <a:gd name="adj1" fmla="val 134432"/>
                <a:gd name="adj2" fmla="val -11463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48590" y="1524000"/>
              <a:ext cx="37376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nhịp</a:t>
              </a:r>
              <a:r>
                <a: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1650ft  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151847" y="1623922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584180" y="1650854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619638" y="200852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1144250" y="2174074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048750" y="1585198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994458" y="2449593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825865" y="100140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067800" y="4044582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cxnSp>
        <p:nvCxnSpPr>
          <p:cNvPr id="40" name="Straight Connector 39"/>
          <p:cNvCxnSpPr/>
          <p:nvPr/>
        </p:nvCxnSpPr>
        <p:spPr bwMode="auto">
          <a:xfrm flipH="1" flipV="1">
            <a:off x="6956262" y="2560320"/>
            <a:ext cx="2116457" cy="1984622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66FF66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>
            <a:off x="9057166" y="2008525"/>
            <a:ext cx="0" cy="551795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9051763" y="2008525"/>
            <a:ext cx="8417" cy="2520285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8000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cxnSp>
        <p:nvCxnSpPr>
          <p:cNvPr id="45" name="Straight Connector 44"/>
          <p:cNvCxnSpPr/>
          <p:nvPr/>
        </p:nvCxnSpPr>
        <p:spPr bwMode="auto">
          <a:xfrm>
            <a:off x="9057166" y="1524000"/>
            <a:ext cx="0" cy="49149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sp>
        <p:nvSpPr>
          <p:cNvPr id="48" name="Rectangle 47"/>
          <p:cNvSpPr/>
          <p:nvPr/>
        </p:nvSpPr>
        <p:spPr>
          <a:xfrm>
            <a:off x="8729" y="3493673"/>
            <a:ext cx="6298726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>
              <a:lnSpc>
                <a:spcPct val="107000"/>
              </a:lnSpc>
            </a:pPr>
            <a:r>
              <a:rPr lang="en-US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OK = x. </a:t>
            </a:r>
          </a:p>
          <a:p>
            <a:pPr marR="30480" algn="just">
              <a:lnSpc>
                <a:spcPct val="107000"/>
              </a:lnSpc>
            </a:pP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OC= OM = x + 161 + 450 = x + 611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9333" y="4296206"/>
            <a:ext cx="6298726" cy="1673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>
              <a:lnSpc>
                <a:spcPct val="107000"/>
              </a:lnSpc>
            </a:pPr>
            <a:r>
              <a:rPr lang="en-US" sz="2400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 </a:t>
            </a:r>
            <a:r>
              <a:rPr lang="en-US" sz="2400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OC </a:t>
            </a:r>
            <a:r>
              <a:rPr lang="en-US" sz="2400" i="1" baseline="300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OK</a:t>
            </a:r>
            <a:r>
              <a:rPr lang="en-US" sz="2400" i="1" baseline="300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KC</a:t>
            </a:r>
            <a:r>
              <a:rPr lang="en-US" sz="2400" i="1" baseline="300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R="30480" algn="just">
              <a:lnSpc>
                <a:spcPct val="107000"/>
              </a:lnSpc>
            </a:pP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(x + 611)</a:t>
            </a:r>
            <a:r>
              <a:rPr lang="en-US" sz="2400" baseline="300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x</a:t>
            </a:r>
            <a:r>
              <a:rPr lang="en-US" sz="2400" baseline="300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+ 825</a:t>
            </a:r>
            <a:r>
              <a:rPr lang="en-US" sz="2400" baseline="300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</a:p>
          <a:p>
            <a:pPr marR="30480" algn="just">
              <a:lnSpc>
                <a:spcPct val="107000"/>
              </a:lnSpc>
            </a:pP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1222x = 307304</a:t>
            </a:r>
          </a:p>
          <a:p>
            <a:pPr marR="30480" algn="just">
              <a:lnSpc>
                <a:spcPct val="107000"/>
              </a:lnSpc>
            </a:pP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= 251,5</a:t>
            </a:r>
            <a:endParaRPr lang="en-US" sz="2400" baseline="30000" dirty="0">
              <a:solidFill>
                <a:srgbClr val="3333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94298" y="5754710"/>
            <a:ext cx="124139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251,5 + 161 = 412,5 (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125,73 (m)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76749577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8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48" grpId="0"/>
      <p:bldP spid="49" grpId="0"/>
      <p:bldP spid="5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654"/>
          </a:xfrm>
          <a:prstGeom prst="rect">
            <a:avLst/>
          </a:prstGeom>
        </p:spPr>
      </p:pic>
      <p:sp>
        <p:nvSpPr>
          <p:cNvPr id="2" name="Rectangle 10">
            <a:extLst>
              <a:ext uri="{FF2B5EF4-FFF2-40B4-BE49-F238E27FC236}">
                <a16:creationId xmlns:a16="http://schemas.microsoft.com/office/drawing/2014/main" id="{96E19B4A-A9EF-44AE-9BBE-25EE27CB2399}"/>
              </a:ext>
            </a:extLst>
          </p:cNvPr>
          <p:cNvSpPr/>
          <p:nvPr/>
        </p:nvSpPr>
        <p:spPr>
          <a:xfrm>
            <a:off x="89846" y="86592"/>
            <a:ext cx="12006618" cy="6689520"/>
          </a:xfrm>
          <a:custGeom>
            <a:avLst/>
            <a:gdLst>
              <a:gd name="connsiteX0" fmla="*/ 0 w 12006618"/>
              <a:gd name="connsiteY0" fmla="*/ 0 h 6689520"/>
              <a:gd name="connsiteX1" fmla="*/ 451678 w 12006618"/>
              <a:gd name="connsiteY1" fmla="*/ 0 h 6689520"/>
              <a:gd name="connsiteX2" fmla="*/ 663223 w 12006618"/>
              <a:gd name="connsiteY2" fmla="*/ 0 h 6689520"/>
              <a:gd name="connsiteX3" fmla="*/ 1475099 w 12006618"/>
              <a:gd name="connsiteY3" fmla="*/ 0 h 6689520"/>
              <a:gd name="connsiteX4" fmla="*/ 1926776 w 12006618"/>
              <a:gd name="connsiteY4" fmla="*/ 0 h 6689520"/>
              <a:gd name="connsiteX5" fmla="*/ 2378454 w 12006618"/>
              <a:gd name="connsiteY5" fmla="*/ 0 h 6689520"/>
              <a:gd name="connsiteX6" fmla="*/ 3190330 w 12006618"/>
              <a:gd name="connsiteY6" fmla="*/ 0 h 6689520"/>
              <a:gd name="connsiteX7" fmla="*/ 3521941 w 12006618"/>
              <a:gd name="connsiteY7" fmla="*/ 0 h 6689520"/>
              <a:gd name="connsiteX8" fmla="*/ 4333817 w 12006618"/>
              <a:gd name="connsiteY8" fmla="*/ 0 h 6689520"/>
              <a:gd name="connsiteX9" fmla="*/ 5145693 w 12006618"/>
              <a:gd name="connsiteY9" fmla="*/ 0 h 6689520"/>
              <a:gd name="connsiteX10" fmla="*/ 5717437 w 12006618"/>
              <a:gd name="connsiteY10" fmla="*/ 0 h 6689520"/>
              <a:gd name="connsiteX11" fmla="*/ 6529313 w 12006618"/>
              <a:gd name="connsiteY11" fmla="*/ 0 h 6689520"/>
              <a:gd name="connsiteX12" fmla="*/ 6980991 w 12006618"/>
              <a:gd name="connsiteY12" fmla="*/ 0 h 6689520"/>
              <a:gd name="connsiteX13" fmla="*/ 7432668 w 12006618"/>
              <a:gd name="connsiteY13" fmla="*/ 0 h 6689520"/>
              <a:gd name="connsiteX14" fmla="*/ 8124478 w 12006618"/>
              <a:gd name="connsiteY14" fmla="*/ 0 h 6689520"/>
              <a:gd name="connsiteX15" fmla="*/ 8576156 w 12006618"/>
              <a:gd name="connsiteY15" fmla="*/ 0 h 6689520"/>
              <a:gd name="connsiteX16" fmla="*/ 9388032 w 12006618"/>
              <a:gd name="connsiteY16" fmla="*/ 0 h 6689520"/>
              <a:gd name="connsiteX17" fmla="*/ 10199908 w 12006618"/>
              <a:gd name="connsiteY17" fmla="*/ 0 h 6689520"/>
              <a:gd name="connsiteX18" fmla="*/ 10771652 w 12006618"/>
              <a:gd name="connsiteY18" fmla="*/ 0 h 6689520"/>
              <a:gd name="connsiteX19" fmla="*/ 11223329 w 12006618"/>
              <a:gd name="connsiteY19" fmla="*/ 0 h 6689520"/>
              <a:gd name="connsiteX20" fmla="*/ 11434874 w 12006618"/>
              <a:gd name="connsiteY20" fmla="*/ 0 h 6689520"/>
              <a:gd name="connsiteX21" fmla="*/ 12006618 w 12006618"/>
              <a:gd name="connsiteY21" fmla="*/ 0 h 6689520"/>
              <a:gd name="connsiteX22" fmla="*/ 12006618 w 12006618"/>
              <a:gd name="connsiteY22" fmla="*/ 423670 h 6689520"/>
              <a:gd name="connsiteX23" fmla="*/ 12006618 w 12006618"/>
              <a:gd name="connsiteY23" fmla="*/ 914234 h 6689520"/>
              <a:gd name="connsiteX24" fmla="*/ 12006618 w 12006618"/>
              <a:gd name="connsiteY24" fmla="*/ 1337904 h 6689520"/>
              <a:gd name="connsiteX25" fmla="*/ 12006618 w 12006618"/>
              <a:gd name="connsiteY25" fmla="*/ 1962259 h 6689520"/>
              <a:gd name="connsiteX26" fmla="*/ 12006618 w 12006618"/>
              <a:gd name="connsiteY26" fmla="*/ 2519719 h 6689520"/>
              <a:gd name="connsiteX27" fmla="*/ 12006618 w 12006618"/>
              <a:gd name="connsiteY27" fmla="*/ 3077179 h 6689520"/>
              <a:gd name="connsiteX28" fmla="*/ 12006618 w 12006618"/>
              <a:gd name="connsiteY28" fmla="*/ 3768430 h 6689520"/>
              <a:gd name="connsiteX29" fmla="*/ 12006618 w 12006618"/>
              <a:gd name="connsiteY29" fmla="*/ 4392785 h 6689520"/>
              <a:gd name="connsiteX30" fmla="*/ 12006618 w 12006618"/>
              <a:gd name="connsiteY30" fmla="*/ 4749559 h 6689520"/>
              <a:gd name="connsiteX31" fmla="*/ 12006618 w 12006618"/>
              <a:gd name="connsiteY31" fmla="*/ 5240124 h 6689520"/>
              <a:gd name="connsiteX32" fmla="*/ 12006618 w 12006618"/>
              <a:gd name="connsiteY32" fmla="*/ 5931374 h 6689520"/>
              <a:gd name="connsiteX33" fmla="*/ 12006618 w 12006618"/>
              <a:gd name="connsiteY33" fmla="*/ 6689520 h 6689520"/>
              <a:gd name="connsiteX34" fmla="*/ 11314808 w 12006618"/>
              <a:gd name="connsiteY34" fmla="*/ 6689520 h 6689520"/>
              <a:gd name="connsiteX35" fmla="*/ 11103263 w 12006618"/>
              <a:gd name="connsiteY35" fmla="*/ 6689520 h 6689520"/>
              <a:gd name="connsiteX36" fmla="*/ 10771652 w 12006618"/>
              <a:gd name="connsiteY36" fmla="*/ 6689520 h 6689520"/>
              <a:gd name="connsiteX37" fmla="*/ 10079842 w 12006618"/>
              <a:gd name="connsiteY37" fmla="*/ 6689520 h 6689520"/>
              <a:gd name="connsiteX38" fmla="*/ 9748230 w 12006618"/>
              <a:gd name="connsiteY38" fmla="*/ 6689520 h 6689520"/>
              <a:gd name="connsiteX39" fmla="*/ 9536685 w 12006618"/>
              <a:gd name="connsiteY39" fmla="*/ 6689520 h 6689520"/>
              <a:gd name="connsiteX40" fmla="*/ 9205074 w 12006618"/>
              <a:gd name="connsiteY40" fmla="*/ 6689520 h 6689520"/>
              <a:gd name="connsiteX41" fmla="*/ 8753396 w 12006618"/>
              <a:gd name="connsiteY41" fmla="*/ 6689520 h 6689520"/>
              <a:gd name="connsiteX42" fmla="*/ 8181653 w 12006618"/>
              <a:gd name="connsiteY42" fmla="*/ 6689520 h 6689520"/>
              <a:gd name="connsiteX43" fmla="*/ 7850041 w 12006618"/>
              <a:gd name="connsiteY43" fmla="*/ 6689520 h 6689520"/>
              <a:gd name="connsiteX44" fmla="*/ 7038165 w 12006618"/>
              <a:gd name="connsiteY44" fmla="*/ 6689520 h 6689520"/>
              <a:gd name="connsiteX45" fmla="*/ 6466421 w 12006618"/>
              <a:gd name="connsiteY45" fmla="*/ 6689520 h 6689520"/>
              <a:gd name="connsiteX46" fmla="*/ 5654545 w 12006618"/>
              <a:gd name="connsiteY46" fmla="*/ 6689520 h 6689520"/>
              <a:gd name="connsiteX47" fmla="*/ 4962735 w 12006618"/>
              <a:gd name="connsiteY47" fmla="*/ 6689520 h 6689520"/>
              <a:gd name="connsiteX48" fmla="*/ 4511058 w 12006618"/>
              <a:gd name="connsiteY48" fmla="*/ 6689520 h 6689520"/>
              <a:gd name="connsiteX49" fmla="*/ 3819248 w 12006618"/>
              <a:gd name="connsiteY49" fmla="*/ 6689520 h 6689520"/>
              <a:gd name="connsiteX50" fmla="*/ 3487637 w 12006618"/>
              <a:gd name="connsiteY50" fmla="*/ 6689520 h 6689520"/>
              <a:gd name="connsiteX51" fmla="*/ 2915893 w 12006618"/>
              <a:gd name="connsiteY51" fmla="*/ 6689520 h 6689520"/>
              <a:gd name="connsiteX52" fmla="*/ 2704348 w 12006618"/>
              <a:gd name="connsiteY52" fmla="*/ 6689520 h 6689520"/>
              <a:gd name="connsiteX53" fmla="*/ 1892472 w 12006618"/>
              <a:gd name="connsiteY53" fmla="*/ 6689520 h 6689520"/>
              <a:gd name="connsiteX54" fmla="*/ 1320728 w 12006618"/>
              <a:gd name="connsiteY54" fmla="*/ 6689520 h 6689520"/>
              <a:gd name="connsiteX55" fmla="*/ 508852 w 12006618"/>
              <a:gd name="connsiteY55" fmla="*/ 6689520 h 6689520"/>
              <a:gd name="connsiteX56" fmla="*/ 0 w 12006618"/>
              <a:gd name="connsiteY56" fmla="*/ 6689520 h 6689520"/>
              <a:gd name="connsiteX57" fmla="*/ 0 w 12006618"/>
              <a:gd name="connsiteY57" fmla="*/ 6265850 h 6689520"/>
              <a:gd name="connsiteX58" fmla="*/ 0 w 12006618"/>
              <a:gd name="connsiteY58" fmla="*/ 5574600 h 6689520"/>
              <a:gd name="connsiteX59" fmla="*/ 0 w 12006618"/>
              <a:gd name="connsiteY59" fmla="*/ 5017140 h 6689520"/>
              <a:gd name="connsiteX60" fmla="*/ 0 w 12006618"/>
              <a:gd name="connsiteY60" fmla="*/ 4660366 h 6689520"/>
              <a:gd name="connsiteX61" fmla="*/ 0 w 12006618"/>
              <a:gd name="connsiteY61" fmla="*/ 4102906 h 6689520"/>
              <a:gd name="connsiteX62" fmla="*/ 0 w 12006618"/>
              <a:gd name="connsiteY62" fmla="*/ 3612341 h 6689520"/>
              <a:gd name="connsiteX63" fmla="*/ 0 w 12006618"/>
              <a:gd name="connsiteY63" fmla="*/ 3121776 h 6689520"/>
              <a:gd name="connsiteX64" fmla="*/ 0 w 12006618"/>
              <a:gd name="connsiteY64" fmla="*/ 2631211 h 6689520"/>
              <a:gd name="connsiteX65" fmla="*/ 0 w 12006618"/>
              <a:gd name="connsiteY65" fmla="*/ 2140646 h 6689520"/>
              <a:gd name="connsiteX66" fmla="*/ 0 w 12006618"/>
              <a:gd name="connsiteY66" fmla="*/ 1516291 h 6689520"/>
              <a:gd name="connsiteX67" fmla="*/ 0 w 12006618"/>
              <a:gd name="connsiteY67" fmla="*/ 958831 h 6689520"/>
              <a:gd name="connsiteX68" fmla="*/ 0 w 12006618"/>
              <a:gd name="connsiteY68" fmla="*/ 602057 h 6689520"/>
              <a:gd name="connsiteX69" fmla="*/ 0 w 12006618"/>
              <a:gd name="connsiteY69" fmla="*/ 0 h 6689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2006618" h="6689520" extrusionOk="0">
                <a:moveTo>
                  <a:pt x="0" y="0"/>
                </a:moveTo>
                <a:cubicBezTo>
                  <a:pt x="114465" y="-14921"/>
                  <a:pt x="242802" y="3991"/>
                  <a:pt x="451678" y="0"/>
                </a:cubicBezTo>
                <a:cubicBezTo>
                  <a:pt x="660554" y="-3991"/>
                  <a:pt x="588936" y="20613"/>
                  <a:pt x="663223" y="0"/>
                </a:cubicBezTo>
                <a:cubicBezTo>
                  <a:pt x="737510" y="-20613"/>
                  <a:pt x="1229642" y="84689"/>
                  <a:pt x="1475099" y="0"/>
                </a:cubicBezTo>
                <a:cubicBezTo>
                  <a:pt x="1720556" y="-84689"/>
                  <a:pt x="1717999" y="12169"/>
                  <a:pt x="1926776" y="0"/>
                </a:cubicBezTo>
                <a:cubicBezTo>
                  <a:pt x="2135553" y="-12169"/>
                  <a:pt x="2233472" y="41496"/>
                  <a:pt x="2378454" y="0"/>
                </a:cubicBezTo>
                <a:cubicBezTo>
                  <a:pt x="2523436" y="-41496"/>
                  <a:pt x="2861747" y="27760"/>
                  <a:pt x="3190330" y="0"/>
                </a:cubicBezTo>
                <a:cubicBezTo>
                  <a:pt x="3518913" y="-27760"/>
                  <a:pt x="3436288" y="20906"/>
                  <a:pt x="3521941" y="0"/>
                </a:cubicBezTo>
                <a:cubicBezTo>
                  <a:pt x="3607594" y="-20906"/>
                  <a:pt x="3951507" y="61835"/>
                  <a:pt x="4333817" y="0"/>
                </a:cubicBezTo>
                <a:cubicBezTo>
                  <a:pt x="4716127" y="-61835"/>
                  <a:pt x="4797216" y="75949"/>
                  <a:pt x="5145693" y="0"/>
                </a:cubicBezTo>
                <a:cubicBezTo>
                  <a:pt x="5494170" y="-75949"/>
                  <a:pt x="5445206" y="65637"/>
                  <a:pt x="5717437" y="0"/>
                </a:cubicBezTo>
                <a:cubicBezTo>
                  <a:pt x="5989668" y="-65637"/>
                  <a:pt x="6354471" y="16644"/>
                  <a:pt x="6529313" y="0"/>
                </a:cubicBezTo>
                <a:cubicBezTo>
                  <a:pt x="6704155" y="-16644"/>
                  <a:pt x="6818921" y="41011"/>
                  <a:pt x="6980991" y="0"/>
                </a:cubicBezTo>
                <a:cubicBezTo>
                  <a:pt x="7143061" y="-41011"/>
                  <a:pt x="7216639" y="28724"/>
                  <a:pt x="7432668" y="0"/>
                </a:cubicBezTo>
                <a:cubicBezTo>
                  <a:pt x="7648697" y="-28724"/>
                  <a:pt x="7867046" y="30945"/>
                  <a:pt x="8124478" y="0"/>
                </a:cubicBezTo>
                <a:cubicBezTo>
                  <a:pt x="8381910" y="-30945"/>
                  <a:pt x="8434644" y="27047"/>
                  <a:pt x="8576156" y="0"/>
                </a:cubicBezTo>
                <a:cubicBezTo>
                  <a:pt x="8717668" y="-27047"/>
                  <a:pt x="9175739" y="65958"/>
                  <a:pt x="9388032" y="0"/>
                </a:cubicBezTo>
                <a:cubicBezTo>
                  <a:pt x="9600325" y="-65958"/>
                  <a:pt x="9825070" y="20272"/>
                  <a:pt x="10199908" y="0"/>
                </a:cubicBezTo>
                <a:cubicBezTo>
                  <a:pt x="10574746" y="-20272"/>
                  <a:pt x="10601096" y="20080"/>
                  <a:pt x="10771652" y="0"/>
                </a:cubicBezTo>
                <a:cubicBezTo>
                  <a:pt x="10942208" y="-20080"/>
                  <a:pt x="11132228" y="24005"/>
                  <a:pt x="11223329" y="0"/>
                </a:cubicBezTo>
                <a:cubicBezTo>
                  <a:pt x="11314430" y="-24005"/>
                  <a:pt x="11340697" y="22406"/>
                  <a:pt x="11434874" y="0"/>
                </a:cubicBezTo>
                <a:cubicBezTo>
                  <a:pt x="11529051" y="-22406"/>
                  <a:pt x="11886567" y="41339"/>
                  <a:pt x="12006618" y="0"/>
                </a:cubicBezTo>
                <a:cubicBezTo>
                  <a:pt x="12055196" y="193983"/>
                  <a:pt x="11975597" y="309549"/>
                  <a:pt x="12006618" y="423670"/>
                </a:cubicBezTo>
                <a:cubicBezTo>
                  <a:pt x="12037639" y="537791"/>
                  <a:pt x="11974504" y="815936"/>
                  <a:pt x="12006618" y="914234"/>
                </a:cubicBezTo>
                <a:cubicBezTo>
                  <a:pt x="12038732" y="1012532"/>
                  <a:pt x="11985097" y="1150380"/>
                  <a:pt x="12006618" y="1337904"/>
                </a:cubicBezTo>
                <a:cubicBezTo>
                  <a:pt x="12028139" y="1525428"/>
                  <a:pt x="11933724" y="1655306"/>
                  <a:pt x="12006618" y="1962259"/>
                </a:cubicBezTo>
                <a:cubicBezTo>
                  <a:pt x="12079512" y="2269213"/>
                  <a:pt x="11954183" y="2382943"/>
                  <a:pt x="12006618" y="2519719"/>
                </a:cubicBezTo>
                <a:cubicBezTo>
                  <a:pt x="12059053" y="2656495"/>
                  <a:pt x="12005698" y="2897643"/>
                  <a:pt x="12006618" y="3077179"/>
                </a:cubicBezTo>
                <a:cubicBezTo>
                  <a:pt x="12007538" y="3256715"/>
                  <a:pt x="11999760" y="3458371"/>
                  <a:pt x="12006618" y="3768430"/>
                </a:cubicBezTo>
                <a:cubicBezTo>
                  <a:pt x="12013476" y="4078489"/>
                  <a:pt x="11988263" y="4235709"/>
                  <a:pt x="12006618" y="4392785"/>
                </a:cubicBezTo>
                <a:cubicBezTo>
                  <a:pt x="12024973" y="4549861"/>
                  <a:pt x="11997520" y="4660838"/>
                  <a:pt x="12006618" y="4749559"/>
                </a:cubicBezTo>
                <a:cubicBezTo>
                  <a:pt x="12015716" y="4838280"/>
                  <a:pt x="11969172" y="5107884"/>
                  <a:pt x="12006618" y="5240124"/>
                </a:cubicBezTo>
                <a:cubicBezTo>
                  <a:pt x="12044064" y="5372364"/>
                  <a:pt x="11987256" y="5610403"/>
                  <a:pt x="12006618" y="5931374"/>
                </a:cubicBezTo>
                <a:cubicBezTo>
                  <a:pt x="12025980" y="6252345"/>
                  <a:pt x="11946159" y="6433687"/>
                  <a:pt x="12006618" y="6689520"/>
                </a:cubicBezTo>
                <a:cubicBezTo>
                  <a:pt x="11741131" y="6759562"/>
                  <a:pt x="11657417" y="6643315"/>
                  <a:pt x="11314808" y="6689520"/>
                </a:cubicBezTo>
                <a:cubicBezTo>
                  <a:pt x="10972199" y="6735725"/>
                  <a:pt x="11207281" y="6665169"/>
                  <a:pt x="11103263" y="6689520"/>
                </a:cubicBezTo>
                <a:cubicBezTo>
                  <a:pt x="10999246" y="6713871"/>
                  <a:pt x="10881927" y="6679600"/>
                  <a:pt x="10771652" y="6689520"/>
                </a:cubicBezTo>
                <a:cubicBezTo>
                  <a:pt x="10661377" y="6699440"/>
                  <a:pt x="10389804" y="6639770"/>
                  <a:pt x="10079842" y="6689520"/>
                </a:cubicBezTo>
                <a:cubicBezTo>
                  <a:pt x="9769880" y="6739270"/>
                  <a:pt x="9890560" y="6662914"/>
                  <a:pt x="9748230" y="6689520"/>
                </a:cubicBezTo>
                <a:cubicBezTo>
                  <a:pt x="9605900" y="6716126"/>
                  <a:pt x="9614209" y="6667642"/>
                  <a:pt x="9536685" y="6689520"/>
                </a:cubicBezTo>
                <a:cubicBezTo>
                  <a:pt x="9459161" y="6711398"/>
                  <a:pt x="9331015" y="6679645"/>
                  <a:pt x="9205074" y="6689520"/>
                </a:cubicBezTo>
                <a:cubicBezTo>
                  <a:pt x="9079133" y="6699395"/>
                  <a:pt x="8848307" y="6688353"/>
                  <a:pt x="8753396" y="6689520"/>
                </a:cubicBezTo>
                <a:cubicBezTo>
                  <a:pt x="8658485" y="6690687"/>
                  <a:pt x="8411861" y="6674858"/>
                  <a:pt x="8181653" y="6689520"/>
                </a:cubicBezTo>
                <a:cubicBezTo>
                  <a:pt x="7951445" y="6704182"/>
                  <a:pt x="7916890" y="6689202"/>
                  <a:pt x="7850041" y="6689520"/>
                </a:cubicBezTo>
                <a:cubicBezTo>
                  <a:pt x="7783192" y="6689838"/>
                  <a:pt x="7282221" y="6684049"/>
                  <a:pt x="7038165" y="6689520"/>
                </a:cubicBezTo>
                <a:cubicBezTo>
                  <a:pt x="6794109" y="6694991"/>
                  <a:pt x="6628253" y="6674228"/>
                  <a:pt x="6466421" y="6689520"/>
                </a:cubicBezTo>
                <a:cubicBezTo>
                  <a:pt x="6304589" y="6704812"/>
                  <a:pt x="5874328" y="6594204"/>
                  <a:pt x="5654545" y="6689520"/>
                </a:cubicBezTo>
                <a:cubicBezTo>
                  <a:pt x="5434762" y="6784836"/>
                  <a:pt x="5278195" y="6647798"/>
                  <a:pt x="4962735" y="6689520"/>
                </a:cubicBezTo>
                <a:cubicBezTo>
                  <a:pt x="4647275" y="6731242"/>
                  <a:pt x="4722911" y="6680345"/>
                  <a:pt x="4511058" y="6689520"/>
                </a:cubicBezTo>
                <a:cubicBezTo>
                  <a:pt x="4299205" y="6698695"/>
                  <a:pt x="3963679" y="6645731"/>
                  <a:pt x="3819248" y="6689520"/>
                </a:cubicBezTo>
                <a:cubicBezTo>
                  <a:pt x="3674817" y="6733309"/>
                  <a:pt x="3593708" y="6688446"/>
                  <a:pt x="3487637" y="6689520"/>
                </a:cubicBezTo>
                <a:cubicBezTo>
                  <a:pt x="3381566" y="6690594"/>
                  <a:pt x="3131013" y="6686088"/>
                  <a:pt x="2915893" y="6689520"/>
                </a:cubicBezTo>
                <a:cubicBezTo>
                  <a:pt x="2700773" y="6692952"/>
                  <a:pt x="2779470" y="6687202"/>
                  <a:pt x="2704348" y="6689520"/>
                </a:cubicBezTo>
                <a:cubicBezTo>
                  <a:pt x="2629226" y="6691838"/>
                  <a:pt x="2272315" y="6659150"/>
                  <a:pt x="1892472" y="6689520"/>
                </a:cubicBezTo>
                <a:cubicBezTo>
                  <a:pt x="1512629" y="6719890"/>
                  <a:pt x="1595370" y="6630438"/>
                  <a:pt x="1320728" y="6689520"/>
                </a:cubicBezTo>
                <a:cubicBezTo>
                  <a:pt x="1046086" y="6748602"/>
                  <a:pt x="701364" y="6683358"/>
                  <a:pt x="508852" y="6689520"/>
                </a:cubicBezTo>
                <a:cubicBezTo>
                  <a:pt x="316340" y="6695682"/>
                  <a:pt x="159582" y="6650908"/>
                  <a:pt x="0" y="6689520"/>
                </a:cubicBezTo>
                <a:cubicBezTo>
                  <a:pt x="-37402" y="6492022"/>
                  <a:pt x="33038" y="6357436"/>
                  <a:pt x="0" y="6265850"/>
                </a:cubicBezTo>
                <a:cubicBezTo>
                  <a:pt x="-33038" y="6174264"/>
                  <a:pt x="55953" y="5726815"/>
                  <a:pt x="0" y="5574600"/>
                </a:cubicBezTo>
                <a:cubicBezTo>
                  <a:pt x="-55953" y="5422385"/>
                  <a:pt x="33188" y="5268371"/>
                  <a:pt x="0" y="5017140"/>
                </a:cubicBezTo>
                <a:cubicBezTo>
                  <a:pt x="-33188" y="4765909"/>
                  <a:pt x="8945" y="4736489"/>
                  <a:pt x="0" y="4660366"/>
                </a:cubicBezTo>
                <a:cubicBezTo>
                  <a:pt x="-8945" y="4584243"/>
                  <a:pt x="8450" y="4339075"/>
                  <a:pt x="0" y="4102906"/>
                </a:cubicBezTo>
                <a:cubicBezTo>
                  <a:pt x="-8450" y="3866737"/>
                  <a:pt x="38183" y="3814805"/>
                  <a:pt x="0" y="3612341"/>
                </a:cubicBezTo>
                <a:cubicBezTo>
                  <a:pt x="-38183" y="3409877"/>
                  <a:pt x="44745" y="3353939"/>
                  <a:pt x="0" y="3121776"/>
                </a:cubicBezTo>
                <a:cubicBezTo>
                  <a:pt x="-44745" y="2889614"/>
                  <a:pt x="27522" y="2831160"/>
                  <a:pt x="0" y="2631211"/>
                </a:cubicBezTo>
                <a:cubicBezTo>
                  <a:pt x="-27522" y="2431263"/>
                  <a:pt x="1369" y="2379608"/>
                  <a:pt x="0" y="2140646"/>
                </a:cubicBezTo>
                <a:cubicBezTo>
                  <a:pt x="-1369" y="1901684"/>
                  <a:pt x="21182" y="1682862"/>
                  <a:pt x="0" y="1516291"/>
                </a:cubicBezTo>
                <a:cubicBezTo>
                  <a:pt x="-21182" y="1349720"/>
                  <a:pt x="23623" y="1219729"/>
                  <a:pt x="0" y="958831"/>
                </a:cubicBezTo>
                <a:cubicBezTo>
                  <a:pt x="-23623" y="697933"/>
                  <a:pt x="33218" y="773369"/>
                  <a:pt x="0" y="602057"/>
                </a:cubicBezTo>
                <a:cubicBezTo>
                  <a:pt x="-33218" y="430745"/>
                  <a:pt x="53269" y="22897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13982" y="1219200"/>
            <a:ext cx="11353800" cy="810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06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TỰ HỌC Ở NHÀ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  <a:ea typeface="游明朝"/>
            </a:endParaRPr>
          </a:p>
          <a:p>
            <a:pPr algn="just">
              <a:lnSpc>
                <a:spcPct val="106000"/>
              </a:lnSpc>
            </a:pP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ea typeface="游明朝"/>
              </a:rPr>
              <a:t>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28600"/>
            <a:ext cx="1271688" cy="14100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00288" y="2209800"/>
            <a:ext cx="11909946" cy="2332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nl-NL" sz="28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Học thuộc các định lý đã học.                          </a:t>
            </a:r>
            <a:endParaRPr lang="en-US" sz="11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nl-NL" sz="28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Bài tập về nhà: 13,15,16   (SGK/106);     </a:t>
            </a:r>
            <a:endParaRPr lang="en-US" sz="11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nl-NL" sz="28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24, 25, 26 (SBT/160)                         </a:t>
            </a:r>
            <a:endParaRPr lang="en-US" sz="11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nl-NL" sz="28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Chuẩn bị bài: “Vị trí tương đối của đường thẳng và  đường tròn”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US" sz="11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294649"/>
      </p:ext>
    </p:extLst>
  </p:cSld>
  <p:clrMapOvr>
    <a:masterClrMapping/>
  </p:clrMapOvr>
  <p:transition>
    <p:sndAc>
      <p:stSnd>
        <p:snd r:embed="rId2" name="chimes.wav"/>
      </p:stSnd>
    </p:sndAc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86497"/>
            <a:ext cx="12191999" cy="423836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T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H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B0F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E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CCFF33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E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N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779997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ẾT THÚC TIẾT HỌ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un 17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2494926" y="557041"/>
            <a:ext cx="3712805" cy="2805116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608774B-A680-43BB-9DF7-F571133056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47" y="2116259"/>
            <a:ext cx="3000015" cy="4490175"/>
          </a:xfrm>
          <a:prstGeom prst="rect">
            <a:avLst/>
          </a:prstGeom>
        </p:spPr>
      </p:pic>
      <p:sp>
        <p:nvSpPr>
          <p:cNvPr id="21" name="Rectangle: Rounded Corners 5">
            <a:extLst>
              <a:ext uri="{FF2B5EF4-FFF2-40B4-BE49-F238E27FC236}">
                <a16:creationId xmlns:a16="http://schemas.microsoft.com/office/drawing/2014/main" id="{E251AD20-8C98-40FE-AE1B-648D64085EB3}"/>
              </a:ext>
            </a:extLst>
          </p:cNvPr>
          <p:cNvSpPr/>
          <p:nvPr/>
        </p:nvSpPr>
        <p:spPr>
          <a:xfrm>
            <a:off x="6183630" y="1437219"/>
            <a:ext cx="2825109" cy="1044760"/>
          </a:xfrm>
          <a:prstGeom prst="roundRect">
            <a:avLst/>
          </a:prstGeom>
          <a:solidFill>
            <a:srgbClr val="FF99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65613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9F6E7"/>
            </a:solidFill>
            <a:ln>
              <a:solidFill>
                <a:srgbClr val="F9F6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0" y="0"/>
              <a:ext cx="9144001" cy="6858000"/>
              <a:chOff x="0" y="0"/>
              <a:chExt cx="9144001" cy="685800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19" b="24814"/>
              <a:stretch/>
            </p:blipFill>
            <p:spPr>
              <a:xfrm>
                <a:off x="0" y="3759200"/>
                <a:ext cx="3549775" cy="3086100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0926"/>
              <a:stretch/>
            </p:blipFill>
            <p:spPr>
              <a:xfrm>
                <a:off x="0" y="1765300"/>
                <a:ext cx="6858000" cy="1993900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19" b="24814"/>
              <a:stretch/>
            </p:blipFill>
            <p:spPr>
              <a:xfrm>
                <a:off x="3048001" y="5157668"/>
                <a:ext cx="1955800" cy="1700332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0926"/>
              <a:stretch/>
            </p:blipFill>
            <p:spPr>
              <a:xfrm>
                <a:off x="0" y="0"/>
                <a:ext cx="6858000" cy="199390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0926"/>
              <a:stretch/>
            </p:blipFill>
            <p:spPr>
              <a:xfrm>
                <a:off x="3549775" y="3163768"/>
                <a:ext cx="5594226" cy="1993900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0926"/>
              <a:stretch/>
            </p:blipFill>
            <p:spPr>
              <a:xfrm>
                <a:off x="4889500" y="4851400"/>
                <a:ext cx="4140200" cy="1993900"/>
              </a:xfrm>
              <a:prstGeom prst="rect">
                <a:avLst/>
              </a:prstGeom>
            </p:spPr>
          </p:pic>
        </p:grpSp>
      </p:grpSp>
      <p:sp>
        <p:nvSpPr>
          <p:cNvPr id="10" name="TextBox 9"/>
          <p:cNvSpPr txBox="1"/>
          <p:nvPr/>
        </p:nvSpPr>
        <p:spPr>
          <a:xfrm>
            <a:off x="2209800" y="268163"/>
            <a:ext cx="82421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 CHƠI “BAY LÊN NÀO”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6700" y="2198321"/>
            <a:ext cx="11772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con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3461" y="33161"/>
            <a:ext cx="1457070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111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9111870" y="3301202"/>
            <a:ext cx="1354823" cy="34322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49859" y="2432585"/>
            <a:ext cx="230478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2706630" y="-1397428"/>
            <a:ext cx="1441267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7579495" y="-2074053"/>
            <a:ext cx="1797853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402" y="280265"/>
            <a:ext cx="3717548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Tai nguyen thiet ke tro choi\Angry birds epic birds\1505573783630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951" y="3538423"/>
            <a:ext cx="864145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495804" y="1487271"/>
            <a:ext cx="3486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2500637" y="5981700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84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74"/>
            <a:ext cx="12192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91" y="2834333"/>
            <a:ext cx="1354823" cy="34322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983" y="1603737"/>
            <a:ext cx="1631350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155" y="3262191"/>
            <a:ext cx="1441267" cy="3102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693" y="1713151"/>
            <a:ext cx="1451136" cy="3325290"/>
          </a:xfrm>
          <a:prstGeom prst="rect">
            <a:avLst/>
          </a:prstGeom>
        </p:spPr>
      </p:pic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1796913" y="6008922"/>
            <a:ext cx="783772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Khỉ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1" name="Rounded Rectangle 30">
            <a:hlinkClick r:id="rId9" action="ppaction://hlinksldjump"/>
          </p:cNvPr>
          <p:cNvSpPr/>
          <p:nvPr/>
        </p:nvSpPr>
        <p:spPr>
          <a:xfrm>
            <a:off x="4446474" y="4988993"/>
            <a:ext cx="62142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Hổ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2" name="Rounded Rectangle 31">
            <a:hlinkClick r:id="rId10" action="ppaction://hlinksldjump"/>
          </p:cNvPr>
          <p:cNvSpPr/>
          <p:nvPr/>
        </p:nvSpPr>
        <p:spPr>
          <a:xfrm>
            <a:off x="7058074" y="6341032"/>
            <a:ext cx="858620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Voi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3" name="Rounded Rectangle 32">
            <a:hlinkClick r:id="rId11" action="ppaction://hlinksldjump"/>
          </p:cNvPr>
          <p:cNvSpPr/>
          <p:nvPr/>
        </p:nvSpPr>
        <p:spPr>
          <a:xfrm>
            <a:off x="8241028" y="5006578"/>
            <a:ext cx="1126800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Sư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tử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2" name="Notched Right Arrow 1">
            <a:hlinkClick r:id="rId12" action="ppaction://hlinksldjump"/>
          </p:cNvPr>
          <p:cNvSpPr/>
          <p:nvPr/>
        </p:nvSpPr>
        <p:spPr>
          <a:xfrm>
            <a:off x="2201498" y="0"/>
            <a:ext cx="1954332" cy="8382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BAY LÊN NÀO</a:t>
            </a:r>
          </a:p>
        </p:txBody>
      </p:sp>
    </p:spTree>
    <p:extLst>
      <p:ext uri="{BB962C8B-B14F-4D97-AF65-F5344CB8AC3E}">
        <p14:creationId xmlns:p14="http://schemas.microsoft.com/office/powerpoint/2010/main" val="267400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33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44444E-6 L -0.01445 -0.7382 " pathEditMode="relative" rAng="0" ptsTypes="AA">
                                      <p:cBhvr>
                                        <p:cTn id="38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43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48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  <p:bldP spid="32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689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670" y="5181600"/>
            <a:ext cx="12165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………….</a:t>
            </a:r>
          </a:p>
        </p:txBody>
      </p:sp>
      <p:sp>
        <p:nvSpPr>
          <p:cNvPr id="6" name="TextBox 5">
            <a:hlinkClick r:id="rId4" action="ppaction://hlinksldjump"/>
          </p:cNvPr>
          <p:cNvSpPr txBox="1"/>
          <p:nvPr/>
        </p:nvSpPr>
        <p:spPr>
          <a:xfrm>
            <a:off x="9997440" y="5181600"/>
            <a:ext cx="2366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endParaRPr lang="en-US" sz="32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20128" y="316262"/>
            <a:ext cx="1354823" cy="34322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4324" y="1496217"/>
            <a:ext cx="4403351" cy="380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5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  <p:tag name="PRESENTER_SHAPEINFO" val="&lt;ThreeDShapeInfo&gt;&lt;uuid val=&quot;{3D7EC8AD-BAC5-4A6D-9333-54BDCE5D156B}&quot;/&gt;&lt;isInvalidForFieldText val=&quot;0&quot;/&gt;&lt;Image&gt;&lt;filename val=&quot;C:\Users\thtru\AppData\Local\Temp\PR\data\asimages\{3D7EC8AD-BAC5-4A6D-9333-54BDCE5D156B}_1.png&quot;/&gt;&lt;left val=&quot;59&quot;/&gt;&lt;top val=&quot;7&quot;/&gt;&lt;width val=&quot;588&quot;/&gt;&lt;height val=&quot;37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ẤU TRÚC BÀI HỌC"/>
  <p:tag name="ISPRING_SLIDE_INDENT_LEVEL" val="0"/>
  <p:tag name="ISPRING_CUSTOM_TIMING_USED" val="1"/>
  <p:tag name="ISPRING_PRESENTER_ID" val="{7257E5D0-9D30-4FF0-97B0-8B144157FD3C}"/>
  <p:tag name="TIMING" val="|0.812|1.705|3.123|2.079|2.655|4.942|5.061|5.042|3.648"/>
  <p:tag name="GENSWF_ADVANCE_TIME" val="34.93"/>
  <p:tag name="ISPRING_SLIDE_ID_2" val="{4CB09DEB-4BB4-49E2-A360-8AEB62F89126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dge">
  <a:themeElements>
    <a:clrScheme name="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4780</TotalTime>
  <Words>1052</Words>
  <Application>Microsoft Office PowerPoint</Application>
  <PresentationFormat>Widescreen</PresentationFormat>
  <Paragraphs>141</Paragraphs>
  <Slides>44</Slides>
  <Notes>7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60" baseType="lpstr">
      <vt:lpstr>.VnTime</vt:lpstr>
      <vt:lpstr>Arial</vt:lpstr>
      <vt:lpstr>Calibri</vt:lpstr>
      <vt:lpstr>Calibri Light</vt:lpstr>
      <vt:lpstr>Garamond</vt:lpstr>
      <vt:lpstr>Times New Roman</vt:lpstr>
      <vt:lpstr>Tw Cen MT</vt:lpstr>
      <vt:lpstr>Wingdings</vt:lpstr>
      <vt:lpstr>Office Theme</vt:lpstr>
      <vt:lpstr>Edge</vt:lpstr>
      <vt:lpstr>2_Office Theme</vt:lpstr>
      <vt:lpstr>Default Design</vt:lpstr>
      <vt:lpstr>2_Default Design</vt:lpstr>
      <vt:lpstr>3_Default Design</vt:lpstr>
      <vt:lpstr>5_Default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vienlaptop115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vina</cp:lastModifiedBy>
  <cp:revision>435</cp:revision>
  <dcterms:created xsi:type="dcterms:W3CDTF">2014-05-08T07:15:53Z</dcterms:created>
  <dcterms:modified xsi:type="dcterms:W3CDTF">2023-12-06T15:16:30Z</dcterms:modified>
</cp:coreProperties>
</file>