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410" r:id="rId3"/>
    <p:sldId id="587" r:id="rId4"/>
    <p:sldId id="588" r:id="rId5"/>
    <p:sldId id="589" r:id="rId6"/>
    <p:sldId id="652" r:id="rId7"/>
    <p:sldId id="654" r:id="rId8"/>
    <p:sldId id="546" r:id="rId9"/>
    <p:sldId id="359" r:id="rId10"/>
    <p:sldId id="415" r:id="rId11"/>
    <p:sldId id="594" r:id="rId12"/>
    <p:sldId id="549" r:id="rId13"/>
    <p:sldId id="6461" r:id="rId14"/>
    <p:sldId id="6462" r:id="rId15"/>
    <p:sldId id="604" r:id="rId16"/>
    <p:sldId id="6465" r:id="rId17"/>
    <p:sldId id="6466" r:id="rId18"/>
    <p:sldId id="46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CC"/>
    <a:srgbClr val="33CCFF"/>
    <a:srgbClr val="FF3399"/>
    <a:srgbClr val="FFC000"/>
    <a:srgbClr val="FF99CC"/>
    <a:srgbClr val="00FFCC"/>
    <a:srgbClr val="00B050"/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8" autoAdjust="0"/>
    <p:restoredTop sz="90883" autoAdjust="0"/>
  </p:normalViewPr>
  <p:slideViewPr>
    <p:cSldViewPr>
      <p:cViewPr>
        <p:scale>
          <a:sx n="75" d="100"/>
          <a:sy n="75" d="100"/>
        </p:scale>
        <p:origin x="1200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5.jp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5.jp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9B604-EB6F-4693-A41B-9FF72E0A36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208040-712C-4B13-AD3C-EB7F860468A4}">
      <dgm:prSet phldrT="[Text]"/>
      <dgm:spPr>
        <a:solidFill>
          <a:srgbClr val="FF3399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CAACC-09BE-4744-A2C0-E798E553E4C4}" type="parTrans" cxnId="{DA1D476B-1768-4990-A3FB-7BC0783A4EB7}">
      <dgm:prSet/>
      <dgm:spPr/>
      <dgm:t>
        <a:bodyPr/>
        <a:lstStyle/>
        <a:p>
          <a:endParaRPr lang="en-US"/>
        </a:p>
      </dgm:t>
    </dgm:pt>
    <dgm:pt modelId="{FC19A5C6-5E00-4BAC-BA54-39A8F7125567}" type="sibTrans" cxnId="{DA1D476B-1768-4990-A3FB-7BC0783A4EB7}">
      <dgm:prSet/>
      <dgm:spPr/>
      <dgm:t>
        <a:bodyPr/>
        <a:lstStyle/>
        <a:p>
          <a:endParaRPr lang="en-US"/>
        </a:p>
      </dgm:t>
    </dgm:pt>
    <dgm:pt modelId="{BF5214AE-CA89-47C9-9D29-04FDE7BCE20D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TP Hà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F6A77-F04C-4ED7-B6DD-F8E01D1CA4A7}" type="parTrans" cxnId="{776ED5CB-AD4C-47FF-ADC1-2BD33392023D}">
      <dgm:prSet/>
      <dgm:spPr/>
      <dgm:t>
        <a:bodyPr/>
        <a:lstStyle/>
        <a:p>
          <a:endParaRPr lang="en-US"/>
        </a:p>
      </dgm:t>
    </dgm:pt>
    <dgm:pt modelId="{9F1DF186-39B0-48EC-9F5E-9EF6C9ED41DE}" type="sibTrans" cxnId="{776ED5CB-AD4C-47FF-ADC1-2BD33392023D}">
      <dgm:prSet/>
      <dgm:spPr/>
      <dgm:t>
        <a:bodyPr/>
        <a:lstStyle/>
        <a:p>
          <a:endParaRPr lang="en-US"/>
        </a:p>
      </dgm:t>
    </dgm:pt>
    <dgm:pt modelId="{253E13C6-2B18-46E1-9012-FAB2457D6FD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hào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gương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Việt Nam </a:t>
          </a:r>
        </a:p>
      </dgm:t>
    </dgm:pt>
    <dgm:pt modelId="{FA7FF5C6-2DBF-422B-ADBD-03A745268C91}" type="parTrans" cxnId="{965AE0E9-25AF-4344-B519-4C0658C25DAE}">
      <dgm:prSet/>
      <dgm:spPr/>
      <dgm:t>
        <a:bodyPr/>
        <a:lstStyle/>
        <a:p>
          <a:endParaRPr lang="en-US"/>
        </a:p>
      </dgm:t>
    </dgm:pt>
    <dgm:pt modelId="{8738F0B5-48CA-4EA2-AE08-D1FA96EFA843}" type="sibTrans" cxnId="{965AE0E9-25AF-4344-B519-4C0658C25DAE}">
      <dgm:prSet/>
      <dgm:spPr/>
      <dgm:t>
        <a:bodyPr/>
        <a:lstStyle/>
        <a:p>
          <a:endParaRPr lang="en-US"/>
        </a:p>
      </dgm:t>
    </dgm:pt>
    <dgm:pt modelId="{CBA16163-3491-47D6-B4B6-4E043C139DF9}" type="pres">
      <dgm:prSet presAssocID="{8A69B604-EB6F-4693-A41B-9FF72E0A3607}" presName="linear" presStyleCnt="0">
        <dgm:presLayoutVars>
          <dgm:dir/>
          <dgm:animLvl val="lvl"/>
          <dgm:resizeHandles val="exact"/>
        </dgm:presLayoutVars>
      </dgm:prSet>
      <dgm:spPr/>
    </dgm:pt>
    <dgm:pt modelId="{5A7B1EB4-0315-4E95-99A2-2DCFF62FF473}" type="pres">
      <dgm:prSet presAssocID="{7D208040-712C-4B13-AD3C-EB7F860468A4}" presName="parentLin" presStyleCnt="0"/>
      <dgm:spPr/>
    </dgm:pt>
    <dgm:pt modelId="{80CFC824-A145-4AEC-9ED5-81F7EE14A4CF}" type="pres">
      <dgm:prSet presAssocID="{7D208040-712C-4B13-AD3C-EB7F860468A4}" presName="parentLeftMargin" presStyleLbl="node1" presStyleIdx="0" presStyleCnt="3"/>
      <dgm:spPr/>
    </dgm:pt>
    <dgm:pt modelId="{387D38F2-A822-42AE-AECD-909A262A678E}" type="pres">
      <dgm:prSet presAssocID="{7D208040-712C-4B13-AD3C-EB7F860468A4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83A067F9-E44A-4E02-8B2C-EB8E14D017C1}" type="pres">
      <dgm:prSet presAssocID="{7D208040-712C-4B13-AD3C-EB7F860468A4}" presName="negativeSpace" presStyleCnt="0"/>
      <dgm:spPr/>
    </dgm:pt>
    <dgm:pt modelId="{9A2BF9B2-C9BB-4ADA-9EF9-125E60897555}" type="pres">
      <dgm:prSet presAssocID="{7D208040-712C-4B13-AD3C-EB7F860468A4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noFill/>
        </a:ln>
      </dgm:spPr>
    </dgm:pt>
    <dgm:pt modelId="{608700D6-4856-42B2-8478-E84412825EE7}" type="pres">
      <dgm:prSet presAssocID="{FC19A5C6-5E00-4BAC-BA54-39A8F7125567}" presName="spaceBetweenRectangles" presStyleCnt="0"/>
      <dgm:spPr/>
    </dgm:pt>
    <dgm:pt modelId="{8AE8E925-D2A3-4CEE-9468-49B36EAE42C1}" type="pres">
      <dgm:prSet presAssocID="{BF5214AE-CA89-47C9-9D29-04FDE7BCE20D}" presName="parentLin" presStyleCnt="0"/>
      <dgm:spPr/>
    </dgm:pt>
    <dgm:pt modelId="{7A0C5D98-AC32-4401-9B12-BC8A87FEB059}" type="pres">
      <dgm:prSet presAssocID="{BF5214AE-CA89-47C9-9D29-04FDE7BCE20D}" presName="parentLeftMargin" presStyleLbl="node1" presStyleIdx="0" presStyleCnt="3"/>
      <dgm:spPr/>
    </dgm:pt>
    <dgm:pt modelId="{C5FB814D-C6F6-4CA2-87CE-A0D1486BABFA}" type="pres">
      <dgm:prSet presAssocID="{BF5214AE-CA89-47C9-9D29-04FDE7BCE20D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285EC9EE-F630-4E4A-91D6-453482351CBF}" type="pres">
      <dgm:prSet presAssocID="{BF5214AE-CA89-47C9-9D29-04FDE7BCE20D}" presName="negativeSpace" presStyleCnt="0"/>
      <dgm:spPr/>
    </dgm:pt>
    <dgm:pt modelId="{7472C8BC-7879-407D-8C0D-AE45CD2EA761}" type="pres">
      <dgm:prSet presAssocID="{BF5214AE-CA89-47C9-9D29-04FDE7BCE20D}" presName="childText" presStyleLbl="conFgAcc1" presStyleIdx="1" presStyleCnt="3">
        <dgm:presLayoutVars>
          <dgm:bulletEnabled val="1"/>
        </dgm:presLayoutVars>
      </dgm:prSet>
      <dgm:spPr>
        <a:ln>
          <a:noFill/>
        </a:ln>
      </dgm:spPr>
    </dgm:pt>
    <dgm:pt modelId="{647F07AD-86CA-4F57-9728-17394BD96042}" type="pres">
      <dgm:prSet presAssocID="{9F1DF186-39B0-48EC-9F5E-9EF6C9ED41DE}" presName="spaceBetweenRectangles" presStyleCnt="0"/>
      <dgm:spPr/>
    </dgm:pt>
    <dgm:pt modelId="{42DDBDB4-5206-40E7-BB3D-2E626C4A0799}" type="pres">
      <dgm:prSet presAssocID="{253E13C6-2B18-46E1-9012-FAB2457D6FDC}" presName="parentLin" presStyleCnt="0"/>
      <dgm:spPr/>
    </dgm:pt>
    <dgm:pt modelId="{F99CF293-BF97-414F-928B-F95DDEF1E656}" type="pres">
      <dgm:prSet presAssocID="{253E13C6-2B18-46E1-9012-FAB2457D6FDC}" presName="parentLeftMargin" presStyleLbl="node1" presStyleIdx="1" presStyleCnt="3"/>
      <dgm:spPr/>
    </dgm:pt>
    <dgm:pt modelId="{79E0C5D6-3024-4424-9490-EBB6AFC58CEA}" type="pres">
      <dgm:prSet presAssocID="{253E13C6-2B18-46E1-9012-FAB2457D6FDC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2D2573CA-5BA7-4D8A-A22B-C2408DF1BC8F}" type="pres">
      <dgm:prSet presAssocID="{253E13C6-2B18-46E1-9012-FAB2457D6FDC}" presName="negativeSpace" presStyleCnt="0"/>
      <dgm:spPr/>
    </dgm:pt>
    <dgm:pt modelId="{8A4B38F4-CB7A-48F3-A8FF-60A198A931D6}" type="pres">
      <dgm:prSet presAssocID="{253E13C6-2B18-46E1-9012-FAB2457D6F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3217317-FC17-4E0D-9142-CF868F447BF2}" type="presOf" srcId="{7D208040-712C-4B13-AD3C-EB7F860468A4}" destId="{80CFC824-A145-4AEC-9ED5-81F7EE14A4CF}" srcOrd="0" destOrd="0" presId="urn:microsoft.com/office/officeart/2005/8/layout/list1"/>
    <dgm:cxn modelId="{0B685C1B-63A0-4477-932F-62768AB6119A}" type="presOf" srcId="{8A69B604-EB6F-4693-A41B-9FF72E0A3607}" destId="{CBA16163-3491-47D6-B4B6-4E043C139DF9}" srcOrd="0" destOrd="0" presId="urn:microsoft.com/office/officeart/2005/8/layout/list1"/>
    <dgm:cxn modelId="{E097452B-62FC-446A-8854-211DC89D6D08}" type="presOf" srcId="{253E13C6-2B18-46E1-9012-FAB2457D6FDC}" destId="{79E0C5D6-3024-4424-9490-EBB6AFC58CEA}" srcOrd="1" destOrd="0" presId="urn:microsoft.com/office/officeart/2005/8/layout/list1"/>
    <dgm:cxn modelId="{DA1D476B-1768-4990-A3FB-7BC0783A4EB7}" srcId="{8A69B604-EB6F-4693-A41B-9FF72E0A3607}" destId="{7D208040-712C-4B13-AD3C-EB7F860468A4}" srcOrd="0" destOrd="0" parTransId="{CF7CAACC-09BE-4744-A2C0-E798E553E4C4}" sibTransId="{FC19A5C6-5E00-4BAC-BA54-39A8F7125567}"/>
    <dgm:cxn modelId="{CC3A6E6C-498B-4780-9A61-78FF344DAEA5}" type="presOf" srcId="{7D208040-712C-4B13-AD3C-EB7F860468A4}" destId="{387D38F2-A822-42AE-AECD-909A262A678E}" srcOrd="1" destOrd="0" presId="urn:microsoft.com/office/officeart/2005/8/layout/list1"/>
    <dgm:cxn modelId="{59F3FF8B-A951-4D33-A087-C76C02BF67A1}" type="presOf" srcId="{253E13C6-2B18-46E1-9012-FAB2457D6FDC}" destId="{F99CF293-BF97-414F-928B-F95DDEF1E656}" srcOrd="0" destOrd="0" presId="urn:microsoft.com/office/officeart/2005/8/layout/list1"/>
    <dgm:cxn modelId="{0EA67E99-B89D-4765-BFA8-7D25C7FBBF94}" type="presOf" srcId="{BF5214AE-CA89-47C9-9D29-04FDE7BCE20D}" destId="{C5FB814D-C6F6-4CA2-87CE-A0D1486BABFA}" srcOrd="1" destOrd="0" presId="urn:microsoft.com/office/officeart/2005/8/layout/list1"/>
    <dgm:cxn modelId="{89FA83C4-B4E8-4BAA-89B2-127AE6A3E453}" type="presOf" srcId="{BF5214AE-CA89-47C9-9D29-04FDE7BCE20D}" destId="{7A0C5D98-AC32-4401-9B12-BC8A87FEB059}" srcOrd="0" destOrd="0" presId="urn:microsoft.com/office/officeart/2005/8/layout/list1"/>
    <dgm:cxn modelId="{776ED5CB-AD4C-47FF-ADC1-2BD33392023D}" srcId="{8A69B604-EB6F-4693-A41B-9FF72E0A3607}" destId="{BF5214AE-CA89-47C9-9D29-04FDE7BCE20D}" srcOrd="1" destOrd="0" parTransId="{FF7F6A77-F04C-4ED7-B6DD-F8E01D1CA4A7}" sibTransId="{9F1DF186-39B0-48EC-9F5E-9EF6C9ED41DE}"/>
    <dgm:cxn modelId="{965AE0E9-25AF-4344-B519-4C0658C25DAE}" srcId="{8A69B604-EB6F-4693-A41B-9FF72E0A3607}" destId="{253E13C6-2B18-46E1-9012-FAB2457D6FDC}" srcOrd="2" destOrd="0" parTransId="{FA7FF5C6-2DBF-422B-ADBD-03A745268C91}" sibTransId="{8738F0B5-48CA-4EA2-AE08-D1FA96EFA843}"/>
    <dgm:cxn modelId="{47469CD6-F7DC-408C-B323-22F4764934E7}" type="presParOf" srcId="{CBA16163-3491-47D6-B4B6-4E043C139DF9}" destId="{5A7B1EB4-0315-4E95-99A2-2DCFF62FF473}" srcOrd="0" destOrd="0" presId="urn:microsoft.com/office/officeart/2005/8/layout/list1"/>
    <dgm:cxn modelId="{976D36C9-44B9-487F-9327-CB6FBCD50566}" type="presParOf" srcId="{5A7B1EB4-0315-4E95-99A2-2DCFF62FF473}" destId="{80CFC824-A145-4AEC-9ED5-81F7EE14A4CF}" srcOrd="0" destOrd="0" presId="urn:microsoft.com/office/officeart/2005/8/layout/list1"/>
    <dgm:cxn modelId="{F53F6A3B-A628-41B6-A4A7-21666A2E3034}" type="presParOf" srcId="{5A7B1EB4-0315-4E95-99A2-2DCFF62FF473}" destId="{387D38F2-A822-42AE-AECD-909A262A678E}" srcOrd="1" destOrd="0" presId="urn:microsoft.com/office/officeart/2005/8/layout/list1"/>
    <dgm:cxn modelId="{9E2731CD-DEE6-4689-8982-37FCBD0CE01D}" type="presParOf" srcId="{CBA16163-3491-47D6-B4B6-4E043C139DF9}" destId="{83A067F9-E44A-4E02-8B2C-EB8E14D017C1}" srcOrd="1" destOrd="0" presId="urn:microsoft.com/office/officeart/2005/8/layout/list1"/>
    <dgm:cxn modelId="{ABF57B4F-14AD-4C07-9814-F63E18A18334}" type="presParOf" srcId="{CBA16163-3491-47D6-B4B6-4E043C139DF9}" destId="{9A2BF9B2-C9BB-4ADA-9EF9-125E60897555}" srcOrd="2" destOrd="0" presId="urn:microsoft.com/office/officeart/2005/8/layout/list1"/>
    <dgm:cxn modelId="{EA76597F-AF48-4B5C-84C0-B86BC3E565B6}" type="presParOf" srcId="{CBA16163-3491-47D6-B4B6-4E043C139DF9}" destId="{608700D6-4856-42B2-8478-E84412825EE7}" srcOrd="3" destOrd="0" presId="urn:microsoft.com/office/officeart/2005/8/layout/list1"/>
    <dgm:cxn modelId="{B9472E98-7AEF-486C-98DA-33C1272A008F}" type="presParOf" srcId="{CBA16163-3491-47D6-B4B6-4E043C139DF9}" destId="{8AE8E925-D2A3-4CEE-9468-49B36EAE42C1}" srcOrd="4" destOrd="0" presId="urn:microsoft.com/office/officeart/2005/8/layout/list1"/>
    <dgm:cxn modelId="{C1556B84-F50D-4E54-9863-46FFF4F7438C}" type="presParOf" srcId="{8AE8E925-D2A3-4CEE-9468-49B36EAE42C1}" destId="{7A0C5D98-AC32-4401-9B12-BC8A87FEB059}" srcOrd="0" destOrd="0" presId="urn:microsoft.com/office/officeart/2005/8/layout/list1"/>
    <dgm:cxn modelId="{182B45D1-48DC-4252-A57A-39108FAE822D}" type="presParOf" srcId="{8AE8E925-D2A3-4CEE-9468-49B36EAE42C1}" destId="{C5FB814D-C6F6-4CA2-87CE-A0D1486BABFA}" srcOrd="1" destOrd="0" presId="urn:microsoft.com/office/officeart/2005/8/layout/list1"/>
    <dgm:cxn modelId="{669E6A8E-84DA-4E35-94ED-1B5B759D5EB5}" type="presParOf" srcId="{CBA16163-3491-47D6-B4B6-4E043C139DF9}" destId="{285EC9EE-F630-4E4A-91D6-453482351CBF}" srcOrd="5" destOrd="0" presId="urn:microsoft.com/office/officeart/2005/8/layout/list1"/>
    <dgm:cxn modelId="{308529DC-3C98-41D6-A427-878F91259BC5}" type="presParOf" srcId="{CBA16163-3491-47D6-B4B6-4E043C139DF9}" destId="{7472C8BC-7879-407D-8C0D-AE45CD2EA761}" srcOrd="6" destOrd="0" presId="urn:microsoft.com/office/officeart/2005/8/layout/list1"/>
    <dgm:cxn modelId="{76BA59B8-8E4E-4A82-AA0E-0D7D36BE7449}" type="presParOf" srcId="{CBA16163-3491-47D6-B4B6-4E043C139DF9}" destId="{647F07AD-86CA-4F57-9728-17394BD96042}" srcOrd="7" destOrd="0" presId="urn:microsoft.com/office/officeart/2005/8/layout/list1"/>
    <dgm:cxn modelId="{5E5031DB-C116-4322-BF21-8B9FBF69254F}" type="presParOf" srcId="{CBA16163-3491-47D6-B4B6-4E043C139DF9}" destId="{42DDBDB4-5206-40E7-BB3D-2E626C4A0799}" srcOrd="8" destOrd="0" presId="urn:microsoft.com/office/officeart/2005/8/layout/list1"/>
    <dgm:cxn modelId="{15964E05-8114-4372-B6FD-8930013B8461}" type="presParOf" srcId="{42DDBDB4-5206-40E7-BB3D-2E626C4A0799}" destId="{F99CF293-BF97-414F-928B-F95DDEF1E656}" srcOrd="0" destOrd="0" presId="urn:microsoft.com/office/officeart/2005/8/layout/list1"/>
    <dgm:cxn modelId="{553BFB45-144B-490C-8C70-F3701EFB63FA}" type="presParOf" srcId="{42DDBDB4-5206-40E7-BB3D-2E626C4A0799}" destId="{79E0C5D6-3024-4424-9490-EBB6AFC58CEA}" srcOrd="1" destOrd="0" presId="urn:microsoft.com/office/officeart/2005/8/layout/list1"/>
    <dgm:cxn modelId="{39BDCDEF-CFCD-4A49-A52F-3580E31CBDCC}" type="presParOf" srcId="{CBA16163-3491-47D6-B4B6-4E043C139DF9}" destId="{2D2573CA-5BA7-4D8A-A22B-C2408DF1BC8F}" srcOrd="9" destOrd="0" presId="urn:microsoft.com/office/officeart/2005/8/layout/list1"/>
    <dgm:cxn modelId="{71E17BB4-1406-4C65-B0CB-DAC61A5DECB2}" type="presParOf" srcId="{CBA16163-3491-47D6-B4B6-4E043C139DF9}" destId="{8A4B38F4-CB7A-48F3-A8FF-60A198A931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8606C-9757-40F1-B601-761D13D0065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453C855-8A2E-422B-8529-07BFCAC7AA1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d) Cao Bá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49F1AD-6BCA-4C7A-9E81-A0677F323E26}" type="parTrans" cxnId="{F8D21E17-5B92-4F19-87C4-8CBFC6768830}">
      <dgm:prSet/>
      <dgm:spPr/>
      <dgm:t>
        <a:bodyPr/>
        <a:lstStyle/>
        <a:p>
          <a:endParaRPr lang="en-US"/>
        </a:p>
      </dgm:t>
    </dgm:pt>
    <dgm:pt modelId="{D60CC94C-65F9-4905-A273-C0A88FC3E873}" type="sibTrans" cxnId="{F8D21E17-5B92-4F19-87C4-8CBFC6768830}">
      <dgm:prSet/>
      <dgm:spPr/>
      <dgm:t>
        <a:bodyPr/>
        <a:lstStyle/>
        <a:p>
          <a:endParaRPr lang="en-US"/>
        </a:p>
      </dgm:t>
    </dgm:pt>
    <dgm:pt modelId="{9E830040-E2DF-488D-A76B-90786A07580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Chu Văn An</a:t>
          </a:r>
        </a:p>
      </dgm:t>
    </dgm:pt>
    <dgm:pt modelId="{9035A307-9B58-4E0A-BB72-D1C9B586BF88}" type="parTrans" cxnId="{AEB77961-E220-4CB9-B8A9-908F07CB25A0}">
      <dgm:prSet/>
      <dgm:spPr/>
      <dgm:t>
        <a:bodyPr/>
        <a:lstStyle/>
        <a:p>
          <a:endParaRPr lang="en-US"/>
        </a:p>
      </dgm:t>
    </dgm:pt>
    <dgm:pt modelId="{C9F9A25B-916D-4DAD-91A4-8D4EB068E4D8}" type="sibTrans" cxnId="{AEB77961-E220-4CB9-B8A9-908F07CB25A0}">
      <dgm:prSet/>
      <dgm:spPr/>
      <dgm:t>
        <a:bodyPr/>
        <a:lstStyle/>
        <a:p>
          <a:endParaRPr lang="en-US"/>
        </a:p>
      </dgm:t>
    </dgm:pt>
    <dgm:pt modelId="{4ACC7834-F9CC-46A9-9D8E-AEABD6736BF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Phùng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Khoan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4180D-4F61-4BB4-8E67-AD678AC1D7F4}" type="parTrans" cxnId="{E9AD1EE5-A7EC-473A-B467-F16EB5FDE9A1}">
      <dgm:prSet/>
      <dgm:spPr/>
      <dgm:t>
        <a:bodyPr/>
        <a:lstStyle/>
        <a:p>
          <a:endParaRPr lang="en-US"/>
        </a:p>
      </dgm:t>
    </dgm:pt>
    <dgm:pt modelId="{1C94BCF6-0AE1-4FA0-ADCE-E67071508CE2}" type="sibTrans" cxnId="{E9AD1EE5-A7EC-473A-B467-F16EB5FDE9A1}">
      <dgm:prSet/>
      <dgm:spPr/>
      <dgm:t>
        <a:bodyPr/>
        <a:lstStyle/>
        <a:p>
          <a:endParaRPr lang="en-US"/>
        </a:p>
      </dgm:t>
    </dgm:pt>
    <dgm:pt modelId="{7272ECAA-8823-4205-B2CC-BD095450A28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huyện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Thanh Quan</a:t>
          </a:r>
        </a:p>
      </dgm:t>
    </dgm:pt>
    <dgm:pt modelId="{5114B958-338A-466F-B239-D292865BA353}" type="parTrans" cxnId="{294A1AF2-6F57-4CAB-93D4-ADA4BF971339}">
      <dgm:prSet/>
      <dgm:spPr/>
      <dgm:t>
        <a:bodyPr/>
        <a:lstStyle/>
        <a:p>
          <a:endParaRPr lang="en-US"/>
        </a:p>
      </dgm:t>
    </dgm:pt>
    <dgm:pt modelId="{7B70C726-289F-47F7-B79D-FE21DFBBB706}" type="sibTrans" cxnId="{294A1AF2-6F57-4CAB-93D4-ADA4BF971339}">
      <dgm:prSet/>
      <dgm:spPr/>
      <dgm:t>
        <a:bodyPr/>
        <a:lstStyle/>
        <a:p>
          <a:endParaRPr lang="en-US"/>
        </a:p>
      </dgm:t>
    </dgm:pt>
    <dgm:pt modelId="{6F3C0870-5B1B-48EC-8C9C-E95335A6A60D}" type="pres">
      <dgm:prSet presAssocID="{E708606C-9757-40F1-B601-761D13D00659}" presName="Name0" presStyleCnt="0">
        <dgm:presLayoutVars>
          <dgm:dir/>
          <dgm:resizeHandles val="exact"/>
        </dgm:presLayoutVars>
      </dgm:prSet>
      <dgm:spPr/>
    </dgm:pt>
    <dgm:pt modelId="{36EB22D0-A17D-4763-B96E-0A122516E96F}" type="pres">
      <dgm:prSet presAssocID="{E708606C-9757-40F1-B601-761D13D00659}" presName="fgShape" presStyleLbl="fgShp" presStyleIdx="0" presStyleCnt="1" custScaleY="212894"/>
      <dgm:spPr>
        <a:solidFill>
          <a:srgbClr val="FFC000"/>
        </a:solidFill>
        <a:ln>
          <a:solidFill>
            <a:schemeClr val="tx1"/>
          </a:solidFill>
        </a:ln>
      </dgm:spPr>
    </dgm:pt>
    <dgm:pt modelId="{B45AD5E4-D99D-414B-A2E4-179CA00AEBA2}" type="pres">
      <dgm:prSet presAssocID="{E708606C-9757-40F1-B601-761D13D00659}" presName="linComp" presStyleCnt="0"/>
      <dgm:spPr/>
    </dgm:pt>
    <dgm:pt modelId="{75DE2104-B4AD-4E9E-8090-26613EB07C27}" type="pres">
      <dgm:prSet presAssocID="{9E830040-E2DF-488D-A76B-90786A075802}" presName="compNode" presStyleCnt="0"/>
      <dgm:spPr/>
    </dgm:pt>
    <dgm:pt modelId="{431C0855-9C4F-4B0A-B5B1-2AA3F77128B5}" type="pres">
      <dgm:prSet presAssocID="{9E830040-E2DF-488D-A76B-90786A075802}" presName="bkgdShape" presStyleLbl="node1" presStyleIdx="0" presStyleCnt="4"/>
      <dgm:spPr/>
    </dgm:pt>
    <dgm:pt modelId="{32E732C6-7DDE-4BF5-AE27-A5EA10217414}" type="pres">
      <dgm:prSet presAssocID="{9E830040-E2DF-488D-A76B-90786A075802}" presName="nodeTx" presStyleLbl="node1" presStyleIdx="0" presStyleCnt="4">
        <dgm:presLayoutVars>
          <dgm:bulletEnabled val="1"/>
        </dgm:presLayoutVars>
      </dgm:prSet>
      <dgm:spPr/>
    </dgm:pt>
    <dgm:pt modelId="{00999E79-4F1E-4F33-B6E7-729F08DC0C45}" type="pres">
      <dgm:prSet presAssocID="{9E830040-E2DF-488D-A76B-90786A075802}" presName="invisiNode" presStyleLbl="node1" presStyleIdx="0" presStyleCnt="4"/>
      <dgm:spPr/>
    </dgm:pt>
    <dgm:pt modelId="{FE763CC3-C5D6-4D55-AB46-45CD508A79BF}" type="pres">
      <dgm:prSet presAssocID="{9E830040-E2DF-488D-A76B-90786A07580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3965718-8B7E-4E02-B02B-D4DB312EE572}" type="pres">
      <dgm:prSet presAssocID="{C9F9A25B-916D-4DAD-91A4-8D4EB068E4D8}" presName="sibTrans" presStyleLbl="sibTrans2D1" presStyleIdx="0" presStyleCnt="0"/>
      <dgm:spPr/>
    </dgm:pt>
    <dgm:pt modelId="{6662AE77-512C-492F-8860-B8E7DA7CB939}" type="pres">
      <dgm:prSet presAssocID="{4ACC7834-F9CC-46A9-9D8E-AEABD6736BF0}" presName="compNode" presStyleCnt="0"/>
      <dgm:spPr/>
    </dgm:pt>
    <dgm:pt modelId="{DDB22FEA-DD5B-459B-853C-51C404A8F1FD}" type="pres">
      <dgm:prSet presAssocID="{4ACC7834-F9CC-46A9-9D8E-AEABD6736BF0}" presName="bkgdShape" presStyleLbl="node1" presStyleIdx="1" presStyleCnt="4"/>
      <dgm:spPr/>
    </dgm:pt>
    <dgm:pt modelId="{5F30A4BA-166A-487A-BFAE-FDF2497DC181}" type="pres">
      <dgm:prSet presAssocID="{4ACC7834-F9CC-46A9-9D8E-AEABD6736BF0}" presName="nodeTx" presStyleLbl="node1" presStyleIdx="1" presStyleCnt="4">
        <dgm:presLayoutVars>
          <dgm:bulletEnabled val="1"/>
        </dgm:presLayoutVars>
      </dgm:prSet>
      <dgm:spPr/>
    </dgm:pt>
    <dgm:pt modelId="{9F29E673-D9F2-4E0D-A432-3D8E3A02E962}" type="pres">
      <dgm:prSet presAssocID="{4ACC7834-F9CC-46A9-9D8E-AEABD6736BF0}" presName="invisiNode" presStyleLbl="node1" presStyleIdx="1" presStyleCnt="4"/>
      <dgm:spPr/>
    </dgm:pt>
    <dgm:pt modelId="{FA8CC340-6FA7-48AD-B097-A588A3736F60}" type="pres">
      <dgm:prSet presAssocID="{4ACC7834-F9CC-46A9-9D8E-AEABD6736BF0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C2DFB8D7-68BF-4019-B670-B08F8D3DE60B}" type="pres">
      <dgm:prSet presAssocID="{1C94BCF6-0AE1-4FA0-ADCE-E67071508CE2}" presName="sibTrans" presStyleLbl="sibTrans2D1" presStyleIdx="0" presStyleCnt="0"/>
      <dgm:spPr/>
    </dgm:pt>
    <dgm:pt modelId="{E4B2C936-F3F2-4056-A6A8-23363D952449}" type="pres">
      <dgm:prSet presAssocID="{7272ECAA-8823-4205-B2CC-BD095450A280}" presName="compNode" presStyleCnt="0"/>
      <dgm:spPr/>
    </dgm:pt>
    <dgm:pt modelId="{8E84981B-B295-4F1D-B67A-DDF786E31402}" type="pres">
      <dgm:prSet presAssocID="{7272ECAA-8823-4205-B2CC-BD095450A280}" presName="bkgdShape" presStyleLbl="node1" presStyleIdx="2" presStyleCnt="4"/>
      <dgm:spPr/>
    </dgm:pt>
    <dgm:pt modelId="{1FEDEB46-77DB-4251-BCFC-D96B949C1756}" type="pres">
      <dgm:prSet presAssocID="{7272ECAA-8823-4205-B2CC-BD095450A280}" presName="nodeTx" presStyleLbl="node1" presStyleIdx="2" presStyleCnt="4">
        <dgm:presLayoutVars>
          <dgm:bulletEnabled val="1"/>
        </dgm:presLayoutVars>
      </dgm:prSet>
      <dgm:spPr/>
    </dgm:pt>
    <dgm:pt modelId="{26ECE86E-67D5-4273-B11E-6591F368D874}" type="pres">
      <dgm:prSet presAssocID="{7272ECAA-8823-4205-B2CC-BD095450A280}" presName="invisiNode" presStyleLbl="node1" presStyleIdx="2" presStyleCnt="4"/>
      <dgm:spPr/>
    </dgm:pt>
    <dgm:pt modelId="{05BCAE9D-9688-4DBB-AF46-AA91C234DA86}" type="pres">
      <dgm:prSet presAssocID="{7272ECAA-8823-4205-B2CC-BD095450A280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0497AB4-18AD-4F02-A21F-44063EE72EDE}" type="pres">
      <dgm:prSet presAssocID="{7B70C726-289F-47F7-B79D-FE21DFBBB706}" presName="sibTrans" presStyleLbl="sibTrans2D1" presStyleIdx="0" presStyleCnt="0"/>
      <dgm:spPr/>
    </dgm:pt>
    <dgm:pt modelId="{7660E46D-1E9F-4AAE-A4CC-361CC6C43006}" type="pres">
      <dgm:prSet presAssocID="{D453C855-8A2E-422B-8529-07BFCAC7AA11}" presName="compNode" presStyleCnt="0"/>
      <dgm:spPr/>
    </dgm:pt>
    <dgm:pt modelId="{70C5DB47-393F-4E42-904C-49C74089B9AB}" type="pres">
      <dgm:prSet presAssocID="{D453C855-8A2E-422B-8529-07BFCAC7AA11}" presName="bkgdShape" presStyleLbl="node1" presStyleIdx="3" presStyleCnt="4"/>
      <dgm:spPr/>
    </dgm:pt>
    <dgm:pt modelId="{8B7AD17B-6440-44EF-9FF7-B7074EE7DA82}" type="pres">
      <dgm:prSet presAssocID="{D453C855-8A2E-422B-8529-07BFCAC7AA11}" presName="nodeTx" presStyleLbl="node1" presStyleIdx="3" presStyleCnt="4">
        <dgm:presLayoutVars>
          <dgm:bulletEnabled val="1"/>
        </dgm:presLayoutVars>
      </dgm:prSet>
      <dgm:spPr/>
    </dgm:pt>
    <dgm:pt modelId="{78EFB92E-2A3D-4330-8F68-A1335F252D39}" type="pres">
      <dgm:prSet presAssocID="{D453C855-8A2E-422B-8529-07BFCAC7AA11}" presName="invisiNode" presStyleLbl="node1" presStyleIdx="3" presStyleCnt="4"/>
      <dgm:spPr/>
    </dgm:pt>
    <dgm:pt modelId="{E98A4788-F152-4971-B73E-3F624BEA1CD0}" type="pres">
      <dgm:prSet presAssocID="{D453C855-8A2E-422B-8529-07BFCAC7AA11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1DCC0F01-8B49-4D88-9DE1-BDABC9A1A625}" type="presOf" srcId="{9E830040-E2DF-488D-A76B-90786A075802}" destId="{431C0855-9C4F-4B0A-B5B1-2AA3F77128B5}" srcOrd="0" destOrd="0" presId="urn:microsoft.com/office/officeart/2005/8/layout/hList7"/>
    <dgm:cxn modelId="{3FE5D011-4554-4B10-94F1-2596306D535B}" type="presOf" srcId="{7B70C726-289F-47F7-B79D-FE21DFBBB706}" destId="{10497AB4-18AD-4F02-A21F-44063EE72EDE}" srcOrd="0" destOrd="0" presId="urn:microsoft.com/office/officeart/2005/8/layout/hList7"/>
    <dgm:cxn modelId="{F8D21E17-5B92-4F19-87C4-8CBFC6768830}" srcId="{E708606C-9757-40F1-B601-761D13D00659}" destId="{D453C855-8A2E-422B-8529-07BFCAC7AA11}" srcOrd="3" destOrd="0" parTransId="{C249F1AD-6BCA-4C7A-9E81-A0677F323E26}" sibTransId="{D60CC94C-65F9-4905-A273-C0A88FC3E873}"/>
    <dgm:cxn modelId="{35BA8E1A-E61C-4E9E-899C-8983E2C4DA1A}" type="presOf" srcId="{D453C855-8A2E-422B-8529-07BFCAC7AA11}" destId="{70C5DB47-393F-4E42-904C-49C74089B9AB}" srcOrd="0" destOrd="0" presId="urn:microsoft.com/office/officeart/2005/8/layout/hList7"/>
    <dgm:cxn modelId="{C4415D27-6287-420D-822F-A2A8F99B7977}" type="presOf" srcId="{7272ECAA-8823-4205-B2CC-BD095450A280}" destId="{8E84981B-B295-4F1D-B67A-DDF786E31402}" srcOrd="0" destOrd="0" presId="urn:microsoft.com/office/officeart/2005/8/layout/hList7"/>
    <dgm:cxn modelId="{A0631C3E-D2FD-45D3-9FC8-69DC5A9D1B40}" type="presOf" srcId="{1C94BCF6-0AE1-4FA0-ADCE-E67071508CE2}" destId="{C2DFB8D7-68BF-4019-B670-B08F8D3DE60B}" srcOrd="0" destOrd="0" presId="urn:microsoft.com/office/officeart/2005/8/layout/hList7"/>
    <dgm:cxn modelId="{AD02B45C-9476-4227-80DE-81F5B07470D2}" type="presOf" srcId="{C9F9A25B-916D-4DAD-91A4-8D4EB068E4D8}" destId="{53965718-8B7E-4E02-B02B-D4DB312EE572}" srcOrd="0" destOrd="0" presId="urn:microsoft.com/office/officeart/2005/8/layout/hList7"/>
    <dgm:cxn modelId="{AEB77961-E220-4CB9-B8A9-908F07CB25A0}" srcId="{E708606C-9757-40F1-B601-761D13D00659}" destId="{9E830040-E2DF-488D-A76B-90786A075802}" srcOrd="0" destOrd="0" parTransId="{9035A307-9B58-4E0A-BB72-D1C9B586BF88}" sibTransId="{C9F9A25B-916D-4DAD-91A4-8D4EB068E4D8}"/>
    <dgm:cxn modelId="{ADAECA4A-8909-47E0-87D9-82116E5A8936}" type="presOf" srcId="{4ACC7834-F9CC-46A9-9D8E-AEABD6736BF0}" destId="{DDB22FEA-DD5B-459B-853C-51C404A8F1FD}" srcOrd="0" destOrd="0" presId="urn:microsoft.com/office/officeart/2005/8/layout/hList7"/>
    <dgm:cxn modelId="{A5F68854-CA72-4CE0-BF54-005D0CAAA9C2}" type="presOf" srcId="{4ACC7834-F9CC-46A9-9D8E-AEABD6736BF0}" destId="{5F30A4BA-166A-487A-BFAE-FDF2497DC181}" srcOrd="1" destOrd="0" presId="urn:microsoft.com/office/officeart/2005/8/layout/hList7"/>
    <dgm:cxn modelId="{59C2949E-7576-467E-83C6-B6892D2AC7BD}" type="presOf" srcId="{9E830040-E2DF-488D-A76B-90786A075802}" destId="{32E732C6-7DDE-4BF5-AE27-A5EA10217414}" srcOrd="1" destOrd="0" presId="urn:microsoft.com/office/officeart/2005/8/layout/hList7"/>
    <dgm:cxn modelId="{5DB391AB-4920-4AF5-B5EE-A165016FE549}" type="presOf" srcId="{7272ECAA-8823-4205-B2CC-BD095450A280}" destId="{1FEDEB46-77DB-4251-BCFC-D96B949C1756}" srcOrd="1" destOrd="0" presId="urn:microsoft.com/office/officeart/2005/8/layout/hList7"/>
    <dgm:cxn modelId="{E9AD1EE5-A7EC-473A-B467-F16EB5FDE9A1}" srcId="{E708606C-9757-40F1-B601-761D13D00659}" destId="{4ACC7834-F9CC-46A9-9D8E-AEABD6736BF0}" srcOrd="1" destOrd="0" parTransId="{76F4180D-4F61-4BB4-8E67-AD678AC1D7F4}" sibTransId="{1C94BCF6-0AE1-4FA0-ADCE-E67071508CE2}"/>
    <dgm:cxn modelId="{E73ACEEA-B903-42BA-BAFD-7DEF4E59BD3F}" type="presOf" srcId="{E708606C-9757-40F1-B601-761D13D00659}" destId="{6F3C0870-5B1B-48EC-8C9C-E95335A6A60D}" srcOrd="0" destOrd="0" presId="urn:microsoft.com/office/officeart/2005/8/layout/hList7"/>
    <dgm:cxn modelId="{A382CEEC-DC89-468B-B444-185716D1976D}" type="presOf" srcId="{D453C855-8A2E-422B-8529-07BFCAC7AA11}" destId="{8B7AD17B-6440-44EF-9FF7-B7074EE7DA82}" srcOrd="1" destOrd="0" presId="urn:microsoft.com/office/officeart/2005/8/layout/hList7"/>
    <dgm:cxn modelId="{294A1AF2-6F57-4CAB-93D4-ADA4BF971339}" srcId="{E708606C-9757-40F1-B601-761D13D00659}" destId="{7272ECAA-8823-4205-B2CC-BD095450A280}" srcOrd="2" destOrd="0" parTransId="{5114B958-338A-466F-B239-D292865BA353}" sibTransId="{7B70C726-289F-47F7-B79D-FE21DFBBB706}"/>
    <dgm:cxn modelId="{AC332B64-D99B-45DC-87B9-FDE40E0163DF}" type="presParOf" srcId="{6F3C0870-5B1B-48EC-8C9C-E95335A6A60D}" destId="{36EB22D0-A17D-4763-B96E-0A122516E96F}" srcOrd="0" destOrd="0" presId="urn:microsoft.com/office/officeart/2005/8/layout/hList7"/>
    <dgm:cxn modelId="{782EE4F3-513C-421D-B49E-3F9FE4EE0DC3}" type="presParOf" srcId="{6F3C0870-5B1B-48EC-8C9C-E95335A6A60D}" destId="{B45AD5E4-D99D-414B-A2E4-179CA00AEBA2}" srcOrd="1" destOrd="0" presId="urn:microsoft.com/office/officeart/2005/8/layout/hList7"/>
    <dgm:cxn modelId="{7C41A2EB-1F03-46C4-8FAC-3EEBCF8D29FB}" type="presParOf" srcId="{B45AD5E4-D99D-414B-A2E4-179CA00AEBA2}" destId="{75DE2104-B4AD-4E9E-8090-26613EB07C27}" srcOrd="0" destOrd="0" presId="urn:microsoft.com/office/officeart/2005/8/layout/hList7"/>
    <dgm:cxn modelId="{27FF6BEA-4283-409A-88FB-03A52F2396EC}" type="presParOf" srcId="{75DE2104-B4AD-4E9E-8090-26613EB07C27}" destId="{431C0855-9C4F-4B0A-B5B1-2AA3F77128B5}" srcOrd="0" destOrd="0" presId="urn:microsoft.com/office/officeart/2005/8/layout/hList7"/>
    <dgm:cxn modelId="{00E9D6BF-CA4A-4BC2-BA44-00932FC79A47}" type="presParOf" srcId="{75DE2104-B4AD-4E9E-8090-26613EB07C27}" destId="{32E732C6-7DDE-4BF5-AE27-A5EA10217414}" srcOrd="1" destOrd="0" presId="urn:microsoft.com/office/officeart/2005/8/layout/hList7"/>
    <dgm:cxn modelId="{5BC74C41-8387-4F1E-8FF8-33BBF1EAEE9E}" type="presParOf" srcId="{75DE2104-B4AD-4E9E-8090-26613EB07C27}" destId="{00999E79-4F1E-4F33-B6E7-729F08DC0C45}" srcOrd="2" destOrd="0" presId="urn:microsoft.com/office/officeart/2005/8/layout/hList7"/>
    <dgm:cxn modelId="{02A1B44F-A481-4D0D-907F-AE65B86C37D9}" type="presParOf" srcId="{75DE2104-B4AD-4E9E-8090-26613EB07C27}" destId="{FE763CC3-C5D6-4D55-AB46-45CD508A79BF}" srcOrd="3" destOrd="0" presId="urn:microsoft.com/office/officeart/2005/8/layout/hList7"/>
    <dgm:cxn modelId="{34BEE404-9BD4-4AB1-9A10-93E4A1FD5BA3}" type="presParOf" srcId="{B45AD5E4-D99D-414B-A2E4-179CA00AEBA2}" destId="{53965718-8B7E-4E02-B02B-D4DB312EE572}" srcOrd="1" destOrd="0" presId="urn:microsoft.com/office/officeart/2005/8/layout/hList7"/>
    <dgm:cxn modelId="{7FAEE258-43C7-4DAE-A9F7-0C146135950D}" type="presParOf" srcId="{B45AD5E4-D99D-414B-A2E4-179CA00AEBA2}" destId="{6662AE77-512C-492F-8860-B8E7DA7CB939}" srcOrd="2" destOrd="0" presId="urn:microsoft.com/office/officeart/2005/8/layout/hList7"/>
    <dgm:cxn modelId="{31AA8428-A1D8-4978-ABC2-079E49402E18}" type="presParOf" srcId="{6662AE77-512C-492F-8860-B8E7DA7CB939}" destId="{DDB22FEA-DD5B-459B-853C-51C404A8F1FD}" srcOrd="0" destOrd="0" presId="urn:microsoft.com/office/officeart/2005/8/layout/hList7"/>
    <dgm:cxn modelId="{957D3A25-D26B-454D-8732-3C2D0B56A5EF}" type="presParOf" srcId="{6662AE77-512C-492F-8860-B8E7DA7CB939}" destId="{5F30A4BA-166A-487A-BFAE-FDF2497DC181}" srcOrd="1" destOrd="0" presId="urn:microsoft.com/office/officeart/2005/8/layout/hList7"/>
    <dgm:cxn modelId="{0A5CE037-61F1-427B-A334-F0FA6DCD73C4}" type="presParOf" srcId="{6662AE77-512C-492F-8860-B8E7DA7CB939}" destId="{9F29E673-D9F2-4E0D-A432-3D8E3A02E962}" srcOrd="2" destOrd="0" presId="urn:microsoft.com/office/officeart/2005/8/layout/hList7"/>
    <dgm:cxn modelId="{B9B13276-EAC2-41D9-9587-113A7E045296}" type="presParOf" srcId="{6662AE77-512C-492F-8860-B8E7DA7CB939}" destId="{FA8CC340-6FA7-48AD-B097-A588A3736F60}" srcOrd="3" destOrd="0" presId="urn:microsoft.com/office/officeart/2005/8/layout/hList7"/>
    <dgm:cxn modelId="{5CCBDA98-765E-4155-8C25-9E1806A95ED1}" type="presParOf" srcId="{B45AD5E4-D99D-414B-A2E4-179CA00AEBA2}" destId="{C2DFB8D7-68BF-4019-B670-B08F8D3DE60B}" srcOrd="3" destOrd="0" presId="urn:microsoft.com/office/officeart/2005/8/layout/hList7"/>
    <dgm:cxn modelId="{0772D3E6-1FB5-4CF6-A36B-C9D92DBE6393}" type="presParOf" srcId="{B45AD5E4-D99D-414B-A2E4-179CA00AEBA2}" destId="{E4B2C936-F3F2-4056-A6A8-23363D952449}" srcOrd="4" destOrd="0" presId="urn:microsoft.com/office/officeart/2005/8/layout/hList7"/>
    <dgm:cxn modelId="{C7E3EF62-26F6-4276-B5F5-B6F8B5DE88EC}" type="presParOf" srcId="{E4B2C936-F3F2-4056-A6A8-23363D952449}" destId="{8E84981B-B295-4F1D-B67A-DDF786E31402}" srcOrd="0" destOrd="0" presId="urn:microsoft.com/office/officeart/2005/8/layout/hList7"/>
    <dgm:cxn modelId="{F98398AB-13E3-4E5F-860E-6604EA1708D9}" type="presParOf" srcId="{E4B2C936-F3F2-4056-A6A8-23363D952449}" destId="{1FEDEB46-77DB-4251-BCFC-D96B949C1756}" srcOrd="1" destOrd="0" presId="urn:microsoft.com/office/officeart/2005/8/layout/hList7"/>
    <dgm:cxn modelId="{9E57F02A-94FB-4C3D-8D81-C3BFC6E727EC}" type="presParOf" srcId="{E4B2C936-F3F2-4056-A6A8-23363D952449}" destId="{26ECE86E-67D5-4273-B11E-6591F368D874}" srcOrd="2" destOrd="0" presId="urn:microsoft.com/office/officeart/2005/8/layout/hList7"/>
    <dgm:cxn modelId="{B2A636D0-91E7-4E23-AB52-E6FAC4DD9239}" type="presParOf" srcId="{E4B2C936-F3F2-4056-A6A8-23363D952449}" destId="{05BCAE9D-9688-4DBB-AF46-AA91C234DA86}" srcOrd="3" destOrd="0" presId="urn:microsoft.com/office/officeart/2005/8/layout/hList7"/>
    <dgm:cxn modelId="{074D4641-C7B7-4E17-BF3C-D4A3D9692913}" type="presParOf" srcId="{B45AD5E4-D99D-414B-A2E4-179CA00AEBA2}" destId="{10497AB4-18AD-4F02-A21F-44063EE72EDE}" srcOrd="5" destOrd="0" presId="urn:microsoft.com/office/officeart/2005/8/layout/hList7"/>
    <dgm:cxn modelId="{9A1248DE-9B1B-4A16-955F-5C9DC67A808E}" type="presParOf" srcId="{B45AD5E4-D99D-414B-A2E4-179CA00AEBA2}" destId="{7660E46D-1E9F-4AAE-A4CC-361CC6C43006}" srcOrd="6" destOrd="0" presId="urn:microsoft.com/office/officeart/2005/8/layout/hList7"/>
    <dgm:cxn modelId="{BC78DE5B-1C97-46CA-89E4-1FEC60AC0402}" type="presParOf" srcId="{7660E46D-1E9F-4AAE-A4CC-361CC6C43006}" destId="{70C5DB47-393F-4E42-904C-49C74089B9AB}" srcOrd="0" destOrd="0" presId="urn:microsoft.com/office/officeart/2005/8/layout/hList7"/>
    <dgm:cxn modelId="{6FA244D4-09C0-4D64-AAD9-B93A49542D67}" type="presParOf" srcId="{7660E46D-1E9F-4AAE-A4CC-361CC6C43006}" destId="{8B7AD17B-6440-44EF-9FF7-B7074EE7DA82}" srcOrd="1" destOrd="0" presId="urn:microsoft.com/office/officeart/2005/8/layout/hList7"/>
    <dgm:cxn modelId="{B8FA604B-BD86-468E-A688-D2917EADDFF9}" type="presParOf" srcId="{7660E46D-1E9F-4AAE-A4CC-361CC6C43006}" destId="{78EFB92E-2A3D-4330-8F68-A1335F252D39}" srcOrd="2" destOrd="0" presId="urn:microsoft.com/office/officeart/2005/8/layout/hList7"/>
    <dgm:cxn modelId="{17A6DE5C-3D7D-4136-B93D-2B33B353CE17}" type="presParOf" srcId="{7660E46D-1E9F-4AAE-A4CC-361CC6C43006}" destId="{E98A4788-F152-4971-B73E-3F624BEA1CD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F9B2-C9BB-4ADA-9EF9-125E60897555}">
      <dsp:nvSpPr>
        <dsp:cNvPr id="0" name=""/>
        <dsp:cNvSpPr/>
      </dsp:nvSpPr>
      <dsp:spPr>
        <a:xfrm>
          <a:off x="0" y="434540"/>
          <a:ext cx="8136904" cy="6804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D38F2-A822-42AE-AECD-909A262A678E}">
      <dsp:nvSpPr>
        <dsp:cNvPr id="0" name=""/>
        <dsp:cNvSpPr/>
      </dsp:nvSpPr>
      <dsp:spPr>
        <a:xfrm>
          <a:off x="387377" y="36020"/>
          <a:ext cx="7747532" cy="797040"/>
        </a:xfrm>
        <a:prstGeom prst="round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Hà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85" y="74928"/>
        <a:ext cx="7669716" cy="719224"/>
      </dsp:txXfrm>
    </dsp:sp>
    <dsp:sp modelId="{7472C8BC-7879-407D-8C0D-AE45CD2EA761}">
      <dsp:nvSpPr>
        <dsp:cNvPr id="0" name=""/>
        <dsp:cNvSpPr/>
      </dsp:nvSpPr>
      <dsp:spPr>
        <a:xfrm>
          <a:off x="0" y="1659260"/>
          <a:ext cx="81369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B814D-C6F6-4CA2-87CE-A0D1486BABFA}">
      <dsp:nvSpPr>
        <dsp:cNvPr id="0" name=""/>
        <dsp:cNvSpPr/>
      </dsp:nvSpPr>
      <dsp:spPr>
        <a:xfrm>
          <a:off x="387377" y="1260740"/>
          <a:ext cx="7747532" cy="7970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góp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lao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TP Hà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85" y="1299648"/>
        <a:ext cx="7669716" cy="719224"/>
      </dsp:txXfrm>
    </dsp:sp>
    <dsp:sp modelId="{8A4B38F4-CB7A-48F3-A8FF-60A198A931D6}">
      <dsp:nvSpPr>
        <dsp:cNvPr id="0" name=""/>
        <dsp:cNvSpPr/>
      </dsp:nvSpPr>
      <dsp:spPr>
        <a:xfrm>
          <a:off x="0" y="2883980"/>
          <a:ext cx="813690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0C5D6-3024-4424-9490-EBB6AFC58CEA}">
      <dsp:nvSpPr>
        <dsp:cNvPr id="0" name=""/>
        <dsp:cNvSpPr/>
      </dsp:nvSpPr>
      <dsp:spPr>
        <a:xfrm>
          <a:off x="387377" y="2485460"/>
          <a:ext cx="7747532" cy="7970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hào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noi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gương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hóa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trẻ</a:t>
          </a:r>
          <a:r>
            <a:rPr lang="en-US" sz="2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Việt Nam </a:t>
          </a:r>
        </a:p>
      </dsp:txBody>
      <dsp:txXfrm>
        <a:off x="426285" y="2524368"/>
        <a:ext cx="7669716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C0855-9C4F-4B0A-B5B1-2AA3F77128B5}">
      <dsp:nvSpPr>
        <dsp:cNvPr id="0" name=""/>
        <dsp:cNvSpPr/>
      </dsp:nvSpPr>
      <dsp:spPr>
        <a:xfrm>
          <a:off x="2131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Chu Văn An</a:t>
          </a:r>
        </a:p>
      </dsp:txBody>
      <dsp:txXfrm>
        <a:off x="2131" y="1522460"/>
        <a:ext cx="2234654" cy="1591430"/>
      </dsp:txXfrm>
    </dsp:sp>
    <dsp:sp modelId="{FE763CC3-C5D6-4D55-AB46-45CD508A79BF}">
      <dsp:nvSpPr>
        <dsp:cNvPr id="0" name=""/>
        <dsp:cNvSpPr/>
      </dsp:nvSpPr>
      <dsp:spPr>
        <a:xfrm>
          <a:off x="457026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22FEA-DD5B-459B-853C-51C404A8F1FD}">
      <dsp:nvSpPr>
        <dsp:cNvPr id="0" name=""/>
        <dsp:cNvSpPr/>
      </dsp:nvSpPr>
      <dsp:spPr>
        <a:xfrm>
          <a:off x="2303825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Phùng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Khoan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3825" y="1522460"/>
        <a:ext cx="2234654" cy="1591430"/>
      </dsp:txXfrm>
    </dsp:sp>
    <dsp:sp modelId="{FA8CC340-6FA7-48AD-B097-A588A3736F60}">
      <dsp:nvSpPr>
        <dsp:cNvPr id="0" name=""/>
        <dsp:cNvSpPr/>
      </dsp:nvSpPr>
      <dsp:spPr>
        <a:xfrm>
          <a:off x="2758720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4981B-B295-4F1D-B67A-DDF786E31402}">
      <dsp:nvSpPr>
        <dsp:cNvPr id="0" name=""/>
        <dsp:cNvSpPr/>
      </dsp:nvSpPr>
      <dsp:spPr>
        <a:xfrm>
          <a:off x="4605519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c)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huyện</a:t>
          </a: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Thanh Quan</a:t>
          </a:r>
        </a:p>
      </dsp:txBody>
      <dsp:txXfrm>
        <a:off x="4605519" y="1522460"/>
        <a:ext cx="2234654" cy="1591430"/>
      </dsp:txXfrm>
    </dsp:sp>
    <dsp:sp modelId="{05BCAE9D-9688-4DBB-AF46-AA91C234DA86}">
      <dsp:nvSpPr>
        <dsp:cNvPr id="0" name=""/>
        <dsp:cNvSpPr/>
      </dsp:nvSpPr>
      <dsp:spPr>
        <a:xfrm>
          <a:off x="5060414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DB47-393F-4E42-904C-49C74089B9AB}">
      <dsp:nvSpPr>
        <dsp:cNvPr id="0" name=""/>
        <dsp:cNvSpPr/>
      </dsp:nvSpPr>
      <dsp:spPr>
        <a:xfrm>
          <a:off x="6907213" y="-68969"/>
          <a:ext cx="2234654" cy="39785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d) Cao Bá </a:t>
          </a:r>
          <a:r>
            <a:rPr lang="en-US" sz="2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endParaRPr lang="en-US" sz="2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07213" y="1522460"/>
        <a:ext cx="2234654" cy="1591430"/>
      </dsp:txXfrm>
    </dsp:sp>
    <dsp:sp modelId="{E98A4788-F152-4971-B73E-3F624BEA1CD0}">
      <dsp:nvSpPr>
        <dsp:cNvPr id="0" name=""/>
        <dsp:cNvSpPr/>
      </dsp:nvSpPr>
      <dsp:spPr>
        <a:xfrm>
          <a:off x="7362108" y="169744"/>
          <a:ext cx="1324865" cy="132486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B22D0-A17D-4763-B96E-0A122516E96F}">
      <dsp:nvSpPr>
        <dsp:cNvPr id="0" name=""/>
        <dsp:cNvSpPr/>
      </dsp:nvSpPr>
      <dsp:spPr>
        <a:xfrm>
          <a:off x="365759" y="2777022"/>
          <a:ext cx="8412480" cy="1270522"/>
        </a:xfrm>
        <a:prstGeom prst="leftRightArrow">
          <a:avLst/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987B-C1F3-4DB2-A421-189C84F7D24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5486-EEA8-4CF3-BAAD-0386DF5B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76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5486-EEA8-4CF3-BAAD-0386DF5BCD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46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46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865298" y="-2051905"/>
            <a:ext cx="5884166" cy="399008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19000" y="1843400"/>
            <a:ext cx="33405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819000" y="2979747"/>
            <a:ext cx="33405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72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4" indent="0" algn="ctr">
              <a:buNone/>
              <a:defRPr sz="1500"/>
            </a:lvl2pPr>
            <a:lvl3pPr marL="685688" indent="0" algn="ctr">
              <a:buNone/>
              <a:defRPr sz="1350"/>
            </a:lvl3pPr>
            <a:lvl4pPr marL="1028532" indent="0" algn="ctr">
              <a:buNone/>
              <a:defRPr sz="1200"/>
            </a:lvl4pPr>
            <a:lvl5pPr marL="1371377" indent="0" algn="ctr">
              <a:buNone/>
              <a:defRPr sz="1200"/>
            </a:lvl5pPr>
            <a:lvl6pPr marL="1714220" indent="0" algn="ctr">
              <a:buNone/>
              <a:defRPr sz="1200"/>
            </a:lvl6pPr>
            <a:lvl7pPr marL="2057064" indent="0" algn="ctr">
              <a:buNone/>
              <a:defRPr sz="1200"/>
            </a:lvl7pPr>
            <a:lvl8pPr marL="2399908" indent="0" algn="ctr">
              <a:buNone/>
              <a:defRPr sz="1200"/>
            </a:lvl8pPr>
            <a:lvl9pPr marL="274275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/>
            <a:fld id="{74B01FD1-0549-4118-8155-C0BA58BA9135}" type="slidenum">
              <a:rPr lang="en-US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4"/>
            <a:ext cx="9138587" cy="5138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262073" y="124076"/>
            <a:ext cx="241176" cy="14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62073" y="330554"/>
            <a:ext cx="241176" cy="14148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62073" y="537031"/>
            <a:ext cx="241176" cy="14148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62073" y="765631"/>
            <a:ext cx="241176" cy="14148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62073" y="972108"/>
            <a:ext cx="241176" cy="14148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92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467544" y="1275606"/>
            <a:ext cx="8208912" cy="71199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 dirty="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8743" y="3651870"/>
            <a:ext cx="7986513" cy="584775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8</a:t>
            </a: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652" y="1635646"/>
            <a:ext cx="6264695" cy="1656184"/>
            <a:chOff x="327636" y="31299"/>
            <a:chExt cx="4586909" cy="442800"/>
          </a:xfrm>
          <a:solidFill>
            <a:srgbClr val="33CCFF"/>
          </a:solidFill>
        </p:grpSpPr>
        <p:sp>
          <p:nvSpPr>
            <p:cNvPr id="3" name="Rounded Rectangle 2"/>
            <p:cNvSpPr/>
            <p:nvPr/>
          </p:nvSpPr>
          <p:spPr>
            <a:xfrm>
              <a:off x="327636" y="31299"/>
              <a:ext cx="4586909" cy="442800"/>
            </a:xfrm>
            <a:prstGeom prst="roundRect">
              <a:avLst/>
            </a:prstGeom>
            <a:solidFill>
              <a:srgbClr val="FF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ounded Rectangle 4"/>
            <p:cNvSpPr txBox="1"/>
            <p:nvPr/>
          </p:nvSpPr>
          <p:spPr>
            <a:xfrm>
              <a:off x="349252" y="52915"/>
              <a:ext cx="4543677" cy="3995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3374" tIns="0" rIns="173374" bIns="0" numCol="1" spcCol="1270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Hà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1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165803"/>
              </p:ext>
            </p:extLst>
          </p:nvPr>
        </p:nvGraphicFramePr>
        <p:xfrm>
          <a:off x="0" y="589855"/>
          <a:ext cx="9144000" cy="397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3310" y="3723878"/>
            <a:ext cx="759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F1424-2A5D-4A70-90AE-891C500CE2A1}"/>
              </a:ext>
            </a:extLst>
          </p:cNvPr>
          <p:cNvSpPr txBox="1"/>
          <p:nvPr/>
        </p:nvSpPr>
        <p:spPr>
          <a:xfrm>
            <a:off x="4432931" y="755981"/>
            <a:ext cx="4564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Hoàn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PHT</a:t>
            </a:r>
          </a:p>
          <a:p>
            <a:pPr defTabSz="685783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5559" y="712505"/>
            <a:ext cx="536125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4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nhóm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3798886" y="2006574"/>
            <a:ext cx="5361254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/>
              <a:t>+ </a:t>
            </a:r>
            <a:r>
              <a:rPr lang="en-US" sz="2800" b="1" dirty="0"/>
              <a:t>N1: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Chu Văn An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+ N2:</a:t>
            </a:r>
            <a:r>
              <a:rPr lang="en-US" sz="2800" dirty="0"/>
              <a:t> </a:t>
            </a:r>
            <a:r>
              <a:rPr lang="en-US" sz="2800" dirty="0" err="1"/>
              <a:t>Phùng</a:t>
            </a:r>
            <a:r>
              <a:rPr lang="en-US" sz="2800" dirty="0"/>
              <a:t> </a:t>
            </a:r>
            <a:r>
              <a:rPr lang="en-US" sz="2800" dirty="0" err="1"/>
              <a:t>Khắc</a:t>
            </a:r>
            <a:r>
              <a:rPr lang="en-US" sz="2800" dirty="0"/>
              <a:t> </a:t>
            </a:r>
            <a:r>
              <a:rPr lang="en-US" sz="2800" dirty="0" err="1"/>
              <a:t>Khoan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b="1" dirty="0"/>
              <a:t>+ N3: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huyện</a:t>
            </a:r>
            <a:r>
              <a:rPr lang="en-US" sz="2800" dirty="0"/>
              <a:t> Thanh Quan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+ N4: </a:t>
            </a:r>
            <a:r>
              <a:rPr lang="en-US" sz="2800" dirty="0"/>
              <a:t>Cao Bá </a:t>
            </a:r>
            <a:r>
              <a:rPr lang="en-US" sz="2800" dirty="0" err="1"/>
              <a:t>Quát</a:t>
            </a:r>
            <a:endParaRPr 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-20164" y="3217461"/>
            <a:ext cx="27919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1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vi-VN" sz="21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74" y="-14752"/>
            <a:ext cx="9164090" cy="66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6" y="1179562"/>
            <a:ext cx="2136200" cy="21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598824-665E-4BAF-BFD2-FAB5CE5557F4}"/>
              </a:ext>
            </a:extLst>
          </p:cNvPr>
          <p:cNvSpPr/>
          <p:nvPr/>
        </p:nvSpPr>
        <p:spPr>
          <a:xfrm>
            <a:off x="196350" y="755270"/>
            <a:ext cx="6031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+ </a:t>
            </a:r>
            <a:r>
              <a:rPr lang="en-US" sz="2400" b="1" dirty="0"/>
              <a:t>N1: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Chu Văn An</a:t>
            </a:r>
          </a:p>
          <a:p>
            <a:pPr algn="just"/>
            <a:r>
              <a:rPr lang="en-US" sz="2400" b="1" dirty="0"/>
              <a:t>+ N2:</a:t>
            </a:r>
            <a:r>
              <a:rPr lang="en-US" sz="2400" dirty="0"/>
              <a:t> </a:t>
            </a:r>
            <a:r>
              <a:rPr lang="en-US" sz="2400" dirty="0" err="1"/>
              <a:t>Phùng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Khoan</a:t>
            </a:r>
            <a:endParaRPr lang="en-US" sz="2400" dirty="0"/>
          </a:p>
          <a:p>
            <a:pPr algn="just"/>
            <a:r>
              <a:rPr lang="en-US" sz="2400" b="1" dirty="0"/>
              <a:t>+ N3: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huyện</a:t>
            </a:r>
            <a:r>
              <a:rPr lang="en-US" sz="2400" dirty="0"/>
              <a:t> Thanh Quan</a:t>
            </a:r>
          </a:p>
          <a:p>
            <a:pPr algn="just"/>
            <a:r>
              <a:rPr lang="en-US" sz="2400" b="1" dirty="0"/>
              <a:t>+ N4: </a:t>
            </a:r>
            <a:r>
              <a:rPr lang="en-US" sz="2400" dirty="0"/>
              <a:t>Cao Bá </a:t>
            </a:r>
            <a:r>
              <a:rPr lang="en-US" sz="2400" dirty="0" err="1"/>
              <a:t>Quát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392702" y="232050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Hoàn </a:t>
            </a:r>
            <a:r>
              <a:rPr lang="en-US" sz="2800" b="1" dirty="0" err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B20224-DD1A-0BC7-8EED-DE2970F76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28568"/>
              </p:ext>
            </p:extLst>
          </p:nvPr>
        </p:nvGraphicFramePr>
        <p:xfrm>
          <a:off x="98175" y="2581780"/>
          <a:ext cx="8947650" cy="2424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3825">
                  <a:extLst>
                    <a:ext uri="{9D8B030D-6E8A-4147-A177-3AD203B41FA5}">
                      <a16:colId xmlns:a16="http://schemas.microsoft.com/office/drawing/2014/main" val="1857260642"/>
                    </a:ext>
                  </a:extLst>
                </a:gridCol>
                <a:gridCol w="4473825">
                  <a:extLst>
                    <a:ext uri="{9D8B030D-6E8A-4147-A177-3AD203B41FA5}">
                      <a16:colId xmlns:a16="http://schemas.microsoft.com/office/drawing/2014/main" val="2291093833"/>
                    </a:ext>
                  </a:extLst>
                </a:gridCol>
              </a:tblGrid>
              <a:tr h="87236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ảnh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vẽ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danh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…………………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80266"/>
                  </a:ext>
                </a:extLst>
              </a:tr>
              <a:tr h="15525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Cuộc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nghiệp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79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48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275606"/>
            <a:ext cx="3866392" cy="368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1" y="699542"/>
            <a:ext cx="4392488" cy="85725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val="90926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8E065D-7E4B-A1EE-7885-0485E8EF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5820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c) </a:t>
            </a:r>
            <a:r>
              <a:rPr lang="en-US" sz="3600" b="1" dirty="0" err="1"/>
              <a:t>Bà</a:t>
            </a:r>
            <a:r>
              <a:rPr lang="en-US" sz="3600" b="1" dirty="0"/>
              <a:t> </a:t>
            </a:r>
            <a:r>
              <a:rPr lang="en-US" sz="3600" b="1" dirty="0" err="1"/>
              <a:t>huyện</a:t>
            </a:r>
            <a:r>
              <a:rPr lang="en-US" sz="3600" b="1" dirty="0"/>
              <a:t> Thanh Quan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17D8A8-5344-DEEE-C86F-36A7D9EF3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280757"/>
              </p:ext>
            </p:extLst>
          </p:nvPr>
        </p:nvGraphicFramePr>
        <p:xfrm>
          <a:off x="35496" y="788036"/>
          <a:ext cx="9036497" cy="4218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968">
                  <a:extLst>
                    <a:ext uri="{9D8B030D-6E8A-4147-A177-3AD203B41FA5}">
                      <a16:colId xmlns:a16="http://schemas.microsoft.com/office/drawing/2014/main" val="1857260642"/>
                    </a:ext>
                  </a:extLst>
                </a:gridCol>
                <a:gridCol w="6852529">
                  <a:extLst>
                    <a:ext uri="{9D8B030D-6E8A-4147-A177-3AD203B41FA5}">
                      <a16:colId xmlns:a16="http://schemas.microsoft.com/office/drawing/2014/main" val="2291093833"/>
                    </a:ext>
                  </a:extLst>
                </a:gridCol>
              </a:tblGrid>
              <a:tr h="1517649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Bà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huyện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Thanh Quan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Thanh Quan,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Thị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Hinh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Nghi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nay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HN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80266"/>
                  </a:ext>
                </a:extLst>
              </a:tr>
              <a:tr h="2701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Cuộc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nghiệp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Qua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đèo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7996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B433C-F6DF-17BE-48C7-DCE897993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677" y="1227045"/>
            <a:ext cx="2092375" cy="26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E74CC3-A315-AADD-6A07-C6E77355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5820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/>
              <a:t>d) Cao Bá </a:t>
            </a:r>
            <a:r>
              <a:rPr lang="en-US" sz="3600" b="1" dirty="0" err="1"/>
              <a:t>Quát</a:t>
            </a:r>
            <a:endParaRPr lang="en-US" sz="36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61047C-93BD-6122-A747-88EE39A79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02820"/>
              </p:ext>
            </p:extLst>
          </p:nvPr>
        </p:nvGraphicFramePr>
        <p:xfrm>
          <a:off x="107503" y="788037"/>
          <a:ext cx="8938322" cy="4587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1857260642"/>
                    </a:ext>
                  </a:extLst>
                </a:gridCol>
                <a:gridCol w="6778081">
                  <a:extLst>
                    <a:ext uri="{9D8B030D-6E8A-4147-A177-3AD203B41FA5}">
                      <a16:colId xmlns:a16="http://schemas.microsoft.com/office/drawing/2014/main" val="2291093833"/>
                    </a:ext>
                  </a:extLst>
                </a:gridCol>
              </a:tblGrid>
              <a:tr h="18512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Cao Bá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Quát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Tiểu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179388" indent="-1793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Bá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(1809 – 1855),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Chu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Mẫn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Hiên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-1793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Thị,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huyện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Gia Lâm,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Ninh (nay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TP Hà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80266"/>
                  </a:ext>
                </a:extLst>
              </a:tr>
              <a:tr h="2164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Cuộc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đời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</a:rPr>
                        <a:t>nghiệp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179388" indent="-1793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-1793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9388" indent="-179388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PK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7996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BA904CE-2EDA-3720-1FF7-9BA739D6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766" y="1148076"/>
            <a:ext cx="1982196" cy="27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936" y="1370707"/>
            <a:ext cx="9232527" cy="1569660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chân thành cảm ơn 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quý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860179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-17253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1E0346-0883-4426-9B4C-A75A2E6A90E0}"/>
              </a:ext>
            </a:extLst>
          </p:cNvPr>
          <p:cNvCxnSpPr>
            <a:cxnSpLocks/>
          </p:cNvCxnSpPr>
          <p:nvPr/>
        </p:nvCxnSpPr>
        <p:spPr>
          <a:xfrm>
            <a:off x="7278" y="3363838"/>
            <a:ext cx="9149195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809331"/>
            <a:ext cx="31977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Hoạt động cá nhân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0167" y="3929753"/>
            <a:ext cx="26796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15 giây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0" y="1319126"/>
            <a:ext cx="3336791" cy="174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3147029" y="2098793"/>
            <a:ext cx="6029610" cy="3044707"/>
            <a:chOff x="4414921" y="1569593"/>
            <a:chExt cx="7725222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6"/>
              <a:ext cx="3653826" cy="60744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414921" y="2210181"/>
              <a:ext cx="7597045" cy="1678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685783">
                <a:buFontTx/>
                <a:buChar char="-"/>
                <a:defRPr/>
              </a:pPr>
              <a:r>
                <a:rPr lang="en-US" sz="285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Tham gia trò chơi </a:t>
              </a:r>
              <a:r>
                <a:rPr lang="en-US" sz="28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“Ai nhanh hơn” </a:t>
              </a:r>
              <a:r>
                <a:rPr lang="en-US" sz="285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 cách giơ tay trả lời</a:t>
              </a:r>
            </a:p>
            <a:p>
              <a:pPr marL="457200" indent="-457200" algn="just" defTabSz="685783">
                <a:buFontTx/>
                <a:buChar char="-"/>
                <a:defRPr/>
              </a:pPr>
              <a:r>
                <a:rPr lang="en-US" sz="285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câu có 15s suy nghĩ, giơ tay trả lời</a:t>
              </a:r>
              <a:endParaRPr lang="en-US" sz="28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4" y="1569593"/>
              <a:ext cx="3653826" cy="577734"/>
            </a:xfrm>
            <a:prstGeom prst="roundRect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1" y="639592"/>
            <a:ext cx="2915816" cy="133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82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73A4-877F-4218-9C18-04E18E43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D0D6B-8E35-4C06-BB73-CFB2116438E8}"/>
              </a:ext>
            </a:extLst>
          </p:cNvPr>
          <p:cNvSpPr/>
          <p:nvPr/>
        </p:nvSpPr>
        <p:spPr>
          <a:xfrm>
            <a:off x="10886" y="0"/>
            <a:ext cx="9133114" cy="5143500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2C4E14-5808-4D84-B365-AAFB0995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1561" y="1"/>
            <a:ext cx="3854870" cy="514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11858C-D4DC-4E5F-8F1D-F33635EEA528}"/>
              </a:ext>
            </a:extLst>
          </p:cNvPr>
          <p:cNvSpPr/>
          <p:nvPr/>
        </p:nvSpPr>
        <p:spPr>
          <a:xfrm>
            <a:off x="4646132" y="4374671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470C0-F610-488C-B212-E265F8D249A8}"/>
              </a:ext>
            </a:extLst>
          </p:cNvPr>
          <p:cNvSpPr txBox="1"/>
          <p:nvPr/>
        </p:nvSpPr>
        <p:spPr>
          <a:xfrm>
            <a:off x="4430108" y="4487698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 Chu Văn An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D011858C-D4DC-4E5F-8F1D-F33635EEA528}"/>
              </a:ext>
            </a:extLst>
          </p:cNvPr>
          <p:cNvSpPr/>
          <p:nvPr/>
        </p:nvSpPr>
        <p:spPr>
          <a:xfrm>
            <a:off x="4638128" y="4392615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8639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0EB553E8-EC1B-0351-086B-7A95CCF8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B79239-B000-C485-5097-28B4194A7EF0}"/>
              </a:ext>
            </a:extLst>
          </p:cNvPr>
          <p:cNvSpPr/>
          <p:nvPr/>
        </p:nvSpPr>
        <p:spPr>
          <a:xfrm>
            <a:off x="10886" y="0"/>
            <a:ext cx="9133114" cy="5143500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DE35B801-C98B-26D1-2691-030223FD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3054" y="1"/>
            <a:ext cx="3651884" cy="514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32BE30-A3C4-0FE8-90BB-763141976785}"/>
              </a:ext>
            </a:extLst>
          </p:cNvPr>
          <p:cNvSpPr/>
          <p:nvPr/>
        </p:nvSpPr>
        <p:spPr>
          <a:xfrm>
            <a:off x="4646132" y="4374671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6DA0CA-652B-B41C-C582-3EAED7C635B1}"/>
              </a:ext>
            </a:extLst>
          </p:cNvPr>
          <p:cNvSpPr txBox="1"/>
          <p:nvPr/>
        </p:nvSpPr>
        <p:spPr>
          <a:xfrm>
            <a:off x="4430108" y="4487698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Cao Bá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Quát</a:t>
            </a:r>
            <a:endParaRPr lang="en-US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#9Slide03 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281B5F22-5698-5ABF-8A01-16B684600D87}"/>
              </a:ext>
            </a:extLst>
          </p:cNvPr>
          <p:cNvSpPr/>
          <p:nvPr/>
        </p:nvSpPr>
        <p:spPr>
          <a:xfrm>
            <a:off x="4628329" y="4355876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551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B198-3306-9C8D-C335-071F4FC8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0753C-4F68-9086-C323-E45B88694BAE}"/>
              </a:ext>
            </a:extLst>
          </p:cNvPr>
          <p:cNvSpPr/>
          <p:nvPr/>
        </p:nvSpPr>
        <p:spPr>
          <a:xfrm>
            <a:off x="10886" y="0"/>
            <a:ext cx="9133114" cy="5143500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6E70E7-1CE2-00FA-4484-D9FD5115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33114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273856-CFAB-68AD-0766-F7CFD48FA9BD}"/>
              </a:ext>
            </a:extLst>
          </p:cNvPr>
          <p:cNvSpPr/>
          <p:nvPr/>
        </p:nvSpPr>
        <p:spPr>
          <a:xfrm>
            <a:off x="4646132" y="4374671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26CD5-4BB6-4D27-A33C-0791E0EE1552}"/>
              </a:ext>
            </a:extLst>
          </p:cNvPr>
          <p:cNvSpPr txBox="1"/>
          <p:nvPr/>
        </p:nvSpPr>
        <p:spPr>
          <a:xfrm>
            <a:off x="4430108" y="4487698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huyện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 Thanh Quan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9961B89F-1B3F-9EC3-5270-848604922009}"/>
              </a:ext>
            </a:extLst>
          </p:cNvPr>
          <p:cNvSpPr/>
          <p:nvPr/>
        </p:nvSpPr>
        <p:spPr>
          <a:xfrm>
            <a:off x="4646132" y="4410836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8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4E3E-3545-B0F5-4594-447C8BBC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24613-04D1-1253-C295-1732ED0F32AB}"/>
              </a:ext>
            </a:extLst>
          </p:cNvPr>
          <p:cNvSpPr/>
          <p:nvPr/>
        </p:nvSpPr>
        <p:spPr>
          <a:xfrm>
            <a:off x="10886" y="0"/>
            <a:ext cx="9133114" cy="5143500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122D5A-7D00-7ABC-6AB3-DDC513E4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08054" y="1"/>
            <a:ext cx="3301884" cy="5143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790501-D08B-DCB2-13B7-AA5FA5418A2F}"/>
              </a:ext>
            </a:extLst>
          </p:cNvPr>
          <p:cNvSpPr/>
          <p:nvPr/>
        </p:nvSpPr>
        <p:spPr>
          <a:xfrm>
            <a:off x="4646132" y="4374671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7ED3E-C43D-9DCC-4808-FF6B5DB9FB69}"/>
              </a:ext>
            </a:extLst>
          </p:cNvPr>
          <p:cNvSpPr txBox="1"/>
          <p:nvPr/>
        </p:nvSpPr>
        <p:spPr>
          <a:xfrm>
            <a:off x="4430108" y="4487698"/>
            <a:ext cx="4752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Phùng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Khắc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#9Slide03 Roboto Black" panose="02000000000000000000" pitchFamily="2" charset="0"/>
                <a:cs typeface="Times New Roman" panose="02020603050405020304" pitchFamily="18" charset="0"/>
              </a:rPr>
              <a:t>Khoan</a:t>
            </a:r>
            <a:endParaRPr lang="en-US" alt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#9Slide03 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5D323132-F0B6-8850-A845-6509428E8F06}"/>
              </a:ext>
            </a:extLst>
          </p:cNvPr>
          <p:cNvSpPr/>
          <p:nvPr/>
        </p:nvSpPr>
        <p:spPr>
          <a:xfrm>
            <a:off x="4667097" y="4320562"/>
            <a:ext cx="4320480" cy="69649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153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DD0D6B-8E35-4C06-BB73-CFB2116438E8}"/>
              </a:ext>
            </a:extLst>
          </p:cNvPr>
          <p:cNvSpPr/>
          <p:nvPr/>
        </p:nvSpPr>
        <p:spPr>
          <a:xfrm>
            <a:off x="1" y="-12481"/>
            <a:ext cx="9243685" cy="5155981"/>
          </a:xfrm>
          <a:prstGeom prst="rect">
            <a:avLst/>
          </a:prstGeom>
          <a:solidFill>
            <a:srgbClr val="FFF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19B19C-8910-49FA-9EAA-3620E7BE8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705C3-0C5B-4E86-91ED-7A296C597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379"/>
            <a:ext cx="4628726" cy="28241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752CD4-0832-4DB1-94E9-B49C4BCB2D80}"/>
              </a:ext>
            </a:extLst>
          </p:cNvPr>
          <p:cNvSpPr/>
          <p:nvPr/>
        </p:nvSpPr>
        <p:spPr>
          <a:xfrm flipV="1">
            <a:off x="6364706" y="4186989"/>
            <a:ext cx="1143000" cy="922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8726" y="3029533"/>
            <a:ext cx="4614960" cy="1584176"/>
          </a:xfrm>
          <a:solidFill>
            <a:srgbClr val="FF6699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HÀ NỘI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BD11DB-C867-4BF8-BD59-6E6D6D68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02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1707654"/>
            <a:ext cx="9144000" cy="1512168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313752"/>
              </a:buClr>
              <a:tabLst>
                <a:tab pos="171442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1. CÁC DANH NHÂN VĂN HÓA HÀ NỘI</a:t>
            </a:r>
          </a:p>
        </p:txBody>
      </p:sp>
    </p:spTree>
    <p:extLst>
      <p:ext uri="{BB962C8B-B14F-4D97-AF65-F5344CB8AC3E}">
        <p14:creationId xmlns:p14="http://schemas.microsoft.com/office/powerpoint/2010/main" val="798056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6631;p47">
            <a:extLst>
              <a:ext uri="{FF2B5EF4-FFF2-40B4-BE49-F238E27FC236}">
                <a16:creationId xmlns:a16="http://schemas.microsoft.com/office/drawing/2014/main" id="{82189004-614D-423C-8988-6E284BA2DEC4}"/>
              </a:ext>
            </a:extLst>
          </p:cNvPr>
          <p:cNvSpPr txBox="1">
            <a:spLocks/>
          </p:cNvSpPr>
          <p:nvPr/>
        </p:nvSpPr>
        <p:spPr>
          <a:xfrm>
            <a:off x="0" y="-1846"/>
            <a:ext cx="9144000" cy="923865"/>
          </a:xfrm>
          <a:prstGeom prst="rect">
            <a:avLst/>
          </a:prstGeom>
          <a:solidFill>
            <a:schemeClr val="accent1">
              <a:lumMod val="20000"/>
              <a:lumOff val="80000"/>
              <a:alpha val="74118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"/>
              <a:buNone/>
              <a:defRPr sz="3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nter-Regular"/>
              <a:buNone/>
              <a:defRPr sz="42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313752"/>
              </a:buClr>
              <a:tabLst>
                <a:tab pos="171442" algn="l"/>
              </a:tabLst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1: CÁC DANH NHÂN VĂN HÓA HÀ NỘI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2849651"/>
              </p:ext>
            </p:extLst>
          </p:nvPr>
        </p:nvGraphicFramePr>
        <p:xfrm>
          <a:off x="503548" y="1275606"/>
          <a:ext cx="8136904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31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</TotalTime>
  <Words>550</Words>
  <Application>Microsoft Office PowerPoint</Application>
  <PresentationFormat>On-screen Show (16:9)</PresentationFormat>
  <Paragraphs>83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Inter</vt:lpstr>
      <vt:lpstr>方正静蕾简体</vt:lpstr>
      <vt:lpstr>Arial</vt:lpstr>
      <vt:lpstr>Bebas Neue</vt:lpstr>
      <vt:lpstr>Calibri</vt:lpstr>
      <vt:lpstr>Courier New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THỦ ĐÔ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BÁO CÁO SẢN PHẨM</vt:lpstr>
      <vt:lpstr>c) Bà huyện Thanh Quan</vt:lpstr>
      <vt:lpstr>d) Cao Bá Quát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Phương</cp:lastModifiedBy>
  <cp:revision>309</cp:revision>
  <dcterms:created xsi:type="dcterms:W3CDTF">2021-08-13T10:21:03Z</dcterms:created>
  <dcterms:modified xsi:type="dcterms:W3CDTF">2023-12-31T04:03:07Z</dcterms:modified>
</cp:coreProperties>
</file>