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410" r:id="rId3"/>
    <p:sldId id="6463" r:id="rId4"/>
    <p:sldId id="549" r:id="rId5"/>
    <p:sldId id="496" r:id="rId6"/>
    <p:sldId id="6469" r:id="rId7"/>
    <p:sldId id="6470" r:id="rId8"/>
    <p:sldId id="6471" r:id="rId9"/>
    <p:sldId id="6474" r:id="rId10"/>
    <p:sldId id="6472" r:id="rId11"/>
    <p:sldId id="6473" r:id="rId12"/>
    <p:sldId id="6475" r:id="rId13"/>
    <p:sldId id="6476" r:id="rId14"/>
    <p:sldId id="6228" r:id="rId15"/>
    <p:sldId id="6457" r:id="rId16"/>
    <p:sldId id="6458" r:id="rId17"/>
    <p:sldId id="6459" r:id="rId18"/>
    <p:sldId id="463" r:id="rId19"/>
    <p:sldId id="46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FFC000"/>
    <a:srgbClr val="FF99CC"/>
    <a:srgbClr val="33CCFF"/>
    <a:srgbClr val="FF0066"/>
    <a:srgbClr val="00FFCC"/>
    <a:srgbClr val="00B050"/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0883" autoAdjust="0"/>
  </p:normalViewPr>
  <p:slideViewPr>
    <p:cSldViewPr>
      <p:cViewPr>
        <p:scale>
          <a:sx n="25" d="100"/>
          <a:sy n="25" d="100"/>
        </p:scale>
        <p:origin x="2616" y="1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8606C-9757-40F1-B601-761D13D0065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8749137-D8E9-4A24-9865-459217BD60C9}">
      <dgm:prSet phldrT="[Text]"/>
      <dgm:spPr>
        <a:solidFill>
          <a:srgbClr val="D7177C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B271F-6597-4C14-B011-D901FD29D7D0}" type="parTrans" cxnId="{263932E5-5868-4ADB-BCF6-417922381AC7}">
      <dgm:prSet/>
      <dgm:spPr/>
      <dgm:t>
        <a:bodyPr/>
        <a:lstStyle/>
        <a:p>
          <a:endParaRPr lang="en-US"/>
        </a:p>
      </dgm:t>
    </dgm:pt>
    <dgm:pt modelId="{0D6EC1B6-CA76-43B8-B312-9FD44962AC9E}" type="sibTrans" cxnId="{263932E5-5868-4ADB-BCF6-417922381AC7}">
      <dgm:prSet/>
      <dgm:spPr/>
      <dgm:t>
        <a:bodyPr/>
        <a:lstStyle/>
        <a:p>
          <a:endParaRPr lang="en-US"/>
        </a:p>
      </dgm:t>
    </dgm:pt>
    <dgm:pt modelId="{710D2E76-4382-47DD-A935-1B1F0D799B9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TK X</a:t>
          </a:r>
        </a:p>
      </dgm:t>
    </dgm:pt>
    <dgm:pt modelId="{C002FF8D-BDB4-4739-B338-3302248B76E3}" type="parTrans" cxnId="{2CDD7FA4-E643-4C3C-970D-CD8E47A49038}">
      <dgm:prSet/>
      <dgm:spPr/>
      <dgm:t>
        <a:bodyPr/>
        <a:lstStyle/>
        <a:p>
          <a:endParaRPr lang="en-US"/>
        </a:p>
      </dgm:t>
    </dgm:pt>
    <dgm:pt modelId="{8634F714-E90B-49FE-A849-1BC824C277F4}" type="sibTrans" cxnId="{2CDD7FA4-E643-4C3C-970D-CD8E47A49038}">
      <dgm:prSet/>
      <dgm:spPr/>
      <dgm:t>
        <a:bodyPr/>
        <a:lstStyle/>
        <a:p>
          <a:endParaRPr lang="en-US"/>
        </a:p>
      </dgm:t>
    </dgm:pt>
    <dgm:pt modelId="{6F3C0870-5B1B-48EC-8C9C-E95335A6A60D}" type="pres">
      <dgm:prSet presAssocID="{E708606C-9757-40F1-B601-761D13D00659}" presName="Name0" presStyleCnt="0">
        <dgm:presLayoutVars>
          <dgm:dir/>
          <dgm:resizeHandles val="exact"/>
        </dgm:presLayoutVars>
      </dgm:prSet>
      <dgm:spPr/>
    </dgm:pt>
    <dgm:pt modelId="{36EB22D0-A17D-4763-B96E-0A122516E96F}" type="pres">
      <dgm:prSet presAssocID="{E708606C-9757-40F1-B601-761D13D00659}" presName="fgShape" presStyleLbl="fgShp" presStyleIdx="0" presStyleCnt="1" custScaleY="212894"/>
      <dgm:spPr>
        <a:solidFill>
          <a:srgbClr val="33CCCC"/>
        </a:solidFill>
        <a:ln>
          <a:noFill/>
        </a:ln>
      </dgm:spPr>
    </dgm:pt>
    <dgm:pt modelId="{B45AD5E4-D99D-414B-A2E4-179CA00AEBA2}" type="pres">
      <dgm:prSet presAssocID="{E708606C-9757-40F1-B601-761D13D00659}" presName="linComp" presStyleCnt="0"/>
      <dgm:spPr/>
    </dgm:pt>
    <dgm:pt modelId="{F51DCEF5-429A-451C-B3B3-9B948DCAEDA1}" type="pres">
      <dgm:prSet presAssocID="{A8749137-D8E9-4A24-9865-459217BD60C9}" presName="compNode" presStyleCnt="0"/>
      <dgm:spPr/>
    </dgm:pt>
    <dgm:pt modelId="{A5D77093-9F14-4E6C-987B-BEB9EF1EF18D}" type="pres">
      <dgm:prSet presAssocID="{A8749137-D8E9-4A24-9865-459217BD60C9}" presName="bkgdShape" presStyleLbl="node1" presStyleIdx="0" presStyleCnt="2"/>
      <dgm:spPr/>
    </dgm:pt>
    <dgm:pt modelId="{C88EE1D0-ACA8-494B-9E0D-370F8F0B4A6A}" type="pres">
      <dgm:prSet presAssocID="{A8749137-D8E9-4A24-9865-459217BD60C9}" presName="nodeTx" presStyleLbl="node1" presStyleIdx="0" presStyleCnt="2">
        <dgm:presLayoutVars>
          <dgm:bulletEnabled val="1"/>
        </dgm:presLayoutVars>
      </dgm:prSet>
      <dgm:spPr/>
    </dgm:pt>
    <dgm:pt modelId="{5A218F8C-4749-469E-A810-7DB4863FAF6D}" type="pres">
      <dgm:prSet presAssocID="{A8749137-D8E9-4A24-9865-459217BD60C9}" presName="invisiNode" presStyleLbl="node1" presStyleIdx="0" presStyleCnt="2"/>
      <dgm:spPr/>
    </dgm:pt>
    <dgm:pt modelId="{519D8516-A352-4D60-8DB6-BB3C2D26E3D7}" type="pres">
      <dgm:prSet presAssocID="{A8749137-D8E9-4A24-9865-459217BD60C9}" presName="imagNode" presStyleLbl="fgImgPlace1" presStyleIdx="0" presStyleCnt="2" custScaleX="154227" custScaleY="1305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7C8533D-C382-4D43-A259-534BBE7AACE1}" type="pres">
      <dgm:prSet presAssocID="{0D6EC1B6-CA76-43B8-B312-9FD44962AC9E}" presName="sibTrans" presStyleLbl="sibTrans2D1" presStyleIdx="0" presStyleCnt="0"/>
      <dgm:spPr/>
    </dgm:pt>
    <dgm:pt modelId="{699D2374-0AB5-4514-A3AF-83683D106FA1}" type="pres">
      <dgm:prSet presAssocID="{710D2E76-4382-47DD-A935-1B1F0D799B9B}" presName="compNode" presStyleCnt="0"/>
      <dgm:spPr/>
    </dgm:pt>
    <dgm:pt modelId="{33830342-AF68-4205-9952-798512E7F829}" type="pres">
      <dgm:prSet presAssocID="{710D2E76-4382-47DD-A935-1B1F0D799B9B}" presName="bkgdShape" presStyleLbl="node1" presStyleIdx="1" presStyleCnt="2"/>
      <dgm:spPr/>
    </dgm:pt>
    <dgm:pt modelId="{CE9A58C2-B421-40CA-A804-85F749CE5055}" type="pres">
      <dgm:prSet presAssocID="{710D2E76-4382-47DD-A935-1B1F0D799B9B}" presName="nodeTx" presStyleLbl="node1" presStyleIdx="1" presStyleCnt="2">
        <dgm:presLayoutVars>
          <dgm:bulletEnabled val="1"/>
        </dgm:presLayoutVars>
      </dgm:prSet>
      <dgm:spPr/>
    </dgm:pt>
    <dgm:pt modelId="{03CB325D-E1EF-4C72-9552-C495A74B23E6}" type="pres">
      <dgm:prSet presAssocID="{710D2E76-4382-47DD-A935-1B1F0D799B9B}" presName="invisiNode" presStyleLbl="node1" presStyleIdx="1" presStyleCnt="2"/>
      <dgm:spPr/>
    </dgm:pt>
    <dgm:pt modelId="{D521A22A-B0CC-4DCC-B5CB-B849009E6C6F}" type="pres">
      <dgm:prSet presAssocID="{710D2E76-4382-47DD-A935-1B1F0D799B9B}" presName="imagNode" presStyleLbl="fgImgPlace1" presStyleIdx="1" presStyleCnt="2" custScaleX="139270" custScaleY="1330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10A77C05-4435-47E4-892B-A68E6BD60C24}" type="presOf" srcId="{710D2E76-4382-47DD-A935-1B1F0D799B9B}" destId="{33830342-AF68-4205-9952-798512E7F829}" srcOrd="0" destOrd="0" presId="urn:microsoft.com/office/officeart/2005/8/layout/hList7"/>
    <dgm:cxn modelId="{FFB60F38-B50B-4237-80EB-07FF49D8D301}" type="presOf" srcId="{710D2E76-4382-47DD-A935-1B1F0D799B9B}" destId="{CE9A58C2-B421-40CA-A804-85F749CE5055}" srcOrd="1" destOrd="0" presId="urn:microsoft.com/office/officeart/2005/8/layout/hList7"/>
    <dgm:cxn modelId="{8CDF616B-47C3-4F69-ACC6-205C988ECBFB}" type="presOf" srcId="{A8749137-D8E9-4A24-9865-459217BD60C9}" destId="{C88EE1D0-ACA8-494B-9E0D-370F8F0B4A6A}" srcOrd="1" destOrd="0" presId="urn:microsoft.com/office/officeart/2005/8/layout/hList7"/>
    <dgm:cxn modelId="{BFF63350-7842-44A7-8926-ED3C398EBD36}" type="presOf" srcId="{A8749137-D8E9-4A24-9865-459217BD60C9}" destId="{A5D77093-9F14-4E6C-987B-BEB9EF1EF18D}" srcOrd="0" destOrd="0" presId="urn:microsoft.com/office/officeart/2005/8/layout/hList7"/>
    <dgm:cxn modelId="{2CDD7FA4-E643-4C3C-970D-CD8E47A49038}" srcId="{E708606C-9757-40F1-B601-761D13D00659}" destId="{710D2E76-4382-47DD-A935-1B1F0D799B9B}" srcOrd="1" destOrd="0" parTransId="{C002FF8D-BDB4-4739-B338-3302248B76E3}" sibTransId="{8634F714-E90B-49FE-A849-1BC824C277F4}"/>
    <dgm:cxn modelId="{6415D8A5-FE7D-4DCC-AE0B-170056989A62}" type="presOf" srcId="{0D6EC1B6-CA76-43B8-B312-9FD44962AC9E}" destId="{F7C8533D-C382-4D43-A259-534BBE7AACE1}" srcOrd="0" destOrd="0" presId="urn:microsoft.com/office/officeart/2005/8/layout/hList7"/>
    <dgm:cxn modelId="{263932E5-5868-4ADB-BCF6-417922381AC7}" srcId="{E708606C-9757-40F1-B601-761D13D00659}" destId="{A8749137-D8E9-4A24-9865-459217BD60C9}" srcOrd="0" destOrd="0" parTransId="{E4BB271F-6597-4C14-B011-D901FD29D7D0}" sibTransId="{0D6EC1B6-CA76-43B8-B312-9FD44962AC9E}"/>
    <dgm:cxn modelId="{E73ACEEA-B903-42BA-BAFD-7DEF4E59BD3F}" type="presOf" srcId="{E708606C-9757-40F1-B601-761D13D00659}" destId="{6F3C0870-5B1B-48EC-8C9C-E95335A6A60D}" srcOrd="0" destOrd="0" presId="urn:microsoft.com/office/officeart/2005/8/layout/hList7"/>
    <dgm:cxn modelId="{AC332B64-D99B-45DC-87B9-FDE40E0163DF}" type="presParOf" srcId="{6F3C0870-5B1B-48EC-8C9C-E95335A6A60D}" destId="{36EB22D0-A17D-4763-B96E-0A122516E96F}" srcOrd="0" destOrd="0" presId="urn:microsoft.com/office/officeart/2005/8/layout/hList7"/>
    <dgm:cxn modelId="{782EE4F3-513C-421D-B49E-3F9FE4EE0DC3}" type="presParOf" srcId="{6F3C0870-5B1B-48EC-8C9C-E95335A6A60D}" destId="{B45AD5E4-D99D-414B-A2E4-179CA00AEBA2}" srcOrd="1" destOrd="0" presId="urn:microsoft.com/office/officeart/2005/8/layout/hList7"/>
    <dgm:cxn modelId="{1968BD68-4D2D-4367-A54B-942FCC6827DB}" type="presParOf" srcId="{B45AD5E4-D99D-414B-A2E4-179CA00AEBA2}" destId="{F51DCEF5-429A-451C-B3B3-9B948DCAEDA1}" srcOrd="0" destOrd="0" presId="urn:microsoft.com/office/officeart/2005/8/layout/hList7"/>
    <dgm:cxn modelId="{8A84CB57-B5E6-4938-BF76-DEA043141A8D}" type="presParOf" srcId="{F51DCEF5-429A-451C-B3B3-9B948DCAEDA1}" destId="{A5D77093-9F14-4E6C-987B-BEB9EF1EF18D}" srcOrd="0" destOrd="0" presId="urn:microsoft.com/office/officeart/2005/8/layout/hList7"/>
    <dgm:cxn modelId="{7269915F-BC17-4303-AD0D-285C0F2066A5}" type="presParOf" srcId="{F51DCEF5-429A-451C-B3B3-9B948DCAEDA1}" destId="{C88EE1D0-ACA8-494B-9E0D-370F8F0B4A6A}" srcOrd="1" destOrd="0" presId="urn:microsoft.com/office/officeart/2005/8/layout/hList7"/>
    <dgm:cxn modelId="{B60F3F5C-B6F3-4A0F-9116-75382CB71C9D}" type="presParOf" srcId="{F51DCEF5-429A-451C-B3B3-9B948DCAEDA1}" destId="{5A218F8C-4749-469E-A810-7DB4863FAF6D}" srcOrd="2" destOrd="0" presId="urn:microsoft.com/office/officeart/2005/8/layout/hList7"/>
    <dgm:cxn modelId="{FB180CC3-499D-4C71-A271-612B0F60C79D}" type="presParOf" srcId="{F51DCEF5-429A-451C-B3B3-9B948DCAEDA1}" destId="{519D8516-A352-4D60-8DB6-BB3C2D26E3D7}" srcOrd="3" destOrd="0" presId="urn:microsoft.com/office/officeart/2005/8/layout/hList7"/>
    <dgm:cxn modelId="{55F5DFDA-7982-4D4E-9871-AF65693DCA21}" type="presParOf" srcId="{B45AD5E4-D99D-414B-A2E4-179CA00AEBA2}" destId="{F7C8533D-C382-4D43-A259-534BBE7AACE1}" srcOrd="1" destOrd="0" presId="urn:microsoft.com/office/officeart/2005/8/layout/hList7"/>
    <dgm:cxn modelId="{7479DD09-D121-487F-8EC4-BB6651ABA594}" type="presParOf" srcId="{B45AD5E4-D99D-414B-A2E4-179CA00AEBA2}" destId="{699D2374-0AB5-4514-A3AF-83683D106FA1}" srcOrd="2" destOrd="0" presId="urn:microsoft.com/office/officeart/2005/8/layout/hList7"/>
    <dgm:cxn modelId="{3D8C237A-9245-4A0D-9D78-57E57C84FBD6}" type="presParOf" srcId="{699D2374-0AB5-4514-A3AF-83683D106FA1}" destId="{33830342-AF68-4205-9952-798512E7F829}" srcOrd="0" destOrd="0" presId="urn:microsoft.com/office/officeart/2005/8/layout/hList7"/>
    <dgm:cxn modelId="{0D629053-C062-47AC-A613-729CF38D0BED}" type="presParOf" srcId="{699D2374-0AB5-4514-A3AF-83683D106FA1}" destId="{CE9A58C2-B421-40CA-A804-85F749CE5055}" srcOrd="1" destOrd="0" presId="urn:microsoft.com/office/officeart/2005/8/layout/hList7"/>
    <dgm:cxn modelId="{86B93625-9973-48B3-B6EE-F809AE4C5BE2}" type="presParOf" srcId="{699D2374-0AB5-4514-A3AF-83683D106FA1}" destId="{03CB325D-E1EF-4C72-9552-C495A74B23E6}" srcOrd="2" destOrd="0" presId="urn:microsoft.com/office/officeart/2005/8/layout/hList7"/>
    <dgm:cxn modelId="{5AEF0E91-B404-4F21-B69B-1C93E0D2DBA9}" type="presParOf" srcId="{699D2374-0AB5-4514-A3AF-83683D106FA1}" destId="{D521A22A-B0CC-4DCC-B5CB-B849009E6C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2AB51-880D-4406-BBA2-2422566EF6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4A81C8-76F5-4EB6-B7EC-427A639CA21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Hà </a:t>
          </a:r>
          <a:r>
            <a:rPr lang="en-US" sz="2800" dirty="0" err="1">
              <a:solidFill>
                <a:schemeClr val="tx1"/>
              </a:solidFill>
            </a:rPr>
            <a:t>Nội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được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chọn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làm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kinh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đô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trong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những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cuộc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đấu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tranh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giành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độc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lập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nào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của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dân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tộc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trước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thế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kỉ</a:t>
          </a:r>
          <a:r>
            <a:rPr lang="en-US" sz="2800" dirty="0">
              <a:solidFill>
                <a:schemeClr val="tx1"/>
              </a:solidFill>
            </a:rPr>
            <a:t> X? </a:t>
          </a:r>
        </a:p>
      </dgm:t>
    </dgm:pt>
    <dgm:pt modelId="{08F56A56-2642-45F5-AB64-0DE2A15B133A}" type="parTrans" cxnId="{B93EA64B-3F7C-4380-880C-08E1192E6B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363D79-1D43-408D-8C8A-A74FB8BFCEF4}" type="sibTrans" cxnId="{B93EA64B-3F7C-4380-880C-08E1192E6B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9B3ACA-599D-4B53-8232-9439433617B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Mô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tả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sự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thay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đổi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vị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thế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của</a:t>
          </a:r>
          <a:r>
            <a:rPr lang="en-US" sz="2800" dirty="0">
              <a:solidFill>
                <a:schemeClr val="tx1"/>
              </a:solidFill>
            </a:rPr>
            <a:t> Hà </a:t>
          </a:r>
          <a:r>
            <a:rPr lang="en-US" sz="2800" dirty="0" err="1">
              <a:solidFill>
                <a:schemeClr val="tx1"/>
              </a:solidFill>
            </a:rPr>
            <a:t>Nội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từ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thời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nguyên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thuỷ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đến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thế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kỉ</a:t>
          </a:r>
          <a:r>
            <a:rPr lang="en-US" sz="2800" dirty="0">
              <a:solidFill>
                <a:schemeClr val="tx1"/>
              </a:solidFill>
            </a:rPr>
            <a:t> X. </a:t>
          </a:r>
        </a:p>
      </dgm:t>
    </dgm:pt>
    <dgm:pt modelId="{10CF929B-CAE3-4EE4-82B9-A5C28B01FC1B}" type="parTrans" cxnId="{8D59CD4B-8812-4478-99FA-158DE0A2D4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8AAD7E-B059-4359-B3B3-F746654481DF}" type="sibTrans" cxnId="{8D59CD4B-8812-4478-99FA-158DE0A2D4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598B34-0204-40FC-8D8E-25F8B6F19B18}" type="pres">
      <dgm:prSet presAssocID="{2402AB51-880D-4406-BBA2-2422566EF66F}" presName="linear" presStyleCnt="0">
        <dgm:presLayoutVars>
          <dgm:dir/>
          <dgm:animLvl val="lvl"/>
          <dgm:resizeHandles val="exact"/>
        </dgm:presLayoutVars>
      </dgm:prSet>
      <dgm:spPr/>
    </dgm:pt>
    <dgm:pt modelId="{07FF15D0-D1B9-4391-B45B-4A0DD9E497FF}" type="pres">
      <dgm:prSet presAssocID="{294A81C8-76F5-4EB6-B7EC-427A639CA210}" presName="parentLin" presStyleCnt="0"/>
      <dgm:spPr/>
    </dgm:pt>
    <dgm:pt modelId="{0748B201-F9D9-4B87-A82D-40C7534AA586}" type="pres">
      <dgm:prSet presAssocID="{294A81C8-76F5-4EB6-B7EC-427A639CA210}" presName="parentLeftMargin" presStyleLbl="node1" presStyleIdx="0" presStyleCnt="2"/>
      <dgm:spPr/>
    </dgm:pt>
    <dgm:pt modelId="{8363F002-BF29-499A-9293-2D33BC1F7BDA}" type="pres">
      <dgm:prSet presAssocID="{294A81C8-76F5-4EB6-B7EC-427A639CA210}" presName="parentText" presStyleLbl="node1" presStyleIdx="0" presStyleCnt="2" custScaleX="127094" custScaleY="248984">
        <dgm:presLayoutVars>
          <dgm:chMax val="0"/>
          <dgm:bulletEnabled val="1"/>
        </dgm:presLayoutVars>
      </dgm:prSet>
      <dgm:spPr/>
    </dgm:pt>
    <dgm:pt modelId="{80CE545E-4183-4029-BD8C-5A793B518EAF}" type="pres">
      <dgm:prSet presAssocID="{294A81C8-76F5-4EB6-B7EC-427A639CA210}" presName="negativeSpace" presStyleCnt="0"/>
      <dgm:spPr/>
    </dgm:pt>
    <dgm:pt modelId="{67BB6B1A-AC72-4D74-B962-6F186E3ADC25}" type="pres">
      <dgm:prSet presAssocID="{294A81C8-76F5-4EB6-B7EC-427A639CA210}" presName="childText" presStyleLbl="conFgAcc1" presStyleIdx="0" presStyleCnt="2">
        <dgm:presLayoutVars>
          <dgm:bulletEnabled val="1"/>
        </dgm:presLayoutVars>
      </dgm:prSet>
      <dgm:spPr/>
    </dgm:pt>
    <dgm:pt modelId="{CAC185AF-0807-418B-B5A1-51B439E3C762}" type="pres">
      <dgm:prSet presAssocID="{FE363D79-1D43-408D-8C8A-A74FB8BFCEF4}" presName="spaceBetweenRectangles" presStyleCnt="0"/>
      <dgm:spPr/>
    </dgm:pt>
    <dgm:pt modelId="{A74E01B4-EC34-47FD-86A3-DAC13E03D6FA}" type="pres">
      <dgm:prSet presAssocID="{9C9B3ACA-599D-4B53-8232-9439433617BE}" presName="parentLin" presStyleCnt="0"/>
      <dgm:spPr/>
    </dgm:pt>
    <dgm:pt modelId="{19F6C296-00D1-4098-A605-47D5C96EA965}" type="pres">
      <dgm:prSet presAssocID="{9C9B3ACA-599D-4B53-8232-9439433617BE}" presName="parentLeftMargin" presStyleLbl="node1" presStyleIdx="0" presStyleCnt="2"/>
      <dgm:spPr/>
    </dgm:pt>
    <dgm:pt modelId="{222466DC-08A0-4C89-A4F3-FDD2EF627C1D}" type="pres">
      <dgm:prSet presAssocID="{9C9B3ACA-599D-4B53-8232-9439433617BE}" presName="parentText" presStyleLbl="node1" presStyleIdx="1" presStyleCnt="2" custScaleX="127094" custScaleY="239887">
        <dgm:presLayoutVars>
          <dgm:chMax val="0"/>
          <dgm:bulletEnabled val="1"/>
        </dgm:presLayoutVars>
      </dgm:prSet>
      <dgm:spPr/>
    </dgm:pt>
    <dgm:pt modelId="{9233A988-4C44-4576-A449-56D87745D2E8}" type="pres">
      <dgm:prSet presAssocID="{9C9B3ACA-599D-4B53-8232-9439433617BE}" presName="negativeSpace" presStyleCnt="0"/>
      <dgm:spPr/>
    </dgm:pt>
    <dgm:pt modelId="{FE8436B6-68E6-406C-9EE4-29C45FE2B3F8}" type="pres">
      <dgm:prSet presAssocID="{9C9B3ACA-599D-4B53-8232-9439433617B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A736103-CAA4-435F-889F-8A2993E18F65}" type="presOf" srcId="{9C9B3ACA-599D-4B53-8232-9439433617BE}" destId="{222466DC-08A0-4C89-A4F3-FDD2EF627C1D}" srcOrd="1" destOrd="0" presId="urn:microsoft.com/office/officeart/2005/8/layout/list1"/>
    <dgm:cxn modelId="{B93EA64B-3F7C-4380-880C-08E1192E6B34}" srcId="{2402AB51-880D-4406-BBA2-2422566EF66F}" destId="{294A81C8-76F5-4EB6-B7EC-427A639CA210}" srcOrd="0" destOrd="0" parTransId="{08F56A56-2642-45F5-AB64-0DE2A15B133A}" sibTransId="{FE363D79-1D43-408D-8C8A-A74FB8BFCEF4}"/>
    <dgm:cxn modelId="{8D59CD4B-8812-4478-99FA-158DE0A2D411}" srcId="{2402AB51-880D-4406-BBA2-2422566EF66F}" destId="{9C9B3ACA-599D-4B53-8232-9439433617BE}" srcOrd="1" destOrd="0" parTransId="{10CF929B-CAE3-4EE4-82B9-A5C28B01FC1B}" sibTransId="{868AAD7E-B059-4359-B3B3-F746654481DF}"/>
    <dgm:cxn modelId="{B11BE659-71B5-4AFF-B8C9-F9A2EE832CA0}" type="presOf" srcId="{2402AB51-880D-4406-BBA2-2422566EF66F}" destId="{FC598B34-0204-40FC-8D8E-25F8B6F19B18}" srcOrd="0" destOrd="0" presId="urn:microsoft.com/office/officeart/2005/8/layout/list1"/>
    <dgm:cxn modelId="{BEADDFB9-3AD1-4CD5-A8A8-EBBFBFD6AFA4}" type="presOf" srcId="{294A81C8-76F5-4EB6-B7EC-427A639CA210}" destId="{8363F002-BF29-499A-9293-2D33BC1F7BDA}" srcOrd="1" destOrd="0" presId="urn:microsoft.com/office/officeart/2005/8/layout/list1"/>
    <dgm:cxn modelId="{90FA2FBA-4EB7-49DA-9750-BE1BBF3CD6A0}" type="presOf" srcId="{294A81C8-76F5-4EB6-B7EC-427A639CA210}" destId="{0748B201-F9D9-4B87-A82D-40C7534AA586}" srcOrd="0" destOrd="0" presId="urn:microsoft.com/office/officeart/2005/8/layout/list1"/>
    <dgm:cxn modelId="{00D0B1DA-E0CB-4F8C-84E4-2C91907D43C4}" type="presOf" srcId="{9C9B3ACA-599D-4B53-8232-9439433617BE}" destId="{19F6C296-00D1-4098-A605-47D5C96EA965}" srcOrd="0" destOrd="0" presId="urn:microsoft.com/office/officeart/2005/8/layout/list1"/>
    <dgm:cxn modelId="{FC814938-6F30-4B85-84A0-0A9CCB927C7E}" type="presParOf" srcId="{FC598B34-0204-40FC-8D8E-25F8B6F19B18}" destId="{07FF15D0-D1B9-4391-B45B-4A0DD9E497FF}" srcOrd="0" destOrd="0" presId="urn:microsoft.com/office/officeart/2005/8/layout/list1"/>
    <dgm:cxn modelId="{18A542A6-D626-4A64-93EA-371FBFFD9DDA}" type="presParOf" srcId="{07FF15D0-D1B9-4391-B45B-4A0DD9E497FF}" destId="{0748B201-F9D9-4B87-A82D-40C7534AA586}" srcOrd="0" destOrd="0" presId="urn:microsoft.com/office/officeart/2005/8/layout/list1"/>
    <dgm:cxn modelId="{0F465D1E-3085-4EB5-B704-A1122BFACEE5}" type="presParOf" srcId="{07FF15D0-D1B9-4391-B45B-4A0DD9E497FF}" destId="{8363F002-BF29-499A-9293-2D33BC1F7BDA}" srcOrd="1" destOrd="0" presId="urn:microsoft.com/office/officeart/2005/8/layout/list1"/>
    <dgm:cxn modelId="{8DEE9163-C29D-4720-A900-7F0B4D78C70B}" type="presParOf" srcId="{FC598B34-0204-40FC-8D8E-25F8B6F19B18}" destId="{80CE545E-4183-4029-BD8C-5A793B518EAF}" srcOrd="1" destOrd="0" presId="urn:microsoft.com/office/officeart/2005/8/layout/list1"/>
    <dgm:cxn modelId="{5BADBFEF-10FC-4228-9C62-18571A72EA85}" type="presParOf" srcId="{FC598B34-0204-40FC-8D8E-25F8B6F19B18}" destId="{67BB6B1A-AC72-4D74-B962-6F186E3ADC25}" srcOrd="2" destOrd="0" presId="urn:microsoft.com/office/officeart/2005/8/layout/list1"/>
    <dgm:cxn modelId="{B6106C78-70C0-4DA7-9CAF-FC2A0C34B07E}" type="presParOf" srcId="{FC598B34-0204-40FC-8D8E-25F8B6F19B18}" destId="{CAC185AF-0807-418B-B5A1-51B439E3C762}" srcOrd="3" destOrd="0" presId="urn:microsoft.com/office/officeart/2005/8/layout/list1"/>
    <dgm:cxn modelId="{E4EDAD92-2F9A-406F-859C-57D47D6694EE}" type="presParOf" srcId="{FC598B34-0204-40FC-8D8E-25F8B6F19B18}" destId="{A74E01B4-EC34-47FD-86A3-DAC13E03D6FA}" srcOrd="4" destOrd="0" presId="urn:microsoft.com/office/officeart/2005/8/layout/list1"/>
    <dgm:cxn modelId="{9AEC2A54-C82C-41B0-9FDF-E54186DAE7C2}" type="presParOf" srcId="{A74E01B4-EC34-47FD-86A3-DAC13E03D6FA}" destId="{19F6C296-00D1-4098-A605-47D5C96EA965}" srcOrd="0" destOrd="0" presId="urn:microsoft.com/office/officeart/2005/8/layout/list1"/>
    <dgm:cxn modelId="{3A0EE1BB-003C-435D-A838-7C696F4C80B9}" type="presParOf" srcId="{A74E01B4-EC34-47FD-86A3-DAC13E03D6FA}" destId="{222466DC-08A0-4C89-A4F3-FDD2EF627C1D}" srcOrd="1" destOrd="0" presId="urn:microsoft.com/office/officeart/2005/8/layout/list1"/>
    <dgm:cxn modelId="{C03207CF-B2DA-48F2-9CA5-A76A22E53EA0}" type="presParOf" srcId="{FC598B34-0204-40FC-8D8E-25F8B6F19B18}" destId="{9233A988-4C44-4576-A449-56D87745D2E8}" srcOrd="5" destOrd="0" presId="urn:microsoft.com/office/officeart/2005/8/layout/list1"/>
    <dgm:cxn modelId="{A63B81BA-BD91-4245-AB9C-C5EF5EF6BE65}" type="presParOf" srcId="{FC598B34-0204-40FC-8D8E-25F8B6F19B18}" destId="{FE8436B6-68E6-406C-9EE4-29C45FE2B3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7093-9F14-4E6C-987B-BEB9EF1EF18D}">
      <dsp:nvSpPr>
        <dsp:cNvPr id="0" name=""/>
        <dsp:cNvSpPr/>
      </dsp:nvSpPr>
      <dsp:spPr>
        <a:xfrm>
          <a:off x="3929" y="-68969"/>
          <a:ext cx="4500562" cy="3978575"/>
        </a:xfrm>
        <a:prstGeom prst="roundRect">
          <a:avLst>
            <a:gd name="adj" fmla="val 10000"/>
          </a:avLst>
        </a:prstGeom>
        <a:solidFill>
          <a:srgbClr val="D717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Hà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endParaRPr lang="en-U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" y="1522460"/>
        <a:ext cx="4500562" cy="1591430"/>
      </dsp:txXfrm>
    </dsp:sp>
    <dsp:sp modelId="{519D8516-A352-4D60-8DB6-BB3C2D26E3D7}">
      <dsp:nvSpPr>
        <dsp:cNvPr id="0" name=""/>
        <dsp:cNvSpPr/>
      </dsp:nvSpPr>
      <dsp:spPr>
        <a:xfrm>
          <a:off x="1232560" y="-32548"/>
          <a:ext cx="2043300" cy="17294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30342-AF68-4205-9952-798512E7F829}">
      <dsp:nvSpPr>
        <dsp:cNvPr id="0" name=""/>
        <dsp:cNvSpPr/>
      </dsp:nvSpPr>
      <dsp:spPr>
        <a:xfrm>
          <a:off x="4639508" y="-68969"/>
          <a:ext cx="4500562" cy="397857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Hà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giành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TK X</a:t>
          </a:r>
        </a:p>
      </dsp:txBody>
      <dsp:txXfrm>
        <a:off x="4639508" y="1522460"/>
        <a:ext cx="4500562" cy="1591430"/>
      </dsp:txXfrm>
    </dsp:sp>
    <dsp:sp modelId="{D521A22A-B0CC-4DCC-B5CB-B849009E6C6F}">
      <dsp:nvSpPr>
        <dsp:cNvPr id="0" name=""/>
        <dsp:cNvSpPr/>
      </dsp:nvSpPr>
      <dsp:spPr>
        <a:xfrm>
          <a:off x="5967219" y="-49083"/>
          <a:ext cx="1845140" cy="17625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B22D0-A17D-4763-B96E-0A122516E96F}">
      <dsp:nvSpPr>
        <dsp:cNvPr id="0" name=""/>
        <dsp:cNvSpPr/>
      </dsp:nvSpPr>
      <dsp:spPr>
        <a:xfrm>
          <a:off x="365760" y="2777022"/>
          <a:ext cx="8412480" cy="1270522"/>
        </a:xfrm>
        <a:prstGeom prst="leftRightArrow">
          <a:avLst/>
        </a:prstGeom>
        <a:solidFill>
          <a:srgbClr val="33CC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B6B1A-AC72-4D74-B962-6F186E3ADC25}">
      <dsp:nvSpPr>
        <dsp:cNvPr id="0" name=""/>
        <dsp:cNvSpPr/>
      </dsp:nvSpPr>
      <dsp:spPr>
        <a:xfrm>
          <a:off x="0" y="1480047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3F002-BF29-499A-9293-2D33BC1F7BDA}">
      <dsp:nvSpPr>
        <dsp:cNvPr id="0" name=""/>
        <dsp:cNvSpPr/>
      </dsp:nvSpPr>
      <dsp:spPr>
        <a:xfrm>
          <a:off x="417238" y="11546"/>
          <a:ext cx="7423992" cy="1837501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Hà </a:t>
          </a:r>
          <a:r>
            <a:rPr lang="en-US" sz="2800" kern="1200" dirty="0" err="1">
              <a:solidFill>
                <a:schemeClr val="tx1"/>
              </a:solidFill>
            </a:rPr>
            <a:t>Nội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được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chọn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làm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kinh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đô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trong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những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cuộc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đấu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tranh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giành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độc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lập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nào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của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dân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tộc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trước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thế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kỉ</a:t>
          </a:r>
          <a:r>
            <a:rPr lang="en-US" sz="2800" kern="1200" dirty="0">
              <a:solidFill>
                <a:schemeClr val="tx1"/>
              </a:solidFill>
            </a:rPr>
            <a:t> X? </a:t>
          </a:r>
        </a:p>
      </dsp:txBody>
      <dsp:txXfrm>
        <a:off x="506937" y="101245"/>
        <a:ext cx="7244594" cy="1658103"/>
      </dsp:txXfrm>
    </dsp:sp>
    <dsp:sp modelId="{FE8436B6-68E6-406C-9EE4-29C45FE2B3F8}">
      <dsp:nvSpPr>
        <dsp:cNvPr id="0" name=""/>
        <dsp:cNvSpPr/>
      </dsp:nvSpPr>
      <dsp:spPr>
        <a:xfrm>
          <a:off x="0" y="3646413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466DC-08A0-4C89-A4F3-FDD2EF627C1D}">
      <dsp:nvSpPr>
        <dsp:cNvPr id="0" name=""/>
        <dsp:cNvSpPr/>
      </dsp:nvSpPr>
      <dsp:spPr>
        <a:xfrm>
          <a:off x="417238" y="2245047"/>
          <a:ext cx="7423992" cy="177036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</a:rPr>
            <a:t>Mô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tả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sự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thay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đổi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vị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thế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của</a:t>
          </a:r>
          <a:r>
            <a:rPr lang="en-US" sz="2800" kern="1200" dirty="0">
              <a:solidFill>
                <a:schemeClr val="tx1"/>
              </a:solidFill>
            </a:rPr>
            <a:t> Hà </a:t>
          </a:r>
          <a:r>
            <a:rPr lang="en-US" sz="2800" kern="1200" dirty="0" err="1">
              <a:solidFill>
                <a:schemeClr val="tx1"/>
              </a:solidFill>
            </a:rPr>
            <a:t>Nội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từ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thời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nguyên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thuỷ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đến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thế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kỉ</a:t>
          </a:r>
          <a:r>
            <a:rPr lang="en-US" sz="2800" kern="1200" dirty="0">
              <a:solidFill>
                <a:schemeClr val="tx1"/>
              </a:solidFill>
            </a:rPr>
            <a:t> X. </a:t>
          </a:r>
        </a:p>
      </dsp:txBody>
      <dsp:txXfrm>
        <a:off x="503660" y="2331469"/>
        <a:ext cx="7251148" cy="1597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987B-C1F3-4DB2-A421-189C84F7D24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F5486-EEA8-4CF3-BAAD-0386DF5B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79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82C3-2518-47C8-836F-59EAF53E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7200027">
            <a:off x="-865298" y="-2051905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819000" y="1843400"/>
            <a:ext cx="33405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819000" y="2979747"/>
            <a:ext cx="33405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72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02871"/>
            <a:ext cx="7348373" cy="5309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7" y="633785"/>
            <a:ext cx="7348373" cy="415498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46128" y="4677984"/>
            <a:ext cx="32943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8" y="4677984"/>
            <a:ext cx="329431" cy="29282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220026" y="4271664"/>
            <a:ext cx="821616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9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12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4" indent="0" algn="ctr">
              <a:buNone/>
              <a:defRPr sz="1500"/>
            </a:lvl2pPr>
            <a:lvl3pPr marL="685688" indent="0" algn="ctr">
              <a:buNone/>
              <a:defRPr sz="1350"/>
            </a:lvl3pPr>
            <a:lvl4pPr marL="1028532" indent="0" algn="ctr">
              <a:buNone/>
              <a:defRPr sz="1200"/>
            </a:lvl4pPr>
            <a:lvl5pPr marL="1371377" indent="0" algn="ctr">
              <a:buNone/>
              <a:defRPr sz="1200"/>
            </a:lvl5pPr>
            <a:lvl6pPr marL="1714220" indent="0" algn="ctr">
              <a:buNone/>
              <a:defRPr sz="1200"/>
            </a:lvl6pPr>
            <a:lvl7pPr marL="2057064" indent="0" algn="ctr">
              <a:buNone/>
              <a:defRPr sz="1200"/>
            </a:lvl7pPr>
            <a:lvl8pPr marL="2399908" indent="0" algn="ctr">
              <a:buNone/>
              <a:defRPr sz="1200"/>
            </a:lvl8pPr>
            <a:lvl9pPr marL="274275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7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18497-058C-4025-94BB-0C88226DD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4DB0B-5B3C-4508-BD15-1805F6EEC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42D01-905B-4F7E-88CA-E7C20F350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/>
            <a:fld id="{74B01FD1-0549-4118-8155-C0BA58BA9135}" type="slidenum">
              <a:rPr lang="en-US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4"/>
            <a:ext cx="9138587" cy="5138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262073" y="124076"/>
            <a:ext cx="241176" cy="14148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262073" y="330554"/>
            <a:ext cx="241176" cy="14148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262073" y="537031"/>
            <a:ext cx="241176" cy="14148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262073" y="765631"/>
            <a:ext cx="241176" cy="14148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62073" y="972108"/>
            <a:ext cx="241176" cy="14148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3924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svg"/><Relationship Id="rId15" Type="http://schemas.openxmlformats.org/officeDocument/2006/relationships/image" Target="../media/image4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sv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20"/>
          <p:cNvSpPr>
            <a:spLocks noChangeArrowheads="1" noChangeShapeType="1" noTextEdit="1"/>
          </p:cNvSpPr>
          <p:nvPr/>
        </p:nvSpPr>
        <p:spPr bwMode="auto">
          <a:xfrm>
            <a:off x="467544" y="1275606"/>
            <a:ext cx="8208912" cy="71199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8743" y="3651870"/>
            <a:ext cx="7986513" cy="58477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6</a:t>
            </a:r>
          </a:p>
        </p:txBody>
      </p:sp>
    </p:spTree>
    <p:extLst>
      <p:ext uri="{BB962C8B-B14F-4D97-AF65-F5344CB8AC3E}">
        <p14:creationId xmlns:p14="http://schemas.microsoft.com/office/powerpoint/2010/main" val="235110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A2426-7376-1B5D-ED73-C0B6D0FBE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031">
            <a:off x="513154" y="404689"/>
            <a:ext cx="8117691" cy="43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6099F-18C8-3BDA-7FBE-2E00ED642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01">
            <a:off x="1307480" y="348099"/>
            <a:ext cx="7002005" cy="48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C9F02-B7C7-FDEC-FC77-53778B877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44" y="0"/>
            <a:ext cx="706471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97161" y="-1437968"/>
            <a:ext cx="7453544" cy="82959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2" y="-1592826"/>
            <a:ext cx="6378677" cy="7543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1723" y="814406"/>
            <a:ext cx="6467533" cy="35934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90430" y="2611129"/>
            <a:ext cx="3163525" cy="29763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7872B-4897-D48C-1490-E260F8EECCF5}"/>
              </a:ext>
            </a:extLst>
          </p:cNvPr>
          <p:cNvGrpSpPr/>
          <p:nvPr/>
        </p:nvGrpSpPr>
        <p:grpSpPr>
          <a:xfrm>
            <a:off x="-221868" y="357810"/>
            <a:ext cx="3095336" cy="2032631"/>
            <a:chOff x="714537" y="539377"/>
            <a:chExt cx="4127115" cy="271017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92895">
              <a:off x="714537" y="539377"/>
              <a:ext cx="4127115" cy="271017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840065" y="1524897"/>
              <a:ext cx="3862642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44277" y="1182392"/>
            <a:ext cx="5637702" cy="27103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Tìm kiếm thông tin và cho biết:</a:t>
            </a:r>
            <a:r>
              <a:rPr lang="vi-VN" sz="2400" i="1" dirty="0"/>
              <a:t> </a:t>
            </a:r>
            <a:r>
              <a:rPr lang="vi-VN" sz="2400" b="1" i="1" dirty="0"/>
              <a:t>Sự tiếp nối của các nền văn hoá qua các di chỉ khảo cổ học ở Hà Nội từ Phùng Nguyên, Đồng Đậu, Gò Mun, Đông Sơn nói lên điều gì về lịch sử Hà Nội?</a:t>
            </a:r>
            <a:endParaRPr lang="en-US" sz="3600" b="1" i="1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133"/>
          <a:stretch>
            <a:fillRect/>
          </a:stretch>
        </p:blipFill>
        <p:spPr>
          <a:xfrm rot="-5983020">
            <a:off x="-156841" y="-830473"/>
            <a:ext cx="1840507" cy="1848172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4C050E0-9481-B6D7-FA5F-9756794448AD}"/>
              </a:ext>
            </a:extLst>
          </p:cNvPr>
          <p:cNvSpPr txBox="1"/>
          <p:nvPr/>
        </p:nvSpPr>
        <p:spPr>
          <a:xfrm>
            <a:off x="4898174" y="695079"/>
            <a:ext cx="289698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5DECF-9CEA-48BC-81FA-E5B47249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A3ABC2-7CCD-4570-8E80-EEFAD8A64924}"/>
              </a:ext>
            </a:extLst>
          </p:cNvPr>
          <p:cNvGrpSpPr/>
          <p:nvPr/>
        </p:nvGrpSpPr>
        <p:grpSpPr>
          <a:xfrm>
            <a:off x="469232" y="400759"/>
            <a:ext cx="8205538" cy="4155227"/>
            <a:chOff x="8706297" y="3707172"/>
            <a:chExt cx="2771119" cy="1474428"/>
          </a:xfrm>
        </p:grpSpPr>
        <p:sp>
          <p:nvSpPr>
            <p:cNvPr id="9" name="Shape 912">
              <a:extLst>
                <a:ext uri="{FF2B5EF4-FFF2-40B4-BE49-F238E27FC236}">
                  <a16:creationId xmlns:a16="http://schemas.microsoft.com/office/drawing/2014/main" id="{10B7CA02-15F6-444C-9BDF-83A9F10A7433}"/>
                </a:ext>
              </a:extLst>
            </p:cNvPr>
            <p:cNvSpPr/>
            <p:nvPr/>
          </p:nvSpPr>
          <p:spPr>
            <a:xfrm>
              <a:off x="8706297" y="3709936"/>
              <a:ext cx="2771119" cy="1471664"/>
            </a:xfrm>
            <a:prstGeom prst="rect">
              <a:avLst/>
            </a:prstGeom>
            <a:noFill/>
            <a:ln w="12700">
              <a:solidFill>
                <a:srgbClr val="9BBB59"/>
              </a:solidFill>
              <a:miter lim="400000"/>
            </a:ln>
            <a:effectLst/>
          </p:spPr>
          <p:txBody>
            <a:bodyPr lIns="34283" tIns="34283" rIns="34283" bIns="34283" anchor="ctr"/>
            <a:lstStyle/>
            <a:p>
              <a:pPr defTabSz="342824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913">
              <a:extLst>
                <a:ext uri="{FF2B5EF4-FFF2-40B4-BE49-F238E27FC236}">
                  <a16:creationId xmlns:a16="http://schemas.microsoft.com/office/drawing/2014/main" id="{300F1A09-BF8B-4333-944A-44580D4F293B}"/>
                </a:ext>
              </a:extLst>
            </p:cNvPr>
            <p:cNvSpPr/>
            <p:nvPr/>
          </p:nvSpPr>
          <p:spPr>
            <a:xfrm>
              <a:off x="8706297" y="3707172"/>
              <a:ext cx="2771119" cy="374153"/>
            </a:xfrm>
            <a:prstGeom prst="rect">
              <a:avLst/>
            </a:prstGeom>
            <a:solidFill>
              <a:srgbClr val="9BBB59"/>
            </a:solidFill>
            <a:ln w="12700">
              <a:miter lim="400000"/>
            </a:ln>
            <a:effectLst/>
          </p:spPr>
          <p:txBody>
            <a:bodyPr lIns="34283" tIns="34283" rIns="34283" bIns="34283" anchor="ctr"/>
            <a:lstStyle/>
            <a:p>
              <a:pPr defTabSz="342824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ext Box 4">
            <a:extLst>
              <a:ext uri="{FF2B5EF4-FFF2-40B4-BE49-F238E27FC236}">
                <a16:creationId xmlns:a16="http://schemas.microsoft.com/office/drawing/2014/main" id="{59DC81D5-4FBA-4750-A27E-FFD79FFF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03" y="492211"/>
            <a:ext cx="7482897" cy="8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vi-VN" sz="5400" b="1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F1111050-9493-4AEF-B1C4-10CE3ECC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9" y="1820642"/>
            <a:ext cx="7482897" cy="19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Thảo luận: Việc Ngô Quyền định đô tại Cổ Loa (thế kỉ X) có ý nghĩa như thế nào đối với lịch sử Hà Nội?</a:t>
            </a:r>
            <a:endParaRPr lang="en-US" sz="2800" dirty="0"/>
          </a:p>
        </p:txBody>
      </p:sp>
      <p:grpSp>
        <p:nvGrpSpPr>
          <p:cNvPr id="20" name="9Slide.vn 10">
            <a:extLst>
              <a:ext uri="{FF2B5EF4-FFF2-40B4-BE49-F238E27FC236}">
                <a16:creationId xmlns:a16="http://schemas.microsoft.com/office/drawing/2014/main" id="{07D66651-FDAB-430A-8983-DB13D809C511}"/>
              </a:ext>
            </a:extLst>
          </p:cNvPr>
          <p:cNvGrpSpPr/>
          <p:nvPr/>
        </p:nvGrpSpPr>
        <p:grpSpPr>
          <a:xfrm flipH="1">
            <a:off x="8311606" y="77398"/>
            <a:ext cx="602900" cy="858968"/>
            <a:chOff x="3230770" y="1494639"/>
            <a:chExt cx="2080023" cy="2963469"/>
          </a:xfrm>
        </p:grpSpPr>
        <p:sp>
          <p:nvSpPr>
            <p:cNvPr id="21" name="9Slide.vn 11">
              <a:extLst>
                <a:ext uri="{FF2B5EF4-FFF2-40B4-BE49-F238E27FC236}">
                  <a16:creationId xmlns:a16="http://schemas.microsoft.com/office/drawing/2014/main" id="{6630394A-9749-4A4C-8D55-CDBEDCB35D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17786" y="2719794"/>
              <a:ext cx="544116" cy="351235"/>
            </a:xfrm>
            <a:custGeom>
              <a:avLst/>
              <a:gdLst/>
              <a:ahLst/>
              <a:cxnLst>
                <a:cxn ang="0">
                  <a:pos x="474" y="335"/>
                </a:cxn>
                <a:cxn ang="0">
                  <a:pos x="525" y="323"/>
                </a:cxn>
                <a:cxn ang="0">
                  <a:pos x="512" y="270"/>
                </a:cxn>
                <a:cxn ang="0">
                  <a:pos x="61" y="10"/>
                </a:cxn>
                <a:cxn ang="0">
                  <a:pos x="11" y="22"/>
                </a:cxn>
                <a:cxn ang="0">
                  <a:pos x="23" y="75"/>
                </a:cxn>
                <a:cxn ang="0">
                  <a:pos x="474" y="335"/>
                </a:cxn>
              </a:cxnLst>
              <a:rect l="0" t="0" r="r" b="b"/>
              <a:pathLst>
                <a:path w="535" h="345">
                  <a:moveTo>
                    <a:pt x="474" y="335"/>
                  </a:moveTo>
                  <a:cubicBezTo>
                    <a:pt x="492" y="345"/>
                    <a:pt x="514" y="341"/>
                    <a:pt x="525" y="323"/>
                  </a:cubicBezTo>
                  <a:cubicBezTo>
                    <a:pt x="535" y="305"/>
                    <a:pt x="530" y="281"/>
                    <a:pt x="512" y="27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43" y="0"/>
                    <a:pt x="21" y="5"/>
                    <a:pt x="11" y="22"/>
                  </a:cubicBezTo>
                  <a:cubicBezTo>
                    <a:pt x="0" y="40"/>
                    <a:pt x="5" y="64"/>
                    <a:pt x="23" y="75"/>
                  </a:cubicBezTo>
                  <a:lnTo>
                    <a:pt x="474" y="33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22" name="9Slide.vn 12">
              <a:extLst>
                <a:ext uri="{FF2B5EF4-FFF2-40B4-BE49-F238E27FC236}">
                  <a16:creationId xmlns:a16="http://schemas.microsoft.com/office/drawing/2014/main" id="{A01ED37E-7FA8-4DCB-B19F-5C6E0B5CE5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74936" y="2817425"/>
              <a:ext cx="544116" cy="351235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474" y="336"/>
                </a:cxn>
                <a:cxn ang="0">
                  <a:pos x="525" y="323"/>
                </a:cxn>
                <a:cxn ang="0">
                  <a:pos x="512" y="271"/>
                </a:cxn>
                <a:cxn ang="0">
                  <a:pos x="61" y="11"/>
                </a:cxn>
                <a:cxn ang="0">
                  <a:pos x="11" y="23"/>
                </a:cxn>
                <a:cxn ang="0">
                  <a:pos x="24" y="76"/>
                </a:cxn>
              </a:cxnLst>
              <a:rect l="0" t="0" r="r" b="b"/>
              <a:pathLst>
                <a:path w="535" h="346">
                  <a:moveTo>
                    <a:pt x="24" y="76"/>
                  </a:moveTo>
                  <a:cubicBezTo>
                    <a:pt x="474" y="336"/>
                    <a:pt x="474" y="336"/>
                    <a:pt x="474" y="336"/>
                  </a:cubicBezTo>
                  <a:cubicBezTo>
                    <a:pt x="492" y="346"/>
                    <a:pt x="514" y="341"/>
                    <a:pt x="525" y="323"/>
                  </a:cubicBezTo>
                  <a:cubicBezTo>
                    <a:pt x="535" y="306"/>
                    <a:pt x="530" y="281"/>
                    <a:pt x="512" y="27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43" y="0"/>
                    <a:pt x="21" y="5"/>
                    <a:pt x="11" y="23"/>
                  </a:cubicBezTo>
                  <a:cubicBezTo>
                    <a:pt x="0" y="41"/>
                    <a:pt x="6" y="65"/>
                    <a:pt x="24" y="7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23" name="9Slide.vn 13">
              <a:extLst>
                <a:ext uri="{FF2B5EF4-FFF2-40B4-BE49-F238E27FC236}">
                  <a16:creationId xmlns:a16="http://schemas.microsoft.com/office/drawing/2014/main" id="{C9A2FA76-AAC5-476D-92F2-1BD8CACB8D9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4222561" y="2916247"/>
              <a:ext cx="1088232" cy="1541861"/>
            </a:xfrm>
            <a:custGeom>
              <a:avLst/>
              <a:gdLst/>
              <a:ahLst/>
              <a:cxnLst>
                <a:cxn ang="0">
                  <a:pos x="1068" y="298"/>
                </a:cxn>
                <a:cxn ang="0">
                  <a:pos x="1058" y="284"/>
                </a:cxn>
                <a:cxn ang="0">
                  <a:pos x="1038" y="271"/>
                </a:cxn>
                <a:cxn ang="0">
                  <a:pos x="587" y="11"/>
                </a:cxn>
                <a:cxn ang="0">
                  <a:pos x="567" y="3"/>
                </a:cxn>
                <a:cxn ang="0">
                  <a:pos x="536" y="17"/>
                </a:cxn>
                <a:cxn ang="0">
                  <a:pos x="24" y="903"/>
                </a:cxn>
                <a:cxn ang="0">
                  <a:pos x="24" y="903"/>
                </a:cxn>
                <a:cxn ang="0">
                  <a:pos x="1" y="1456"/>
                </a:cxn>
                <a:cxn ang="0">
                  <a:pos x="29" y="1507"/>
                </a:cxn>
                <a:cxn ang="0">
                  <a:pos x="87" y="1506"/>
                </a:cxn>
                <a:cxn ang="0">
                  <a:pos x="554" y="1209"/>
                </a:cxn>
                <a:cxn ang="0">
                  <a:pos x="554" y="1209"/>
                </a:cxn>
                <a:cxn ang="0">
                  <a:pos x="1066" y="323"/>
                </a:cxn>
                <a:cxn ang="0">
                  <a:pos x="1069" y="304"/>
                </a:cxn>
                <a:cxn ang="0">
                  <a:pos x="1068" y="298"/>
                </a:cxn>
                <a:cxn ang="0">
                  <a:pos x="509" y="1167"/>
                </a:cxn>
                <a:cxn ang="0">
                  <a:pos x="509" y="1167"/>
                </a:cxn>
                <a:cxn ang="0">
                  <a:pos x="195" y="1367"/>
                </a:cxn>
                <a:cxn ang="0">
                  <a:pos x="194" y="1366"/>
                </a:cxn>
                <a:cxn ang="0">
                  <a:pos x="142" y="1310"/>
                </a:cxn>
                <a:cxn ang="0">
                  <a:pos x="68" y="1289"/>
                </a:cxn>
                <a:cxn ang="0">
                  <a:pos x="68" y="1289"/>
                </a:cxn>
                <a:cxn ang="0">
                  <a:pos x="83" y="921"/>
                </a:cxn>
                <a:cxn ang="0">
                  <a:pos x="83" y="921"/>
                </a:cxn>
                <a:cxn ang="0">
                  <a:pos x="87" y="914"/>
                </a:cxn>
                <a:cxn ang="0">
                  <a:pos x="87" y="914"/>
                </a:cxn>
                <a:cxn ang="0">
                  <a:pos x="229" y="896"/>
                </a:cxn>
                <a:cxn ang="0">
                  <a:pos x="237" y="898"/>
                </a:cxn>
                <a:cxn ang="0">
                  <a:pos x="241" y="905"/>
                </a:cxn>
                <a:cxn ang="0">
                  <a:pos x="255" y="1023"/>
                </a:cxn>
                <a:cxn ang="0">
                  <a:pos x="281" y="1063"/>
                </a:cxn>
                <a:cxn ang="0">
                  <a:pos x="281" y="1063"/>
                </a:cxn>
                <a:cxn ang="0">
                  <a:pos x="328" y="1067"/>
                </a:cxn>
                <a:cxn ang="0">
                  <a:pos x="446" y="1021"/>
                </a:cxn>
                <a:cxn ang="0">
                  <a:pos x="457" y="1025"/>
                </a:cxn>
                <a:cxn ang="0">
                  <a:pos x="513" y="1161"/>
                </a:cxn>
                <a:cxn ang="0">
                  <a:pos x="513" y="1161"/>
                </a:cxn>
                <a:cxn ang="0">
                  <a:pos x="509" y="1167"/>
                </a:cxn>
                <a:cxn ang="0">
                  <a:pos x="538" y="1117"/>
                </a:cxn>
                <a:cxn ang="0">
                  <a:pos x="538" y="1117"/>
                </a:cxn>
                <a:cxn ang="0">
                  <a:pos x="494" y="1010"/>
                </a:cxn>
                <a:cxn ang="0">
                  <a:pos x="432" y="984"/>
                </a:cxn>
                <a:cxn ang="0">
                  <a:pos x="314" y="1030"/>
                </a:cxn>
                <a:cxn ang="0">
                  <a:pos x="301" y="1029"/>
                </a:cxn>
                <a:cxn ang="0">
                  <a:pos x="294" y="1018"/>
                </a:cxn>
                <a:cxn ang="0">
                  <a:pos x="280" y="901"/>
                </a:cxn>
                <a:cxn ang="0">
                  <a:pos x="267" y="872"/>
                </a:cxn>
                <a:cxn ang="0">
                  <a:pos x="224" y="856"/>
                </a:cxn>
                <a:cxn ang="0">
                  <a:pos x="113" y="871"/>
                </a:cxn>
                <a:cxn ang="0">
                  <a:pos x="112" y="870"/>
                </a:cxn>
                <a:cxn ang="0">
                  <a:pos x="566" y="85"/>
                </a:cxn>
                <a:cxn ang="0">
                  <a:pos x="566" y="85"/>
                </a:cxn>
                <a:cxn ang="0">
                  <a:pos x="992" y="331"/>
                </a:cxn>
                <a:cxn ang="0">
                  <a:pos x="992" y="331"/>
                </a:cxn>
                <a:cxn ang="0">
                  <a:pos x="538" y="1117"/>
                </a:cxn>
              </a:cxnLst>
              <a:rect l="0" t="0" r="r" b="b"/>
              <a:pathLst>
                <a:path w="1070" h="1517">
                  <a:moveTo>
                    <a:pt x="1068" y="298"/>
                  </a:moveTo>
                  <a:cubicBezTo>
                    <a:pt x="1066" y="293"/>
                    <a:pt x="1063" y="288"/>
                    <a:pt x="1058" y="284"/>
                  </a:cubicBezTo>
                  <a:cubicBezTo>
                    <a:pt x="1053" y="280"/>
                    <a:pt x="1046" y="275"/>
                    <a:pt x="1038" y="271"/>
                  </a:cubicBezTo>
                  <a:cubicBezTo>
                    <a:pt x="587" y="11"/>
                    <a:pt x="587" y="11"/>
                    <a:pt x="587" y="11"/>
                  </a:cubicBezTo>
                  <a:cubicBezTo>
                    <a:pt x="580" y="6"/>
                    <a:pt x="573" y="4"/>
                    <a:pt x="567" y="3"/>
                  </a:cubicBezTo>
                  <a:cubicBezTo>
                    <a:pt x="555" y="0"/>
                    <a:pt x="542" y="6"/>
                    <a:pt x="536" y="17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1" y="1456"/>
                    <a:pt x="1" y="1456"/>
                    <a:pt x="1" y="1456"/>
                  </a:cubicBezTo>
                  <a:cubicBezTo>
                    <a:pt x="0" y="1477"/>
                    <a:pt x="11" y="1496"/>
                    <a:pt x="29" y="1507"/>
                  </a:cubicBezTo>
                  <a:cubicBezTo>
                    <a:pt x="47" y="1517"/>
                    <a:pt x="70" y="1517"/>
                    <a:pt x="87" y="1506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1066" y="323"/>
                    <a:pt x="1066" y="323"/>
                    <a:pt x="1066" y="323"/>
                  </a:cubicBezTo>
                  <a:cubicBezTo>
                    <a:pt x="1069" y="317"/>
                    <a:pt x="1070" y="311"/>
                    <a:pt x="1069" y="304"/>
                  </a:cubicBezTo>
                  <a:cubicBezTo>
                    <a:pt x="1069" y="302"/>
                    <a:pt x="1069" y="300"/>
                    <a:pt x="1068" y="298"/>
                  </a:cubicBezTo>
                  <a:close/>
                  <a:moveTo>
                    <a:pt x="509" y="1167"/>
                  </a:moveTo>
                  <a:cubicBezTo>
                    <a:pt x="509" y="1167"/>
                    <a:pt x="509" y="1167"/>
                    <a:pt x="509" y="1167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4" y="1366"/>
                    <a:pt x="194" y="1366"/>
                    <a:pt x="194" y="1366"/>
                  </a:cubicBezTo>
                  <a:cubicBezTo>
                    <a:pt x="179" y="1342"/>
                    <a:pt x="158" y="1320"/>
                    <a:pt x="142" y="1310"/>
                  </a:cubicBezTo>
                  <a:cubicBezTo>
                    <a:pt x="124" y="1300"/>
                    <a:pt x="95" y="1292"/>
                    <a:pt x="68" y="1289"/>
                  </a:cubicBezTo>
                  <a:cubicBezTo>
                    <a:pt x="68" y="1289"/>
                    <a:pt x="68" y="1289"/>
                    <a:pt x="68" y="1289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229" y="896"/>
                    <a:pt x="229" y="896"/>
                    <a:pt x="229" y="896"/>
                  </a:cubicBezTo>
                  <a:cubicBezTo>
                    <a:pt x="233" y="896"/>
                    <a:pt x="235" y="897"/>
                    <a:pt x="237" y="898"/>
                  </a:cubicBezTo>
                  <a:cubicBezTo>
                    <a:pt x="238" y="899"/>
                    <a:pt x="240" y="901"/>
                    <a:pt x="241" y="905"/>
                  </a:cubicBezTo>
                  <a:cubicBezTo>
                    <a:pt x="255" y="1023"/>
                    <a:pt x="255" y="1023"/>
                    <a:pt x="255" y="1023"/>
                  </a:cubicBezTo>
                  <a:cubicBezTo>
                    <a:pt x="257" y="1040"/>
                    <a:pt x="266" y="1054"/>
                    <a:pt x="281" y="1063"/>
                  </a:cubicBezTo>
                  <a:cubicBezTo>
                    <a:pt x="281" y="1063"/>
                    <a:pt x="281" y="1063"/>
                    <a:pt x="281" y="1063"/>
                  </a:cubicBezTo>
                  <a:cubicBezTo>
                    <a:pt x="296" y="1072"/>
                    <a:pt x="313" y="1073"/>
                    <a:pt x="328" y="1067"/>
                  </a:cubicBezTo>
                  <a:cubicBezTo>
                    <a:pt x="446" y="1021"/>
                    <a:pt x="446" y="1021"/>
                    <a:pt x="446" y="1021"/>
                  </a:cubicBezTo>
                  <a:cubicBezTo>
                    <a:pt x="450" y="1019"/>
                    <a:pt x="455" y="1021"/>
                    <a:pt x="457" y="1025"/>
                  </a:cubicBezTo>
                  <a:cubicBezTo>
                    <a:pt x="513" y="1161"/>
                    <a:pt x="513" y="1161"/>
                    <a:pt x="513" y="1161"/>
                  </a:cubicBezTo>
                  <a:cubicBezTo>
                    <a:pt x="513" y="1161"/>
                    <a:pt x="513" y="1161"/>
                    <a:pt x="513" y="1161"/>
                  </a:cubicBezTo>
                  <a:lnTo>
                    <a:pt x="509" y="1167"/>
                  </a:lnTo>
                  <a:close/>
                  <a:moveTo>
                    <a:pt x="538" y="1117"/>
                  </a:moveTo>
                  <a:cubicBezTo>
                    <a:pt x="538" y="1117"/>
                    <a:pt x="538" y="1117"/>
                    <a:pt x="538" y="1117"/>
                  </a:cubicBezTo>
                  <a:cubicBezTo>
                    <a:pt x="494" y="1010"/>
                    <a:pt x="494" y="1010"/>
                    <a:pt x="494" y="1010"/>
                  </a:cubicBezTo>
                  <a:cubicBezTo>
                    <a:pt x="484" y="986"/>
                    <a:pt x="456" y="974"/>
                    <a:pt x="432" y="984"/>
                  </a:cubicBezTo>
                  <a:cubicBezTo>
                    <a:pt x="314" y="1030"/>
                    <a:pt x="314" y="1030"/>
                    <a:pt x="314" y="1030"/>
                  </a:cubicBezTo>
                  <a:cubicBezTo>
                    <a:pt x="308" y="1032"/>
                    <a:pt x="303" y="1030"/>
                    <a:pt x="301" y="1029"/>
                  </a:cubicBezTo>
                  <a:cubicBezTo>
                    <a:pt x="299" y="1027"/>
                    <a:pt x="295" y="1024"/>
                    <a:pt x="294" y="1018"/>
                  </a:cubicBezTo>
                  <a:cubicBezTo>
                    <a:pt x="280" y="901"/>
                    <a:pt x="280" y="901"/>
                    <a:pt x="280" y="901"/>
                  </a:cubicBezTo>
                  <a:cubicBezTo>
                    <a:pt x="279" y="891"/>
                    <a:pt x="275" y="880"/>
                    <a:pt x="267" y="872"/>
                  </a:cubicBezTo>
                  <a:cubicBezTo>
                    <a:pt x="256" y="860"/>
                    <a:pt x="240" y="854"/>
                    <a:pt x="224" y="856"/>
                  </a:cubicBezTo>
                  <a:cubicBezTo>
                    <a:pt x="113" y="871"/>
                    <a:pt x="113" y="871"/>
                    <a:pt x="113" y="871"/>
                  </a:cubicBezTo>
                  <a:cubicBezTo>
                    <a:pt x="112" y="871"/>
                    <a:pt x="112" y="871"/>
                    <a:pt x="112" y="870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992" y="331"/>
                    <a:pt x="992" y="331"/>
                    <a:pt x="992" y="331"/>
                  </a:cubicBezTo>
                  <a:cubicBezTo>
                    <a:pt x="992" y="331"/>
                    <a:pt x="992" y="331"/>
                    <a:pt x="992" y="331"/>
                  </a:cubicBezTo>
                  <a:lnTo>
                    <a:pt x="538" y="111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24" name="9Slide.vn 14">
              <a:extLst>
                <a:ext uri="{FF2B5EF4-FFF2-40B4-BE49-F238E27FC236}">
                  <a16:creationId xmlns:a16="http://schemas.microsoft.com/office/drawing/2014/main" id="{F4FB59CE-E374-4636-B729-1EB65F647D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30770" y="2056615"/>
              <a:ext cx="192881" cy="104775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5" y="76"/>
                </a:cxn>
                <a:cxn ang="0">
                  <a:pos x="51" y="99"/>
                </a:cxn>
                <a:cxn ang="0">
                  <a:pos x="155" y="71"/>
                </a:cxn>
                <a:cxn ang="0">
                  <a:pos x="184" y="28"/>
                </a:cxn>
                <a:cxn ang="0">
                  <a:pos x="138" y="5"/>
                </a:cxn>
                <a:cxn ang="0">
                  <a:pos x="33" y="33"/>
                </a:cxn>
              </a:cxnLst>
              <a:rect l="0" t="0" r="r" b="b"/>
              <a:pathLst>
                <a:path w="189" h="104">
                  <a:moveTo>
                    <a:pt x="33" y="33"/>
                  </a:moveTo>
                  <a:cubicBezTo>
                    <a:pt x="13" y="39"/>
                    <a:pt x="0" y="58"/>
                    <a:pt x="5" y="76"/>
                  </a:cubicBezTo>
                  <a:cubicBezTo>
                    <a:pt x="10" y="94"/>
                    <a:pt x="31" y="104"/>
                    <a:pt x="51" y="9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6" y="65"/>
                    <a:pt x="189" y="46"/>
                    <a:pt x="184" y="28"/>
                  </a:cubicBezTo>
                  <a:cubicBezTo>
                    <a:pt x="179" y="10"/>
                    <a:pt x="158" y="0"/>
                    <a:pt x="138" y="5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25" name="9Slide.vn 15">
              <a:extLst>
                <a:ext uri="{FF2B5EF4-FFF2-40B4-BE49-F238E27FC236}">
                  <a16:creationId xmlns:a16="http://schemas.microsoft.com/office/drawing/2014/main" id="{E714DBD9-2100-4D1E-A6A5-5BE4AEB169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73746" y="1494639"/>
              <a:ext cx="105966" cy="191691"/>
            </a:xfrm>
            <a:custGeom>
              <a:avLst/>
              <a:gdLst/>
              <a:ahLst/>
              <a:cxnLst>
                <a:cxn ang="0">
                  <a:pos x="99" y="138"/>
                </a:cxn>
                <a:cxn ang="0">
                  <a:pos x="76" y="184"/>
                </a:cxn>
                <a:cxn ang="0">
                  <a:pos x="33" y="155"/>
                </a:cxn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8"/>
                </a:cxn>
              </a:cxnLst>
              <a:rect l="0" t="0" r="r" b="b"/>
              <a:pathLst>
                <a:path w="104" h="189">
                  <a:moveTo>
                    <a:pt x="99" y="138"/>
                  </a:moveTo>
                  <a:cubicBezTo>
                    <a:pt x="104" y="158"/>
                    <a:pt x="94" y="179"/>
                    <a:pt x="76" y="184"/>
                  </a:cubicBezTo>
                  <a:cubicBezTo>
                    <a:pt x="58" y="189"/>
                    <a:pt x="39" y="176"/>
                    <a:pt x="33" y="15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31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lnTo>
                    <a:pt x="99" y="13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26" name="9Slide.vn 16">
              <a:extLst>
                <a:ext uri="{FF2B5EF4-FFF2-40B4-BE49-F238E27FC236}">
                  <a16:creationId xmlns:a16="http://schemas.microsoft.com/office/drawing/2014/main" id="{5C95D604-A1B0-40AC-915C-A9B5EA1F71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1795" y="2897197"/>
              <a:ext cx="105966" cy="191691"/>
            </a:xfrm>
            <a:custGeom>
              <a:avLst/>
              <a:gdLst/>
              <a:ahLst/>
              <a:cxnLst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7"/>
                </a:cxn>
                <a:cxn ang="0">
                  <a:pos x="76" y="183"/>
                </a:cxn>
                <a:cxn ang="0">
                  <a:pos x="33" y="155"/>
                </a:cxn>
                <a:cxn ang="0">
                  <a:pos x="5" y="51"/>
                </a:cxn>
              </a:cxnLst>
              <a:rect l="0" t="0" r="r" b="b"/>
              <a:pathLst>
                <a:path w="104" h="188">
                  <a:moveTo>
                    <a:pt x="5" y="51"/>
                  </a:moveTo>
                  <a:cubicBezTo>
                    <a:pt x="0" y="30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4" y="158"/>
                    <a:pt x="94" y="179"/>
                    <a:pt x="76" y="183"/>
                  </a:cubicBezTo>
                  <a:cubicBezTo>
                    <a:pt x="58" y="188"/>
                    <a:pt x="39" y="175"/>
                    <a:pt x="33" y="155"/>
                  </a:cubicBezTo>
                  <a:lnTo>
                    <a:pt x="5" y="5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27" name="9Slide.vn 17">
              <a:extLst>
                <a:ext uri="{FF2B5EF4-FFF2-40B4-BE49-F238E27FC236}">
                  <a16:creationId xmlns:a16="http://schemas.microsoft.com/office/drawing/2014/main" id="{3B9A9D18-7020-4765-AD75-DC8EF5E884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32137" y="2441188"/>
              <a:ext cx="192881" cy="107156"/>
            </a:xfrm>
            <a:custGeom>
              <a:avLst/>
              <a:gdLst/>
              <a:ahLst/>
              <a:cxnLst>
                <a:cxn ang="0">
                  <a:pos x="155" y="72"/>
                </a:cxn>
                <a:cxn ang="0">
                  <a:pos x="184" y="29"/>
                </a:cxn>
                <a:cxn ang="0">
                  <a:pos x="138" y="6"/>
                </a:cxn>
                <a:cxn ang="0">
                  <a:pos x="34" y="34"/>
                </a:cxn>
                <a:cxn ang="0">
                  <a:pos x="5" y="77"/>
                </a:cxn>
                <a:cxn ang="0">
                  <a:pos x="51" y="99"/>
                </a:cxn>
                <a:cxn ang="0">
                  <a:pos x="155" y="72"/>
                </a:cxn>
              </a:cxnLst>
              <a:rect l="0" t="0" r="r" b="b"/>
              <a:pathLst>
                <a:path w="189" h="105">
                  <a:moveTo>
                    <a:pt x="155" y="72"/>
                  </a:moveTo>
                  <a:cubicBezTo>
                    <a:pt x="176" y="66"/>
                    <a:pt x="189" y="47"/>
                    <a:pt x="184" y="29"/>
                  </a:cubicBezTo>
                  <a:cubicBezTo>
                    <a:pt x="179" y="11"/>
                    <a:pt x="158" y="0"/>
                    <a:pt x="138" y="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3" y="39"/>
                    <a:pt x="0" y="59"/>
                    <a:pt x="5" y="77"/>
                  </a:cubicBezTo>
                  <a:cubicBezTo>
                    <a:pt x="10" y="95"/>
                    <a:pt x="31" y="105"/>
                    <a:pt x="51" y="99"/>
                  </a:cubicBezTo>
                  <a:lnTo>
                    <a:pt x="155" y="7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28" name="9Slide.vn 18">
              <a:extLst>
                <a:ext uri="{FF2B5EF4-FFF2-40B4-BE49-F238E27FC236}">
                  <a16:creationId xmlns:a16="http://schemas.microsoft.com/office/drawing/2014/main" id="{73EF4C55-79CC-4A51-A83C-8FA150502C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85577" y="1555361"/>
              <a:ext cx="136922" cy="182166"/>
            </a:xfrm>
            <a:custGeom>
              <a:avLst/>
              <a:gdLst/>
              <a:ahLst/>
              <a:cxnLst>
                <a:cxn ang="0">
                  <a:pos x="10" y="119"/>
                </a:cxn>
                <a:cxn ang="0">
                  <a:pos x="21" y="170"/>
                </a:cxn>
                <a:cxn ang="0">
                  <a:pos x="69" y="153"/>
                </a:cxn>
                <a:cxn ang="0">
                  <a:pos x="123" y="60"/>
                </a:cxn>
                <a:cxn ang="0">
                  <a:pos x="113" y="9"/>
                </a:cxn>
                <a:cxn ang="0">
                  <a:pos x="64" y="26"/>
                </a:cxn>
                <a:cxn ang="0">
                  <a:pos x="10" y="119"/>
                </a:cxn>
              </a:cxnLst>
              <a:rect l="0" t="0" r="r" b="b"/>
              <a:pathLst>
                <a:path w="134" h="179">
                  <a:moveTo>
                    <a:pt x="10" y="119"/>
                  </a:moveTo>
                  <a:cubicBezTo>
                    <a:pt x="0" y="138"/>
                    <a:pt x="4" y="160"/>
                    <a:pt x="21" y="170"/>
                  </a:cubicBezTo>
                  <a:cubicBezTo>
                    <a:pt x="37" y="179"/>
                    <a:pt x="59" y="171"/>
                    <a:pt x="69" y="153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34" y="41"/>
                    <a:pt x="129" y="19"/>
                    <a:pt x="113" y="9"/>
                  </a:cubicBezTo>
                  <a:cubicBezTo>
                    <a:pt x="97" y="0"/>
                    <a:pt x="75" y="7"/>
                    <a:pt x="64" y="26"/>
                  </a:cubicBezTo>
                  <a:lnTo>
                    <a:pt x="10" y="119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29" name="9Slide.vn 19">
              <a:extLst>
                <a:ext uri="{FF2B5EF4-FFF2-40B4-BE49-F238E27FC236}">
                  <a16:creationId xmlns:a16="http://schemas.microsoft.com/office/drawing/2014/main" id="{E83C9FDF-5F5B-474F-9152-7AAE2BD37B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8558" y="1914931"/>
              <a:ext cx="182166" cy="135731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9" y="21"/>
                </a:cxn>
                <a:cxn ang="0">
                  <a:pos x="25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5"/>
                </a:cxn>
                <a:cxn ang="0">
                  <a:pos x="59" y="11"/>
                </a:cxn>
              </a:cxnLst>
              <a:rect l="0" t="0" r="r" b="b"/>
              <a:pathLst>
                <a:path w="179" h="134">
                  <a:moveTo>
                    <a:pt x="59" y="11"/>
                  </a:moveTo>
                  <a:cubicBezTo>
                    <a:pt x="41" y="0"/>
                    <a:pt x="18" y="5"/>
                    <a:pt x="9" y="21"/>
                  </a:cubicBezTo>
                  <a:cubicBezTo>
                    <a:pt x="0" y="37"/>
                    <a:pt x="7" y="59"/>
                    <a:pt x="25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5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30" name="9Slide.vn 20">
              <a:extLst>
                <a:ext uri="{FF2B5EF4-FFF2-40B4-BE49-F238E27FC236}">
                  <a16:creationId xmlns:a16="http://schemas.microsoft.com/office/drawing/2014/main" id="{C248ECDE-B09A-4068-9E74-65B71BC0AF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0548" y="2618590"/>
              <a:ext cx="182166" cy="135731"/>
            </a:xfrm>
            <a:custGeom>
              <a:avLst/>
              <a:gdLst/>
              <a:ahLst/>
              <a:cxnLst>
                <a:cxn ang="0">
                  <a:pos x="60" y="10"/>
                </a:cxn>
                <a:cxn ang="0">
                  <a:pos x="9" y="21"/>
                </a:cxn>
                <a:cxn ang="0">
                  <a:pos x="26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4"/>
                </a:cxn>
                <a:cxn ang="0">
                  <a:pos x="60" y="10"/>
                </a:cxn>
              </a:cxnLst>
              <a:rect l="0" t="0" r="r" b="b"/>
              <a:pathLst>
                <a:path w="179" h="134">
                  <a:moveTo>
                    <a:pt x="60" y="10"/>
                  </a:moveTo>
                  <a:cubicBezTo>
                    <a:pt x="41" y="0"/>
                    <a:pt x="19" y="4"/>
                    <a:pt x="9" y="21"/>
                  </a:cubicBezTo>
                  <a:cubicBezTo>
                    <a:pt x="0" y="37"/>
                    <a:pt x="7" y="59"/>
                    <a:pt x="26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4"/>
                  </a:cubicBezTo>
                  <a:lnTo>
                    <a:pt x="60" y="1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31" name="9Slide.vn 21">
              <a:extLst>
                <a:ext uri="{FF2B5EF4-FFF2-40B4-BE49-F238E27FC236}">
                  <a16:creationId xmlns:a16="http://schemas.microsoft.com/office/drawing/2014/main" id="{68850FD5-73E1-45D4-AA29-CB6094CDE12F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439130" y="1710142"/>
              <a:ext cx="1170385" cy="1276352"/>
            </a:xfrm>
            <a:custGeom>
              <a:avLst/>
              <a:gdLst/>
              <a:ahLst/>
              <a:cxnLst>
                <a:cxn ang="0">
                  <a:pos x="510" y="1256"/>
                </a:cxn>
                <a:cxn ang="0">
                  <a:pos x="0" y="961"/>
                </a:cxn>
                <a:cxn ang="0">
                  <a:pos x="13" y="937"/>
                </a:cxn>
                <a:cxn ang="0">
                  <a:pos x="32" y="713"/>
                </a:cxn>
                <a:cxn ang="0">
                  <a:pos x="73" y="317"/>
                </a:cxn>
                <a:cxn ang="0">
                  <a:pos x="373" y="37"/>
                </a:cxn>
                <a:cxn ang="0">
                  <a:pos x="616" y="7"/>
                </a:cxn>
                <a:cxn ang="0">
                  <a:pos x="848" y="77"/>
                </a:cxn>
                <a:cxn ang="0">
                  <a:pos x="852" y="80"/>
                </a:cxn>
                <a:cxn ang="0">
                  <a:pos x="853" y="80"/>
                </a:cxn>
                <a:cxn ang="0">
                  <a:pos x="1029" y="245"/>
                </a:cxn>
                <a:cxn ang="0">
                  <a:pos x="1125" y="470"/>
                </a:cxn>
                <a:cxn ang="0">
                  <a:pos x="1032" y="870"/>
                </a:cxn>
                <a:cxn ang="0">
                  <a:pos x="710" y="1104"/>
                </a:cxn>
                <a:cxn ang="0">
                  <a:pos x="524" y="1232"/>
                </a:cxn>
                <a:cxn ang="0">
                  <a:pos x="510" y="1256"/>
                </a:cxn>
                <a:cxn ang="0">
                  <a:pos x="75" y="939"/>
                </a:cxn>
                <a:cxn ang="0">
                  <a:pos x="492" y="1180"/>
                </a:cxn>
                <a:cxn ang="0">
                  <a:pos x="686" y="1053"/>
                </a:cxn>
                <a:cxn ang="0">
                  <a:pos x="987" y="836"/>
                </a:cxn>
                <a:cxn ang="0">
                  <a:pos x="1069" y="481"/>
                </a:cxn>
                <a:cxn ang="0">
                  <a:pos x="824" y="128"/>
                </a:cxn>
                <a:cxn ang="0">
                  <a:pos x="820" y="126"/>
                </a:cxn>
                <a:cxn ang="0">
                  <a:pos x="392" y="90"/>
                </a:cxn>
                <a:cxn ang="0">
                  <a:pos x="125" y="339"/>
                </a:cxn>
                <a:cxn ang="0">
                  <a:pos x="88" y="708"/>
                </a:cxn>
                <a:cxn ang="0">
                  <a:pos x="75" y="939"/>
                </a:cxn>
              </a:cxnLst>
              <a:rect l="0" t="0" r="r" b="b"/>
              <a:pathLst>
                <a:path w="1152" h="1256">
                  <a:moveTo>
                    <a:pt x="510" y="1256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13" y="937"/>
                    <a:pt x="13" y="937"/>
                    <a:pt x="13" y="937"/>
                  </a:cubicBezTo>
                  <a:cubicBezTo>
                    <a:pt x="46" y="877"/>
                    <a:pt x="40" y="801"/>
                    <a:pt x="32" y="713"/>
                  </a:cubicBezTo>
                  <a:cubicBezTo>
                    <a:pt x="23" y="604"/>
                    <a:pt x="11" y="468"/>
                    <a:pt x="73" y="317"/>
                  </a:cubicBezTo>
                  <a:cubicBezTo>
                    <a:pt x="128" y="184"/>
                    <a:pt x="234" y="85"/>
                    <a:pt x="373" y="37"/>
                  </a:cubicBezTo>
                  <a:cubicBezTo>
                    <a:pt x="449" y="10"/>
                    <a:pt x="533" y="0"/>
                    <a:pt x="616" y="7"/>
                  </a:cubicBezTo>
                  <a:cubicBezTo>
                    <a:pt x="699" y="14"/>
                    <a:pt x="779" y="38"/>
                    <a:pt x="848" y="77"/>
                  </a:cubicBezTo>
                  <a:cubicBezTo>
                    <a:pt x="852" y="80"/>
                    <a:pt x="852" y="80"/>
                    <a:pt x="852" y="80"/>
                  </a:cubicBezTo>
                  <a:cubicBezTo>
                    <a:pt x="853" y="80"/>
                    <a:pt x="853" y="80"/>
                    <a:pt x="853" y="80"/>
                  </a:cubicBezTo>
                  <a:cubicBezTo>
                    <a:pt x="920" y="120"/>
                    <a:pt x="981" y="177"/>
                    <a:pt x="1029" y="245"/>
                  </a:cubicBezTo>
                  <a:cubicBezTo>
                    <a:pt x="1076" y="313"/>
                    <a:pt x="1109" y="391"/>
                    <a:pt x="1125" y="470"/>
                  </a:cubicBezTo>
                  <a:cubicBezTo>
                    <a:pt x="1152" y="615"/>
                    <a:pt x="1119" y="757"/>
                    <a:pt x="1032" y="870"/>
                  </a:cubicBezTo>
                  <a:cubicBezTo>
                    <a:pt x="932" y="1000"/>
                    <a:pt x="809" y="1057"/>
                    <a:pt x="710" y="1104"/>
                  </a:cubicBezTo>
                  <a:cubicBezTo>
                    <a:pt x="629" y="1141"/>
                    <a:pt x="560" y="1174"/>
                    <a:pt x="524" y="1232"/>
                  </a:cubicBezTo>
                  <a:lnTo>
                    <a:pt x="510" y="1256"/>
                  </a:lnTo>
                  <a:close/>
                  <a:moveTo>
                    <a:pt x="75" y="939"/>
                  </a:moveTo>
                  <a:cubicBezTo>
                    <a:pt x="492" y="1180"/>
                    <a:pt x="492" y="1180"/>
                    <a:pt x="492" y="1180"/>
                  </a:cubicBezTo>
                  <a:cubicBezTo>
                    <a:pt x="538" y="1122"/>
                    <a:pt x="607" y="1090"/>
                    <a:pt x="686" y="1053"/>
                  </a:cubicBezTo>
                  <a:cubicBezTo>
                    <a:pt x="784" y="1007"/>
                    <a:pt x="896" y="955"/>
                    <a:pt x="987" y="836"/>
                  </a:cubicBezTo>
                  <a:cubicBezTo>
                    <a:pt x="1087" y="707"/>
                    <a:pt x="1087" y="572"/>
                    <a:pt x="1069" y="481"/>
                  </a:cubicBezTo>
                  <a:cubicBezTo>
                    <a:pt x="1042" y="337"/>
                    <a:pt x="948" y="201"/>
                    <a:pt x="824" y="128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695" y="55"/>
                    <a:pt x="530" y="41"/>
                    <a:pt x="392" y="90"/>
                  </a:cubicBezTo>
                  <a:cubicBezTo>
                    <a:pt x="304" y="120"/>
                    <a:pt x="187" y="188"/>
                    <a:pt x="125" y="339"/>
                  </a:cubicBezTo>
                  <a:cubicBezTo>
                    <a:pt x="68" y="477"/>
                    <a:pt x="79" y="600"/>
                    <a:pt x="88" y="708"/>
                  </a:cubicBezTo>
                  <a:cubicBezTo>
                    <a:pt x="96" y="795"/>
                    <a:pt x="102" y="871"/>
                    <a:pt x="75" y="93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32" name="9Slide.vn 22">
              <a:extLst>
                <a:ext uri="{FF2B5EF4-FFF2-40B4-BE49-F238E27FC236}">
                  <a16:creationId xmlns:a16="http://schemas.microsoft.com/office/drawing/2014/main" id="{22B60D63-9E17-4F50-A692-368CFE1F49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52239" y="1932790"/>
              <a:ext cx="378619" cy="434579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33" name="9Slide.vn 23">
              <a:extLst>
                <a:ext uri="{FF2B5EF4-FFF2-40B4-BE49-F238E27FC236}">
                  <a16:creationId xmlns:a16="http://schemas.microsoft.com/office/drawing/2014/main" id="{EAF9AD36-804D-4AB7-8202-1FBAC1FC3D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92720" y="2168534"/>
              <a:ext cx="567929" cy="523876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34" name="9Slide.vn 24">
              <a:extLst>
                <a:ext uri="{FF2B5EF4-FFF2-40B4-BE49-F238E27FC236}">
                  <a16:creationId xmlns:a16="http://schemas.microsoft.com/office/drawing/2014/main" id="{70212C33-3A72-420C-9519-468A58802B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47514" y="1842302"/>
              <a:ext cx="609600" cy="704851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35" name="9Slide.vn 25">
              <a:extLst>
                <a:ext uri="{FF2B5EF4-FFF2-40B4-BE49-F238E27FC236}">
                  <a16:creationId xmlns:a16="http://schemas.microsoft.com/office/drawing/2014/main" id="{98EA08CE-9A81-43F6-9121-4DFD3422D4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2808" y="2530484"/>
              <a:ext cx="114300" cy="207169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  <p:sp>
          <p:nvSpPr>
            <p:cNvPr id="36" name="9Slide.vn 26">
              <a:extLst>
                <a:ext uri="{FF2B5EF4-FFF2-40B4-BE49-F238E27FC236}">
                  <a16:creationId xmlns:a16="http://schemas.microsoft.com/office/drawing/2014/main" id="{A500C148-6427-4C44-9429-5F358476BC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88021" y="2653118"/>
              <a:ext cx="170260" cy="172641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013">
                <a:solidFill>
                  <a:srgbClr val="95A5A6"/>
                </a:solidFill>
                <a:latin typeface="Calibri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936219-00EB-4D7D-8DEE-1F459959406C}"/>
              </a:ext>
            </a:extLst>
          </p:cNvPr>
          <p:cNvGrpSpPr/>
          <p:nvPr/>
        </p:nvGrpSpPr>
        <p:grpSpPr>
          <a:xfrm>
            <a:off x="0" y="5053263"/>
            <a:ext cx="9144000" cy="114300"/>
            <a:chOff x="0" y="6705600"/>
            <a:chExt cx="12192000" cy="1524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A20E02-A025-4438-875F-1C6F629D3BB4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2C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#9Slide03 Comfortaa" panose="000005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0BB657B-2C96-4ABD-BEEA-2983AB6DB9B2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#9Slide03 Comfortaa" panose="000005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1931AE-BAD2-4353-A08E-F0E62E452CC7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#9Slide03 Comfortaa" panose="000005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71C2A5F-A38E-471A-9790-1BBE8544C976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#9Slide03 Comfortaa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98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0500" y="0"/>
            <a:ext cx="5098495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96009" y="0"/>
            <a:ext cx="5098495" cy="514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2895">
            <a:off x="-1668574" y="-555648"/>
            <a:ext cx="11834737" cy="64682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5904" flipH="1">
            <a:off x="7685819" y="-927410"/>
            <a:ext cx="1887665" cy="2057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5904" flipV="1">
            <a:off x="-286929" y="3986646"/>
            <a:ext cx="1887665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358778">
            <a:off x="-478664" y="-1409940"/>
            <a:ext cx="2049637" cy="31322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37342" y="3348801"/>
            <a:ext cx="2180915" cy="18385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C3E7E5-1AE1-F3A5-3DBE-1FEC9151F6AF}"/>
              </a:ext>
            </a:extLst>
          </p:cNvPr>
          <p:cNvGrpSpPr/>
          <p:nvPr/>
        </p:nvGrpSpPr>
        <p:grpSpPr>
          <a:xfrm>
            <a:off x="202462" y="-281585"/>
            <a:ext cx="3095336" cy="2032631"/>
            <a:chOff x="714537" y="539377"/>
            <a:chExt cx="4127115" cy="2710174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363E6943-9C0A-58E0-DA92-802371E08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92895">
              <a:off x="714537" y="539377"/>
              <a:ext cx="4127115" cy="2710174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321F18BD-B2D1-590D-0F0C-735D48A59499}"/>
                </a:ext>
              </a:extLst>
            </p:cNvPr>
            <p:cNvSpPr txBox="1"/>
            <p:nvPr/>
          </p:nvSpPr>
          <p:spPr>
            <a:xfrm>
              <a:off x="840065" y="1524897"/>
              <a:ext cx="3862642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A52050B-5236-3554-A81E-A30D7AA76F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396" y="2824750"/>
            <a:ext cx="4795213" cy="1723279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FEE31DAC-2790-4D51-802E-81748F670DCA}"/>
              </a:ext>
            </a:extLst>
          </p:cNvPr>
          <p:cNvSpPr txBox="1"/>
          <p:nvPr/>
        </p:nvSpPr>
        <p:spPr>
          <a:xfrm>
            <a:off x="533303" y="976505"/>
            <a:ext cx="8077398" cy="159524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Sưu tầm thông tin, tranh ảnh về các nhân vật lịch sử tiêu biểu của Hà Nội thời kì này (Hai Bà Trưng, Phùng Hưng, Ngô Quyền) theo các gợi ý</a:t>
            </a:r>
            <a:r>
              <a:rPr lang="en-US" sz="2400" dirty="0"/>
              <a:t>:</a:t>
            </a:r>
            <a:endParaRPr lang="en-US" sz="2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5760" y="-573482"/>
            <a:ext cx="8586410" cy="69552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52243" y="4453510"/>
            <a:ext cx="3801047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600950" y="0"/>
            <a:ext cx="1543050" cy="51435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135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21295" y="-79657"/>
            <a:ext cx="5223157" cy="52231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51" y="4465083"/>
            <a:ext cx="1921183" cy="135683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30640" y="1511752"/>
            <a:ext cx="7769360" cy="287514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/>
              <a:t>Làm tờ rơi, vẽ tranh hoặc thuyết trình về các địa danh, di tích, nhân vật lịch sử ở nơi em sinh sống có liên quan đến lịch sử Hà Nội thời kì này.</a:t>
            </a:r>
            <a:endParaRPr lang="en-US" sz="5400" dirty="0"/>
          </a:p>
        </p:txBody>
      </p:sp>
      <p:sp>
        <p:nvSpPr>
          <p:cNvPr id="14" name="Google Shape;1748;p44">
            <a:extLst>
              <a:ext uri="{FF2B5EF4-FFF2-40B4-BE49-F238E27FC236}">
                <a16:creationId xmlns:a16="http://schemas.microsoft.com/office/drawing/2014/main" id="{F097F294-C493-EC26-C2CA-78397F9DD6A1}"/>
              </a:ext>
            </a:extLst>
          </p:cNvPr>
          <p:cNvSpPr txBox="1">
            <a:spLocks/>
          </p:cNvSpPr>
          <p:nvPr/>
        </p:nvSpPr>
        <p:spPr>
          <a:xfrm>
            <a:off x="330640" y="131898"/>
            <a:ext cx="7600950" cy="943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13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A1F5F1A0-B1F1-5D52-BBF5-4228D58036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92493" y="3810572"/>
            <a:ext cx="984279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16AF-7DD7-73ED-BB12-430979560FD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057F9-8E60-8ADB-9D29-6AC5CA295773}"/>
              </a:ext>
            </a:extLst>
          </p:cNvPr>
          <p:cNvSpPr/>
          <p:nvPr/>
        </p:nvSpPr>
        <p:spPr>
          <a:xfrm>
            <a:off x="359532" y="1707654"/>
            <a:ext cx="8424936" cy="2219838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pPr marL="547356" indent="-457189" algn="just">
              <a:lnSpc>
                <a:spcPct val="150000"/>
              </a:lnSpc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356" indent="-457189" algn="just">
              <a:lnSpc>
                <a:spcPct val="150000"/>
              </a:lnSpc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356" indent="-457189" algn="just">
              <a:lnSpc>
                <a:spcPct val="150000"/>
              </a:lnSpc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trước và soạn 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2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936" y="1370707"/>
            <a:ext cx="9232527" cy="1569660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chân thành cảm ơn 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quý thầy cô giáo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86017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315170-5810-8121-15DD-9FE2F7DB35B2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7FC760-3407-3168-92BF-37DAC993649B}"/>
              </a:ext>
            </a:extLst>
          </p:cNvPr>
          <p:cNvGrpSpPr/>
          <p:nvPr/>
        </p:nvGrpSpPr>
        <p:grpSpPr>
          <a:xfrm>
            <a:off x="1115616" y="1275606"/>
            <a:ext cx="6912767" cy="2232248"/>
            <a:chOff x="327636" y="1998520"/>
            <a:chExt cx="4586909" cy="6494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422DB65-EC8B-622F-A85F-4448061C0026}"/>
                </a:ext>
              </a:extLst>
            </p:cNvPr>
            <p:cNvSpPr/>
            <p:nvPr/>
          </p:nvSpPr>
          <p:spPr>
            <a:xfrm>
              <a:off x="327636" y="1998520"/>
              <a:ext cx="4586909" cy="649440"/>
            </a:xfrm>
            <a:prstGeom prst="roundRect">
              <a:avLst/>
            </a:prstGeom>
            <a:solidFill>
              <a:srgbClr val="FF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8520DA9-846A-B327-AB77-D5C988F029F3}"/>
                </a:ext>
              </a:extLst>
            </p:cNvPr>
            <p:cNvSpPr txBox="1"/>
            <p:nvPr/>
          </p:nvSpPr>
          <p:spPr>
            <a:xfrm>
              <a:off x="359339" y="2030223"/>
              <a:ext cx="4523503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374" tIns="0" rIns="173374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Hà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giành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TK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4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395888"/>
              </p:ext>
            </p:extLst>
          </p:nvPr>
        </p:nvGraphicFramePr>
        <p:xfrm>
          <a:off x="0" y="589855"/>
          <a:ext cx="9144000" cy="397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311" y="3723878"/>
            <a:ext cx="7597379" cy="400110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Hà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 X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19673" y="483518"/>
            <a:ext cx="6547141" cy="3792168"/>
            <a:chOff x="1345438" y="156735"/>
            <a:chExt cx="6547141" cy="3792168"/>
          </a:xfrm>
        </p:grpSpPr>
        <p:sp>
          <p:nvSpPr>
            <p:cNvPr id="4" name="Google Shape;952;p48"/>
            <p:cNvSpPr/>
            <p:nvPr/>
          </p:nvSpPr>
          <p:spPr>
            <a:xfrm>
              <a:off x="3707358" y="156735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D71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310">
                <a:buClr>
                  <a:srgbClr val="000000"/>
                </a:buClr>
              </a:pPr>
              <a:r>
                <a:rPr lang="en-US" sz="6600" b="1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</a:t>
              </a:r>
              <a:endParaRPr sz="6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Google Shape;914;p46"/>
            <p:cNvSpPr/>
            <p:nvPr/>
          </p:nvSpPr>
          <p:spPr>
            <a:xfrm rot="5268462">
              <a:off x="3241867" y="-701809"/>
              <a:ext cx="2754283" cy="6547141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" name="Google Shape;955;p48">
              <a:extLst>
                <a:ext uri="{FF2B5EF4-FFF2-40B4-BE49-F238E27FC236}">
                  <a16:creationId xmlns:a16="http://schemas.microsoft.com/office/drawing/2014/main" id="{181432CF-12BA-49BA-B1A7-4A400032D983}"/>
                </a:ext>
              </a:extLst>
            </p:cNvPr>
            <p:cNvSpPr txBox="1">
              <a:spLocks/>
            </p:cNvSpPr>
            <p:nvPr/>
          </p:nvSpPr>
          <p:spPr>
            <a:xfrm>
              <a:off x="1533875" y="1623940"/>
              <a:ext cx="6170266" cy="171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Sanchez"/>
                <a:buNone/>
                <a:defRPr sz="8000" b="1" i="0" u="none" strike="noStrike" cap="none">
                  <a:solidFill>
                    <a:schemeClr val="dk1"/>
                  </a:solidFill>
                  <a:latin typeface="Sanchez"/>
                  <a:ea typeface="Sanchez"/>
                  <a:cs typeface="Sanchez"/>
                  <a:sym typeface="Sanchez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Libre Baskerville"/>
                <a:buNone/>
                <a:defRPr sz="16000" b="0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Hà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cuộc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đấu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giành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lập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dân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tộc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trước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kỉ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X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1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-17253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" y="809331"/>
            <a:ext cx="319775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Thảo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nhóm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20167" y="3183794"/>
            <a:ext cx="26796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5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20167" y="1"/>
            <a:ext cx="9123833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Hà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3152913" y="910091"/>
            <a:ext cx="5979588" cy="3677883"/>
            <a:chOff x="4479010" y="1569593"/>
            <a:chExt cx="7661133" cy="27673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479010" y="2007740"/>
              <a:ext cx="7661133" cy="2329204"/>
              <a:chOff x="4479010" y="2007740"/>
              <a:chExt cx="7661133" cy="2329204"/>
            </a:xfrm>
          </p:grpSpPr>
          <p:sp>
            <p:nvSpPr>
              <p:cNvPr id="21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479010" y="2007740"/>
                <a:ext cx="7555227" cy="2238796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6"/>
              <a:ext cx="3653826" cy="60744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584915" y="2210181"/>
              <a:ext cx="7427051" cy="167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85783">
                <a:lnSpc>
                  <a:spcPct val="150000"/>
                </a:lnSpc>
                <a:defRPr/>
              </a:pP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Hà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Nội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cuộc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giành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lập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dân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tộc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trước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kỉ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X</a:t>
              </a:r>
              <a:endPara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13064" y="1569593"/>
              <a:ext cx="3653826" cy="577734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94A1F9CC-4223-FD41-B907-6968DBED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8" b="95556" l="3000" r="95111">
                        <a14:foregroundMark x1="7444" y1="63778" x2="8333" y2="78778"/>
                        <a14:foregroundMark x1="8333" y1="78778" x2="3333" y2="77556"/>
                        <a14:foregroundMark x1="9222" y1="92667" x2="20556" y2="95556"/>
                        <a14:foregroundMark x1="23667" y1="94667" x2="21667" y2="93111"/>
                        <a14:foregroundMark x1="5889" y1="94222" x2="8333" y2="92444"/>
                        <a14:foregroundMark x1="84556" y1="95111" x2="82889" y2="77111"/>
                        <a14:foregroundMark x1="82889" y1="77111" x2="82889" y2="77111"/>
                        <a14:foregroundMark x1="80889" y1="65333" x2="86333" y2="66889"/>
                        <a14:foregroundMark x1="86556" y1="62111" x2="93556" y2="70111"/>
                        <a14:foregroundMark x1="93556" y1="70111" x2="93556" y2="70111"/>
                        <a14:foregroundMark x1="84000" y1="92889" x2="82000" y2="92222"/>
                        <a14:foregroundMark x1="82444" y1="92667" x2="80667" y2="91778"/>
                        <a14:foregroundMark x1="82444" y1="91556" x2="79778" y2="90444"/>
                        <a14:foregroundMark x1="13333" y1="92222" x2="17111" y2="92444"/>
                        <a14:foregroundMark x1="42889" y1="22556" x2="57111" y2="24444"/>
                        <a14:foregroundMark x1="33222" y1="39111" x2="48111" y2="16000"/>
                        <a14:foregroundMark x1="55778" y1="30556" x2="33889" y2="20556"/>
                        <a14:foregroundMark x1="33889" y1="20333" x2="51667" y2="11444"/>
                        <a14:foregroundMark x1="51667" y1="11444" x2="58889" y2="22222"/>
                        <a14:foregroundMark x1="58889" y1="22222" x2="48000" y2="30111"/>
                        <a14:foregroundMark x1="48000" y1="30111" x2="32778" y2="34333"/>
                        <a14:foregroundMark x1="28222" y1="13778" x2="32111" y2="43667"/>
                        <a14:foregroundMark x1="32111" y1="43667" x2="31667" y2="47667"/>
                        <a14:foregroundMark x1="35222" y1="9444" x2="62778" y2="11333"/>
                        <a14:foregroundMark x1="40667" y1="4111" x2="52444" y2="4778"/>
                        <a14:foregroundMark x1="52444" y1="4778" x2="52889" y2="5222"/>
                        <a14:foregroundMark x1="73364" y1="30866" x2="63000" y2="44778"/>
                        <a14:foregroundMark x1="79556" y1="22556" x2="75328" y2="28231"/>
                        <a14:foregroundMark x1="63000" y1="44778" x2="63000" y2="44778"/>
                        <a14:foregroundMark x1="8556" y1="62556" x2="21667" y2="67778"/>
                        <a14:foregroundMark x1="17111" y1="70778" x2="14000" y2="85889"/>
                        <a14:foregroundMark x1="78000" y1="93556" x2="85889" y2="94889"/>
                        <a14:foregroundMark x1="92667" y1="83667" x2="95111" y2="85667"/>
                        <a14:backgroundMark x1="73000" y1="13556" x2="73667" y2="16778"/>
                        <a14:backgroundMark x1="75000" y1="19000" x2="75000" y2="19000"/>
                        <a14:backgroundMark x1="75000" y1="21000" x2="75000" y2="21000"/>
                        <a14:backgroundMark x1="74333" y1="25111" x2="74333" y2="25111"/>
                        <a14:backgroundMark x1="65333" y1="37111" x2="65333" y2="37111"/>
                        <a14:backgroundMark x1="60778" y1="38889" x2="60778" y2="38889"/>
                        <a14:backgroundMark x1="53778" y1="40889" x2="53778" y2="40889"/>
                        <a14:backgroundMark x1="56000" y1="41111" x2="56000" y2="41111"/>
                        <a14:backgroundMark x1="46556" y1="41778" x2="46556" y2="41778"/>
                        <a14:backgroundMark x1="45889" y1="41333" x2="45889" y2="41333"/>
                        <a14:backgroundMark x1="56889" y1="40222" x2="56889" y2="40222"/>
                        <a14:backgroundMark x1="57889" y1="39778" x2="57889" y2="39778"/>
                        <a14:backgroundMark x1="73000" y1="14000" x2="73000" y2="16222"/>
                        <a14:backgroundMark x1="74111" y1="27333" x2="71889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0" y="1187513"/>
            <a:ext cx="2089381" cy="20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48;p44">
            <a:extLst>
              <a:ext uri="{FF2B5EF4-FFF2-40B4-BE49-F238E27FC236}">
                <a16:creationId xmlns:a16="http://schemas.microsoft.com/office/drawing/2014/main" id="{7E7C76F7-196B-8752-99F2-DE1955E4E771}"/>
              </a:ext>
            </a:extLst>
          </p:cNvPr>
          <p:cNvSpPr txBox="1">
            <a:spLocks/>
          </p:cNvSpPr>
          <p:nvPr/>
        </p:nvSpPr>
        <p:spPr>
          <a:xfrm>
            <a:off x="20167" y="1"/>
            <a:ext cx="9123833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81359B-3339-2410-B552-DF287EE7D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112815"/>
              </p:ext>
            </p:extLst>
          </p:nvPr>
        </p:nvGraphicFramePr>
        <p:xfrm>
          <a:off x="395536" y="660054"/>
          <a:ext cx="8352928" cy="428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94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2171" y="912020"/>
            <a:ext cx="2884123" cy="3747962"/>
            <a:chOff x="12700" y="12700"/>
            <a:chExt cx="1546122" cy="2011983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918003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918003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976316" y="1553228"/>
            <a:ext cx="3137848" cy="2613074"/>
            <a:chOff x="0" y="0"/>
            <a:chExt cx="1570252" cy="158011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3237970" y="1184357"/>
            <a:ext cx="2605517" cy="3187593"/>
          </a:xfrm>
          <a:custGeom>
            <a:avLst/>
            <a:gdLst/>
            <a:ahLst/>
            <a:cxnLst/>
            <a:rect l="l" t="t" r="r" b="b"/>
            <a:pathLst>
              <a:path w="1505482" h="1511537">
                <a:moveTo>
                  <a:pt x="146050" y="1511537"/>
                </a:moveTo>
                <a:lnTo>
                  <a:pt x="1359432" y="1511537"/>
                </a:lnTo>
                <a:cubicBezTo>
                  <a:pt x="1439442" y="1511537"/>
                  <a:pt x="1505482" y="1445497"/>
                  <a:pt x="1505482" y="1365487"/>
                </a:cubicBezTo>
                <a:lnTo>
                  <a:pt x="1505482" y="146050"/>
                </a:lnTo>
                <a:cubicBezTo>
                  <a:pt x="1505482" y="66040"/>
                  <a:pt x="1439442" y="0"/>
                  <a:pt x="1359432" y="0"/>
                </a:cubicBezTo>
                <a:lnTo>
                  <a:pt x="146050" y="0"/>
                </a:lnTo>
                <a:cubicBezTo>
                  <a:pt x="66040" y="0"/>
                  <a:pt x="0" y="66040"/>
                  <a:pt x="0" y="146050"/>
                </a:cubicBezTo>
                <a:lnTo>
                  <a:pt x="0" y="1365487"/>
                </a:lnTo>
                <a:cubicBezTo>
                  <a:pt x="0" y="1446767"/>
                  <a:pt x="66040" y="1511537"/>
                  <a:pt x="146050" y="1511537"/>
                </a:cubicBezTo>
                <a:close/>
              </a:path>
            </a:pathLst>
          </a:custGeom>
          <a:solidFill>
            <a:srgbClr val="B9DDBF"/>
          </a:solidFill>
        </p:spPr>
      </p:sp>
      <p:grpSp>
        <p:nvGrpSpPr>
          <p:cNvPr id="16" name="Group 16"/>
          <p:cNvGrpSpPr/>
          <p:nvPr/>
        </p:nvGrpSpPr>
        <p:grpSpPr>
          <a:xfrm>
            <a:off x="577064" y="1184356"/>
            <a:ext cx="2309152" cy="411638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390664" y="1652560"/>
            <a:ext cx="2309152" cy="411638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3392721" y="1347410"/>
            <a:ext cx="2309152" cy="411638"/>
            <a:chOff x="0" y="0"/>
            <a:chExt cx="107362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24785" y="1279236"/>
            <a:ext cx="168244" cy="1906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77320" y="1729057"/>
            <a:ext cx="168244" cy="19064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8427" y="1457906"/>
            <a:ext cx="168244" cy="19064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03663" y="1655732"/>
            <a:ext cx="2382552" cy="226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 + </a:t>
            </a:r>
            <a:r>
              <a:rPr lang="en-US" sz="2000" dirty="0" err="1"/>
              <a:t>Mùa</a:t>
            </a:r>
            <a:r>
              <a:rPr lang="en-US" sz="2000" dirty="0"/>
              <a:t> </a:t>
            </a:r>
            <a:r>
              <a:rPr lang="en-US" sz="2000" dirty="0" err="1"/>
              <a:t>xuân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40, </a:t>
            </a:r>
            <a:r>
              <a:rPr lang="en-US" sz="2000" dirty="0" err="1"/>
              <a:t>khởi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, </a:t>
            </a:r>
            <a:r>
              <a:rPr lang="en-US" sz="2000" dirty="0" err="1"/>
              <a:t>Trưng</a:t>
            </a:r>
            <a:r>
              <a:rPr lang="en-US" sz="2000" dirty="0"/>
              <a:t> </a:t>
            </a:r>
            <a:r>
              <a:rPr lang="en-US" sz="2000" dirty="0" err="1"/>
              <a:t>Trắc</a:t>
            </a:r>
            <a:r>
              <a:rPr lang="en-US" sz="2000" dirty="0"/>
              <a:t>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tôn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vua</a:t>
            </a:r>
            <a:r>
              <a:rPr lang="en-US" sz="2000" dirty="0"/>
              <a:t>, </a:t>
            </a:r>
            <a:r>
              <a:rPr lang="en-US" sz="2000" b="1" dirty="0" err="1"/>
              <a:t>Mê</a:t>
            </a:r>
            <a:r>
              <a:rPr lang="en-US" sz="2000" b="1" dirty="0"/>
              <a:t> Linh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 err="1"/>
              <a:t>chọn</a:t>
            </a:r>
            <a:r>
              <a:rPr lang="en-US" sz="2000" b="1" dirty="0"/>
              <a:t> 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nơi</a:t>
            </a:r>
            <a:r>
              <a:rPr lang="en-US" sz="2000" b="1" dirty="0"/>
              <a:t> </a:t>
            </a:r>
            <a:r>
              <a:rPr lang="en-US" sz="2000" b="1" dirty="0" err="1"/>
              <a:t>đóng</a:t>
            </a:r>
            <a:r>
              <a:rPr lang="en-US" sz="2000" b="1" dirty="0"/>
              <a:t> </a:t>
            </a:r>
            <a:r>
              <a:rPr lang="en-US" sz="2000" b="1" dirty="0" err="1"/>
              <a:t>đô</a:t>
            </a:r>
            <a:r>
              <a:rPr lang="en-US" sz="2000" dirty="0"/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342844" y="1746644"/>
            <a:ext cx="2395766" cy="2260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Năm</a:t>
            </a:r>
            <a:r>
              <a:rPr lang="en-US" sz="2000" dirty="0"/>
              <a:t> 544, Lý Nam </a:t>
            </a:r>
            <a:r>
              <a:rPr lang="en-US" sz="2000" dirty="0" err="1"/>
              <a:t>Đế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Vạn</a:t>
            </a:r>
            <a:r>
              <a:rPr lang="en-US" sz="2000" dirty="0"/>
              <a:t> Xuân, </a:t>
            </a:r>
            <a:r>
              <a:rPr lang="en-US" sz="2000" dirty="0" err="1"/>
              <a:t>đóng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 ở </a:t>
            </a:r>
            <a:r>
              <a:rPr lang="en-US" sz="2000" dirty="0" err="1"/>
              <a:t>vùng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sông</a:t>
            </a:r>
            <a:r>
              <a:rPr lang="en-US" sz="2000" dirty="0"/>
              <a:t> </a:t>
            </a:r>
            <a:r>
              <a:rPr lang="en-US" sz="2000" dirty="0" err="1"/>
              <a:t>Tô</a:t>
            </a:r>
            <a:r>
              <a:rPr lang="en-US" sz="2000" dirty="0"/>
              <a:t> </a:t>
            </a:r>
            <a:r>
              <a:rPr lang="en-US" sz="2000" dirty="0" err="1"/>
              <a:t>Lịch</a:t>
            </a:r>
            <a:r>
              <a:rPr lang="en-US" sz="2000" dirty="0"/>
              <a:t> (</a:t>
            </a:r>
            <a:r>
              <a:rPr lang="en-US" sz="2000" dirty="0" err="1"/>
              <a:t>thuộc</a:t>
            </a:r>
            <a:r>
              <a:rPr lang="en-US" sz="2000" dirty="0"/>
              <a:t> Hà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nay)</a:t>
            </a:r>
            <a:endParaRPr lang="en-US" sz="2400" dirty="0"/>
          </a:p>
        </p:txBody>
      </p:sp>
      <p:sp>
        <p:nvSpPr>
          <p:cNvPr id="28" name="TextBox 28"/>
          <p:cNvSpPr txBox="1"/>
          <p:nvPr/>
        </p:nvSpPr>
        <p:spPr>
          <a:xfrm>
            <a:off x="6150322" y="2207828"/>
            <a:ext cx="2650674" cy="1337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 + </a:t>
            </a:r>
            <a:r>
              <a:rPr lang="en-US" sz="2000" dirty="0" err="1"/>
              <a:t>Năm</a:t>
            </a:r>
            <a:r>
              <a:rPr lang="en-US" sz="2000" dirty="0"/>
              <a:t> 938, Ngô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Ngô,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Cổ</a:t>
            </a:r>
            <a:r>
              <a:rPr lang="en-US" sz="2000" dirty="0"/>
              <a:t> Loa.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5471" y="188339"/>
            <a:ext cx="7297035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/>
              <a:t>Hà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đấu</a:t>
            </a:r>
            <a:r>
              <a:rPr lang="en-US" sz="2000" dirty="0"/>
              <a:t> </a:t>
            </a:r>
            <a:r>
              <a:rPr lang="en-US" sz="2000" dirty="0" err="1"/>
              <a:t>tranh</a:t>
            </a:r>
            <a:r>
              <a:rPr lang="en-US" sz="2000" dirty="0"/>
              <a:t> </a:t>
            </a:r>
            <a:r>
              <a:rPr lang="en-US" sz="2000" dirty="0" err="1"/>
              <a:t>giành</a:t>
            </a:r>
            <a:r>
              <a:rPr lang="en-US" sz="2000" dirty="0"/>
              <a:t> </a:t>
            </a:r>
            <a:r>
              <a:rPr lang="en-US" sz="2000" dirty="0" err="1"/>
              <a:t>độc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tộc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kỉ</a:t>
            </a:r>
            <a:r>
              <a:rPr lang="en-US" sz="2000" dirty="0"/>
              <a:t> X</a:t>
            </a:r>
            <a:endParaRPr lang="en-US" sz="3600" dirty="0"/>
          </a:p>
        </p:txBody>
      </p:sp>
      <p:pic>
        <p:nvPicPr>
          <p:cNvPr id="30" name="Picture 23">
            <a:extLst>
              <a:ext uri="{FF2B5EF4-FFF2-40B4-BE49-F238E27FC236}">
                <a16:creationId xmlns:a16="http://schemas.microsoft.com/office/drawing/2014/main" id="{465C4637-1EC8-8C9C-730E-71EC47F1B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1006" flipH="1">
            <a:off x="-41815" y="182141"/>
            <a:ext cx="1164284" cy="1170669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EDF965A9-FA3D-2A9A-78CE-8386FD2117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9273">
            <a:off x="8213713" y="415679"/>
            <a:ext cx="1174566" cy="7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38EA2-854F-7852-E17B-366A0A62C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1" y="0"/>
            <a:ext cx="82882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0500" y="0"/>
            <a:ext cx="5098495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96009" y="0"/>
            <a:ext cx="5098495" cy="514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2895">
            <a:off x="-1712045" y="-662383"/>
            <a:ext cx="12568087" cy="64682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5904" flipH="1">
            <a:off x="7685819" y="-927410"/>
            <a:ext cx="1887665" cy="2057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5904" flipV="1">
            <a:off x="-286929" y="3986646"/>
            <a:ext cx="1887665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358778">
            <a:off x="-478664" y="-1409940"/>
            <a:ext cx="2049637" cy="31322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40273" y="-104881"/>
            <a:ext cx="1472574" cy="12414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1783" y="933941"/>
            <a:ext cx="7758146" cy="1050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/>
              <a:t>Kể</a:t>
            </a:r>
            <a:r>
              <a:rPr lang="en-US" sz="2400" i="1" dirty="0"/>
              <a:t> </a:t>
            </a:r>
            <a:r>
              <a:rPr lang="en-US" sz="2400" i="1" dirty="0" err="1"/>
              <a:t>tên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thủ</a:t>
            </a:r>
            <a:r>
              <a:rPr lang="en-US" sz="2400" i="1" dirty="0"/>
              <a:t> </a:t>
            </a:r>
            <a:r>
              <a:rPr lang="en-US" sz="2400" i="1" dirty="0" err="1"/>
              <a:t>lĩnh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người</a:t>
            </a:r>
            <a:r>
              <a:rPr lang="en-US" sz="2400" i="1" dirty="0"/>
              <a:t> con </a:t>
            </a:r>
            <a:r>
              <a:rPr lang="en-US" sz="2400" i="1" dirty="0" err="1"/>
              <a:t>vùng</a:t>
            </a:r>
            <a:r>
              <a:rPr lang="en-US" sz="2400" i="1" dirty="0"/>
              <a:t> </a:t>
            </a:r>
            <a:r>
              <a:rPr lang="en-US" sz="2400" i="1" dirty="0" err="1"/>
              <a:t>đất</a:t>
            </a:r>
            <a:r>
              <a:rPr lang="en-US" sz="2400" i="1" dirty="0"/>
              <a:t> Hà </a:t>
            </a:r>
            <a:r>
              <a:rPr lang="en-US" sz="2400" i="1" dirty="0" err="1"/>
              <a:t>Nội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cuộc</a:t>
            </a:r>
            <a:r>
              <a:rPr lang="en-US" sz="2400" i="1" dirty="0"/>
              <a:t> </a:t>
            </a:r>
            <a:r>
              <a:rPr lang="en-US" sz="2400" i="1" dirty="0" err="1"/>
              <a:t>đấu</a:t>
            </a:r>
            <a:r>
              <a:rPr lang="en-US" sz="2400" i="1" dirty="0"/>
              <a:t> </a:t>
            </a:r>
            <a:r>
              <a:rPr lang="en-US" sz="2400" i="1" dirty="0" err="1"/>
              <a:t>tranh</a:t>
            </a:r>
            <a:r>
              <a:rPr lang="en-US" sz="2400" i="1" dirty="0"/>
              <a:t> </a:t>
            </a:r>
            <a:r>
              <a:rPr lang="en-US" sz="2400" i="1" dirty="0" err="1"/>
              <a:t>giành</a:t>
            </a:r>
            <a:r>
              <a:rPr lang="en-US" sz="2400" i="1" dirty="0"/>
              <a:t> </a:t>
            </a:r>
            <a:r>
              <a:rPr lang="en-US" sz="2400" i="1" dirty="0" err="1"/>
              <a:t>độc</a:t>
            </a:r>
            <a:r>
              <a:rPr lang="en-US" sz="2400" i="1" dirty="0"/>
              <a:t> </a:t>
            </a:r>
            <a:r>
              <a:rPr lang="en-US" sz="2400" i="1" dirty="0" err="1"/>
              <a:t>lập</a:t>
            </a:r>
            <a:r>
              <a:rPr lang="en-US" sz="2400" i="1" dirty="0"/>
              <a:t> </a:t>
            </a:r>
            <a:r>
              <a:rPr lang="en-US" sz="2400" i="1" dirty="0" err="1"/>
              <a:t>dân</a:t>
            </a:r>
            <a:r>
              <a:rPr lang="en-US" sz="2400" i="1" dirty="0"/>
              <a:t> </a:t>
            </a:r>
            <a:r>
              <a:rPr lang="en-US" sz="2400" i="1" dirty="0" err="1"/>
              <a:t>tộc</a:t>
            </a:r>
            <a:r>
              <a:rPr lang="en-US" sz="2400" i="1" dirty="0"/>
              <a:t> </a:t>
            </a:r>
            <a:r>
              <a:rPr lang="en-US" sz="2400" i="1" dirty="0" err="1"/>
              <a:t>trước</a:t>
            </a:r>
            <a:r>
              <a:rPr lang="en-US" sz="2400" i="1" dirty="0"/>
              <a:t> </a:t>
            </a:r>
            <a:r>
              <a:rPr lang="en-US" sz="2400" i="1" dirty="0" err="1"/>
              <a:t>thế</a:t>
            </a:r>
            <a:r>
              <a:rPr lang="en-US" sz="2400" i="1" dirty="0"/>
              <a:t> </a:t>
            </a:r>
            <a:r>
              <a:rPr lang="en-US" sz="2400" i="1" dirty="0" err="1"/>
              <a:t>kỉ</a:t>
            </a:r>
            <a:r>
              <a:rPr lang="en-US" sz="2400" i="1" dirty="0"/>
              <a:t>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DE8AA-DA26-539E-18B6-5C8E67653C60}"/>
              </a:ext>
            </a:extLst>
          </p:cNvPr>
          <p:cNvSpPr txBox="1"/>
          <p:nvPr/>
        </p:nvSpPr>
        <p:spPr>
          <a:xfrm>
            <a:off x="767344" y="2217055"/>
            <a:ext cx="7609317" cy="25185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- Hai </a:t>
            </a:r>
            <a:r>
              <a:rPr lang="en-US" sz="2800" b="1" dirty="0" err="1">
                <a:solidFill>
                  <a:srgbClr val="C00000"/>
                </a:solidFill>
              </a:rPr>
              <a:t>Bà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Trưng</a:t>
            </a:r>
            <a:r>
              <a:rPr lang="en-US" sz="2800" b="1" dirty="0">
                <a:solidFill>
                  <a:srgbClr val="C00000"/>
                </a:solidFill>
              </a:rPr>
              <a:t> – con </a:t>
            </a:r>
            <a:r>
              <a:rPr lang="en-US" sz="2800" b="1" dirty="0" err="1">
                <a:solidFill>
                  <a:srgbClr val="C00000"/>
                </a:solidFill>
              </a:rPr>
              <a:t>gái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tướng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vùng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Mê</a:t>
            </a:r>
            <a:r>
              <a:rPr lang="en-US" sz="2800" b="1" dirty="0">
                <a:solidFill>
                  <a:srgbClr val="C00000"/>
                </a:solidFill>
              </a:rPr>
              <a:t> Linh (</a:t>
            </a:r>
            <a:r>
              <a:rPr lang="en-US" sz="2800" b="1" dirty="0" err="1">
                <a:solidFill>
                  <a:srgbClr val="C00000"/>
                </a:solidFill>
              </a:rPr>
              <a:t>huyện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Mê</a:t>
            </a:r>
            <a:r>
              <a:rPr lang="en-US" sz="2800" b="1" dirty="0">
                <a:solidFill>
                  <a:srgbClr val="C00000"/>
                </a:solidFill>
              </a:rPr>
              <a:t> Linh)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- </a:t>
            </a:r>
            <a:r>
              <a:rPr lang="en-US" sz="2800" b="1" dirty="0" err="1">
                <a:solidFill>
                  <a:srgbClr val="C00000"/>
                </a:solidFill>
              </a:rPr>
              <a:t>Phùng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Hưng</a:t>
            </a:r>
            <a:r>
              <a:rPr lang="en-US" sz="2800" b="1" dirty="0">
                <a:solidFill>
                  <a:srgbClr val="C00000"/>
                </a:solidFill>
              </a:rPr>
              <a:t>, Ngô </a:t>
            </a:r>
            <a:r>
              <a:rPr lang="en-US" sz="2800" b="1" dirty="0" err="1">
                <a:solidFill>
                  <a:srgbClr val="C00000"/>
                </a:solidFill>
              </a:rPr>
              <a:t>Quyền</a:t>
            </a:r>
            <a:r>
              <a:rPr lang="en-US" sz="2800" b="1" dirty="0">
                <a:solidFill>
                  <a:srgbClr val="C00000"/>
                </a:solidFill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</a:rPr>
              <a:t>người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Đường</a:t>
            </a:r>
            <a:r>
              <a:rPr lang="en-US" sz="2800" b="1" dirty="0">
                <a:solidFill>
                  <a:srgbClr val="C00000"/>
                </a:solidFill>
              </a:rPr>
              <a:t> Lâm (</a:t>
            </a:r>
            <a:r>
              <a:rPr lang="en-US" sz="2800" b="1" dirty="0" err="1">
                <a:solidFill>
                  <a:srgbClr val="C00000"/>
                </a:solidFill>
              </a:rPr>
              <a:t>thị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Sơn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Tây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ngày</a:t>
            </a:r>
            <a:r>
              <a:rPr lang="en-US" sz="2800" b="1" dirty="0">
                <a:solidFill>
                  <a:srgbClr val="C00000"/>
                </a:solidFill>
              </a:rPr>
              <a:t> nay)</a:t>
            </a:r>
          </a:p>
        </p:txBody>
      </p:sp>
    </p:spTree>
    <p:extLst>
      <p:ext uri="{BB962C8B-B14F-4D97-AF65-F5344CB8AC3E}">
        <p14:creationId xmlns:p14="http://schemas.microsoft.com/office/powerpoint/2010/main" val="34798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7341</TotalTime>
  <Words>560</Words>
  <Application>Microsoft Office PowerPoint</Application>
  <PresentationFormat>On-screen Show (16:9)</PresentationFormat>
  <Paragraphs>40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#9Slide03 Comfortaa</vt:lpstr>
      <vt:lpstr>GeosansLight</vt:lpstr>
      <vt:lpstr>Sanchez</vt:lpstr>
      <vt:lpstr>方正静蕾简体</vt:lpstr>
      <vt:lpstr>Arial</vt:lpstr>
      <vt:lpstr>Bebas Neue</vt:lpstr>
      <vt:lpstr>Calibri</vt:lpstr>
      <vt:lpstr>Courier New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Phương</cp:lastModifiedBy>
  <cp:revision>309</cp:revision>
  <dcterms:created xsi:type="dcterms:W3CDTF">2021-08-13T10:21:03Z</dcterms:created>
  <dcterms:modified xsi:type="dcterms:W3CDTF">2023-12-31T03:15:39Z</dcterms:modified>
</cp:coreProperties>
</file>