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6"/>
  </p:notesMasterIdLst>
  <p:sldIdLst>
    <p:sldId id="410" r:id="rId3"/>
    <p:sldId id="517" r:id="rId4"/>
    <p:sldId id="575" r:id="rId5"/>
    <p:sldId id="582" r:id="rId6"/>
    <p:sldId id="581" r:id="rId7"/>
    <p:sldId id="570" r:id="rId8"/>
    <p:sldId id="573" r:id="rId9"/>
    <p:sldId id="583" r:id="rId10"/>
    <p:sldId id="568" r:id="rId11"/>
    <p:sldId id="585" r:id="rId12"/>
    <p:sldId id="595" r:id="rId13"/>
    <p:sldId id="584" r:id="rId14"/>
    <p:sldId id="586" r:id="rId15"/>
    <p:sldId id="596" r:id="rId16"/>
    <p:sldId id="597" r:id="rId17"/>
    <p:sldId id="598" r:id="rId18"/>
    <p:sldId id="599" r:id="rId19"/>
    <p:sldId id="600" r:id="rId20"/>
    <p:sldId id="587" r:id="rId21"/>
    <p:sldId id="601" r:id="rId22"/>
    <p:sldId id="590" r:id="rId23"/>
    <p:sldId id="591" r:id="rId24"/>
    <p:sldId id="594"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B050"/>
    <a:srgbClr val="CC66FF"/>
    <a:srgbClr val="FFFF99"/>
    <a:srgbClr val="FF9900"/>
    <a:srgbClr val="FF0066"/>
    <a:srgbClr val="0099FF"/>
    <a:srgbClr val="FF33CC"/>
    <a:srgbClr val="33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37" autoAdjust="0"/>
    <p:restoredTop sz="90883" autoAdjust="0"/>
  </p:normalViewPr>
  <p:slideViewPr>
    <p:cSldViewPr>
      <p:cViewPr varScale="1">
        <p:scale>
          <a:sx n="90" d="100"/>
          <a:sy n="90" d="100"/>
        </p:scale>
        <p:origin x="570"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63DB6-A42C-4CCC-9B7C-0FCCB8B5A705}" type="doc">
      <dgm:prSet loTypeId="urn:microsoft.com/office/officeart/2005/8/layout/vList3" loCatId="list" qsTypeId="urn:microsoft.com/office/officeart/2005/8/quickstyle/simple1" qsCatId="simple" csTypeId="urn:microsoft.com/office/officeart/2005/8/colors/accent1_2" csCatId="accent1" phldr="1"/>
      <dgm:spPr/>
    </dgm:pt>
    <dgm:pt modelId="{6C41B501-B4DB-46C3-8AEA-6C205C69AB1B}">
      <dgm:prSet phldrT="[Text]"/>
      <dgm:spPr>
        <a:solidFill>
          <a:srgbClr val="00B050"/>
        </a:solidFill>
      </dgm:spPr>
      <dgm:t>
        <a:bodyPr/>
        <a:lstStyle/>
        <a:p>
          <a:r>
            <a:rPr lang="en-US">
              <a:latin typeface="Times New Roman" panose="02020603050405020304" pitchFamily="18" charset="0"/>
              <a:cs typeface="Times New Roman" panose="02020603050405020304" pitchFamily="18" charset="0"/>
            </a:rPr>
            <a:t>TC về gương mẫu chấp hành chủ trương, chính sách của Đảng; PL của nhà nước; tích cực tham gia các phong trào thi đua </a:t>
          </a:r>
        </a:p>
      </dgm:t>
    </dgm:pt>
    <dgm:pt modelId="{16C88E75-E1B8-410D-9DD6-2E8517029436}" type="parTrans" cxnId="{BF8AD1BB-7833-45D4-8DCB-D22A70557F17}">
      <dgm:prSet/>
      <dgm:spPr/>
      <dgm:t>
        <a:bodyPr/>
        <a:lstStyle/>
        <a:p>
          <a:endParaRPr lang="en-US"/>
        </a:p>
      </dgm:t>
    </dgm:pt>
    <dgm:pt modelId="{27274AE6-3903-4F59-B3C3-26D18B0C801F}" type="sibTrans" cxnId="{BF8AD1BB-7833-45D4-8DCB-D22A70557F17}">
      <dgm:prSet/>
      <dgm:spPr/>
      <dgm:t>
        <a:bodyPr/>
        <a:lstStyle/>
        <a:p>
          <a:endParaRPr lang="en-US"/>
        </a:p>
      </dgm:t>
    </dgm:pt>
    <dgm:pt modelId="{4CA615F6-B388-4568-8D13-D4A3B107231B}">
      <dgm:prSet phldrT="[Text]"/>
      <dgm:spPr>
        <a:solidFill>
          <a:srgbClr val="FFC000"/>
        </a:solidFill>
      </dgm:spPr>
      <dgm:t>
        <a:bodyPr/>
        <a:lstStyle/>
        <a:p>
          <a:r>
            <a:rPr lang="en-US">
              <a:solidFill>
                <a:srgbClr val="002060"/>
              </a:solidFill>
              <a:latin typeface="Times New Roman" panose="02020603050405020304" pitchFamily="18" charset="0"/>
              <a:cs typeface="Times New Roman" panose="02020603050405020304" pitchFamily="18" charset="0"/>
            </a:rPr>
            <a:t>TC về gia đình hòa thuận, hạnh phúc, tiến bộ; tương trợ giúp đỡ mọi người trong cộng đồng</a:t>
          </a:r>
        </a:p>
      </dgm:t>
    </dgm:pt>
    <dgm:pt modelId="{2B3157C5-A78E-4335-A75A-078BC1A7C201}" type="parTrans" cxnId="{3589412E-7678-4F15-AF2B-414CE2498656}">
      <dgm:prSet/>
      <dgm:spPr/>
      <dgm:t>
        <a:bodyPr/>
        <a:lstStyle/>
        <a:p>
          <a:endParaRPr lang="en-US"/>
        </a:p>
      </dgm:t>
    </dgm:pt>
    <dgm:pt modelId="{29C06F56-2F0F-4E19-9E26-AD9A7645A1DA}" type="sibTrans" cxnId="{3589412E-7678-4F15-AF2B-414CE2498656}">
      <dgm:prSet/>
      <dgm:spPr/>
      <dgm:t>
        <a:bodyPr/>
        <a:lstStyle/>
        <a:p>
          <a:endParaRPr lang="en-US"/>
        </a:p>
      </dgm:t>
    </dgm:pt>
    <dgm:pt modelId="{26E8A1D0-6AFC-4335-B217-3E8E8151CF38}">
      <dgm:prSet phldrT="[Text]"/>
      <dgm:spPr>
        <a:solidFill>
          <a:srgbClr val="CC0099"/>
        </a:solidFill>
      </dgm:spPr>
      <dgm:t>
        <a:bodyPr/>
        <a:lstStyle/>
        <a:p>
          <a:r>
            <a:rPr lang="en-US">
              <a:latin typeface="Times New Roman" panose="02020603050405020304" pitchFamily="18" charset="0"/>
              <a:cs typeface="Times New Roman" panose="02020603050405020304" pitchFamily="18" charset="0"/>
            </a:rPr>
            <a:t>TC về tổ chức lao động, sản xuất, kinh doanh, công tác, học tập đạt năng suất, chất lượng và hiệu quả</a:t>
          </a:r>
        </a:p>
      </dgm:t>
    </dgm:pt>
    <dgm:pt modelId="{3D75E385-BA76-405B-9BEB-642812E32EC7}" type="parTrans" cxnId="{E32C06B7-A117-4577-A2BF-5942571B664A}">
      <dgm:prSet/>
      <dgm:spPr/>
      <dgm:t>
        <a:bodyPr/>
        <a:lstStyle/>
        <a:p>
          <a:endParaRPr lang="en-US"/>
        </a:p>
      </dgm:t>
    </dgm:pt>
    <dgm:pt modelId="{C9F0B991-362E-499F-A75D-1FB2CB77B48B}" type="sibTrans" cxnId="{E32C06B7-A117-4577-A2BF-5942571B664A}">
      <dgm:prSet/>
      <dgm:spPr/>
      <dgm:t>
        <a:bodyPr/>
        <a:lstStyle/>
        <a:p>
          <a:endParaRPr lang="en-US"/>
        </a:p>
      </dgm:t>
    </dgm:pt>
    <dgm:pt modelId="{BD66A261-9A0B-49BB-AA82-D24BCE85E7AA}" type="pres">
      <dgm:prSet presAssocID="{38863DB6-A42C-4CCC-9B7C-0FCCB8B5A705}" presName="linearFlow" presStyleCnt="0">
        <dgm:presLayoutVars>
          <dgm:dir/>
          <dgm:resizeHandles val="exact"/>
        </dgm:presLayoutVars>
      </dgm:prSet>
      <dgm:spPr/>
    </dgm:pt>
    <dgm:pt modelId="{FC0B5D3B-3259-4E6F-A736-1722C040D03A}" type="pres">
      <dgm:prSet presAssocID="{6C41B501-B4DB-46C3-8AEA-6C205C69AB1B}" presName="composite" presStyleCnt="0"/>
      <dgm:spPr/>
    </dgm:pt>
    <dgm:pt modelId="{86D8F517-314C-4BFD-BC5A-A9FA8CA3A928}" type="pres">
      <dgm:prSet presAssocID="{6C41B501-B4DB-46C3-8AEA-6C205C69AB1B}" presName="imgShp" presStyleLbl="fgImgPlace1" presStyleIdx="0" presStyleCnt="3" custScaleX="482564" custScaleY="255225" custLinFactX="-75395" custLinFactNeighborX="-100000" custLinFactNeighborY="-111"/>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pt>
    <dgm:pt modelId="{11537EFE-883A-4F7D-BA57-7E60ABB23F14}" type="pres">
      <dgm:prSet presAssocID="{6C41B501-B4DB-46C3-8AEA-6C205C69AB1B}" presName="txShp" presStyleLbl="node1" presStyleIdx="0" presStyleCnt="3" custScaleX="112410" custScaleY="253590" custLinFactNeighborX="11516" custLinFactNeighborY="-6746">
        <dgm:presLayoutVars>
          <dgm:bulletEnabled val="1"/>
        </dgm:presLayoutVars>
      </dgm:prSet>
      <dgm:spPr/>
    </dgm:pt>
    <dgm:pt modelId="{02B877B9-5E45-4BF5-B8A2-FB2E399E2B65}" type="pres">
      <dgm:prSet presAssocID="{27274AE6-3903-4F59-B3C3-26D18B0C801F}" presName="spacing" presStyleCnt="0"/>
      <dgm:spPr/>
    </dgm:pt>
    <dgm:pt modelId="{AB35F61D-1F1B-42CE-B5FE-A1989FDC868A}" type="pres">
      <dgm:prSet presAssocID="{4CA615F6-B388-4568-8D13-D4A3B107231B}" presName="composite" presStyleCnt="0"/>
      <dgm:spPr/>
    </dgm:pt>
    <dgm:pt modelId="{A4E986F3-603E-48ED-8E4B-1C3928F15B40}" type="pres">
      <dgm:prSet presAssocID="{4CA615F6-B388-4568-8D13-D4A3B107231B}" presName="imgShp" presStyleLbl="fgImgPlace1" presStyleIdx="1" presStyleCnt="3" custScaleX="456581" custScaleY="268553" custLinFactX="-75120" custLinFactNeighborX="-100000" custLinFactNeighborY="-23815"/>
      <dgm:spPr>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pt>
    <dgm:pt modelId="{C4F53EB1-8CB1-43F2-AE94-7F8345E6C315}" type="pres">
      <dgm:prSet presAssocID="{4CA615F6-B388-4568-8D13-D4A3B107231B}" presName="txShp" presStyleLbl="node1" presStyleIdx="1" presStyleCnt="3" custScaleX="115159" custScaleY="286867" custLinFactNeighborX="11670" custLinFactNeighborY="-4516">
        <dgm:presLayoutVars>
          <dgm:bulletEnabled val="1"/>
        </dgm:presLayoutVars>
      </dgm:prSet>
      <dgm:spPr/>
    </dgm:pt>
    <dgm:pt modelId="{F2C6DC23-FE10-4559-A6FB-371C60887B28}" type="pres">
      <dgm:prSet presAssocID="{29C06F56-2F0F-4E19-9E26-AD9A7645A1DA}" presName="spacing" presStyleCnt="0"/>
      <dgm:spPr/>
    </dgm:pt>
    <dgm:pt modelId="{E6A397D1-012A-4FAD-A99E-C619AEE35AA2}" type="pres">
      <dgm:prSet presAssocID="{26E8A1D0-6AFC-4335-B217-3E8E8151CF38}" presName="composite" presStyleCnt="0"/>
      <dgm:spPr/>
    </dgm:pt>
    <dgm:pt modelId="{E5F09D07-F291-4A53-8EE0-890F7122225A}" type="pres">
      <dgm:prSet presAssocID="{26E8A1D0-6AFC-4335-B217-3E8E8151CF38}" presName="imgShp" presStyleLbl="fgImgPlace1" presStyleIdx="2" presStyleCnt="3" custScaleX="433877" custScaleY="285774" custLinFactX="-80796" custLinFactNeighborX="-100000" custLinFactNeighborY="-4075"/>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D985C70B-88A3-4660-9D74-47823082C494}" type="pres">
      <dgm:prSet presAssocID="{26E8A1D0-6AFC-4335-B217-3E8E8151CF38}" presName="txShp" presStyleLbl="node1" presStyleIdx="2" presStyleCnt="3" custScaleX="124105" custScaleY="309360" custLinFactNeighborX="9717" custLinFactNeighborY="6483">
        <dgm:presLayoutVars>
          <dgm:bulletEnabled val="1"/>
        </dgm:presLayoutVars>
      </dgm:prSet>
      <dgm:spPr/>
    </dgm:pt>
  </dgm:ptLst>
  <dgm:cxnLst>
    <dgm:cxn modelId="{44FD6822-C5F9-41BB-94E6-3F92FAA44B39}" type="presOf" srcId="{6C41B501-B4DB-46C3-8AEA-6C205C69AB1B}" destId="{11537EFE-883A-4F7D-BA57-7E60ABB23F14}" srcOrd="0" destOrd="0" presId="urn:microsoft.com/office/officeart/2005/8/layout/vList3"/>
    <dgm:cxn modelId="{3589412E-7678-4F15-AF2B-414CE2498656}" srcId="{38863DB6-A42C-4CCC-9B7C-0FCCB8B5A705}" destId="{4CA615F6-B388-4568-8D13-D4A3B107231B}" srcOrd="1" destOrd="0" parTransId="{2B3157C5-A78E-4335-A75A-078BC1A7C201}" sibTransId="{29C06F56-2F0F-4E19-9E26-AD9A7645A1DA}"/>
    <dgm:cxn modelId="{42163C3D-BA87-40B8-9A7E-2F8110229889}" type="presOf" srcId="{26E8A1D0-6AFC-4335-B217-3E8E8151CF38}" destId="{D985C70B-88A3-4660-9D74-47823082C494}" srcOrd="0" destOrd="0" presId="urn:microsoft.com/office/officeart/2005/8/layout/vList3"/>
    <dgm:cxn modelId="{243ADB53-EC11-4FF8-B03E-14068C2615C0}" type="presOf" srcId="{4CA615F6-B388-4568-8D13-D4A3B107231B}" destId="{C4F53EB1-8CB1-43F2-AE94-7F8345E6C315}" srcOrd="0" destOrd="0" presId="urn:microsoft.com/office/officeart/2005/8/layout/vList3"/>
    <dgm:cxn modelId="{E32C06B7-A117-4577-A2BF-5942571B664A}" srcId="{38863DB6-A42C-4CCC-9B7C-0FCCB8B5A705}" destId="{26E8A1D0-6AFC-4335-B217-3E8E8151CF38}" srcOrd="2" destOrd="0" parTransId="{3D75E385-BA76-405B-9BEB-642812E32EC7}" sibTransId="{C9F0B991-362E-499F-A75D-1FB2CB77B48B}"/>
    <dgm:cxn modelId="{BF8AD1BB-7833-45D4-8DCB-D22A70557F17}" srcId="{38863DB6-A42C-4CCC-9B7C-0FCCB8B5A705}" destId="{6C41B501-B4DB-46C3-8AEA-6C205C69AB1B}" srcOrd="0" destOrd="0" parTransId="{16C88E75-E1B8-410D-9DD6-2E8517029436}" sibTransId="{27274AE6-3903-4F59-B3C3-26D18B0C801F}"/>
    <dgm:cxn modelId="{3A0174FF-8062-44DC-809C-8A79E89F8699}" type="presOf" srcId="{38863DB6-A42C-4CCC-9B7C-0FCCB8B5A705}" destId="{BD66A261-9A0B-49BB-AA82-D24BCE85E7AA}" srcOrd="0" destOrd="0" presId="urn:microsoft.com/office/officeart/2005/8/layout/vList3"/>
    <dgm:cxn modelId="{4FA13F1C-AF98-4C82-AB8A-26A5CD8C060F}" type="presParOf" srcId="{BD66A261-9A0B-49BB-AA82-D24BCE85E7AA}" destId="{FC0B5D3B-3259-4E6F-A736-1722C040D03A}" srcOrd="0" destOrd="0" presId="urn:microsoft.com/office/officeart/2005/8/layout/vList3"/>
    <dgm:cxn modelId="{03DC105F-948E-486C-9C60-D273B4661ED8}" type="presParOf" srcId="{FC0B5D3B-3259-4E6F-A736-1722C040D03A}" destId="{86D8F517-314C-4BFD-BC5A-A9FA8CA3A928}" srcOrd="0" destOrd="0" presId="urn:microsoft.com/office/officeart/2005/8/layout/vList3"/>
    <dgm:cxn modelId="{52148573-5F10-4F06-932F-5F5EA5D0B337}" type="presParOf" srcId="{FC0B5D3B-3259-4E6F-A736-1722C040D03A}" destId="{11537EFE-883A-4F7D-BA57-7E60ABB23F14}" srcOrd="1" destOrd="0" presId="urn:microsoft.com/office/officeart/2005/8/layout/vList3"/>
    <dgm:cxn modelId="{6F877589-6229-4B48-9832-E170E8A76283}" type="presParOf" srcId="{BD66A261-9A0B-49BB-AA82-D24BCE85E7AA}" destId="{02B877B9-5E45-4BF5-B8A2-FB2E399E2B65}" srcOrd="1" destOrd="0" presId="urn:microsoft.com/office/officeart/2005/8/layout/vList3"/>
    <dgm:cxn modelId="{EB662F52-0985-43F3-90E6-A2B3CC32460D}" type="presParOf" srcId="{BD66A261-9A0B-49BB-AA82-D24BCE85E7AA}" destId="{AB35F61D-1F1B-42CE-B5FE-A1989FDC868A}" srcOrd="2" destOrd="0" presId="urn:microsoft.com/office/officeart/2005/8/layout/vList3"/>
    <dgm:cxn modelId="{7FE882C0-C3D1-4CBE-B733-430394AAA49D}" type="presParOf" srcId="{AB35F61D-1F1B-42CE-B5FE-A1989FDC868A}" destId="{A4E986F3-603E-48ED-8E4B-1C3928F15B40}" srcOrd="0" destOrd="0" presId="urn:microsoft.com/office/officeart/2005/8/layout/vList3"/>
    <dgm:cxn modelId="{C2F77E7E-F585-46B2-9401-660F7BA0B842}" type="presParOf" srcId="{AB35F61D-1F1B-42CE-B5FE-A1989FDC868A}" destId="{C4F53EB1-8CB1-43F2-AE94-7F8345E6C315}" srcOrd="1" destOrd="0" presId="urn:microsoft.com/office/officeart/2005/8/layout/vList3"/>
    <dgm:cxn modelId="{B5139901-0AE4-453A-A904-091BFE3E9063}" type="presParOf" srcId="{BD66A261-9A0B-49BB-AA82-D24BCE85E7AA}" destId="{F2C6DC23-FE10-4559-A6FB-371C60887B28}" srcOrd="3" destOrd="0" presId="urn:microsoft.com/office/officeart/2005/8/layout/vList3"/>
    <dgm:cxn modelId="{30AA857E-47B5-4654-AFC7-BE6985A7A57C}" type="presParOf" srcId="{BD66A261-9A0B-49BB-AA82-D24BCE85E7AA}" destId="{E6A397D1-012A-4FAD-A99E-C619AEE35AA2}" srcOrd="4" destOrd="0" presId="urn:microsoft.com/office/officeart/2005/8/layout/vList3"/>
    <dgm:cxn modelId="{FC47B5F4-5E6E-4681-80DB-8454635D06A0}" type="presParOf" srcId="{E6A397D1-012A-4FAD-A99E-C619AEE35AA2}" destId="{E5F09D07-F291-4A53-8EE0-890F7122225A}" srcOrd="0" destOrd="0" presId="urn:microsoft.com/office/officeart/2005/8/layout/vList3"/>
    <dgm:cxn modelId="{DCB9A4E6-2DE9-4B3C-9332-76DE22536DDD}" type="presParOf" srcId="{E6A397D1-012A-4FAD-A99E-C619AEE35AA2}" destId="{D985C70B-88A3-4660-9D74-47823082C49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37EFE-883A-4F7D-BA57-7E60ABB23F14}">
      <dsp:nvSpPr>
        <dsp:cNvPr id="0" name=""/>
        <dsp:cNvSpPr/>
      </dsp:nvSpPr>
      <dsp:spPr>
        <a:xfrm rot="10800000">
          <a:off x="2274917" y="0"/>
          <a:ext cx="6835382" cy="1280138"/>
        </a:xfrm>
        <a:prstGeom prst="homePlat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606"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Times New Roman" panose="02020603050405020304" pitchFamily="18" charset="0"/>
              <a:cs typeface="Times New Roman" panose="02020603050405020304" pitchFamily="18" charset="0"/>
            </a:rPr>
            <a:t>TC về gương mẫu chấp hành chủ trương, chính sách của Đảng; PL của nhà nước; tích cực tham gia các phong trào thi đua </a:t>
          </a:r>
        </a:p>
      </dsp:txBody>
      <dsp:txXfrm rot="10800000">
        <a:off x="2594951" y="0"/>
        <a:ext cx="6515348" cy="1280138"/>
      </dsp:txXfrm>
    </dsp:sp>
    <dsp:sp modelId="{86D8F517-314C-4BFD-BC5A-A9FA8CA3A928}">
      <dsp:nvSpPr>
        <dsp:cNvPr id="0" name=""/>
        <dsp:cNvSpPr/>
      </dsp:nvSpPr>
      <dsp:spPr>
        <a:xfrm>
          <a:off x="0" y="1534"/>
          <a:ext cx="2436013" cy="128839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F53EB1-8CB1-43F2-AE94-7F8345E6C315}">
      <dsp:nvSpPr>
        <dsp:cNvPr id="0" name=""/>
        <dsp:cNvSpPr/>
      </dsp:nvSpPr>
      <dsp:spPr>
        <a:xfrm rot="10800000">
          <a:off x="2126120" y="1418377"/>
          <a:ext cx="7002542" cy="1448122"/>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60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002060"/>
              </a:solidFill>
              <a:latin typeface="Times New Roman" panose="02020603050405020304" pitchFamily="18" charset="0"/>
              <a:cs typeface="Times New Roman" panose="02020603050405020304" pitchFamily="18" charset="0"/>
            </a:rPr>
            <a:t>TC về gia đình hòa thuận, hạnh phúc, tiến bộ; tương trợ giúp đỡ mọi người trong cộng đồng</a:t>
          </a:r>
        </a:p>
      </dsp:txBody>
      <dsp:txXfrm rot="10800000">
        <a:off x="2488150" y="1418377"/>
        <a:ext cx="6640512" cy="1448122"/>
      </dsp:txXfrm>
    </dsp:sp>
    <dsp:sp modelId="{A4E986F3-603E-48ED-8E4B-1C3928F15B40}">
      <dsp:nvSpPr>
        <dsp:cNvPr id="0" name=""/>
        <dsp:cNvSpPr/>
      </dsp:nvSpPr>
      <dsp:spPr>
        <a:xfrm>
          <a:off x="0" y="1367180"/>
          <a:ext cx="2304850" cy="135567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85C70B-88A3-4660-9D74-47823082C494}">
      <dsp:nvSpPr>
        <dsp:cNvPr id="0" name=""/>
        <dsp:cNvSpPr/>
      </dsp:nvSpPr>
      <dsp:spPr>
        <a:xfrm rot="10800000">
          <a:off x="1570721" y="3042080"/>
          <a:ext cx="7546527" cy="1561669"/>
        </a:xfrm>
        <a:prstGeom prst="homePlate">
          <a:avLst/>
        </a:prstGeom>
        <a:solidFill>
          <a:srgbClr val="CC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60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TC về tổ chức lao động, sản xuất, kinh doanh, công tác, học tập đạt năng suất, chất lượng và hiệu quả</a:t>
          </a:r>
        </a:p>
      </dsp:txBody>
      <dsp:txXfrm rot="10800000">
        <a:off x="1961138" y="3042080"/>
        <a:ext cx="7156110" cy="1561669"/>
      </dsp:txXfrm>
    </dsp:sp>
    <dsp:sp modelId="{E5F09D07-F291-4A53-8EE0-890F7122225A}">
      <dsp:nvSpPr>
        <dsp:cNvPr id="0" name=""/>
        <dsp:cNvSpPr/>
      </dsp:nvSpPr>
      <dsp:spPr>
        <a:xfrm>
          <a:off x="0" y="3078947"/>
          <a:ext cx="2190238" cy="144260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B987B-C1F3-4DB2-A421-189C84F7D249}" type="datetimeFigureOut">
              <a:rPr lang="en-US" smtClean="0"/>
              <a:t>12/31/2023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F5486-EEA8-4CF3-BAAD-0386DF5BCD71}" type="slidenum">
              <a:rPr lang="en-US" smtClean="0"/>
              <a:t>‹#›</a:t>
            </a:fld>
            <a:endParaRPr lang="en-US"/>
          </a:p>
        </p:txBody>
      </p:sp>
    </p:spTree>
    <p:extLst>
      <p:ext uri="{BB962C8B-B14F-4D97-AF65-F5344CB8AC3E}">
        <p14:creationId xmlns:p14="http://schemas.microsoft.com/office/powerpoint/2010/main" val="3679654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0657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t>4</a:t>
            </a:fld>
            <a:endParaRPr lang="zh-CN" altLang="en-US"/>
          </a:p>
        </p:txBody>
      </p:sp>
    </p:spTree>
    <p:extLst>
      <p:ext uri="{BB962C8B-B14F-4D97-AF65-F5344CB8AC3E}">
        <p14:creationId xmlns:p14="http://schemas.microsoft.com/office/powerpoint/2010/main" val="3947540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486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ab2bdc301d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ab2bdc301d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6197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F5486-EEA8-4CF3-BAAD-0386DF5BCD71}" type="slidenum">
              <a:rPr lang="en-US" smtClean="0"/>
              <a:t>7</a:t>
            </a:fld>
            <a:endParaRPr lang="en-US"/>
          </a:p>
        </p:txBody>
      </p:sp>
    </p:spTree>
    <p:extLst>
      <p:ext uri="{BB962C8B-B14F-4D97-AF65-F5344CB8AC3E}">
        <p14:creationId xmlns:p14="http://schemas.microsoft.com/office/powerpoint/2010/main" val="2949642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ab2bdc301d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ab2bdc301d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075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56F777-C915-4967-BECB-91C397A890E8}" type="datetimeFigureOut">
              <a:rPr lang="en-US" smtClean="0"/>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142658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56F777-C915-4967-BECB-91C397A890E8}" type="datetimeFigureOut">
              <a:rPr lang="en-US" smtClean="0"/>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3492133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56F777-C915-4967-BECB-91C397A890E8}" type="datetimeFigureOut">
              <a:rPr lang="en-US" smtClean="0"/>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18555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504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56682C3-2518-47C8-836F-59EAF53EB535}" type="slidenum">
              <a:rPr lang="en-US" altLang="en-US"/>
              <a:pPr/>
              <a:t>‹#›</a:t>
            </a:fld>
            <a:endParaRPr lang="en-US" altLang="en-US"/>
          </a:p>
        </p:txBody>
      </p:sp>
    </p:spTree>
    <p:extLst>
      <p:ext uri="{BB962C8B-B14F-4D97-AF65-F5344CB8AC3E}">
        <p14:creationId xmlns:p14="http://schemas.microsoft.com/office/powerpoint/2010/main" val="1060736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7308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93953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1"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1999">
                <a:solidFill>
                  <a:schemeClr val="tx1">
                    <a:tint val="75000"/>
                  </a:schemeClr>
                </a:solidFill>
              </a:defRPr>
            </a:lvl1pPr>
            <a:lvl2pPr marL="457200" indent="0">
              <a:buNone/>
              <a:defRPr sz="1800">
                <a:solidFill>
                  <a:schemeClr val="tx1">
                    <a:tint val="75000"/>
                  </a:schemeClr>
                </a:solidFill>
              </a:defRPr>
            </a:lvl2pPr>
            <a:lvl3pPr marL="914400" indent="0">
              <a:buNone/>
              <a:defRPr sz="1601">
                <a:solidFill>
                  <a:schemeClr val="tx1">
                    <a:tint val="75000"/>
                  </a:schemeClr>
                </a:solidFill>
              </a:defRPr>
            </a:lvl3pPr>
            <a:lvl4pPr marL="1371600" indent="0">
              <a:buNone/>
              <a:defRPr sz="1399">
                <a:solidFill>
                  <a:schemeClr val="tx1">
                    <a:tint val="75000"/>
                  </a:schemeClr>
                </a:solidFill>
              </a:defRPr>
            </a:lvl4pPr>
            <a:lvl5pPr marL="1828800" indent="0">
              <a:buNone/>
              <a:defRPr sz="1399">
                <a:solidFill>
                  <a:schemeClr val="tx1">
                    <a:tint val="75000"/>
                  </a:schemeClr>
                </a:solidFill>
              </a:defRPr>
            </a:lvl5pPr>
            <a:lvl6pPr marL="2286000" indent="0">
              <a:buNone/>
              <a:defRPr sz="1399">
                <a:solidFill>
                  <a:schemeClr val="tx1">
                    <a:tint val="75000"/>
                  </a:schemeClr>
                </a:solidFill>
              </a:defRPr>
            </a:lvl6pPr>
            <a:lvl7pPr marL="2743200" indent="0">
              <a:buNone/>
              <a:defRPr sz="1399">
                <a:solidFill>
                  <a:schemeClr val="tx1">
                    <a:tint val="75000"/>
                  </a:schemeClr>
                </a:solidFill>
              </a:defRPr>
            </a:lvl7pPr>
            <a:lvl8pPr marL="3200400" indent="0">
              <a:buNone/>
              <a:defRPr sz="1399">
                <a:solidFill>
                  <a:schemeClr val="tx1">
                    <a:tint val="75000"/>
                  </a:schemeClr>
                </a:solidFill>
              </a:defRPr>
            </a:lvl8pPr>
            <a:lvl9pPr marL="3657600" indent="0">
              <a:buNone/>
              <a:defRPr sz="1399">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pPr defTabSz="913924"/>
            <a:fld id="{B44CCEC7-3A54-47D1-BB25-17A0FDA63797}" type="datetimeFigureOut">
              <a:rPr lang="zh-CN" altLang="en-US" smtClean="0">
                <a:solidFill>
                  <a:prstClr val="black"/>
                </a:solidFill>
              </a:rPr>
              <a:pPr defTabSz="913924"/>
              <a:t>2023/12/31</a:t>
            </a:fld>
            <a:endParaRPr lang="zh-CN" altLang="en-US">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pPr defTabSz="913924"/>
            <a:endParaRPr lang="zh-CN" altLang="en-US">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pPr defTabSz="913924"/>
            <a:fld id="{65495661-81B6-46E9-A91E-889569155CC2}" type="slidenum">
              <a:rPr lang="zh-CN" altLang="en-US" smtClean="0">
                <a:solidFill>
                  <a:prstClr val="black"/>
                </a:solidFill>
              </a:rPr>
              <a:pPr defTabSz="913924"/>
              <a:t>‹#›</a:t>
            </a:fld>
            <a:endParaRPr lang="zh-CN" altLang="en-US">
              <a:solidFill>
                <a:prstClr val="black"/>
              </a:solidFill>
            </a:endParaRPr>
          </a:p>
        </p:txBody>
      </p:sp>
    </p:spTree>
    <p:extLst>
      <p:ext uri="{BB962C8B-B14F-4D97-AF65-F5344CB8AC3E}">
        <p14:creationId xmlns:p14="http://schemas.microsoft.com/office/powerpoint/2010/main" val="393235827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114"/>
            <a:ext cx="4038600" cy="2545556"/>
          </a:xfrm>
          <a:prstGeom prst="rect">
            <a:avLst/>
          </a:prstGeom>
        </p:spPr>
        <p:txBody>
          <a:bodyPr/>
          <a:lstStyle>
            <a:lvl1pPr>
              <a:defRPr sz="2801"/>
            </a:lvl1pPr>
            <a:lvl2pPr>
              <a:defRPr sz="2400"/>
            </a:lvl2pPr>
            <a:lvl3pPr>
              <a:defRPr sz="1999"/>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4"/>
            <a:ext cx="4038600" cy="2545556"/>
          </a:xfrm>
          <a:prstGeom prst="rect">
            <a:avLst/>
          </a:prstGeom>
        </p:spPr>
        <p:txBody>
          <a:bodyPr/>
          <a:lstStyle>
            <a:lvl1pPr>
              <a:defRPr sz="2801"/>
            </a:lvl1pPr>
            <a:lvl2pPr>
              <a:defRPr sz="2400"/>
            </a:lvl2pPr>
            <a:lvl3pPr>
              <a:defRPr sz="1999"/>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4"/>
            <a:ext cx="2133600" cy="273844"/>
          </a:xfrm>
          <a:prstGeom prst="rect">
            <a:avLst/>
          </a:prstGeom>
        </p:spPr>
        <p:txBody>
          <a:bodyPr/>
          <a:lstStyle/>
          <a:p>
            <a:pPr defTabSz="913924"/>
            <a:fld id="{B44CCEC7-3A54-47D1-BB25-17A0FDA63797}" type="datetimeFigureOut">
              <a:rPr lang="zh-CN" altLang="en-US" smtClean="0">
                <a:solidFill>
                  <a:prstClr val="black"/>
                </a:solidFill>
              </a:rPr>
              <a:pPr defTabSz="913924"/>
              <a:t>2023/12/31</a:t>
            </a:fld>
            <a:endParaRPr lang="zh-CN" altLang="en-US">
              <a:solidFill>
                <a:prstClr val="black"/>
              </a:solidFill>
            </a:endParaRPr>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pPr defTabSz="913924"/>
            <a:endParaRPr lang="zh-CN" altLang="en-US">
              <a:solidFill>
                <a:prstClr val="black"/>
              </a:solidFill>
            </a:endParaRPr>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pPr defTabSz="913924"/>
            <a:fld id="{65495661-81B6-46E9-A91E-889569155CC2}" type="slidenum">
              <a:rPr lang="zh-CN" altLang="en-US" smtClean="0">
                <a:solidFill>
                  <a:prstClr val="black"/>
                </a:solidFill>
              </a:rPr>
              <a:pPr defTabSz="913924"/>
              <a:t>‹#›</a:t>
            </a:fld>
            <a:endParaRPr lang="zh-CN" altLang="en-US">
              <a:solidFill>
                <a:prstClr val="black"/>
              </a:solidFill>
            </a:endParaRPr>
          </a:p>
        </p:txBody>
      </p:sp>
    </p:spTree>
    <p:extLst>
      <p:ext uri="{BB962C8B-B14F-4D97-AF65-F5344CB8AC3E}">
        <p14:creationId xmlns:p14="http://schemas.microsoft.com/office/powerpoint/2010/main" val="146340966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1999" b="1"/>
            </a:lvl2pPr>
            <a:lvl3pPr marL="914400" indent="0">
              <a:buNone/>
              <a:defRPr sz="1800" b="1"/>
            </a:lvl3pPr>
            <a:lvl4pPr marL="1371600" indent="0">
              <a:buNone/>
              <a:defRPr sz="1601" b="1"/>
            </a:lvl4pPr>
            <a:lvl5pPr marL="1828800" indent="0">
              <a:buNone/>
              <a:defRPr sz="1601" b="1"/>
            </a:lvl5pPr>
            <a:lvl6pPr marL="2286000" indent="0">
              <a:buNone/>
              <a:defRPr sz="1601" b="1"/>
            </a:lvl6pPr>
            <a:lvl7pPr marL="2743200" indent="0">
              <a:buNone/>
              <a:defRPr sz="1601" b="1"/>
            </a:lvl7pPr>
            <a:lvl8pPr marL="3200400" indent="0">
              <a:buNone/>
              <a:defRPr sz="1601" b="1"/>
            </a:lvl8pPr>
            <a:lvl9pPr marL="3657600" indent="0">
              <a:buNone/>
              <a:defRPr sz="1601"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1999"/>
            </a:lvl2pPr>
            <a:lvl3pPr>
              <a:defRPr sz="1800"/>
            </a:lvl3pPr>
            <a:lvl4pPr>
              <a:defRPr sz="1601"/>
            </a:lvl4pPr>
            <a:lvl5pPr>
              <a:defRPr sz="1601"/>
            </a:lvl5pPr>
            <a:lvl6pPr>
              <a:defRPr sz="1601"/>
            </a:lvl6pPr>
            <a:lvl7pPr>
              <a:defRPr sz="1601"/>
            </a:lvl7pPr>
            <a:lvl8pPr>
              <a:defRPr sz="1601"/>
            </a:lvl8pPr>
            <a:lvl9pPr>
              <a:defRPr sz="1601"/>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5"/>
            <a:ext cx="4041775" cy="479822"/>
          </a:xfrm>
          <a:prstGeom prst="rect">
            <a:avLst/>
          </a:prstGeom>
        </p:spPr>
        <p:txBody>
          <a:bodyPr anchor="b"/>
          <a:lstStyle>
            <a:lvl1pPr marL="0" indent="0">
              <a:buNone/>
              <a:defRPr sz="2400" b="1"/>
            </a:lvl1pPr>
            <a:lvl2pPr marL="457200" indent="0">
              <a:buNone/>
              <a:defRPr sz="1999" b="1"/>
            </a:lvl2pPr>
            <a:lvl3pPr marL="914400" indent="0">
              <a:buNone/>
              <a:defRPr sz="1800" b="1"/>
            </a:lvl3pPr>
            <a:lvl4pPr marL="1371600" indent="0">
              <a:buNone/>
              <a:defRPr sz="1601" b="1"/>
            </a:lvl4pPr>
            <a:lvl5pPr marL="1828800" indent="0">
              <a:buNone/>
              <a:defRPr sz="1601" b="1"/>
            </a:lvl5pPr>
            <a:lvl6pPr marL="2286000" indent="0">
              <a:buNone/>
              <a:defRPr sz="1601" b="1"/>
            </a:lvl6pPr>
            <a:lvl7pPr marL="2743200" indent="0">
              <a:buNone/>
              <a:defRPr sz="1601" b="1"/>
            </a:lvl7pPr>
            <a:lvl8pPr marL="3200400" indent="0">
              <a:buNone/>
              <a:defRPr sz="1601" b="1"/>
            </a:lvl8pPr>
            <a:lvl9pPr marL="3657600" indent="0">
              <a:buNone/>
              <a:defRPr sz="1601" b="1"/>
            </a:lvl9pPr>
          </a:lstStyle>
          <a:p>
            <a:pPr lvl="0"/>
            <a:r>
              <a:rPr lang="zh-CN" altLang="en-US"/>
              <a:t>单击此处编辑母版文本样式</a:t>
            </a:r>
          </a:p>
        </p:txBody>
      </p:sp>
      <p:sp>
        <p:nvSpPr>
          <p:cNvPr id="6" name="内容占位符 5"/>
          <p:cNvSpPr>
            <a:spLocks noGrp="1"/>
          </p:cNvSpPr>
          <p:nvPr>
            <p:ph sz="quarter" idx="4"/>
          </p:nvPr>
        </p:nvSpPr>
        <p:spPr>
          <a:xfrm>
            <a:off x="4645027" y="1631156"/>
            <a:ext cx="4041775" cy="2963466"/>
          </a:xfrm>
          <a:prstGeom prst="rect">
            <a:avLst/>
          </a:prstGeom>
        </p:spPr>
        <p:txBody>
          <a:bodyPr/>
          <a:lstStyle>
            <a:lvl1pPr>
              <a:defRPr sz="2400"/>
            </a:lvl1pPr>
            <a:lvl2pPr>
              <a:defRPr sz="1999"/>
            </a:lvl2pPr>
            <a:lvl3pPr>
              <a:defRPr sz="1800"/>
            </a:lvl3pPr>
            <a:lvl4pPr>
              <a:defRPr sz="1601"/>
            </a:lvl4pPr>
            <a:lvl5pPr>
              <a:defRPr sz="1601"/>
            </a:lvl5pPr>
            <a:lvl6pPr>
              <a:defRPr sz="1601"/>
            </a:lvl6pPr>
            <a:lvl7pPr>
              <a:defRPr sz="1601"/>
            </a:lvl7pPr>
            <a:lvl8pPr>
              <a:defRPr sz="1601"/>
            </a:lvl8pPr>
            <a:lvl9pPr>
              <a:defRPr sz="1601"/>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4"/>
            <a:ext cx="2133600" cy="273844"/>
          </a:xfrm>
          <a:prstGeom prst="rect">
            <a:avLst/>
          </a:prstGeom>
        </p:spPr>
        <p:txBody>
          <a:bodyPr/>
          <a:lstStyle/>
          <a:p>
            <a:pPr defTabSz="913924"/>
            <a:fld id="{B44CCEC7-3A54-47D1-BB25-17A0FDA63797}" type="datetimeFigureOut">
              <a:rPr lang="zh-CN" altLang="en-US" smtClean="0">
                <a:solidFill>
                  <a:prstClr val="black"/>
                </a:solidFill>
              </a:rPr>
              <a:pPr defTabSz="913924"/>
              <a:t>2023/12/31</a:t>
            </a:fld>
            <a:endParaRPr lang="zh-CN" altLang="en-US">
              <a:solidFill>
                <a:prstClr val="black"/>
              </a:solidFill>
            </a:endParaRPr>
          </a:p>
        </p:txBody>
      </p:sp>
      <p:sp>
        <p:nvSpPr>
          <p:cNvPr id="8" name="页脚占位符 7"/>
          <p:cNvSpPr>
            <a:spLocks noGrp="1"/>
          </p:cNvSpPr>
          <p:nvPr>
            <p:ph type="ftr" sz="quarter" idx="11"/>
          </p:nvPr>
        </p:nvSpPr>
        <p:spPr>
          <a:xfrm>
            <a:off x="3124200" y="4767264"/>
            <a:ext cx="2895600" cy="273844"/>
          </a:xfrm>
          <a:prstGeom prst="rect">
            <a:avLst/>
          </a:prstGeom>
        </p:spPr>
        <p:txBody>
          <a:bodyPr/>
          <a:lstStyle/>
          <a:p>
            <a:pPr defTabSz="913924"/>
            <a:endParaRPr lang="zh-CN" altLang="en-US">
              <a:solidFill>
                <a:prstClr val="black"/>
              </a:solidFill>
            </a:endParaRPr>
          </a:p>
        </p:txBody>
      </p:sp>
      <p:sp>
        <p:nvSpPr>
          <p:cNvPr id="9" name="灯片编号占位符 8"/>
          <p:cNvSpPr>
            <a:spLocks noGrp="1"/>
          </p:cNvSpPr>
          <p:nvPr>
            <p:ph type="sldNum" sz="quarter" idx="12"/>
          </p:nvPr>
        </p:nvSpPr>
        <p:spPr>
          <a:xfrm>
            <a:off x="6553200" y="4767264"/>
            <a:ext cx="2133600" cy="273844"/>
          </a:xfrm>
          <a:prstGeom prst="rect">
            <a:avLst/>
          </a:prstGeom>
        </p:spPr>
        <p:txBody>
          <a:bodyPr/>
          <a:lstStyle/>
          <a:p>
            <a:pPr defTabSz="913924"/>
            <a:fld id="{65495661-81B6-46E9-A91E-889569155CC2}" type="slidenum">
              <a:rPr lang="zh-CN" altLang="en-US" smtClean="0">
                <a:solidFill>
                  <a:prstClr val="black"/>
                </a:solidFill>
              </a:rPr>
              <a:pPr defTabSz="913924"/>
              <a:t>‹#›</a:t>
            </a:fld>
            <a:endParaRPr lang="zh-CN" altLang="en-US">
              <a:solidFill>
                <a:prstClr val="black"/>
              </a:solidFill>
            </a:endParaRPr>
          </a:p>
        </p:txBody>
      </p:sp>
    </p:spTree>
    <p:extLst>
      <p:ext uri="{BB962C8B-B14F-4D97-AF65-F5344CB8AC3E}">
        <p14:creationId xmlns:p14="http://schemas.microsoft.com/office/powerpoint/2010/main" val="248932975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4"/>
            <a:ext cx="2133600" cy="273844"/>
          </a:xfrm>
          <a:prstGeom prst="rect">
            <a:avLst/>
          </a:prstGeom>
        </p:spPr>
        <p:txBody>
          <a:bodyPr/>
          <a:lstStyle/>
          <a:p>
            <a:pPr defTabSz="913924"/>
            <a:fld id="{B44CCEC7-3A54-47D1-BB25-17A0FDA63797}" type="datetimeFigureOut">
              <a:rPr lang="zh-CN" altLang="en-US" smtClean="0">
                <a:solidFill>
                  <a:prstClr val="black"/>
                </a:solidFill>
              </a:rPr>
              <a:pPr defTabSz="913924"/>
              <a:t>2023/12/31</a:t>
            </a:fld>
            <a:endParaRPr lang="zh-CN" altLang="en-US">
              <a:solidFill>
                <a:prstClr val="black"/>
              </a:solidFill>
            </a:endParaRPr>
          </a:p>
        </p:txBody>
      </p:sp>
      <p:sp>
        <p:nvSpPr>
          <p:cNvPr id="4" name="页脚占位符 3"/>
          <p:cNvSpPr>
            <a:spLocks noGrp="1"/>
          </p:cNvSpPr>
          <p:nvPr>
            <p:ph type="ftr" sz="quarter" idx="11"/>
          </p:nvPr>
        </p:nvSpPr>
        <p:spPr>
          <a:xfrm>
            <a:off x="3124200" y="4767264"/>
            <a:ext cx="2895600" cy="273844"/>
          </a:xfrm>
          <a:prstGeom prst="rect">
            <a:avLst/>
          </a:prstGeom>
        </p:spPr>
        <p:txBody>
          <a:bodyPr/>
          <a:lstStyle/>
          <a:p>
            <a:pPr defTabSz="913924"/>
            <a:endParaRPr lang="zh-CN" altLang="en-US">
              <a:solidFill>
                <a:prstClr val="black"/>
              </a:solidFill>
            </a:endParaRPr>
          </a:p>
        </p:txBody>
      </p:sp>
      <p:sp>
        <p:nvSpPr>
          <p:cNvPr id="5" name="灯片编号占位符 4"/>
          <p:cNvSpPr>
            <a:spLocks noGrp="1"/>
          </p:cNvSpPr>
          <p:nvPr>
            <p:ph type="sldNum" sz="quarter" idx="12"/>
          </p:nvPr>
        </p:nvSpPr>
        <p:spPr>
          <a:xfrm>
            <a:off x="6553200" y="4767264"/>
            <a:ext cx="2133600" cy="273844"/>
          </a:xfrm>
          <a:prstGeom prst="rect">
            <a:avLst/>
          </a:prstGeom>
        </p:spPr>
        <p:txBody>
          <a:bodyPr/>
          <a:lstStyle/>
          <a:p>
            <a:pPr defTabSz="913924"/>
            <a:fld id="{65495661-81B6-46E9-A91E-889569155CC2}" type="slidenum">
              <a:rPr lang="zh-CN" altLang="en-US" smtClean="0">
                <a:solidFill>
                  <a:prstClr val="black"/>
                </a:solidFill>
              </a:rPr>
              <a:pPr defTabSz="913924"/>
              <a:t>‹#›</a:t>
            </a:fld>
            <a:endParaRPr lang="zh-CN" altLang="en-US">
              <a:solidFill>
                <a:prstClr val="black"/>
              </a:solidFill>
            </a:endParaRPr>
          </a:p>
        </p:txBody>
      </p:sp>
    </p:spTree>
    <p:extLst>
      <p:ext uri="{BB962C8B-B14F-4D97-AF65-F5344CB8AC3E}">
        <p14:creationId xmlns:p14="http://schemas.microsoft.com/office/powerpoint/2010/main" val="427381139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56F777-C915-4967-BECB-91C397A890E8}" type="datetimeFigureOut">
              <a:rPr lang="en-US" smtClean="0"/>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3169319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4"/>
            <a:ext cx="2133600" cy="273844"/>
          </a:xfrm>
          <a:prstGeom prst="rect">
            <a:avLst/>
          </a:prstGeom>
        </p:spPr>
        <p:txBody>
          <a:bodyPr/>
          <a:lstStyle/>
          <a:p>
            <a:pPr defTabSz="913924"/>
            <a:fld id="{B44CCEC7-3A54-47D1-BB25-17A0FDA63797}" type="datetimeFigureOut">
              <a:rPr lang="zh-CN" altLang="en-US" smtClean="0">
                <a:solidFill>
                  <a:prstClr val="black"/>
                </a:solidFill>
              </a:rPr>
              <a:pPr defTabSz="913924"/>
              <a:t>2023/12/31</a:t>
            </a:fld>
            <a:endParaRPr lang="zh-CN" altLang="en-US">
              <a:solidFill>
                <a:prstClr val="black"/>
              </a:solidFill>
            </a:endParaRPr>
          </a:p>
        </p:txBody>
      </p:sp>
      <p:sp>
        <p:nvSpPr>
          <p:cNvPr id="3" name="页脚占位符 2"/>
          <p:cNvSpPr>
            <a:spLocks noGrp="1"/>
          </p:cNvSpPr>
          <p:nvPr>
            <p:ph type="ftr" sz="quarter" idx="11"/>
          </p:nvPr>
        </p:nvSpPr>
        <p:spPr>
          <a:xfrm>
            <a:off x="3124200" y="4767264"/>
            <a:ext cx="2895600" cy="273844"/>
          </a:xfrm>
          <a:prstGeom prst="rect">
            <a:avLst/>
          </a:prstGeom>
        </p:spPr>
        <p:txBody>
          <a:bodyPr/>
          <a:lstStyle/>
          <a:p>
            <a:pPr defTabSz="913924"/>
            <a:endParaRPr lang="zh-CN" altLang="en-US">
              <a:solidFill>
                <a:prstClr val="black"/>
              </a:solidFill>
            </a:endParaRPr>
          </a:p>
        </p:txBody>
      </p:sp>
      <p:sp>
        <p:nvSpPr>
          <p:cNvPr id="4" name="灯片编号占位符 3"/>
          <p:cNvSpPr>
            <a:spLocks noGrp="1"/>
          </p:cNvSpPr>
          <p:nvPr>
            <p:ph type="sldNum" sz="quarter" idx="12"/>
          </p:nvPr>
        </p:nvSpPr>
        <p:spPr>
          <a:xfrm>
            <a:off x="6553200" y="4767264"/>
            <a:ext cx="2133600" cy="273844"/>
          </a:xfrm>
          <a:prstGeom prst="rect">
            <a:avLst/>
          </a:prstGeom>
        </p:spPr>
        <p:txBody>
          <a:bodyPr/>
          <a:lstStyle/>
          <a:p>
            <a:pPr defTabSz="913924"/>
            <a:fld id="{65495661-81B6-46E9-A91E-889569155CC2}" type="slidenum">
              <a:rPr lang="zh-CN" altLang="en-US" smtClean="0">
                <a:solidFill>
                  <a:prstClr val="black"/>
                </a:solidFill>
              </a:rPr>
              <a:pPr defTabSz="913924"/>
              <a:t>‹#›</a:t>
            </a:fld>
            <a:endParaRPr lang="zh-CN" altLang="en-US">
              <a:solidFill>
                <a:prstClr val="black"/>
              </a:solidFill>
            </a:endParaRPr>
          </a:p>
        </p:txBody>
      </p:sp>
    </p:spTree>
    <p:extLst>
      <p:ext uri="{BB962C8B-B14F-4D97-AF65-F5344CB8AC3E}">
        <p14:creationId xmlns:p14="http://schemas.microsoft.com/office/powerpoint/2010/main" val="130270553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a:prstGeom prst="rect">
            <a:avLst/>
          </a:prstGeom>
        </p:spPr>
        <p:txBody>
          <a:bodyPr anchor="b"/>
          <a:lstStyle>
            <a:lvl1pPr algn="l">
              <a:defRPr sz="1999"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a:prstGeom prst="rect">
            <a:avLst/>
          </a:prstGeom>
        </p:spPr>
        <p:txBody>
          <a:bodyPr/>
          <a:lstStyle>
            <a:lvl1pPr>
              <a:defRPr sz="3199"/>
            </a:lvl1pPr>
            <a:lvl2pPr>
              <a:defRPr sz="2801"/>
            </a:lvl2pPr>
            <a:lvl3pPr>
              <a:defRPr sz="2400"/>
            </a:lvl3pPr>
            <a:lvl4pPr>
              <a:defRPr sz="1999"/>
            </a:lvl4pPr>
            <a:lvl5pPr>
              <a:defRPr sz="1999"/>
            </a:lvl5pPr>
            <a:lvl6pPr>
              <a:defRPr sz="1999"/>
            </a:lvl6pPr>
            <a:lvl7pPr>
              <a:defRPr sz="1999"/>
            </a:lvl7pPr>
            <a:lvl8pPr>
              <a:defRPr sz="1999"/>
            </a:lvl8pPr>
            <a:lvl9pPr>
              <a:defRPr sz="19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7"/>
            <a:ext cx="3008313" cy="3518297"/>
          </a:xfrm>
          <a:prstGeom prst="rect">
            <a:avLst/>
          </a:prstGeom>
        </p:spPr>
        <p:txBody>
          <a:bodyPr/>
          <a:lstStyle>
            <a:lvl1pPr marL="0" indent="0">
              <a:buNone/>
              <a:defRPr sz="1399"/>
            </a:lvl1pPr>
            <a:lvl2pPr marL="457200" indent="0">
              <a:buNone/>
              <a:defRPr sz="1200"/>
            </a:lvl2pPr>
            <a:lvl3pPr marL="914400" indent="0">
              <a:buNone/>
              <a:defRPr sz="1001"/>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4"/>
            <a:ext cx="2133600" cy="273844"/>
          </a:xfrm>
          <a:prstGeom prst="rect">
            <a:avLst/>
          </a:prstGeom>
        </p:spPr>
        <p:txBody>
          <a:bodyPr/>
          <a:lstStyle/>
          <a:p>
            <a:pPr defTabSz="913924"/>
            <a:fld id="{B44CCEC7-3A54-47D1-BB25-17A0FDA63797}" type="datetimeFigureOut">
              <a:rPr lang="zh-CN" altLang="en-US" smtClean="0">
                <a:solidFill>
                  <a:prstClr val="black"/>
                </a:solidFill>
              </a:rPr>
              <a:pPr defTabSz="913924"/>
              <a:t>2023/12/31</a:t>
            </a:fld>
            <a:endParaRPr lang="zh-CN" altLang="en-US">
              <a:solidFill>
                <a:prstClr val="black"/>
              </a:solidFill>
            </a:endParaRPr>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pPr defTabSz="913924"/>
            <a:endParaRPr lang="zh-CN" altLang="en-US">
              <a:solidFill>
                <a:prstClr val="black"/>
              </a:solidFill>
            </a:endParaRPr>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pPr defTabSz="913924"/>
            <a:fld id="{65495661-81B6-46E9-A91E-889569155CC2}" type="slidenum">
              <a:rPr lang="zh-CN" altLang="en-US" smtClean="0">
                <a:solidFill>
                  <a:prstClr val="black"/>
                </a:solidFill>
              </a:rPr>
              <a:pPr defTabSz="913924"/>
              <a:t>‹#›</a:t>
            </a:fld>
            <a:endParaRPr lang="zh-CN" altLang="en-US">
              <a:solidFill>
                <a:prstClr val="black"/>
              </a:solidFill>
            </a:endParaRPr>
          </a:p>
        </p:txBody>
      </p:sp>
    </p:spTree>
    <p:extLst>
      <p:ext uri="{BB962C8B-B14F-4D97-AF65-F5344CB8AC3E}">
        <p14:creationId xmlns:p14="http://schemas.microsoft.com/office/powerpoint/2010/main" val="336392893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a:prstGeom prst="rect">
            <a:avLst/>
          </a:prstGeom>
        </p:spPr>
        <p:txBody>
          <a:bodyPr anchor="b"/>
          <a:lstStyle>
            <a:lvl1pPr algn="l">
              <a:defRPr sz="1999"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199"/>
            </a:lvl1pPr>
            <a:lvl2pPr marL="457200" indent="0">
              <a:buNone/>
              <a:defRPr sz="2801"/>
            </a:lvl2pPr>
            <a:lvl3pPr marL="914400" indent="0">
              <a:buNone/>
              <a:defRPr sz="2400"/>
            </a:lvl3pPr>
            <a:lvl4pPr marL="1371600" indent="0">
              <a:buNone/>
              <a:defRPr sz="1999"/>
            </a:lvl4pPr>
            <a:lvl5pPr marL="1828800" indent="0">
              <a:buNone/>
              <a:defRPr sz="1999"/>
            </a:lvl5pPr>
            <a:lvl6pPr marL="2286000" indent="0">
              <a:buNone/>
              <a:defRPr sz="1999"/>
            </a:lvl6pPr>
            <a:lvl7pPr marL="2743200" indent="0">
              <a:buNone/>
              <a:defRPr sz="1999"/>
            </a:lvl7pPr>
            <a:lvl8pPr marL="3200400" indent="0">
              <a:buNone/>
              <a:defRPr sz="1999"/>
            </a:lvl8pPr>
            <a:lvl9pPr marL="3657600" indent="0">
              <a:buNone/>
              <a:defRPr sz="1999"/>
            </a:lvl9pPr>
          </a:lstStyle>
          <a:p>
            <a:endParaRPr lang="zh-CN" altLang="en-US"/>
          </a:p>
        </p:txBody>
      </p:sp>
      <p:sp>
        <p:nvSpPr>
          <p:cNvPr id="4" name="文本占位符 3"/>
          <p:cNvSpPr>
            <a:spLocks noGrp="1"/>
          </p:cNvSpPr>
          <p:nvPr>
            <p:ph type="body" sz="half" idx="2"/>
          </p:nvPr>
        </p:nvSpPr>
        <p:spPr>
          <a:xfrm>
            <a:off x="1792288" y="4025504"/>
            <a:ext cx="5486400" cy="603647"/>
          </a:xfrm>
          <a:prstGeom prst="rect">
            <a:avLst/>
          </a:prstGeom>
        </p:spPr>
        <p:txBody>
          <a:bodyPr/>
          <a:lstStyle>
            <a:lvl1pPr marL="0" indent="0">
              <a:buNone/>
              <a:defRPr sz="1399"/>
            </a:lvl1pPr>
            <a:lvl2pPr marL="457200" indent="0">
              <a:buNone/>
              <a:defRPr sz="1200"/>
            </a:lvl2pPr>
            <a:lvl3pPr marL="914400" indent="0">
              <a:buNone/>
              <a:defRPr sz="1001"/>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4"/>
            <a:ext cx="2133600" cy="273844"/>
          </a:xfrm>
          <a:prstGeom prst="rect">
            <a:avLst/>
          </a:prstGeom>
        </p:spPr>
        <p:txBody>
          <a:bodyPr/>
          <a:lstStyle/>
          <a:p>
            <a:pPr defTabSz="913924"/>
            <a:fld id="{B44CCEC7-3A54-47D1-BB25-17A0FDA63797}" type="datetimeFigureOut">
              <a:rPr lang="zh-CN" altLang="en-US" smtClean="0">
                <a:solidFill>
                  <a:prstClr val="black"/>
                </a:solidFill>
              </a:rPr>
              <a:pPr defTabSz="913924"/>
              <a:t>2023/12/31</a:t>
            </a:fld>
            <a:endParaRPr lang="zh-CN" altLang="en-US">
              <a:solidFill>
                <a:prstClr val="black"/>
              </a:solidFill>
            </a:endParaRPr>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pPr defTabSz="913924"/>
            <a:endParaRPr lang="zh-CN" altLang="en-US">
              <a:solidFill>
                <a:prstClr val="black"/>
              </a:solidFill>
            </a:endParaRPr>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pPr defTabSz="913924"/>
            <a:fld id="{65495661-81B6-46E9-A91E-889569155CC2}" type="slidenum">
              <a:rPr lang="zh-CN" altLang="en-US" smtClean="0">
                <a:solidFill>
                  <a:prstClr val="black"/>
                </a:solidFill>
              </a:rPr>
              <a:pPr defTabSz="913924"/>
              <a:t>‹#›</a:t>
            </a:fld>
            <a:endParaRPr lang="zh-CN" altLang="en-US">
              <a:solidFill>
                <a:prstClr val="black"/>
              </a:solidFill>
            </a:endParaRPr>
          </a:p>
        </p:txBody>
      </p:sp>
    </p:spTree>
    <p:extLst>
      <p:ext uri="{BB962C8B-B14F-4D97-AF65-F5344CB8AC3E}">
        <p14:creationId xmlns:p14="http://schemas.microsoft.com/office/powerpoint/2010/main" val="210747898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pPr defTabSz="913924"/>
            <a:fld id="{B44CCEC7-3A54-47D1-BB25-17A0FDA63797}" type="datetimeFigureOut">
              <a:rPr lang="zh-CN" altLang="en-US" smtClean="0">
                <a:solidFill>
                  <a:prstClr val="black"/>
                </a:solidFill>
              </a:rPr>
              <a:pPr defTabSz="913924"/>
              <a:t>2023/12/31</a:t>
            </a:fld>
            <a:endParaRPr lang="zh-CN" altLang="en-US">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pPr defTabSz="913924"/>
            <a:endParaRPr lang="zh-CN" altLang="en-US">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pPr defTabSz="913924"/>
            <a:fld id="{65495661-81B6-46E9-A91E-889569155CC2}" type="slidenum">
              <a:rPr lang="zh-CN" altLang="en-US" smtClean="0">
                <a:solidFill>
                  <a:prstClr val="black"/>
                </a:solidFill>
              </a:rPr>
              <a:pPr defTabSz="913924"/>
              <a:t>‹#›</a:t>
            </a:fld>
            <a:endParaRPr lang="zh-CN" altLang="en-US">
              <a:solidFill>
                <a:prstClr val="black"/>
              </a:solidFill>
            </a:endParaRPr>
          </a:p>
        </p:txBody>
      </p:sp>
    </p:spTree>
    <p:extLst>
      <p:ext uri="{BB962C8B-B14F-4D97-AF65-F5344CB8AC3E}">
        <p14:creationId xmlns:p14="http://schemas.microsoft.com/office/powerpoint/2010/main" val="698811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2"/>
            <a:ext cx="2057400"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2"/>
            <a:ext cx="6019800"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pPr defTabSz="913924"/>
            <a:fld id="{B44CCEC7-3A54-47D1-BB25-17A0FDA63797}" type="datetimeFigureOut">
              <a:rPr lang="zh-CN" altLang="en-US" smtClean="0">
                <a:solidFill>
                  <a:prstClr val="black"/>
                </a:solidFill>
              </a:rPr>
              <a:pPr defTabSz="913924"/>
              <a:t>2023/12/31</a:t>
            </a:fld>
            <a:endParaRPr lang="zh-CN" altLang="en-US">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pPr defTabSz="913924"/>
            <a:endParaRPr lang="zh-CN" altLang="en-US">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pPr defTabSz="913924"/>
            <a:fld id="{65495661-81B6-46E9-A91E-889569155CC2}" type="slidenum">
              <a:rPr lang="zh-CN" altLang="en-US" smtClean="0">
                <a:solidFill>
                  <a:prstClr val="black"/>
                </a:solidFill>
              </a:rPr>
              <a:pPr defTabSz="913924"/>
              <a:t>‹#›</a:t>
            </a:fld>
            <a:endParaRPr lang="zh-CN" altLang="en-US">
              <a:solidFill>
                <a:prstClr val="black"/>
              </a:solidFill>
            </a:endParaRPr>
          </a:p>
        </p:txBody>
      </p:sp>
    </p:spTree>
    <p:extLst>
      <p:ext uri="{BB962C8B-B14F-4D97-AF65-F5344CB8AC3E}">
        <p14:creationId xmlns:p14="http://schemas.microsoft.com/office/powerpoint/2010/main" val="13522556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913924"/>
            <a:fld id="{82F288E0-7875-42C4-84C8-98DBBD3BF4D2}" type="datetimeFigureOut">
              <a:rPr lang="zh-CN" altLang="en-US" smtClean="0">
                <a:solidFill>
                  <a:prstClr val="black">
                    <a:tint val="75000"/>
                  </a:prstClr>
                </a:solidFill>
              </a:rPr>
              <a:pPr defTabSz="913924"/>
              <a:t>2023/12/31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913924"/>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913924"/>
            <a:fld id="{7D9BB5D0-35E4-459D-AEF3-FE4D7C45CC19}" type="slidenum">
              <a:rPr lang="zh-CN" altLang="en-US" smtClean="0">
                <a:solidFill>
                  <a:prstClr val="black">
                    <a:tint val="75000"/>
                  </a:prstClr>
                </a:solidFill>
              </a:rPr>
              <a:pPr defTabSz="913924"/>
              <a:t>‹#›</a:t>
            </a:fld>
            <a:endParaRPr lang="zh-CN" altLang="en-US">
              <a:solidFill>
                <a:prstClr val="black">
                  <a:tint val="75000"/>
                </a:prstClr>
              </a:solidFill>
            </a:endParaRPr>
          </a:p>
        </p:txBody>
      </p:sp>
    </p:spTree>
    <p:extLst>
      <p:ext uri="{BB962C8B-B14F-4D97-AF65-F5344CB8AC3E}">
        <p14:creationId xmlns:p14="http://schemas.microsoft.com/office/powerpoint/2010/main" val="699612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1"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1" y="2701528"/>
            <a:ext cx="6858000" cy="1241822"/>
          </a:xfrm>
        </p:spPr>
        <p:txBody>
          <a:bodyPr/>
          <a:lstStyle>
            <a:lvl1pPr marL="0" indent="0" algn="ctr">
              <a:buNone/>
              <a:defRPr sz="1800"/>
            </a:lvl1pPr>
            <a:lvl2pPr marL="342844" indent="0" algn="ctr">
              <a:buNone/>
              <a:defRPr sz="1500"/>
            </a:lvl2pPr>
            <a:lvl3pPr marL="685688" indent="0" algn="ctr">
              <a:buNone/>
              <a:defRPr sz="1350"/>
            </a:lvl3pPr>
            <a:lvl4pPr marL="1028532" indent="0" algn="ctr">
              <a:buNone/>
              <a:defRPr sz="1200"/>
            </a:lvl4pPr>
            <a:lvl5pPr marL="1371377" indent="0" algn="ctr">
              <a:buNone/>
              <a:defRPr sz="1200"/>
            </a:lvl5pPr>
            <a:lvl6pPr marL="1714220" indent="0" algn="ctr">
              <a:buNone/>
              <a:defRPr sz="1200"/>
            </a:lvl6pPr>
            <a:lvl7pPr marL="2057064" indent="0" algn="ctr">
              <a:buNone/>
              <a:defRPr sz="1200"/>
            </a:lvl7pPr>
            <a:lvl8pPr marL="2399908" indent="0" algn="ctr">
              <a:buNone/>
              <a:defRPr sz="1200"/>
            </a:lvl8pPr>
            <a:lvl9pPr marL="2742752"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defTabSz="913924"/>
            <a:fld id="{82F288E0-7875-42C4-84C8-98DBBD3BF4D2}" type="datetimeFigureOut">
              <a:rPr lang="zh-CN" altLang="en-US" smtClean="0">
                <a:solidFill>
                  <a:prstClr val="black">
                    <a:tint val="75000"/>
                  </a:prstClr>
                </a:solidFill>
              </a:rPr>
              <a:pPr defTabSz="913924"/>
              <a:t>2023/12/31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913924"/>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913924"/>
            <a:fld id="{7D9BB5D0-35E4-459D-AEF3-FE4D7C45CC19}" type="slidenum">
              <a:rPr lang="zh-CN" altLang="en-US" smtClean="0">
                <a:solidFill>
                  <a:prstClr val="black">
                    <a:tint val="75000"/>
                  </a:prstClr>
                </a:solidFill>
              </a:rPr>
              <a:pPr defTabSz="913924"/>
              <a:t>‹#›</a:t>
            </a:fld>
            <a:endParaRPr lang="zh-CN" altLang="en-US">
              <a:solidFill>
                <a:prstClr val="black">
                  <a:tint val="75000"/>
                </a:prstClr>
              </a:solidFill>
            </a:endParaRPr>
          </a:p>
        </p:txBody>
      </p:sp>
    </p:spTree>
    <p:extLst>
      <p:ext uri="{BB962C8B-B14F-4D97-AF65-F5344CB8AC3E}">
        <p14:creationId xmlns:p14="http://schemas.microsoft.com/office/powerpoint/2010/main" val="2965777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able Placeholder 2"/>
          <p:cNvSpPr>
            <a:spLocks noGrp="1"/>
          </p:cNvSpPr>
          <p:nvPr>
            <p:ph type="tbl" idx="1"/>
          </p:nvPr>
        </p:nvSpPr>
        <p:spPr>
          <a:xfrm>
            <a:off x="457200" y="1200151"/>
            <a:ext cx="8229600" cy="3394472"/>
          </a:xfrm>
        </p:spPr>
        <p:txBody>
          <a:bodyPr/>
          <a:lstStyle/>
          <a:p>
            <a:pPr lvl="0"/>
            <a:endParaRPr lang="en-US" noProof="0"/>
          </a:p>
        </p:txBody>
      </p:sp>
      <p:sp>
        <p:nvSpPr>
          <p:cNvPr id="4" name="Rectangle 4">
            <a:extLst>
              <a:ext uri="{FF2B5EF4-FFF2-40B4-BE49-F238E27FC236}">
                <a16:creationId xmlns:a16="http://schemas.microsoft.com/office/drawing/2014/main" id="{5ED18497-058C-4025-94BB-0C88226DD98F}"/>
              </a:ext>
            </a:extLst>
          </p:cNvPr>
          <p:cNvSpPr>
            <a:spLocks noGrp="1" noChangeArrowheads="1"/>
          </p:cNvSpPr>
          <p:nvPr>
            <p:ph type="dt" sz="half" idx="10"/>
          </p:nvPr>
        </p:nvSpPr>
        <p:spPr>
          <a:ln/>
        </p:spPr>
        <p:txBody>
          <a:bodyPr/>
          <a:lstStyle>
            <a:lvl1pPr>
              <a:defRPr/>
            </a:lvl1pPr>
          </a:lstStyle>
          <a:p>
            <a:pPr defTabSz="913924">
              <a:defRPr/>
            </a:pPr>
            <a:endParaRPr lang="en-US">
              <a:solidFill>
                <a:prstClr val="black"/>
              </a:solidFill>
            </a:endParaRPr>
          </a:p>
        </p:txBody>
      </p:sp>
      <p:sp>
        <p:nvSpPr>
          <p:cNvPr id="5" name="Rectangle 5">
            <a:extLst>
              <a:ext uri="{FF2B5EF4-FFF2-40B4-BE49-F238E27FC236}">
                <a16:creationId xmlns:a16="http://schemas.microsoft.com/office/drawing/2014/main" id="{9B54DB0B-5B3C-4508-BD15-1805F6EECA0D}"/>
              </a:ext>
            </a:extLst>
          </p:cNvPr>
          <p:cNvSpPr>
            <a:spLocks noGrp="1" noChangeArrowheads="1"/>
          </p:cNvSpPr>
          <p:nvPr>
            <p:ph type="ftr" sz="quarter" idx="11"/>
          </p:nvPr>
        </p:nvSpPr>
        <p:spPr>
          <a:ln/>
        </p:spPr>
        <p:txBody>
          <a:bodyPr/>
          <a:lstStyle>
            <a:lvl1pPr>
              <a:defRPr/>
            </a:lvl1pPr>
          </a:lstStyle>
          <a:p>
            <a:pPr defTabSz="913924">
              <a:defRPr/>
            </a:pPr>
            <a:endParaRPr lang="en-US">
              <a:solidFill>
                <a:prstClr val="black"/>
              </a:solidFill>
            </a:endParaRPr>
          </a:p>
        </p:txBody>
      </p:sp>
      <p:sp>
        <p:nvSpPr>
          <p:cNvPr id="6" name="Rectangle 6">
            <a:extLst>
              <a:ext uri="{FF2B5EF4-FFF2-40B4-BE49-F238E27FC236}">
                <a16:creationId xmlns:a16="http://schemas.microsoft.com/office/drawing/2014/main" id="{A6842D01-905B-4F7E-88CA-E7C20F350C70}"/>
              </a:ext>
            </a:extLst>
          </p:cNvPr>
          <p:cNvSpPr>
            <a:spLocks noGrp="1" noChangeArrowheads="1"/>
          </p:cNvSpPr>
          <p:nvPr>
            <p:ph type="sldNum" sz="quarter" idx="12"/>
          </p:nvPr>
        </p:nvSpPr>
        <p:spPr>
          <a:ln/>
        </p:spPr>
        <p:txBody>
          <a:bodyPr/>
          <a:lstStyle>
            <a:lvl1pPr>
              <a:defRPr/>
            </a:lvl1pPr>
          </a:lstStyle>
          <a:p>
            <a:pPr defTabSz="913924"/>
            <a:fld id="{74B01FD1-0549-4118-8155-C0BA58BA9135}" type="slidenum">
              <a:rPr lang="en-US" altLang="en-US" smtClean="0">
                <a:solidFill>
                  <a:prstClr val="black"/>
                </a:solidFill>
              </a:rPr>
              <a:pPr defTabSz="913924"/>
              <a:t>‹#›</a:t>
            </a:fld>
            <a:endParaRPr lang="en-US" altLang="en-US">
              <a:solidFill>
                <a:prstClr val="black"/>
              </a:solidFill>
            </a:endParaRPr>
          </a:p>
        </p:txBody>
      </p:sp>
    </p:spTree>
    <p:extLst>
      <p:ext uri="{BB962C8B-B14F-4D97-AF65-F5344CB8AC3E}">
        <p14:creationId xmlns:p14="http://schemas.microsoft.com/office/powerpoint/2010/main" val="5310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56F777-C915-4967-BECB-91C397A890E8}" type="datetimeFigureOut">
              <a:rPr lang="en-US" smtClean="0"/>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229065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56F777-C915-4967-BECB-91C397A890E8}" type="datetimeFigureOut">
              <a:rPr lang="en-US" smtClean="0"/>
              <a:t>12/31/2023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4112385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56F777-C915-4967-BECB-91C397A890E8}" type="datetimeFigureOut">
              <a:rPr lang="en-US" smtClean="0"/>
              <a:t>12/31/2023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5569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56F777-C915-4967-BECB-91C397A890E8}" type="datetimeFigureOut">
              <a:rPr lang="en-US" smtClean="0"/>
              <a:t>12/31/2023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292837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56F777-C915-4967-BECB-91C397A890E8}" type="datetimeFigureOut">
              <a:rPr lang="en-US" smtClean="0"/>
              <a:t>12/31/2023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1766094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56F777-C915-4967-BECB-91C397A890E8}" type="datetimeFigureOut">
              <a:rPr lang="en-US" smtClean="0"/>
              <a:t>12/31/2023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3755889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56F777-C915-4967-BECB-91C397A890E8}" type="datetimeFigureOut">
              <a:rPr lang="en-US" smtClean="0"/>
              <a:t>12/31/2023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419019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B56F777-C915-4967-BECB-91C397A890E8}" type="datetimeFigureOut">
              <a:rPr lang="en-US" smtClean="0"/>
              <a:t>12/31/2023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F79328D-2560-4F70-BCFD-DC2DF7ACD681}" type="slidenum">
              <a:rPr lang="en-US" smtClean="0"/>
              <a:t>‹#›</a:t>
            </a:fld>
            <a:endParaRPr lang="en-US"/>
          </a:p>
        </p:txBody>
      </p:sp>
    </p:spTree>
    <p:extLst>
      <p:ext uri="{BB962C8B-B14F-4D97-AF65-F5344CB8AC3E}">
        <p14:creationId xmlns:p14="http://schemas.microsoft.com/office/powerpoint/2010/main" val="4038717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6" r:id="rId12"/>
    <p:sldLayoutId id="214748369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6" cstate="print">
            <a:extLst>
              <a:ext uri="{28A0092B-C50C-407E-A947-70E740481C1C}">
                <a14:useLocalDpi xmlns:a14="http://schemas.microsoft.com/office/drawing/2010/main" val="0"/>
              </a:ext>
            </a:extLst>
          </a:blip>
          <a:srcRect/>
          <a:stretch>
            <a:fillRect/>
          </a:stretch>
        </p:blipFill>
        <p:spPr>
          <a:xfrm>
            <a:off x="0" y="2284"/>
            <a:ext cx="9138587" cy="5138932"/>
          </a:xfrm>
          <a:prstGeom prst="rect">
            <a:avLst/>
          </a:prstGeom>
          <a:noFill/>
          <a:ln>
            <a:noFill/>
          </a:ln>
        </p:spPr>
      </p:pic>
      <p:sp>
        <p:nvSpPr>
          <p:cNvPr id="3" name="矩形 2"/>
          <p:cNvSpPr/>
          <p:nvPr userDrawn="1"/>
        </p:nvSpPr>
        <p:spPr>
          <a:xfrm>
            <a:off x="-262073" y="124076"/>
            <a:ext cx="241176" cy="141480"/>
          </a:xfrm>
          <a:prstGeom prst="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24"/>
            <a:endParaRPr lang="zh-CN" altLang="en-US" sz="1800">
              <a:solidFill>
                <a:prstClr val="white"/>
              </a:solidFill>
            </a:endParaRPr>
          </a:p>
        </p:txBody>
      </p:sp>
      <p:sp>
        <p:nvSpPr>
          <p:cNvPr id="4" name="矩形 3"/>
          <p:cNvSpPr/>
          <p:nvPr userDrawn="1"/>
        </p:nvSpPr>
        <p:spPr>
          <a:xfrm>
            <a:off x="-262073" y="330554"/>
            <a:ext cx="241176" cy="141480"/>
          </a:xfrm>
          <a:prstGeom prst="rect">
            <a:avLst/>
          </a:prstGeom>
          <a:solidFill>
            <a:srgbClr val="FF4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24"/>
            <a:endParaRPr lang="zh-CN" altLang="en-US" sz="1800">
              <a:solidFill>
                <a:prstClr val="white"/>
              </a:solidFill>
            </a:endParaRPr>
          </a:p>
        </p:txBody>
      </p:sp>
      <p:sp>
        <p:nvSpPr>
          <p:cNvPr id="5" name="矩形 4"/>
          <p:cNvSpPr/>
          <p:nvPr userDrawn="1"/>
        </p:nvSpPr>
        <p:spPr>
          <a:xfrm>
            <a:off x="-262073" y="537031"/>
            <a:ext cx="241176" cy="141480"/>
          </a:xfrm>
          <a:prstGeom prst="rect">
            <a:avLst/>
          </a:prstGeom>
          <a:solidFill>
            <a:srgbClr val="87BD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24"/>
            <a:endParaRPr lang="zh-CN" altLang="en-US" sz="1800">
              <a:solidFill>
                <a:prstClr val="white"/>
              </a:solidFill>
            </a:endParaRPr>
          </a:p>
        </p:txBody>
      </p:sp>
      <p:sp>
        <p:nvSpPr>
          <p:cNvPr id="6" name="矩形 5"/>
          <p:cNvSpPr/>
          <p:nvPr userDrawn="1"/>
        </p:nvSpPr>
        <p:spPr>
          <a:xfrm>
            <a:off x="-262073" y="765631"/>
            <a:ext cx="241176" cy="141480"/>
          </a:xfrm>
          <a:prstGeom prst="rect">
            <a:avLst/>
          </a:prstGeom>
          <a:solidFill>
            <a:srgbClr val="009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24"/>
            <a:endParaRPr lang="zh-CN" altLang="en-US" sz="1800">
              <a:solidFill>
                <a:prstClr val="white"/>
              </a:solidFill>
            </a:endParaRPr>
          </a:p>
        </p:txBody>
      </p:sp>
      <p:sp>
        <p:nvSpPr>
          <p:cNvPr id="7" name="矩形 6"/>
          <p:cNvSpPr/>
          <p:nvPr userDrawn="1"/>
        </p:nvSpPr>
        <p:spPr>
          <a:xfrm>
            <a:off x="-262073" y="972108"/>
            <a:ext cx="241176" cy="141480"/>
          </a:xfrm>
          <a:prstGeom prst="rect">
            <a:avLst/>
          </a:prstGeom>
          <a:solidFill>
            <a:srgbClr val="CE6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24"/>
            <a:endParaRPr lang="zh-CN" altLang="en-US" sz="1800">
              <a:solidFill>
                <a:prstClr val="white"/>
              </a:solidFill>
            </a:endParaRPr>
          </a:p>
        </p:txBody>
      </p:sp>
    </p:spTree>
    <p:extLst>
      <p:ext uri="{BB962C8B-B14F-4D97-AF65-F5344CB8AC3E}">
        <p14:creationId xmlns:p14="http://schemas.microsoft.com/office/powerpoint/2010/main" val="2198212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ctr" defTabSz="913924" rtl="0" eaLnBrk="1" latinLnBrk="0" hangingPunct="1">
        <a:spcBef>
          <a:spcPct val="0"/>
        </a:spcBef>
        <a:buNone/>
        <a:defRPr sz="4399" kern="1200">
          <a:solidFill>
            <a:schemeClr val="tx1"/>
          </a:solidFill>
          <a:latin typeface="+mj-lt"/>
          <a:ea typeface="+mj-ea"/>
          <a:cs typeface="+mj-cs"/>
        </a:defRPr>
      </a:lvl1pPr>
    </p:titleStyle>
    <p:bodyStyle>
      <a:lvl1pPr marL="342900" indent="-342900" algn="l" defTabSz="913924"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950" indent="-285750" algn="l" defTabSz="913924" rtl="0" eaLnBrk="1" latinLnBrk="0" hangingPunct="1">
        <a:spcBef>
          <a:spcPct val="20000"/>
        </a:spcBef>
        <a:buFont typeface="Arial" panose="020B0604020202020204" pitchFamily="34" charset="0"/>
        <a:buChar char="–"/>
        <a:defRPr sz="2801" kern="1200">
          <a:solidFill>
            <a:schemeClr val="tx1"/>
          </a:solidFill>
          <a:latin typeface="+mn-lt"/>
          <a:ea typeface="+mn-ea"/>
          <a:cs typeface="+mn-cs"/>
        </a:defRPr>
      </a:lvl2pPr>
      <a:lvl3pPr marL="1143000" indent="-228600" algn="l" defTabSz="91392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924"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7400" indent="-228600" algn="l" defTabSz="913924"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4600" indent="-228600" algn="l" defTabSz="913924"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1800" indent="-228600" algn="l" defTabSz="913924"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9000" indent="-228600" algn="l" defTabSz="913924"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6200" indent="-228600" algn="l" defTabSz="913924"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zh-CN"/>
      </a:defPPr>
      <a:lvl1pPr marL="0" algn="l" defTabSz="913924" rtl="0" eaLnBrk="1" latinLnBrk="0" hangingPunct="1">
        <a:defRPr sz="1800" kern="1200">
          <a:solidFill>
            <a:schemeClr val="tx1"/>
          </a:solidFill>
          <a:latin typeface="+mn-lt"/>
          <a:ea typeface="+mn-ea"/>
          <a:cs typeface="+mn-cs"/>
        </a:defRPr>
      </a:lvl1pPr>
      <a:lvl2pPr marL="457200" algn="l" defTabSz="913924" rtl="0" eaLnBrk="1" latinLnBrk="0" hangingPunct="1">
        <a:defRPr sz="1800" kern="1200">
          <a:solidFill>
            <a:schemeClr val="tx1"/>
          </a:solidFill>
          <a:latin typeface="+mn-lt"/>
          <a:ea typeface="+mn-ea"/>
          <a:cs typeface="+mn-cs"/>
        </a:defRPr>
      </a:lvl2pPr>
      <a:lvl3pPr marL="914400" algn="l" defTabSz="913924" rtl="0" eaLnBrk="1" latinLnBrk="0" hangingPunct="1">
        <a:defRPr sz="1800" kern="1200">
          <a:solidFill>
            <a:schemeClr val="tx1"/>
          </a:solidFill>
          <a:latin typeface="+mn-lt"/>
          <a:ea typeface="+mn-ea"/>
          <a:cs typeface="+mn-cs"/>
        </a:defRPr>
      </a:lvl3pPr>
      <a:lvl4pPr marL="1371600" algn="l" defTabSz="913924" rtl="0" eaLnBrk="1" latinLnBrk="0" hangingPunct="1">
        <a:defRPr sz="1800" kern="1200">
          <a:solidFill>
            <a:schemeClr val="tx1"/>
          </a:solidFill>
          <a:latin typeface="+mn-lt"/>
          <a:ea typeface="+mn-ea"/>
          <a:cs typeface="+mn-cs"/>
        </a:defRPr>
      </a:lvl4pPr>
      <a:lvl5pPr marL="1828800" algn="l" defTabSz="913924" rtl="0" eaLnBrk="1" latinLnBrk="0" hangingPunct="1">
        <a:defRPr sz="1800" kern="1200">
          <a:solidFill>
            <a:schemeClr val="tx1"/>
          </a:solidFill>
          <a:latin typeface="+mn-lt"/>
          <a:ea typeface="+mn-ea"/>
          <a:cs typeface="+mn-cs"/>
        </a:defRPr>
      </a:lvl5pPr>
      <a:lvl6pPr marL="2286000" algn="l" defTabSz="913924" rtl="0" eaLnBrk="1" latinLnBrk="0" hangingPunct="1">
        <a:defRPr sz="1800" kern="1200">
          <a:solidFill>
            <a:schemeClr val="tx1"/>
          </a:solidFill>
          <a:latin typeface="+mn-lt"/>
          <a:ea typeface="+mn-ea"/>
          <a:cs typeface="+mn-cs"/>
        </a:defRPr>
      </a:lvl6pPr>
      <a:lvl7pPr marL="2743200" algn="l" defTabSz="913924" rtl="0" eaLnBrk="1" latinLnBrk="0" hangingPunct="1">
        <a:defRPr sz="1800" kern="1200">
          <a:solidFill>
            <a:schemeClr val="tx1"/>
          </a:solidFill>
          <a:latin typeface="+mn-lt"/>
          <a:ea typeface="+mn-ea"/>
          <a:cs typeface="+mn-cs"/>
        </a:defRPr>
      </a:lvl7pPr>
      <a:lvl8pPr marL="3200400" algn="l" defTabSz="913924" rtl="0" eaLnBrk="1" latinLnBrk="0" hangingPunct="1">
        <a:defRPr sz="1800" kern="1200">
          <a:solidFill>
            <a:schemeClr val="tx1"/>
          </a:solidFill>
          <a:latin typeface="+mn-lt"/>
          <a:ea typeface="+mn-ea"/>
          <a:cs typeface="+mn-cs"/>
        </a:defRPr>
      </a:lvl8pPr>
      <a:lvl9pPr marL="3657600" algn="l" defTabSz="91392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21.jpeg"/><Relationship Id="rId16"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5" Type="http://schemas.openxmlformats.org/officeDocument/2006/relationships/image" Target="../media/image3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32.png"/><Relationship Id="rId18" Type="http://schemas.openxmlformats.org/officeDocument/2006/relationships/image" Target="../media/image45.png"/><Relationship Id="rId3" Type="http://schemas.openxmlformats.org/officeDocument/2006/relationships/image" Target="../media/image38.jpeg"/><Relationship Id="rId7" Type="http://schemas.openxmlformats.org/officeDocument/2006/relationships/image" Target="../media/image40.jpeg"/><Relationship Id="rId12" Type="http://schemas.openxmlformats.org/officeDocument/2006/relationships/image" Target="../media/image31.png"/><Relationship Id="rId17" Type="http://schemas.openxmlformats.org/officeDocument/2006/relationships/image" Target="../media/image44.png"/><Relationship Id="rId2" Type="http://schemas.openxmlformats.org/officeDocument/2006/relationships/image" Target="../media/image37.jpeg"/><Relationship Id="rId16"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42.jpeg"/><Relationship Id="rId5" Type="http://schemas.openxmlformats.org/officeDocument/2006/relationships/image" Target="../media/image39.jpeg"/><Relationship Id="rId15" Type="http://schemas.openxmlformats.org/officeDocument/2006/relationships/image" Target="../media/image43.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8.jpeg"/><Relationship Id="rId7" Type="http://schemas.openxmlformats.org/officeDocument/2006/relationships/image" Target="../media/image50.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49.jpeg"/><Relationship Id="rId10" Type="http://schemas.openxmlformats.org/officeDocument/2006/relationships/image" Target="../media/image52.png"/><Relationship Id="rId4" Type="http://schemas.openxmlformats.org/officeDocument/2006/relationships/image" Target="../media/image23.jpeg"/><Relationship Id="rId9"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WordArt 20"/>
          <p:cNvSpPr>
            <a:spLocks noChangeArrowheads="1" noChangeShapeType="1" noTextEdit="1"/>
          </p:cNvSpPr>
          <p:nvPr/>
        </p:nvSpPr>
        <p:spPr bwMode="auto">
          <a:xfrm>
            <a:off x="1102929" y="1635646"/>
            <a:ext cx="7016304" cy="711994"/>
          </a:xfrm>
          <a:prstGeom prst="rect">
            <a:avLst/>
          </a:prstGeom>
          <a:solidFill>
            <a:srgbClr val="FFFFFF">
              <a:alpha val="72157"/>
            </a:srgbClr>
          </a:solidFill>
        </p:spPr>
        <p:txBody>
          <a:bodyPr wrap="none" fromWordArt="1">
            <a:prstTxWarp prst="textPlain">
              <a:avLst>
                <a:gd name="adj" fmla="val 50000"/>
              </a:avLst>
            </a:prstTxWarp>
          </a:bodyPr>
          <a:lstStyle/>
          <a:p>
            <a:pPr algn="ctr"/>
            <a:r>
              <a:rPr lang="en-US" sz="3300" b="1" kern="10">
                <a:ln w="19050">
                  <a:solidFill>
                    <a:srgbClr val="3333FF"/>
                  </a:solidFill>
                  <a:round/>
                  <a:headEnd/>
                  <a:tailEnd/>
                </a:ln>
                <a:solidFill>
                  <a:srgbClr val="0066FF"/>
                </a:solidFill>
                <a:latin typeface="Times New Roman" panose="02020603050405020304" pitchFamily="18" charset="0"/>
                <a:cs typeface="Times New Roman" panose="02020603050405020304" pitchFamily="18" charset="0"/>
              </a:rPr>
              <a:t>CHÀO MỪNG QUÝ THẦY CÔ GIÁO VỀ DỰ GIỜ</a:t>
            </a:r>
          </a:p>
        </p:txBody>
      </p:sp>
      <p:sp>
        <p:nvSpPr>
          <p:cNvPr id="27" name="Rectangle 26"/>
          <p:cNvSpPr/>
          <p:nvPr/>
        </p:nvSpPr>
        <p:spPr>
          <a:xfrm>
            <a:off x="617825" y="4011910"/>
            <a:ext cx="7986513" cy="58477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spc="38">
                <a:ln w="11430"/>
                <a:solidFill>
                  <a:srgbClr val="FF0000"/>
                </a:solidFill>
                <a:latin typeface="Times New Roman" panose="02020603050405020304" pitchFamily="18" charset="0"/>
                <a:cs typeface="Times New Roman" panose="02020603050405020304" pitchFamily="18" charset="0"/>
              </a:rPr>
              <a:t>MÔN GIÁO DỤC ĐỊA PHƯƠNG - LỚP 6</a:t>
            </a:r>
            <a:endParaRPr lang="en-US" sz="3200" b="1" spc="38" dirty="0">
              <a:ln w="1143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1101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500" fill="hold"/>
                                        <p:tgtEl>
                                          <p:spTgt spid="3077"/>
                                        </p:tgtEl>
                                        <p:attrNameLst>
                                          <p:attrName>ppt_w</p:attrName>
                                        </p:attrNameLst>
                                      </p:cBhvr>
                                      <p:tavLst>
                                        <p:tav tm="0">
                                          <p:val>
                                            <p:fltVal val="0"/>
                                          </p:val>
                                        </p:tav>
                                        <p:tav tm="100000">
                                          <p:val>
                                            <p:strVal val="#ppt_w"/>
                                          </p:val>
                                        </p:tav>
                                      </p:tavLst>
                                    </p:anim>
                                    <p:anim calcmode="lin" valueType="num">
                                      <p:cBhvr>
                                        <p:cTn id="8" dur="500" fill="hold"/>
                                        <p:tgtEl>
                                          <p:spTgt spid="3077"/>
                                        </p:tgtEl>
                                        <p:attrNameLst>
                                          <p:attrName>ppt_h</p:attrName>
                                        </p:attrNameLst>
                                      </p:cBhvr>
                                      <p:tavLst>
                                        <p:tav tm="0">
                                          <p:val>
                                            <p:fltVal val="0"/>
                                          </p:val>
                                        </p:tav>
                                        <p:tav tm="100000">
                                          <p:val>
                                            <p:strVal val="#ppt_h"/>
                                          </p:val>
                                        </p:tav>
                                      </p:tavLst>
                                    </p:anim>
                                    <p:animEffect transition="in" filter="fade">
                                      <p:cBhvr>
                                        <p:cTn id="9" dur="500"/>
                                        <p:tgtEl>
                                          <p:spTgt spid="307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Horizontal Scroll 4"/>
          <p:cNvSpPr/>
          <p:nvPr/>
        </p:nvSpPr>
        <p:spPr>
          <a:xfrm>
            <a:off x="73856" y="159462"/>
            <a:ext cx="8989255" cy="1412860"/>
          </a:xfrm>
          <a:prstGeom prst="horizontalScroll">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a:defRPr/>
            </a:pPr>
            <a:r>
              <a:rPr lang="en-US" sz="2800" b="1">
                <a:solidFill>
                  <a:schemeClr val="bg1"/>
                </a:solidFill>
                <a:latin typeface="Times New Roman" panose="02020603050405020304" pitchFamily="18" charset="0"/>
                <a:ea typeface="#9Slide03 Roboto Condensed" panose="02000000000000000000" pitchFamily="2" charset="0"/>
                <a:cs typeface="Times New Roman" panose="02020603050405020304" pitchFamily="18" charset="0"/>
              </a:rPr>
              <a:t>Khái niệm gia đình văn hóa?</a:t>
            </a:r>
          </a:p>
        </p:txBody>
      </p:sp>
      <p:sp>
        <p:nvSpPr>
          <p:cNvPr id="9" name="Rounded Rectangle 8"/>
          <p:cNvSpPr/>
          <p:nvPr/>
        </p:nvSpPr>
        <p:spPr>
          <a:xfrm>
            <a:off x="0" y="1572322"/>
            <a:ext cx="9144000" cy="3010829"/>
          </a:xfrm>
          <a:prstGeom prst="roundRect">
            <a:avLst/>
          </a:prstGeom>
          <a:solidFill>
            <a:srgbClr val="00B050">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bg1"/>
                </a:solidFill>
                <a:latin typeface="Times New Roman" panose="02020603050405020304" pitchFamily="18" charset="0"/>
                <a:ea typeface="Times New Roman" panose="02020603050405020304" pitchFamily="18" charset="0"/>
              </a:rPr>
              <a:t>Là danh hiệu thi đua được phong tặng cho các gia đình thực hiện tốt những tiêu chuẩn, tiêu chí do Chính phủ quy định nhằm thúc đẩy việc gìn giữ truyền thống văn hóa tốt đẹp và hình thành nếp sống văn minh, đạo đức trong mỗi gia đình Việt Nam.</a:t>
            </a:r>
            <a:endParaRPr lang="en-US" sz="2800">
              <a:solidFill>
                <a:schemeClr val="bg1"/>
              </a:solidFill>
            </a:endParaRPr>
          </a:p>
        </p:txBody>
      </p:sp>
    </p:spTree>
    <p:extLst>
      <p:ext uri="{BB962C8B-B14F-4D97-AF65-F5344CB8AC3E}">
        <p14:creationId xmlns:p14="http://schemas.microsoft.com/office/powerpoint/2010/main" val="2932866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ẫu giấy chứng nhận gia đình văn hóa - Giấy công nhận gia đình văn hóa">
            <a:extLst>
              <a:ext uri="{FF2B5EF4-FFF2-40B4-BE49-F238E27FC236}">
                <a16:creationId xmlns:a16="http://schemas.microsoft.com/office/drawing/2014/main" id="{EBFCD78C-BA36-F76C-FAC2-8202A488360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6637" y="599274"/>
            <a:ext cx="4072730" cy="31054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88B12F7-4E71-0C1D-E7F9-109C8C3DB4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24758" y="869796"/>
            <a:ext cx="3814289" cy="2834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547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Horizontal Scroll 4"/>
          <p:cNvSpPr/>
          <p:nvPr/>
        </p:nvSpPr>
        <p:spPr>
          <a:xfrm>
            <a:off x="73856" y="159462"/>
            <a:ext cx="8989255" cy="1116144"/>
          </a:xfrm>
          <a:prstGeom prst="horizontalScroll">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a:defRPr/>
            </a:pPr>
            <a:r>
              <a:rPr lang="en-US" sz="2800" b="1">
                <a:solidFill>
                  <a:schemeClr val="bg1"/>
                </a:solidFill>
                <a:latin typeface="Times New Roman" panose="02020603050405020304" pitchFamily="18" charset="0"/>
                <a:ea typeface="#9Slide03 Roboto Condensed" panose="02000000000000000000" pitchFamily="2" charset="0"/>
                <a:cs typeface="Times New Roman" panose="02020603050405020304" pitchFamily="18" charset="0"/>
              </a:rPr>
              <a:t>Phong trào xây dựng Gia đình văn hóa là gì?</a:t>
            </a:r>
          </a:p>
        </p:txBody>
      </p:sp>
      <p:sp>
        <p:nvSpPr>
          <p:cNvPr id="9" name="Rounded Rectangle 8"/>
          <p:cNvSpPr/>
          <p:nvPr/>
        </p:nvSpPr>
        <p:spPr>
          <a:xfrm>
            <a:off x="0" y="1572322"/>
            <a:ext cx="9144000" cy="3010829"/>
          </a:xfrm>
          <a:prstGeom prst="roundRect">
            <a:avLst/>
          </a:prstGeom>
          <a:solidFill>
            <a:srgbClr val="FF0066">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3600">
                <a:solidFill>
                  <a:schemeClr val="bg1"/>
                </a:solidFill>
                <a:latin typeface="Times New Roman" panose="02020603050405020304" pitchFamily="18" charset="0"/>
                <a:ea typeface="Times New Roman" panose="02020603050405020304" pitchFamily="18" charset="0"/>
              </a:rPr>
              <a:t>Là phong trào thi đua giữa các hộ gia đình để giữ gìn và phát huy mô hình gia đình văn hóa, từ đó hình thành các khu dân cư (làng, thôn, bản, tổ dân phố,…) văn hóa.</a:t>
            </a:r>
            <a:endParaRPr lang="en-US" sz="3600">
              <a:solidFill>
                <a:schemeClr val="bg1"/>
              </a:solidFill>
            </a:endParaRPr>
          </a:p>
        </p:txBody>
      </p:sp>
    </p:spTree>
    <p:extLst>
      <p:ext uri="{BB962C8B-B14F-4D97-AF65-F5344CB8AC3E}">
        <p14:creationId xmlns:p14="http://schemas.microsoft.com/office/powerpoint/2010/main" val="2964540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Horizontal Scroll 4"/>
          <p:cNvSpPr/>
          <p:nvPr/>
        </p:nvSpPr>
        <p:spPr>
          <a:xfrm>
            <a:off x="1385900" y="-18322"/>
            <a:ext cx="6372200" cy="558072"/>
          </a:xfrm>
          <a:prstGeom prst="horizontalScroll">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a:defRPr/>
            </a:pPr>
            <a:r>
              <a:rPr lang="en-US" sz="2800" b="1">
                <a:solidFill>
                  <a:schemeClr val="bg1"/>
                </a:solidFill>
                <a:latin typeface="Times New Roman" panose="02020603050405020304" pitchFamily="18" charset="0"/>
                <a:ea typeface="#9Slide03 Roboto Condensed" panose="02000000000000000000" pitchFamily="2" charset="0"/>
                <a:cs typeface="Times New Roman" panose="02020603050405020304" pitchFamily="18" charset="0"/>
              </a:rPr>
              <a:t>Tiêu chuẩn của Gia đình văn hóa</a:t>
            </a:r>
          </a:p>
        </p:txBody>
      </p:sp>
      <p:graphicFrame>
        <p:nvGraphicFramePr>
          <p:cNvPr id="2" name="Diagram 1"/>
          <p:cNvGraphicFramePr/>
          <p:nvPr>
            <p:extLst>
              <p:ext uri="{D42A27DB-BD31-4B8C-83A1-F6EECF244321}">
                <p14:modId xmlns:p14="http://schemas.microsoft.com/office/powerpoint/2010/main" val="3036613933"/>
              </p:ext>
            </p:extLst>
          </p:nvPr>
        </p:nvGraphicFramePr>
        <p:xfrm>
          <a:off x="0" y="539750"/>
          <a:ext cx="9144000" cy="460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0411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ực hiện Quy tắc ứng xử nơi công cộng trên địa bàn thành phố Hà Nội giai  đoạn 2021-2025 - TIN TỨC - SỰ KIỆN - Trang thông tin điện tử Phường Khương  Đình">
            <a:extLst>
              <a:ext uri="{FF2B5EF4-FFF2-40B4-BE49-F238E27FC236}">
                <a16:creationId xmlns:a16="http://schemas.microsoft.com/office/drawing/2014/main" id="{66480224-B88C-E5FE-FC5C-AC0127C68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93" y="167873"/>
            <a:ext cx="8726214" cy="4975627"/>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3ECBE1CF-8606-6382-7E93-51938A538243}"/>
              </a:ext>
            </a:extLst>
          </p:cNvPr>
          <p:cNvSpPr txBox="1"/>
          <p:nvPr/>
        </p:nvSpPr>
        <p:spPr>
          <a:xfrm>
            <a:off x="484791" y="294798"/>
            <a:ext cx="8450317" cy="1061829"/>
          </a:xfrm>
          <a:prstGeom prst="rect">
            <a:avLst/>
          </a:prstGeom>
          <a:solidFill>
            <a:srgbClr val="F58601"/>
          </a:solidFill>
        </p:spPr>
        <p:txBody>
          <a:bodyPr wrap="square">
            <a:spAutoFit/>
          </a:bodyPr>
          <a:lstStyle/>
          <a:p>
            <a:pPr algn="ctr">
              <a:lnSpc>
                <a:spcPct val="150000"/>
              </a:lnSpc>
            </a:pPr>
            <a:r>
              <a:rPr lang="vi-VN" sz="2100" b="1" dirty="0" err="1">
                <a:solidFill>
                  <a:srgbClr val="FFFF00"/>
                </a:solidFill>
                <a:latin typeface="arial" panose="020B0604020202020204" pitchFamily="34" charset="0"/>
              </a:rPr>
              <a:t>Ngày</a:t>
            </a:r>
            <a:r>
              <a:rPr lang="vi-VN" sz="2100" b="1" dirty="0">
                <a:solidFill>
                  <a:srgbClr val="FFFF00"/>
                </a:solidFill>
                <a:latin typeface="arial" panose="020B0604020202020204" pitchFamily="34" charset="0"/>
              </a:rPr>
              <a:t> 10/3/2017, </a:t>
            </a:r>
            <a:r>
              <a:rPr lang="vi-VN" sz="2100" b="1" dirty="0" err="1">
                <a:solidFill>
                  <a:srgbClr val="FFFF00"/>
                </a:solidFill>
                <a:latin typeface="arial" panose="020B0604020202020204" pitchFamily="34" charset="0"/>
              </a:rPr>
              <a:t>UBNDThành</a:t>
            </a:r>
            <a:r>
              <a:rPr lang="vi-VN" sz="2100" b="1" dirty="0">
                <a:solidFill>
                  <a:srgbClr val="FFFF00"/>
                </a:solidFill>
                <a:latin typeface="arial" panose="020B0604020202020204" pitchFamily="34" charset="0"/>
              </a:rPr>
              <a:t> </a:t>
            </a:r>
            <a:r>
              <a:rPr lang="vi-VN" sz="2100" b="1" dirty="0" err="1">
                <a:solidFill>
                  <a:srgbClr val="FFFF00"/>
                </a:solidFill>
                <a:latin typeface="arial" panose="020B0604020202020204" pitchFamily="34" charset="0"/>
              </a:rPr>
              <a:t>phố</a:t>
            </a:r>
            <a:r>
              <a:rPr lang="vi-VN" sz="2100" b="1" dirty="0">
                <a:solidFill>
                  <a:srgbClr val="FFFF00"/>
                </a:solidFill>
                <a:latin typeface="arial" panose="020B0604020202020204" pitchFamily="34" charset="0"/>
              </a:rPr>
              <a:t> </a:t>
            </a:r>
            <a:r>
              <a:rPr lang="vi-VN" sz="2100" b="1" dirty="0" err="1">
                <a:solidFill>
                  <a:srgbClr val="FFFF00"/>
                </a:solidFill>
                <a:latin typeface="arial" panose="020B0604020202020204" pitchFamily="34" charset="0"/>
              </a:rPr>
              <a:t>Hà</a:t>
            </a:r>
            <a:r>
              <a:rPr lang="vi-VN" sz="2100" b="1" dirty="0">
                <a:solidFill>
                  <a:srgbClr val="FFFF00"/>
                </a:solidFill>
                <a:latin typeface="arial" panose="020B0604020202020204" pitchFamily="34" charset="0"/>
              </a:rPr>
              <a:t> </a:t>
            </a:r>
            <a:r>
              <a:rPr lang="vi-VN" sz="2100" b="1" dirty="0" err="1">
                <a:solidFill>
                  <a:srgbClr val="FFFF00"/>
                </a:solidFill>
                <a:latin typeface="arial" panose="020B0604020202020204" pitchFamily="34" charset="0"/>
              </a:rPr>
              <a:t>Nội</a:t>
            </a:r>
            <a:r>
              <a:rPr lang="vi-VN" sz="2100" b="1" dirty="0">
                <a:solidFill>
                  <a:srgbClr val="FFFF00"/>
                </a:solidFill>
                <a:latin typeface="arial" panose="020B0604020202020204" pitchFamily="34" charset="0"/>
              </a:rPr>
              <a:t> </a:t>
            </a:r>
            <a:r>
              <a:rPr lang="vi-VN" sz="2100" b="1" dirty="0" err="1">
                <a:solidFill>
                  <a:srgbClr val="FFFF00"/>
                </a:solidFill>
                <a:latin typeface="arial" panose="020B0604020202020204" pitchFamily="34" charset="0"/>
              </a:rPr>
              <a:t>đã</a:t>
            </a:r>
            <a:r>
              <a:rPr lang="vi-VN" sz="2100" b="1" dirty="0">
                <a:solidFill>
                  <a:srgbClr val="FFFF00"/>
                </a:solidFill>
                <a:latin typeface="arial" panose="020B0604020202020204" pitchFamily="34" charset="0"/>
              </a:rPr>
              <a:t> ban </a:t>
            </a:r>
            <a:r>
              <a:rPr lang="vi-VN" sz="2100" b="1" dirty="0" err="1">
                <a:solidFill>
                  <a:srgbClr val="FFFF00"/>
                </a:solidFill>
                <a:latin typeface="arial" panose="020B0604020202020204" pitchFamily="34" charset="0"/>
              </a:rPr>
              <a:t>hành</a:t>
            </a:r>
            <a:r>
              <a:rPr lang="vi-VN" sz="2100" b="1" dirty="0">
                <a:solidFill>
                  <a:srgbClr val="FFFF00"/>
                </a:solidFill>
                <a:latin typeface="arial" panose="020B0604020202020204" pitchFamily="34" charset="0"/>
              </a:rPr>
              <a:t> Quy </a:t>
            </a:r>
            <a:r>
              <a:rPr lang="vi-VN" sz="2100" b="1" dirty="0" err="1">
                <a:solidFill>
                  <a:srgbClr val="FFFF00"/>
                </a:solidFill>
                <a:latin typeface="arial" panose="020B0604020202020204" pitchFamily="34" charset="0"/>
              </a:rPr>
              <a:t>tắc</a:t>
            </a:r>
            <a:r>
              <a:rPr lang="vi-VN" sz="2100" b="1" dirty="0">
                <a:solidFill>
                  <a:srgbClr val="FFFF00"/>
                </a:solidFill>
                <a:latin typeface="arial" panose="020B0604020202020204" pitchFamily="34" charset="0"/>
              </a:rPr>
              <a:t> </a:t>
            </a:r>
            <a:r>
              <a:rPr lang="vi-VN" sz="2100" b="1" dirty="0" err="1">
                <a:solidFill>
                  <a:srgbClr val="FFFF00"/>
                </a:solidFill>
                <a:latin typeface="arial" panose="020B0604020202020204" pitchFamily="34" charset="0"/>
              </a:rPr>
              <a:t>ứng</a:t>
            </a:r>
            <a:r>
              <a:rPr lang="vi-VN" sz="2100" b="1" dirty="0">
                <a:solidFill>
                  <a:srgbClr val="FFFF00"/>
                </a:solidFill>
                <a:latin typeface="arial" panose="020B0604020202020204" pitchFamily="34" charset="0"/>
              </a:rPr>
              <a:t> </a:t>
            </a:r>
            <a:r>
              <a:rPr lang="vi-VN" sz="2100" b="1" dirty="0" err="1">
                <a:solidFill>
                  <a:srgbClr val="FFFF00"/>
                </a:solidFill>
                <a:latin typeface="arial" panose="020B0604020202020204" pitchFamily="34" charset="0"/>
              </a:rPr>
              <a:t>xử</a:t>
            </a:r>
            <a:r>
              <a:rPr lang="vi-VN" sz="2100" b="1" dirty="0">
                <a:solidFill>
                  <a:srgbClr val="FFFF00"/>
                </a:solidFill>
                <a:latin typeface="arial" panose="020B0604020202020204" pitchFamily="34" charset="0"/>
              </a:rPr>
              <a:t> nơi công </a:t>
            </a:r>
            <a:r>
              <a:rPr lang="vi-VN" sz="2100" b="1" dirty="0" err="1">
                <a:solidFill>
                  <a:srgbClr val="FFFF00"/>
                </a:solidFill>
                <a:latin typeface="arial" panose="020B0604020202020204" pitchFamily="34" charset="0"/>
              </a:rPr>
              <a:t>cộng</a:t>
            </a:r>
            <a:r>
              <a:rPr lang="vi-VN" sz="2100" b="1" dirty="0">
                <a:solidFill>
                  <a:srgbClr val="FFFF00"/>
                </a:solidFill>
                <a:latin typeface="arial" panose="020B0604020202020204" pitchFamily="34" charset="0"/>
              </a:rPr>
              <a:t> trên </a:t>
            </a:r>
            <a:r>
              <a:rPr lang="vi-VN" sz="2100" b="1" dirty="0" err="1">
                <a:solidFill>
                  <a:srgbClr val="FFFF00"/>
                </a:solidFill>
                <a:latin typeface="arial" panose="020B0604020202020204" pitchFamily="34" charset="0"/>
              </a:rPr>
              <a:t>địa</a:t>
            </a:r>
            <a:r>
              <a:rPr lang="vi-VN" sz="2100" b="1" dirty="0">
                <a:solidFill>
                  <a:srgbClr val="FFFF00"/>
                </a:solidFill>
                <a:latin typeface="arial" panose="020B0604020202020204" pitchFamily="34" charset="0"/>
              </a:rPr>
              <a:t> </a:t>
            </a:r>
            <a:r>
              <a:rPr lang="vi-VN" sz="2100" b="1" dirty="0" err="1">
                <a:solidFill>
                  <a:srgbClr val="FFFF00"/>
                </a:solidFill>
                <a:latin typeface="arial" panose="020B0604020202020204" pitchFamily="34" charset="0"/>
              </a:rPr>
              <a:t>bàn</a:t>
            </a:r>
            <a:r>
              <a:rPr lang="vi-VN" sz="2100" b="1" dirty="0">
                <a:solidFill>
                  <a:srgbClr val="FFFF00"/>
                </a:solidFill>
                <a:latin typeface="arial" panose="020B0604020202020204" pitchFamily="34" charset="0"/>
              </a:rPr>
              <a:t> </a:t>
            </a:r>
            <a:r>
              <a:rPr lang="vi-VN" sz="2100" b="1" dirty="0" err="1">
                <a:solidFill>
                  <a:srgbClr val="FFFF00"/>
                </a:solidFill>
                <a:latin typeface="arial" panose="020B0604020202020204" pitchFamily="34" charset="0"/>
              </a:rPr>
              <a:t>thành</a:t>
            </a:r>
            <a:r>
              <a:rPr lang="vi-VN" sz="2100" b="1" dirty="0">
                <a:solidFill>
                  <a:srgbClr val="FFFF00"/>
                </a:solidFill>
                <a:latin typeface="arial" panose="020B0604020202020204" pitchFamily="34" charset="0"/>
              </a:rPr>
              <a:t> </a:t>
            </a:r>
            <a:r>
              <a:rPr lang="vi-VN" sz="2100" b="1" dirty="0" err="1">
                <a:solidFill>
                  <a:srgbClr val="FFFF00"/>
                </a:solidFill>
                <a:latin typeface="arial" panose="020B0604020202020204" pitchFamily="34" charset="0"/>
              </a:rPr>
              <a:t>phố</a:t>
            </a:r>
            <a:r>
              <a:rPr lang="vi-VN" sz="2100" b="1" dirty="0">
                <a:solidFill>
                  <a:srgbClr val="FFFF00"/>
                </a:solidFill>
                <a:latin typeface="arial" panose="020B0604020202020204" pitchFamily="34" charset="0"/>
              </a:rPr>
              <a:t> </a:t>
            </a:r>
            <a:r>
              <a:rPr lang="vi-VN" sz="2100" b="1" dirty="0" err="1">
                <a:solidFill>
                  <a:srgbClr val="FFFF00"/>
                </a:solidFill>
                <a:latin typeface="arial" panose="020B0604020202020204" pitchFamily="34" charset="0"/>
              </a:rPr>
              <a:t>Hà</a:t>
            </a:r>
            <a:r>
              <a:rPr lang="vi-VN" sz="2100" b="1" dirty="0">
                <a:solidFill>
                  <a:srgbClr val="FFFF00"/>
                </a:solidFill>
                <a:latin typeface="arial" panose="020B0604020202020204" pitchFamily="34" charset="0"/>
              </a:rPr>
              <a:t> </a:t>
            </a:r>
            <a:r>
              <a:rPr lang="vi-VN" sz="2100" b="1" dirty="0" err="1">
                <a:solidFill>
                  <a:srgbClr val="FFFF00"/>
                </a:solidFill>
                <a:latin typeface="arial" panose="020B0604020202020204" pitchFamily="34" charset="0"/>
              </a:rPr>
              <a:t>Nội</a:t>
            </a:r>
            <a:r>
              <a:rPr lang="vi-VN" sz="2100" b="1" dirty="0">
                <a:solidFill>
                  <a:srgbClr val="FFFF00"/>
                </a:solidFill>
                <a:latin typeface="arial" panose="020B0604020202020204" pitchFamily="34" charset="0"/>
              </a:rPr>
              <a:t>.</a:t>
            </a:r>
            <a:endParaRPr lang="vi-VN" sz="2100" dirty="0">
              <a:solidFill>
                <a:srgbClr val="FFFF00"/>
              </a:solidFill>
            </a:endParaRPr>
          </a:p>
        </p:txBody>
      </p:sp>
    </p:spTree>
    <p:extLst>
      <p:ext uri="{BB962C8B-B14F-4D97-AF65-F5344CB8AC3E}">
        <p14:creationId xmlns:p14="http://schemas.microsoft.com/office/powerpoint/2010/main" val="531284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ẽ cấm hút thuốc lá nơi công cộng">
            <a:extLst>
              <a:ext uri="{FF2B5EF4-FFF2-40B4-BE49-F238E27FC236}">
                <a16:creationId xmlns:a16="http://schemas.microsoft.com/office/drawing/2014/main" id="{63C5E8D0-84E2-C0C5-FFA6-943DAA000E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0919" y="3884704"/>
            <a:ext cx="1415378" cy="8676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2A4B178-6B02-4E22-BD6E-A4D28A6B9EB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600"/>
          <a:stretch/>
        </p:blipFill>
        <p:spPr bwMode="auto">
          <a:xfrm>
            <a:off x="2296092" y="101142"/>
            <a:ext cx="1384071" cy="9014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IỆN TƯỢNG NÓI TỤC, CHỬI THỀ CỦA HỌC SINH HIỆN NAY">
            <a:extLst>
              <a:ext uri="{FF2B5EF4-FFF2-40B4-BE49-F238E27FC236}">
                <a16:creationId xmlns:a16="http://schemas.microsoft.com/office/drawing/2014/main" id="{BADD0FE0-2129-5287-F205-AD31E8C6F1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2970" y="94376"/>
            <a:ext cx="1370200" cy="8900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áo động đỏ bạo lực học đường - Báo Công an Nhân dân điện tử">
            <a:extLst>
              <a:ext uri="{FF2B5EF4-FFF2-40B4-BE49-F238E27FC236}">
                <a16:creationId xmlns:a16="http://schemas.microsoft.com/office/drawing/2014/main" id="{2FB0862D-3C80-15BD-F2CF-E71511CFA7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6518" y="101142"/>
            <a:ext cx="1510782" cy="9362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ói khạc nhổ bừa bãi: Cần dẹp bỏ không chỉ trong mùa dịch Covid-19 | VOV.VN">
            <a:extLst>
              <a:ext uri="{FF2B5EF4-FFF2-40B4-BE49-F238E27FC236}">
                <a16:creationId xmlns:a16="http://schemas.microsoft.com/office/drawing/2014/main" id="{6EF4C1D2-07E2-86FD-D93A-13B35DAA32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9797" y="1392067"/>
            <a:ext cx="1403598" cy="834278"/>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Lập lại trật tự vỉa hè: Tái diễn tình trạng lấn chiếm lòng đường, vỉa hè ở  TP.HCM | VTV.VN">
            <a:extLst>
              <a:ext uri="{FF2B5EF4-FFF2-40B4-BE49-F238E27FC236}">
                <a16:creationId xmlns:a16="http://schemas.microsoft.com/office/drawing/2014/main" id="{C136D5FB-8B48-C463-4169-668EA99E304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69722" y="63213"/>
            <a:ext cx="1421047" cy="8900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Ðừng để những cái chết oan uổng vì chó thả rông">
            <a:extLst>
              <a:ext uri="{FF2B5EF4-FFF2-40B4-BE49-F238E27FC236}">
                <a16:creationId xmlns:a16="http://schemas.microsoft.com/office/drawing/2014/main" id="{64218409-B684-CB5E-176F-26B8D6AA10A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42150" y="3886872"/>
            <a:ext cx="1356948" cy="8676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ở GD&amp;ĐT Thừa Thiên Huế">
            <a:extLst>
              <a:ext uri="{FF2B5EF4-FFF2-40B4-BE49-F238E27FC236}">
                <a16:creationId xmlns:a16="http://schemas.microsoft.com/office/drawing/2014/main" id="{08C90EE0-4117-6DD2-9059-05C78DBA33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47148" y="3880579"/>
            <a:ext cx="1466369" cy="8715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Vai trò của người đại diện theo pháp luật - Luật An Phú">
            <a:extLst>
              <a:ext uri="{FF2B5EF4-FFF2-40B4-BE49-F238E27FC236}">
                <a16:creationId xmlns:a16="http://schemas.microsoft.com/office/drawing/2014/main" id="{4074E3ED-5943-F81A-896F-87C7FA9E4E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94005" y="1365411"/>
            <a:ext cx="1370200" cy="8449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hú vị thư viện sách trong công viên đầu tiên ở Sài Gòn | Tin tức Online">
            <a:extLst>
              <a:ext uri="{FF2B5EF4-FFF2-40B4-BE49-F238E27FC236}">
                <a16:creationId xmlns:a16="http://schemas.microsoft.com/office/drawing/2014/main" id="{4F123E63-BCE9-A592-6EAD-957CA7ADE78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98441" y="2596335"/>
            <a:ext cx="1415378" cy="903960"/>
          </a:xfrm>
          <a:prstGeom prst="rect">
            <a:avLst/>
          </a:prstGeom>
          <a:noFill/>
          <a:extLst>
            <a:ext uri="{909E8E84-426E-40DD-AFC4-6F175D3DCCD1}">
              <a14:hiddenFill xmlns:a14="http://schemas.microsoft.com/office/drawing/2010/main">
                <a:solidFill>
                  <a:srgbClr val="FFFFFF"/>
                </a:solidFill>
              </a14:hiddenFill>
            </a:ext>
          </a:extLst>
        </p:spPr>
      </p:pic>
      <p:pic>
        <p:nvPicPr>
          <p:cNvPr id="11" name="Hình ảnh 10">
            <a:extLst>
              <a:ext uri="{FF2B5EF4-FFF2-40B4-BE49-F238E27FC236}">
                <a16:creationId xmlns:a16="http://schemas.microsoft.com/office/drawing/2014/main" id="{1F315E35-9F20-62A7-70CD-37EE988FC2C2}"/>
              </a:ext>
            </a:extLst>
          </p:cNvPr>
          <p:cNvPicPr>
            <a:picLocks noChangeAspect="1"/>
          </p:cNvPicPr>
          <p:nvPr/>
        </p:nvPicPr>
        <p:blipFill>
          <a:blip r:embed="rId12"/>
          <a:stretch>
            <a:fillRect/>
          </a:stretch>
        </p:blipFill>
        <p:spPr>
          <a:xfrm>
            <a:off x="5631203" y="2643865"/>
            <a:ext cx="1414356" cy="888569"/>
          </a:xfrm>
          <a:prstGeom prst="rect">
            <a:avLst/>
          </a:prstGeom>
        </p:spPr>
      </p:pic>
      <p:pic>
        <p:nvPicPr>
          <p:cNvPr id="15" name="Hình ảnh 14">
            <a:extLst>
              <a:ext uri="{FF2B5EF4-FFF2-40B4-BE49-F238E27FC236}">
                <a16:creationId xmlns:a16="http://schemas.microsoft.com/office/drawing/2014/main" id="{D2961128-231E-C04E-9CA6-9B5201C3FAA1}"/>
              </a:ext>
            </a:extLst>
          </p:cNvPr>
          <p:cNvPicPr>
            <a:picLocks noChangeAspect="1"/>
          </p:cNvPicPr>
          <p:nvPr/>
        </p:nvPicPr>
        <p:blipFill>
          <a:blip r:embed="rId13"/>
          <a:stretch>
            <a:fillRect/>
          </a:stretch>
        </p:blipFill>
        <p:spPr>
          <a:xfrm>
            <a:off x="3805846" y="1369557"/>
            <a:ext cx="1510782" cy="844942"/>
          </a:xfrm>
          <a:prstGeom prst="rect">
            <a:avLst/>
          </a:prstGeom>
        </p:spPr>
      </p:pic>
      <p:pic>
        <p:nvPicPr>
          <p:cNvPr id="16" name="Hình ảnh 15">
            <a:extLst>
              <a:ext uri="{FF2B5EF4-FFF2-40B4-BE49-F238E27FC236}">
                <a16:creationId xmlns:a16="http://schemas.microsoft.com/office/drawing/2014/main" id="{127760E4-EFDA-71E9-5C94-6C1A710ED2AE}"/>
              </a:ext>
            </a:extLst>
          </p:cNvPr>
          <p:cNvPicPr>
            <a:picLocks noChangeAspect="1"/>
          </p:cNvPicPr>
          <p:nvPr/>
        </p:nvPicPr>
        <p:blipFill>
          <a:blip r:embed="rId14"/>
          <a:stretch>
            <a:fillRect/>
          </a:stretch>
        </p:blipFill>
        <p:spPr>
          <a:xfrm>
            <a:off x="7247149" y="2614087"/>
            <a:ext cx="1443620" cy="925742"/>
          </a:xfrm>
          <a:prstGeom prst="rect">
            <a:avLst/>
          </a:prstGeom>
        </p:spPr>
      </p:pic>
      <p:pic>
        <p:nvPicPr>
          <p:cNvPr id="17" name="Picture 2" descr="Hải Dương: Phát sóng chương trình “Nhân ái giao thông” | | Cục cảnh sát  giao thông">
            <a:extLst>
              <a:ext uri="{FF2B5EF4-FFF2-40B4-BE49-F238E27FC236}">
                <a16:creationId xmlns:a16="http://schemas.microsoft.com/office/drawing/2014/main" id="{D8234654-75BB-72E5-C912-A6429F9B524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51343" y="3913891"/>
            <a:ext cx="1432052" cy="867678"/>
          </a:xfrm>
          <a:prstGeom prst="rect">
            <a:avLst/>
          </a:prstGeom>
          <a:noFill/>
          <a:extLst>
            <a:ext uri="{909E8E84-426E-40DD-AFC4-6F175D3DCCD1}">
              <a14:hiddenFill xmlns:a14="http://schemas.microsoft.com/office/drawing/2010/main">
                <a:solidFill>
                  <a:srgbClr val="FFFFFF"/>
                </a:solidFill>
              </a14:hiddenFill>
            </a:ext>
          </a:extLst>
        </p:spPr>
      </p:pic>
      <p:sp>
        <p:nvSpPr>
          <p:cNvPr id="19" name="Hộp Văn bản 18">
            <a:extLst>
              <a:ext uri="{FF2B5EF4-FFF2-40B4-BE49-F238E27FC236}">
                <a16:creationId xmlns:a16="http://schemas.microsoft.com/office/drawing/2014/main" id="{42152C93-9545-D355-5112-A26222890CE8}"/>
              </a:ext>
            </a:extLst>
          </p:cNvPr>
          <p:cNvSpPr txBox="1"/>
          <p:nvPr/>
        </p:nvSpPr>
        <p:spPr>
          <a:xfrm>
            <a:off x="126125" y="94375"/>
            <a:ext cx="1904328" cy="300082"/>
          </a:xfrm>
          <a:prstGeom prst="rect">
            <a:avLst/>
          </a:prstGeom>
          <a:solidFill>
            <a:schemeClr val="accent2">
              <a:lumMod val="50000"/>
            </a:schemeClr>
          </a:solidFill>
        </p:spPr>
        <p:txBody>
          <a:bodyPr wrap="square" rtlCol="0">
            <a:spAutoFit/>
          </a:bodyPr>
          <a:lstStyle/>
          <a:p>
            <a:pPr algn="ctr"/>
            <a:r>
              <a:rPr lang="en-US" sz="1350" dirty="0">
                <a:solidFill>
                  <a:srgbClr val="FFFF00"/>
                </a:solidFill>
              </a:rPr>
              <a:t>HOẠT ĐỘNG NHÓM</a:t>
            </a:r>
            <a:endParaRPr lang="vi-VN" sz="1350" dirty="0">
              <a:solidFill>
                <a:srgbClr val="FFFF00"/>
              </a:solidFill>
            </a:endParaRPr>
          </a:p>
        </p:txBody>
      </p:sp>
      <p:sp>
        <p:nvSpPr>
          <p:cNvPr id="20" name="Hộp Văn bản 19">
            <a:extLst>
              <a:ext uri="{FF2B5EF4-FFF2-40B4-BE49-F238E27FC236}">
                <a16:creationId xmlns:a16="http://schemas.microsoft.com/office/drawing/2014/main" id="{DA0362E0-240D-9C5D-899B-BC5F37BDAE02}"/>
              </a:ext>
            </a:extLst>
          </p:cNvPr>
          <p:cNvSpPr txBox="1"/>
          <p:nvPr/>
        </p:nvSpPr>
        <p:spPr>
          <a:xfrm>
            <a:off x="-33508" y="593647"/>
            <a:ext cx="681130" cy="507831"/>
          </a:xfrm>
          <a:prstGeom prst="rect">
            <a:avLst/>
          </a:prstGeom>
          <a:noFill/>
        </p:spPr>
        <p:txBody>
          <a:bodyPr wrap="square" rtlCol="0">
            <a:spAutoFit/>
          </a:bodyPr>
          <a:lstStyle/>
          <a:p>
            <a:pPr algn="ctr"/>
            <a:r>
              <a:rPr lang="en-US" sz="1350" dirty="0" err="1">
                <a:solidFill>
                  <a:srgbClr val="C00000"/>
                </a:solidFill>
              </a:rPr>
              <a:t>Nhóm</a:t>
            </a:r>
            <a:r>
              <a:rPr lang="en-US" sz="1350" dirty="0">
                <a:solidFill>
                  <a:srgbClr val="C00000"/>
                </a:solidFill>
              </a:rPr>
              <a:t> 1, 3</a:t>
            </a:r>
            <a:endParaRPr lang="vi-VN" sz="1350" dirty="0">
              <a:solidFill>
                <a:srgbClr val="C00000"/>
              </a:solidFill>
            </a:endParaRPr>
          </a:p>
        </p:txBody>
      </p:sp>
      <p:sp>
        <p:nvSpPr>
          <p:cNvPr id="23" name="Hộp Văn bản 22">
            <a:extLst>
              <a:ext uri="{FF2B5EF4-FFF2-40B4-BE49-F238E27FC236}">
                <a16:creationId xmlns:a16="http://schemas.microsoft.com/office/drawing/2014/main" id="{6E23A187-E103-1C56-1D46-F5571CADF6E3}"/>
              </a:ext>
            </a:extLst>
          </p:cNvPr>
          <p:cNvSpPr txBox="1"/>
          <p:nvPr/>
        </p:nvSpPr>
        <p:spPr>
          <a:xfrm>
            <a:off x="-11882" y="1964084"/>
            <a:ext cx="630609" cy="507831"/>
          </a:xfrm>
          <a:prstGeom prst="rect">
            <a:avLst/>
          </a:prstGeom>
          <a:noFill/>
        </p:spPr>
        <p:txBody>
          <a:bodyPr wrap="square" rtlCol="0">
            <a:spAutoFit/>
          </a:bodyPr>
          <a:lstStyle/>
          <a:p>
            <a:pPr algn="ctr"/>
            <a:r>
              <a:rPr lang="en-US" sz="1350" dirty="0" err="1">
                <a:solidFill>
                  <a:srgbClr val="C00000"/>
                </a:solidFill>
              </a:rPr>
              <a:t>Nhóm</a:t>
            </a:r>
            <a:r>
              <a:rPr lang="en-US" sz="1350" dirty="0">
                <a:solidFill>
                  <a:srgbClr val="C00000"/>
                </a:solidFill>
              </a:rPr>
              <a:t> 2,4</a:t>
            </a:r>
            <a:endParaRPr lang="vi-VN" sz="1350" dirty="0">
              <a:solidFill>
                <a:srgbClr val="C00000"/>
              </a:solidFill>
            </a:endParaRPr>
          </a:p>
        </p:txBody>
      </p:sp>
      <p:pic>
        <p:nvPicPr>
          <p:cNvPr id="25" name="Picture 6" descr="Những hành vi sai trái của trẻ cha mẹ không nên xem nhẹ - Hànộimới">
            <a:extLst>
              <a:ext uri="{FF2B5EF4-FFF2-40B4-BE49-F238E27FC236}">
                <a16:creationId xmlns:a16="http://schemas.microsoft.com/office/drawing/2014/main" id="{3EB9A55D-3A08-D218-CC86-04D54E88DF14}"/>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50128" t="17402"/>
          <a:stretch/>
        </p:blipFill>
        <p:spPr bwMode="auto">
          <a:xfrm>
            <a:off x="7269722" y="1391288"/>
            <a:ext cx="1421047" cy="8653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à Nội: Bắt được người vẽ bậy trên đường đê Nghi Tàm | VTV.VN">
            <a:extLst>
              <a:ext uri="{FF2B5EF4-FFF2-40B4-BE49-F238E27FC236}">
                <a16:creationId xmlns:a16="http://schemas.microsoft.com/office/drawing/2014/main" id="{26C3BF96-8F64-8159-CDDE-D1BC9DD94969}"/>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4247" r="11970"/>
          <a:stretch/>
        </p:blipFill>
        <p:spPr bwMode="auto">
          <a:xfrm>
            <a:off x="3840918" y="2611806"/>
            <a:ext cx="1475709" cy="908463"/>
          </a:xfrm>
          <a:prstGeom prst="rect">
            <a:avLst/>
          </a:prstGeom>
          <a:noFill/>
          <a:extLst>
            <a:ext uri="{909E8E84-426E-40DD-AFC4-6F175D3DCCD1}">
              <a14:hiddenFill xmlns:a14="http://schemas.microsoft.com/office/drawing/2010/main">
                <a:solidFill>
                  <a:srgbClr val="FFFFFF"/>
                </a:solidFill>
              </a14:hiddenFill>
            </a:ext>
          </a:extLst>
        </p:spPr>
      </p:pic>
      <p:sp>
        <p:nvSpPr>
          <p:cNvPr id="10" name="Hình Bầu dục 9">
            <a:extLst>
              <a:ext uri="{FF2B5EF4-FFF2-40B4-BE49-F238E27FC236}">
                <a16:creationId xmlns:a16="http://schemas.microsoft.com/office/drawing/2014/main" id="{2B836127-0868-43A4-0751-AB6C456FD9A3}"/>
              </a:ext>
            </a:extLst>
          </p:cNvPr>
          <p:cNvSpPr/>
          <p:nvPr/>
        </p:nvSpPr>
        <p:spPr>
          <a:xfrm>
            <a:off x="2319739" y="837528"/>
            <a:ext cx="201578" cy="1767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1</a:t>
            </a:r>
            <a:endParaRPr lang="vi-VN" sz="1350" dirty="0">
              <a:solidFill>
                <a:srgbClr val="FFFF00"/>
              </a:solidFill>
            </a:endParaRPr>
          </a:p>
        </p:txBody>
      </p:sp>
      <p:sp>
        <p:nvSpPr>
          <p:cNvPr id="12" name="Hình Bầu dục 11">
            <a:extLst>
              <a:ext uri="{FF2B5EF4-FFF2-40B4-BE49-F238E27FC236}">
                <a16:creationId xmlns:a16="http://schemas.microsoft.com/office/drawing/2014/main" id="{3F1AAE46-0448-589D-280F-3DCB30D93666}"/>
              </a:ext>
            </a:extLst>
          </p:cNvPr>
          <p:cNvSpPr/>
          <p:nvPr/>
        </p:nvSpPr>
        <p:spPr>
          <a:xfrm>
            <a:off x="3816523" y="820419"/>
            <a:ext cx="201578" cy="1767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2</a:t>
            </a:r>
            <a:endParaRPr lang="vi-VN" sz="1350" dirty="0">
              <a:solidFill>
                <a:srgbClr val="FFFF00"/>
              </a:solidFill>
            </a:endParaRPr>
          </a:p>
        </p:txBody>
      </p:sp>
      <p:sp>
        <p:nvSpPr>
          <p:cNvPr id="18" name="Hình Bầu dục 17">
            <a:extLst>
              <a:ext uri="{FF2B5EF4-FFF2-40B4-BE49-F238E27FC236}">
                <a16:creationId xmlns:a16="http://schemas.microsoft.com/office/drawing/2014/main" id="{7CD7D0CF-DBBF-0E93-FFF7-887E2699058D}"/>
              </a:ext>
            </a:extLst>
          </p:cNvPr>
          <p:cNvSpPr/>
          <p:nvPr/>
        </p:nvSpPr>
        <p:spPr>
          <a:xfrm>
            <a:off x="5639017" y="825474"/>
            <a:ext cx="201578" cy="1767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3</a:t>
            </a:r>
            <a:endParaRPr lang="vi-VN" sz="1350" dirty="0">
              <a:solidFill>
                <a:srgbClr val="FFFF00"/>
              </a:solidFill>
            </a:endParaRPr>
          </a:p>
        </p:txBody>
      </p:sp>
      <p:sp>
        <p:nvSpPr>
          <p:cNvPr id="21" name="Hình Bầu dục 20">
            <a:extLst>
              <a:ext uri="{FF2B5EF4-FFF2-40B4-BE49-F238E27FC236}">
                <a16:creationId xmlns:a16="http://schemas.microsoft.com/office/drawing/2014/main" id="{76C5E48A-82FC-5283-4614-4ED94564C507}"/>
              </a:ext>
            </a:extLst>
          </p:cNvPr>
          <p:cNvSpPr/>
          <p:nvPr/>
        </p:nvSpPr>
        <p:spPr>
          <a:xfrm>
            <a:off x="7270552" y="809709"/>
            <a:ext cx="201578" cy="1767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4</a:t>
            </a:r>
            <a:endParaRPr lang="vi-VN" sz="1350" dirty="0">
              <a:solidFill>
                <a:srgbClr val="FFFF00"/>
              </a:solidFill>
            </a:endParaRPr>
          </a:p>
        </p:txBody>
      </p:sp>
      <p:sp>
        <p:nvSpPr>
          <p:cNvPr id="26" name="Hình Bầu dục 25">
            <a:extLst>
              <a:ext uri="{FF2B5EF4-FFF2-40B4-BE49-F238E27FC236}">
                <a16:creationId xmlns:a16="http://schemas.microsoft.com/office/drawing/2014/main" id="{A741C0C0-A28F-4822-B39F-2C749D617A97}"/>
              </a:ext>
            </a:extLst>
          </p:cNvPr>
          <p:cNvSpPr/>
          <p:nvPr/>
        </p:nvSpPr>
        <p:spPr>
          <a:xfrm>
            <a:off x="2240924" y="2029701"/>
            <a:ext cx="201578" cy="1767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5</a:t>
            </a:r>
            <a:endParaRPr lang="vi-VN" sz="1350" dirty="0">
              <a:solidFill>
                <a:srgbClr val="FFFF00"/>
              </a:solidFill>
            </a:endParaRPr>
          </a:p>
        </p:txBody>
      </p:sp>
      <p:sp>
        <p:nvSpPr>
          <p:cNvPr id="27" name="Hình Bầu dục 26">
            <a:extLst>
              <a:ext uri="{FF2B5EF4-FFF2-40B4-BE49-F238E27FC236}">
                <a16:creationId xmlns:a16="http://schemas.microsoft.com/office/drawing/2014/main" id="{BCE98013-EF18-9C08-20D3-A5DD460EEC99}"/>
              </a:ext>
            </a:extLst>
          </p:cNvPr>
          <p:cNvSpPr/>
          <p:nvPr/>
        </p:nvSpPr>
        <p:spPr>
          <a:xfrm>
            <a:off x="3840929" y="2040831"/>
            <a:ext cx="201578" cy="1767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6</a:t>
            </a:r>
            <a:endParaRPr lang="vi-VN" sz="1350" dirty="0">
              <a:solidFill>
                <a:srgbClr val="FFFF00"/>
              </a:solidFill>
            </a:endParaRPr>
          </a:p>
        </p:txBody>
      </p:sp>
      <p:sp>
        <p:nvSpPr>
          <p:cNvPr id="28" name="Hình Bầu dục 27">
            <a:extLst>
              <a:ext uri="{FF2B5EF4-FFF2-40B4-BE49-F238E27FC236}">
                <a16:creationId xmlns:a16="http://schemas.microsoft.com/office/drawing/2014/main" id="{7BF7551E-674D-20D7-4F6D-F783DCA0317F}"/>
              </a:ext>
            </a:extLst>
          </p:cNvPr>
          <p:cNvSpPr/>
          <p:nvPr/>
        </p:nvSpPr>
        <p:spPr>
          <a:xfrm>
            <a:off x="5593353" y="2029701"/>
            <a:ext cx="201578" cy="1767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7</a:t>
            </a:r>
            <a:endParaRPr lang="vi-VN" sz="1350" dirty="0">
              <a:solidFill>
                <a:srgbClr val="FFFF00"/>
              </a:solidFill>
            </a:endParaRPr>
          </a:p>
        </p:txBody>
      </p:sp>
      <p:sp>
        <p:nvSpPr>
          <p:cNvPr id="29" name="Hình Bầu dục 28">
            <a:extLst>
              <a:ext uri="{FF2B5EF4-FFF2-40B4-BE49-F238E27FC236}">
                <a16:creationId xmlns:a16="http://schemas.microsoft.com/office/drawing/2014/main" id="{6CFDC849-A432-A758-701E-6A1332E789B8}"/>
              </a:ext>
            </a:extLst>
          </p:cNvPr>
          <p:cNvSpPr/>
          <p:nvPr/>
        </p:nvSpPr>
        <p:spPr>
          <a:xfrm>
            <a:off x="7297137" y="2061906"/>
            <a:ext cx="201578" cy="1767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8</a:t>
            </a:r>
            <a:endParaRPr lang="vi-VN" sz="1350" dirty="0">
              <a:solidFill>
                <a:srgbClr val="FFFF00"/>
              </a:solidFill>
            </a:endParaRPr>
          </a:p>
        </p:txBody>
      </p:sp>
      <p:sp>
        <p:nvSpPr>
          <p:cNvPr id="30" name="Hình Bầu dục 29">
            <a:extLst>
              <a:ext uri="{FF2B5EF4-FFF2-40B4-BE49-F238E27FC236}">
                <a16:creationId xmlns:a16="http://schemas.microsoft.com/office/drawing/2014/main" id="{136AD7E7-9CB1-806F-AD72-C4A235D1FE92}"/>
              </a:ext>
            </a:extLst>
          </p:cNvPr>
          <p:cNvSpPr/>
          <p:nvPr/>
        </p:nvSpPr>
        <p:spPr>
          <a:xfrm>
            <a:off x="2124891" y="3267909"/>
            <a:ext cx="201578" cy="1767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9</a:t>
            </a:r>
            <a:endParaRPr lang="vi-VN" sz="1350" dirty="0">
              <a:solidFill>
                <a:srgbClr val="FFFF00"/>
              </a:solidFill>
            </a:endParaRPr>
          </a:p>
        </p:txBody>
      </p:sp>
      <p:grpSp>
        <p:nvGrpSpPr>
          <p:cNvPr id="33" name="Nhóm 32">
            <a:extLst>
              <a:ext uri="{FF2B5EF4-FFF2-40B4-BE49-F238E27FC236}">
                <a16:creationId xmlns:a16="http://schemas.microsoft.com/office/drawing/2014/main" id="{9CCD6705-5759-3C9E-448A-337243BE3784}"/>
              </a:ext>
            </a:extLst>
          </p:cNvPr>
          <p:cNvGrpSpPr/>
          <p:nvPr/>
        </p:nvGrpSpPr>
        <p:grpSpPr>
          <a:xfrm>
            <a:off x="3800171" y="3255583"/>
            <a:ext cx="298277" cy="461665"/>
            <a:chOff x="5035365" y="4487917"/>
            <a:chExt cx="397702" cy="615554"/>
          </a:xfrm>
        </p:grpSpPr>
        <p:sp>
          <p:nvSpPr>
            <p:cNvPr id="31" name="Hình Bầu dục 30">
              <a:extLst>
                <a:ext uri="{FF2B5EF4-FFF2-40B4-BE49-F238E27FC236}">
                  <a16:creationId xmlns:a16="http://schemas.microsoft.com/office/drawing/2014/main" id="{88773A36-5DB5-F9FE-90FD-C342826BE15D}"/>
                </a:ext>
              </a:extLst>
            </p:cNvPr>
            <p:cNvSpPr/>
            <p:nvPr/>
          </p:nvSpPr>
          <p:spPr>
            <a:xfrm>
              <a:off x="5100219" y="4498427"/>
              <a:ext cx="270568" cy="28440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dirty="0">
                <a:solidFill>
                  <a:srgbClr val="FFFF00"/>
                </a:solidFill>
              </a:endParaRPr>
            </a:p>
          </p:txBody>
        </p:sp>
        <p:sp>
          <p:nvSpPr>
            <p:cNvPr id="32" name="Hộp Văn bản 31">
              <a:extLst>
                <a:ext uri="{FF2B5EF4-FFF2-40B4-BE49-F238E27FC236}">
                  <a16:creationId xmlns:a16="http://schemas.microsoft.com/office/drawing/2014/main" id="{95489239-BF0F-886B-F6D2-3D7467CBE262}"/>
                </a:ext>
              </a:extLst>
            </p:cNvPr>
            <p:cNvSpPr txBox="1"/>
            <p:nvPr/>
          </p:nvSpPr>
          <p:spPr>
            <a:xfrm>
              <a:off x="5035365" y="4487917"/>
              <a:ext cx="397702" cy="615554"/>
            </a:xfrm>
            <a:prstGeom prst="rect">
              <a:avLst/>
            </a:prstGeom>
            <a:noFill/>
          </p:spPr>
          <p:txBody>
            <a:bodyPr wrap="square" rtlCol="0">
              <a:spAutoFit/>
            </a:bodyPr>
            <a:lstStyle/>
            <a:p>
              <a:r>
                <a:rPr lang="en-US" sz="1200" dirty="0">
                  <a:solidFill>
                    <a:srgbClr val="FFFF00"/>
                  </a:solidFill>
                </a:rPr>
                <a:t>10</a:t>
              </a:r>
              <a:endParaRPr lang="vi-VN" sz="1200" dirty="0">
                <a:solidFill>
                  <a:srgbClr val="FFFF00"/>
                </a:solidFill>
              </a:endParaRPr>
            </a:p>
          </p:txBody>
        </p:sp>
      </p:grpSp>
      <p:grpSp>
        <p:nvGrpSpPr>
          <p:cNvPr id="34" name="Nhóm 33">
            <a:extLst>
              <a:ext uri="{FF2B5EF4-FFF2-40B4-BE49-F238E27FC236}">
                <a16:creationId xmlns:a16="http://schemas.microsoft.com/office/drawing/2014/main" id="{9FB5F09B-2C35-80EB-5342-389792755C55}"/>
              </a:ext>
            </a:extLst>
          </p:cNvPr>
          <p:cNvGrpSpPr/>
          <p:nvPr/>
        </p:nvGrpSpPr>
        <p:grpSpPr>
          <a:xfrm>
            <a:off x="5629559" y="3321100"/>
            <a:ext cx="298277" cy="461665"/>
            <a:chOff x="5035365" y="4487917"/>
            <a:chExt cx="397702" cy="615554"/>
          </a:xfrm>
        </p:grpSpPr>
        <p:sp>
          <p:nvSpPr>
            <p:cNvPr id="35" name="Hình Bầu dục 34">
              <a:extLst>
                <a:ext uri="{FF2B5EF4-FFF2-40B4-BE49-F238E27FC236}">
                  <a16:creationId xmlns:a16="http://schemas.microsoft.com/office/drawing/2014/main" id="{C3D31EB0-D634-44C1-F7EC-FA878925C40C}"/>
                </a:ext>
              </a:extLst>
            </p:cNvPr>
            <p:cNvSpPr/>
            <p:nvPr/>
          </p:nvSpPr>
          <p:spPr>
            <a:xfrm>
              <a:off x="5100219" y="4498427"/>
              <a:ext cx="270568" cy="28440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dirty="0">
                <a:solidFill>
                  <a:srgbClr val="FFFF00"/>
                </a:solidFill>
              </a:endParaRPr>
            </a:p>
          </p:txBody>
        </p:sp>
        <p:sp>
          <p:nvSpPr>
            <p:cNvPr id="36" name="Hộp Văn bản 35">
              <a:extLst>
                <a:ext uri="{FF2B5EF4-FFF2-40B4-BE49-F238E27FC236}">
                  <a16:creationId xmlns:a16="http://schemas.microsoft.com/office/drawing/2014/main" id="{A09FB053-4097-6B85-896C-AD11B3E919BA}"/>
                </a:ext>
              </a:extLst>
            </p:cNvPr>
            <p:cNvSpPr txBox="1"/>
            <p:nvPr/>
          </p:nvSpPr>
          <p:spPr>
            <a:xfrm>
              <a:off x="5035365" y="4487917"/>
              <a:ext cx="397702" cy="615554"/>
            </a:xfrm>
            <a:prstGeom prst="rect">
              <a:avLst/>
            </a:prstGeom>
            <a:noFill/>
          </p:spPr>
          <p:txBody>
            <a:bodyPr wrap="square" rtlCol="0">
              <a:spAutoFit/>
            </a:bodyPr>
            <a:lstStyle/>
            <a:p>
              <a:r>
                <a:rPr lang="en-US" sz="1200" dirty="0">
                  <a:solidFill>
                    <a:srgbClr val="FFFF00"/>
                  </a:solidFill>
                </a:rPr>
                <a:t>11</a:t>
              </a:r>
              <a:endParaRPr lang="vi-VN" sz="1200" dirty="0">
                <a:solidFill>
                  <a:srgbClr val="FFFF00"/>
                </a:solidFill>
              </a:endParaRPr>
            </a:p>
          </p:txBody>
        </p:sp>
      </p:grpSp>
      <p:grpSp>
        <p:nvGrpSpPr>
          <p:cNvPr id="37" name="Nhóm 36">
            <a:extLst>
              <a:ext uri="{FF2B5EF4-FFF2-40B4-BE49-F238E27FC236}">
                <a16:creationId xmlns:a16="http://schemas.microsoft.com/office/drawing/2014/main" id="{91B7065E-8122-3822-ADC0-4E5CF44C314A}"/>
              </a:ext>
            </a:extLst>
          </p:cNvPr>
          <p:cNvGrpSpPr/>
          <p:nvPr/>
        </p:nvGrpSpPr>
        <p:grpSpPr>
          <a:xfrm>
            <a:off x="7224085" y="3308676"/>
            <a:ext cx="298277" cy="461665"/>
            <a:chOff x="5035365" y="4487917"/>
            <a:chExt cx="397702" cy="615554"/>
          </a:xfrm>
        </p:grpSpPr>
        <p:sp>
          <p:nvSpPr>
            <p:cNvPr id="38" name="Hình Bầu dục 37">
              <a:extLst>
                <a:ext uri="{FF2B5EF4-FFF2-40B4-BE49-F238E27FC236}">
                  <a16:creationId xmlns:a16="http://schemas.microsoft.com/office/drawing/2014/main" id="{F4EE32D0-DB79-EC6C-9A83-0E5DA595AA20}"/>
                </a:ext>
              </a:extLst>
            </p:cNvPr>
            <p:cNvSpPr/>
            <p:nvPr/>
          </p:nvSpPr>
          <p:spPr>
            <a:xfrm>
              <a:off x="5100219" y="4498427"/>
              <a:ext cx="270568" cy="28440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dirty="0">
                <a:solidFill>
                  <a:srgbClr val="FFFF00"/>
                </a:solidFill>
              </a:endParaRPr>
            </a:p>
          </p:txBody>
        </p:sp>
        <p:sp>
          <p:nvSpPr>
            <p:cNvPr id="39" name="Hộp Văn bản 38">
              <a:extLst>
                <a:ext uri="{FF2B5EF4-FFF2-40B4-BE49-F238E27FC236}">
                  <a16:creationId xmlns:a16="http://schemas.microsoft.com/office/drawing/2014/main" id="{499B9B78-D935-BE5F-95CF-F728EA92375B}"/>
                </a:ext>
              </a:extLst>
            </p:cNvPr>
            <p:cNvSpPr txBox="1"/>
            <p:nvPr/>
          </p:nvSpPr>
          <p:spPr>
            <a:xfrm>
              <a:off x="5035365" y="4487917"/>
              <a:ext cx="397702" cy="615554"/>
            </a:xfrm>
            <a:prstGeom prst="rect">
              <a:avLst/>
            </a:prstGeom>
            <a:noFill/>
          </p:spPr>
          <p:txBody>
            <a:bodyPr wrap="square" rtlCol="0">
              <a:spAutoFit/>
            </a:bodyPr>
            <a:lstStyle/>
            <a:p>
              <a:r>
                <a:rPr lang="en-US" sz="1200" dirty="0">
                  <a:solidFill>
                    <a:srgbClr val="FFFF00"/>
                  </a:solidFill>
                </a:rPr>
                <a:t>12</a:t>
              </a:r>
              <a:endParaRPr lang="vi-VN" sz="1200" dirty="0">
                <a:solidFill>
                  <a:srgbClr val="FFFF00"/>
                </a:solidFill>
              </a:endParaRPr>
            </a:p>
          </p:txBody>
        </p:sp>
      </p:grpSp>
      <p:grpSp>
        <p:nvGrpSpPr>
          <p:cNvPr id="40" name="Nhóm 39">
            <a:extLst>
              <a:ext uri="{FF2B5EF4-FFF2-40B4-BE49-F238E27FC236}">
                <a16:creationId xmlns:a16="http://schemas.microsoft.com/office/drawing/2014/main" id="{9F2B4526-C56E-C1DA-C59D-919E9E64ED19}"/>
              </a:ext>
            </a:extLst>
          </p:cNvPr>
          <p:cNvGrpSpPr/>
          <p:nvPr/>
        </p:nvGrpSpPr>
        <p:grpSpPr>
          <a:xfrm>
            <a:off x="2131471" y="4488603"/>
            <a:ext cx="298277" cy="461665"/>
            <a:chOff x="5035365" y="4487917"/>
            <a:chExt cx="397702" cy="615554"/>
          </a:xfrm>
        </p:grpSpPr>
        <p:sp>
          <p:nvSpPr>
            <p:cNvPr id="41" name="Hình Bầu dục 40">
              <a:extLst>
                <a:ext uri="{FF2B5EF4-FFF2-40B4-BE49-F238E27FC236}">
                  <a16:creationId xmlns:a16="http://schemas.microsoft.com/office/drawing/2014/main" id="{AA7E3952-362B-F76C-8DA6-04B3C33B8AA2}"/>
                </a:ext>
              </a:extLst>
            </p:cNvPr>
            <p:cNvSpPr/>
            <p:nvPr/>
          </p:nvSpPr>
          <p:spPr>
            <a:xfrm>
              <a:off x="5100219" y="4498427"/>
              <a:ext cx="270568" cy="28440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dirty="0">
                <a:solidFill>
                  <a:srgbClr val="FFFF00"/>
                </a:solidFill>
              </a:endParaRPr>
            </a:p>
          </p:txBody>
        </p:sp>
        <p:sp>
          <p:nvSpPr>
            <p:cNvPr id="42" name="Hộp Văn bản 41">
              <a:extLst>
                <a:ext uri="{FF2B5EF4-FFF2-40B4-BE49-F238E27FC236}">
                  <a16:creationId xmlns:a16="http://schemas.microsoft.com/office/drawing/2014/main" id="{CCD54EE6-DFA2-C445-2EB0-B7DB54D1C79A}"/>
                </a:ext>
              </a:extLst>
            </p:cNvPr>
            <p:cNvSpPr txBox="1"/>
            <p:nvPr/>
          </p:nvSpPr>
          <p:spPr>
            <a:xfrm>
              <a:off x="5035365" y="4487917"/>
              <a:ext cx="397702" cy="615554"/>
            </a:xfrm>
            <a:prstGeom prst="rect">
              <a:avLst/>
            </a:prstGeom>
            <a:noFill/>
          </p:spPr>
          <p:txBody>
            <a:bodyPr wrap="square" rtlCol="0">
              <a:spAutoFit/>
            </a:bodyPr>
            <a:lstStyle/>
            <a:p>
              <a:r>
                <a:rPr lang="en-US" sz="1200" dirty="0">
                  <a:solidFill>
                    <a:srgbClr val="FFFF00"/>
                  </a:solidFill>
                </a:rPr>
                <a:t>13</a:t>
              </a:r>
              <a:endParaRPr lang="vi-VN" sz="1200" dirty="0">
                <a:solidFill>
                  <a:srgbClr val="FFFF00"/>
                </a:solidFill>
              </a:endParaRPr>
            </a:p>
          </p:txBody>
        </p:sp>
      </p:grpSp>
      <p:grpSp>
        <p:nvGrpSpPr>
          <p:cNvPr id="44" name="Nhóm 43">
            <a:extLst>
              <a:ext uri="{FF2B5EF4-FFF2-40B4-BE49-F238E27FC236}">
                <a16:creationId xmlns:a16="http://schemas.microsoft.com/office/drawing/2014/main" id="{E86A86FC-68A8-D044-43BC-BF31CCA66553}"/>
              </a:ext>
            </a:extLst>
          </p:cNvPr>
          <p:cNvGrpSpPr/>
          <p:nvPr/>
        </p:nvGrpSpPr>
        <p:grpSpPr>
          <a:xfrm>
            <a:off x="3793634" y="4515602"/>
            <a:ext cx="298277" cy="461665"/>
            <a:chOff x="5035365" y="4487917"/>
            <a:chExt cx="397702" cy="615554"/>
          </a:xfrm>
        </p:grpSpPr>
        <p:sp>
          <p:nvSpPr>
            <p:cNvPr id="45" name="Hình Bầu dục 44">
              <a:extLst>
                <a:ext uri="{FF2B5EF4-FFF2-40B4-BE49-F238E27FC236}">
                  <a16:creationId xmlns:a16="http://schemas.microsoft.com/office/drawing/2014/main" id="{CBA49966-2372-FA30-FE3A-556B25C80975}"/>
                </a:ext>
              </a:extLst>
            </p:cNvPr>
            <p:cNvSpPr/>
            <p:nvPr/>
          </p:nvSpPr>
          <p:spPr>
            <a:xfrm>
              <a:off x="5100219" y="4498427"/>
              <a:ext cx="270568" cy="28440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dirty="0">
                <a:solidFill>
                  <a:srgbClr val="FFFF00"/>
                </a:solidFill>
              </a:endParaRPr>
            </a:p>
          </p:txBody>
        </p:sp>
        <p:sp>
          <p:nvSpPr>
            <p:cNvPr id="46" name="Hộp Văn bản 45">
              <a:extLst>
                <a:ext uri="{FF2B5EF4-FFF2-40B4-BE49-F238E27FC236}">
                  <a16:creationId xmlns:a16="http://schemas.microsoft.com/office/drawing/2014/main" id="{57C791EB-EE55-3C29-D031-20965EB5D123}"/>
                </a:ext>
              </a:extLst>
            </p:cNvPr>
            <p:cNvSpPr txBox="1"/>
            <p:nvPr/>
          </p:nvSpPr>
          <p:spPr>
            <a:xfrm>
              <a:off x="5035365" y="4487917"/>
              <a:ext cx="397702" cy="615554"/>
            </a:xfrm>
            <a:prstGeom prst="rect">
              <a:avLst/>
            </a:prstGeom>
            <a:noFill/>
          </p:spPr>
          <p:txBody>
            <a:bodyPr wrap="square" rtlCol="0">
              <a:spAutoFit/>
            </a:bodyPr>
            <a:lstStyle/>
            <a:p>
              <a:r>
                <a:rPr lang="en-US" sz="1200" dirty="0">
                  <a:solidFill>
                    <a:srgbClr val="FFFF00"/>
                  </a:solidFill>
                </a:rPr>
                <a:t>14</a:t>
              </a:r>
              <a:endParaRPr lang="vi-VN" sz="1200" dirty="0">
                <a:solidFill>
                  <a:srgbClr val="FFFF00"/>
                </a:solidFill>
              </a:endParaRPr>
            </a:p>
          </p:txBody>
        </p:sp>
      </p:grpSp>
      <p:grpSp>
        <p:nvGrpSpPr>
          <p:cNvPr id="47" name="Nhóm 46">
            <a:extLst>
              <a:ext uri="{FF2B5EF4-FFF2-40B4-BE49-F238E27FC236}">
                <a16:creationId xmlns:a16="http://schemas.microsoft.com/office/drawing/2014/main" id="{F56FD846-E67C-650F-2521-CAB407371180}"/>
              </a:ext>
            </a:extLst>
          </p:cNvPr>
          <p:cNvGrpSpPr/>
          <p:nvPr/>
        </p:nvGrpSpPr>
        <p:grpSpPr>
          <a:xfrm>
            <a:off x="5505712" y="4551301"/>
            <a:ext cx="298277" cy="461665"/>
            <a:chOff x="5035365" y="4487917"/>
            <a:chExt cx="397702" cy="615554"/>
          </a:xfrm>
        </p:grpSpPr>
        <p:sp>
          <p:nvSpPr>
            <p:cNvPr id="48" name="Hình Bầu dục 47">
              <a:extLst>
                <a:ext uri="{FF2B5EF4-FFF2-40B4-BE49-F238E27FC236}">
                  <a16:creationId xmlns:a16="http://schemas.microsoft.com/office/drawing/2014/main" id="{945D89D5-E275-C9D0-C986-D26472C971D1}"/>
                </a:ext>
              </a:extLst>
            </p:cNvPr>
            <p:cNvSpPr/>
            <p:nvPr/>
          </p:nvSpPr>
          <p:spPr>
            <a:xfrm>
              <a:off x="5100219" y="4498427"/>
              <a:ext cx="270568" cy="28440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dirty="0">
                <a:solidFill>
                  <a:srgbClr val="FFFF00"/>
                </a:solidFill>
              </a:endParaRPr>
            </a:p>
          </p:txBody>
        </p:sp>
        <p:sp>
          <p:nvSpPr>
            <p:cNvPr id="49" name="Hộp Văn bản 48">
              <a:extLst>
                <a:ext uri="{FF2B5EF4-FFF2-40B4-BE49-F238E27FC236}">
                  <a16:creationId xmlns:a16="http://schemas.microsoft.com/office/drawing/2014/main" id="{1CED3CC6-72F3-232A-8AFE-30B130029B10}"/>
                </a:ext>
              </a:extLst>
            </p:cNvPr>
            <p:cNvSpPr txBox="1"/>
            <p:nvPr/>
          </p:nvSpPr>
          <p:spPr>
            <a:xfrm>
              <a:off x="5035365" y="4487917"/>
              <a:ext cx="397702" cy="615554"/>
            </a:xfrm>
            <a:prstGeom prst="rect">
              <a:avLst/>
            </a:prstGeom>
            <a:noFill/>
          </p:spPr>
          <p:txBody>
            <a:bodyPr wrap="square" rtlCol="0">
              <a:spAutoFit/>
            </a:bodyPr>
            <a:lstStyle/>
            <a:p>
              <a:r>
                <a:rPr lang="en-US" sz="1200" dirty="0">
                  <a:solidFill>
                    <a:srgbClr val="FFFF00"/>
                  </a:solidFill>
                </a:rPr>
                <a:t>15</a:t>
              </a:r>
              <a:endParaRPr lang="vi-VN" sz="1200" dirty="0">
                <a:solidFill>
                  <a:srgbClr val="FFFF00"/>
                </a:solidFill>
              </a:endParaRPr>
            </a:p>
          </p:txBody>
        </p:sp>
      </p:grpSp>
      <p:grpSp>
        <p:nvGrpSpPr>
          <p:cNvPr id="50" name="Nhóm 49">
            <a:extLst>
              <a:ext uri="{FF2B5EF4-FFF2-40B4-BE49-F238E27FC236}">
                <a16:creationId xmlns:a16="http://schemas.microsoft.com/office/drawing/2014/main" id="{04A70A40-39AF-CD51-ED3C-E5EA5B37690E}"/>
              </a:ext>
            </a:extLst>
          </p:cNvPr>
          <p:cNvGrpSpPr/>
          <p:nvPr/>
        </p:nvGrpSpPr>
        <p:grpSpPr>
          <a:xfrm>
            <a:off x="7203811" y="4531595"/>
            <a:ext cx="298277" cy="461665"/>
            <a:chOff x="5035365" y="4487917"/>
            <a:chExt cx="397702" cy="615554"/>
          </a:xfrm>
        </p:grpSpPr>
        <p:sp>
          <p:nvSpPr>
            <p:cNvPr id="51" name="Hình Bầu dục 50">
              <a:extLst>
                <a:ext uri="{FF2B5EF4-FFF2-40B4-BE49-F238E27FC236}">
                  <a16:creationId xmlns:a16="http://schemas.microsoft.com/office/drawing/2014/main" id="{F1D3285F-F9CA-BE7A-F3E0-8AF42D4FAE6B}"/>
                </a:ext>
              </a:extLst>
            </p:cNvPr>
            <p:cNvSpPr/>
            <p:nvPr/>
          </p:nvSpPr>
          <p:spPr>
            <a:xfrm>
              <a:off x="5100219" y="4498427"/>
              <a:ext cx="270568" cy="28440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dirty="0">
                <a:solidFill>
                  <a:srgbClr val="FFFF00"/>
                </a:solidFill>
              </a:endParaRPr>
            </a:p>
          </p:txBody>
        </p:sp>
        <p:sp>
          <p:nvSpPr>
            <p:cNvPr id="52" name="Hộp Văn bản 51">
              <a:extLst>
                <a:ext uri="{FF2B5EF4-FFF2-40B4-BE49-F238E27FC236}">
                  <a16:creationId xmlns:a16="http://schemas.microsoft.com/office/drawing/2014/main" id="{4B93B8A4-9B8D-7B96-010A-0EAE86E72779}"/>
                </a:ext>
              </a:extLst>
            </p:cNvPr>
            <p:cNvSpPr txBox="1"/>
            <p:nvPr/>
          </p:nvSpPr>
          <p:spPr>
            <a:xfrm>
              <a:off x="5035365" y="4487917"/>
              <a:ext cx="397702" cy="615554"/>
            </a:xfrm>
            <a:prstGeom prst="rect">
              <a:avLst/>
            </a:prstGeom>
            <a:noFill/>
          </p:spPr>
          <p:txBody>
            <a:bodyPr wrap="square" rtlCol="0">
              <a:spAutoFit/>
            </a:bodyPr>
            <a:lstStyle/>
            <a:p>
              <a:r>
                <a:rPr lang="en-US" sz="1200" dirty="0">
                  <a:solidFill>
                    <a:srgbClr val="FFFF00"/>
                  </a:solidFill>
                </a:rPr>
                <a:t>16</a:t>
              </a:r>
              <a:endParaRPr lang="vi-VN" sz="1200" dirty="0">
                <a:solidFill>
                  <a:srgbClr val="FFFF00"/>
                </a:solidFill>
              </a:endParaRPr>
            </a:p>
          </p:txBody>
        </p:sp>
      </p:grpSp>
      <p:grpSp>
        <p:nvGrpSpPr>
          <p:cNvPr id="43" name="Nhóm 42">
            <a:extLst>
              <a:ext uri="{FF2B5EF4-FFF2-40B4-BE49-F238E27FC236}">
                <a16:creationId xmlns:a16="http://schemas.microsoft.com/office/drawing/2014/main" id="{F6AC9244-DA49-D8B9-BFCD-AB2E7D24C0EE}"/>
              </a:ext>
            </a:extLst>
          </p:cNvPr>
          <p:cNvGrpSpPr/>
          <p:nvPr/>
        </p:nvGrpSpPr>
        <p:grpSpPr>
          <a:xfrm>
            <a:off x="541135" y="530846"/>
            <a:ext cx="1677365" cy="1284758"/>
            <a:chOff x="3212212" y="3965"/>
            <a:chExt cx="7883408" cy="749305"/>
          </a:xfrm>
        </p:grpSpPr>
        <p:sp>
          <p:nvSpPr>
            <p:cNvPr id="53" name="Hộp Văn bản 52">
              <a:extLst>
                <a:ext uri="{FF2B5EF4-FFF2-40B4-BE49-F238E27FC236}">
                  <a16:creationId xmlns:a16="http://schemas.microsoft.com/office/drawing/2014/main" id="{8D6E0C4D-36BB-CDFD-A96A-164E3960727B}"/>
                </a:ext>
              </a:extLst>
            </p:cNvPr>
            <p:cNvSpPr txBox="1"/>
            <p:nvPr/>
          </p:nvSpPr>
          <p:spPr>
            <a:xfrm>
              <a:off x="3212212" y="26281"/>
              <a:ext cx="7883408" cy="726989"/>
            </a:xfrm>
            <a:prstGeom prst="rect">
              <a:avLst/>
            </a:prstGeom>
            <a:noFill/>
          </p:spPr>
          <p:txBody>
            <a:bodyPr wrap="square">
              <a:spAutoFit/>
            </a:bodyPr>
            <a:lstStyle/>
            <a:p>
              <a:r>
                <a:rPr lang="en-US" sz="1500" dirty="0" err="1"/>
                <a:t>Vẽ</a:t>
              </a:r>
              <a:r>
                <a:rPr lang="en-US" sz="1500" dirty="0"/>
                <a:t> </a:t>
              </a:r>
              <a:r>
                <a:rPr lang="en-US" sz="1500" dirty="0" err="1"/>
                <a:t>mặt</a:t>
              </a:r>
              <a:r>
                <a:rPr lang="en-US" sz="1500" dirty="0"/>
                <a:t> </a:t>
              </a:r>
              <a:r>
                <a:rPr lang="en-US" sz="1500" dirty="0" err="1"/>
                <a:t>cười</a:t>
              </a:r>
              <a:r>
                <a:rPr lang="en-US" sz="1500" dirty="0"/>
                <a:t>         </a:t>
              </a:r>
              <a:r>
                <a:rPr lang="en-US" sz="1500" dirty="0" err="1"/>
                <a:t>vào</a:t>
              </a:r>
              <a:r>
                <a:rPr lang="en-US" sz="1500" dirty="0"/>
                <a:t> </a:t>
              </a:r>
              <a:r>
                <a:rPr lang="en-US" sz="1500" dirty="0" err="1"/>
                <a:t>hình</a:t>
              </a:r>
              <a:r>
                <a:rPr lang="en-US" sz="1500" dirty="0"/>
                <a:t> </a:t>
              </a:r>
              <a:r>
                <a:rPr lang="en-US" sz="1500" dirty="0" err="1"/>
                <a:t>ảnh</a:t>
              </a:r>
              <a:r>
                <a:rPr lang="en-US" sz="1500" dirty="0"/>
                <a:t> “NÊN” </a:t>
              </a:r>
              <a:r>
                <a:rPr lang="en-US" sz="1500" dirty="0" err="1"/>
                <a:t>làm</a:t>
              </a:r>
              <a:r>
                <a:rPr lang="en-US" sz="1500" dirty="0"/>
                <a:t> </a:t>
              </a:r>
              <a:r>
                <a:rPr lang="en-US" sz="1500" dirty="0" err="1"/>
                <a:t>và</a:t>
              </a:r>
              <a:r>
                <a:rPr lang="en-US" sz="1500" dirty="0"/>
                <a:t> </a:t>
              </a:r>
              <a:r>
                <a:rPr lang="en-US" sz="1500" dirty="0" err="1"/>
                <a:t>ghi</a:t>
              </a:r>
              <a:r>
                <a:rPr lang="en-US" sz="1500" dirty="0"/>
                <a:t> </a:t>
              </a:r>
              <a:r>
                <a:rPr lang="en-US" sz="1500" dirty="0" err="1"/>
                <a:t>nội</a:t>
              </a:r>
              <a:r>
                <a:rPr lang="en-US" sz="1500" dirty="0"/>
                <a:t> dung </a:t>
              </a:r>
              <a:r>
                <a:rPr lang="en-US" sz="1500" dirty="0" err="1"/>
                <a:t>phía</a:t>
              </a:r>
              <a:r>
                <a:rPr lang="en-US" sz="1500" dirty="0"/>
                <a:t> </a:t>
              </a:r>
              <a:r>
                <a:rPr lang="en-US" sz="1500" dirty="0" err="1"/>
                <a:t>dưới</a:t>
              </a:r>
              <a:r>
                <a:rPr lang="en-US" sz="1500" dirty="0"/>
                <a:t> </a:t>
              </a:r>
              <a:r>
                <a:rPr lang="en-US" sz="1500" dirty="0" err="1"/>
                <a:t>ảnh</a:t>
              </a:r>
              <a:endParaRPr lang="vi-VN" sz="1500" dirty="0"/>
            </a:p>
          </p:txBody>
        </p:sp>
        <p:sp>
          <p:nvSpPr>
            <p:cNvPr id="54" name="Mặt Cười 53">
              <a:extLst>
                <a:ext uri="{FF2B5EF4-FFF2-40B4-BE49-F238E27FC236}">
                  <a16:creationId xmlns:a16="http://schemas.microsoft.com/office/drawing/2014/main" id="{6CF05061-637E-D609-D42F-FB2CB260032C}"/>
                </a:ext>
              </a:extLst>
            </p:cNvPr>
            <p:cNvSpPr/>
            <p:nvPr/>
          </p:nvSpPr>
          <p:spPr>
            <a:xfrm>
              <a:off x="8207273" y="3965"/>
              <a:ext cx="1326852" cy="175586"/>
            </a:xfrm>
            <a:prstGeom prst="smileyFac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500">
                <a:solidFill>
                  <a:schemeClr val="bg1"/>
                </a:solidFill>
                <a:latin typeface="+mj-lt"/>
              </a:endParaRPr>
            </a:p>
          </p:txBody>
        </p:sp>
      </p:grpSp>
      <p:sp>
        <p:nvSpPr>
          <p:cNvPr id="55" name="Hộp Văn bản 54">
            <a:extLst>
              <a:ext uri="{FF2B5EF4-FFF2-40B4-BE49-F238E27FC236}">
                <a16:creationId xmlns:a16="http://schemas.microsoft.com/office/drawing/2014/main" id="{C4109CCB-14C0-E8B7-A07A-093A6547455B}"/>
              </a:ext>
            </a:extLst>
          </p:cNvPr>
          <p:cNvSpPr txBox="1"/>
          <p:nvPr/>
        </p:nvSpPr>
        <p:spPr>
          <a:xfrm>
            <a:off x="545379" y="1809205"/>
            <a:ext cx="1553062" cy="1615827"/>
          </a:xfrm>
          <a:prstGeom prst="rect">
            <a:avLst/>
          </a:prstGeom>
          <a:noFill/>
        </p:spPr>
        <p:txBody>
          <a:bodyPr wrap="square">
            <a:spAutoFit/>
          </a:bodyPr>
          <a:lstStyle/>
          <a:p>
            <a:r>
              <a:rPr lang="en-US" sz="1500" dirty="0" err="1"/>
              <a:t>Đánh</a:t>
            </a:r>
            <a:r>
              <a:rPr lang="en-US" sz="1500" dirty="0"/>
              <a:t> </a:t>
            </a:r>
            <a:r>
              <a:rPr lang="en-US" sz="1500" dirty="0" err="1"/>
              <a:t>dấu</a:t>
            </a:r>
            <a:r>
              <a:rPr lang="en-US" sz="1500" dirty="0"/>
              <a:t> </a:t>
            </a:r>
            <a:r>
              <a:rPr lang="en-US" sz="2400" b="1" dirty="0"/>
              <a:t>X </a:t>
            </a:r>
            <a:r>
              <a:rPr lang="en-US" sz="1500" dirty="0" err="1"/>
              <a:t>vào</a:t>
            </a:r>
            <a:r>
              <a:rPr lang="en-US" sz="1500" dirty="0"/>
              <a:t> </a:t>
            </a:r>
            <a:r>
              <a:rPr lang="en-US" sz="1500" dirty="0" err="1"/>
              <a:t>hình</a:t>
            </a:r>
            <a:r>
              <a:rPr lang="en-US" sz="1500" dirty="0"/>
              <a:t> </a:t>
            </a:r>
            <a:r>
              <a:rPr lang="en-US" sz="1500" dirty="0" err="1"/>
              <a:t>ảnh</a:t>
            </a:r>
            <a:r>
              <a:rPr lang="en-US" sz="1500" dirty="0"/>
              <a:t> “KHÔNG NÊN” </a:t>
            </a:r>
            <a:r>
              <a:rPr lang="en-US" sz="1500" dirty="0" err="1"/>
              <a:t>làm</a:t>
            </a:r>
            <a:r>
              <a:rPr lang="en-US" sz="1500" dirty="0"/>
              <a:t> </a:t>
            </a:r>
            <a:r>
              <a:rPr lang="en-US" sz="1500" dirty="0" err="1"/>
              <a:t>và</a:t>
            </a:r>
            <a:r>
              <a:rPr lang="en-US" sz="1500" dirty="0"/>
              <a:t> </a:t>
            </a:r>
            <a:r>
              <a:rPr lang="en-US" sz="1500" dirty="0" err="1"/>
              <a:t>ghi</a:t>
            </a:r>
            <a:r>
              <a:rPr lang="en-US" sz="1500" dirty="0"/>
              <a:t> </a:t>
            </a:r>
            <a:r>
              <a:rPr lang="en-US" sz="1500" dirty="0" err="1"/>
              <a:t>nội</a:t>
            </a:r>
            <a:r>
              <a:rPr lang="en-US" sz="1500" dirty="0"/>
              <a:t> dung </a:t>
            </a:r>
            <a:r>
              <a:rPr lang="en-US" sz="1500" dirty="0" err="1"/>
              <a:t>phía</a:t>
            </a:r>
            <a:r>
              <a:rPr lang="en-US" sz="1500" dirty="0"/>
              <a:t> </a:t>
            </a:r>
            <a:r>
              <a:rPr lang="en-US" sz="1500" dirty="0" err="1"/>
              <a:t>dưới</a:t>
            </a:r>
            <a:r>
              <a:rPr lang="en-US" sz="1500" dirty="0"/>
              <a:t> </a:t>
            </a:r>
            <a:r>
              <a:rPr lang="en-US" sz="1500" dirty="0" err="1"/>
              <a:t>ảnh</a:t>
            </a:r>
            <a:endParaRPr lang="vi-VN" sz="1500" dirty="0"/>
          </a:p>
        </p:txBody>
      </p:sp>
    </p:spTree>
    <p:extLst>
      <p:ext uri="{BB962C8B-B14F-4D97-AF65-F5344CB8AC3E}">
        <p14:creationId xmlns:p14="http://schemas.microsoft.com/office/powerpoint/2010/main" val="27730773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ẽ cấm hút thuốc lá nơi công cộng">
            <a:extLst>
              <a:ext uri="{FF2B5EF4-FFF2-40B4-BE49-F238E27FC236}">
                <a16:creationId xmlns:a16="http://schemas.microsoft.com/office/drawing/2014/main" id="{63C5E8D0-84E2-C0C5-FFA6-943DAA000E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0970" y="3916362"/>
            <a:ext cx="1676223" cy="8676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2A4B178-6B02-4E22-BD6E-A4D28A6B9EB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600"/>
          <a:stretch/>
        </p:blipFill>
        <p:spPr bwMode="auto">
          <a:xfrm>
            <a:off x="482751" y="215004"/>
            <a:ext cx="1882894" cy="9149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IỆN TƯỢNG NÓI TỤC, CHỬI THỀ CỦA HỌC SINH HIỆN NAY">
            <a:extLst>
              <a:ext uri="{FF2B5EF4-FFF2-40B4-BE49-F238E27FC236}">
                <a16:creationId xmlns:a16="http://schemas.microsoft.com/office/drawing/2014/main" id="{BADD0FE0-2129-5287-F205-AD31E8C6F1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2230" y="79390"/>
            <a:ext cx="1792844" cy="8900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áo động đỏ bạo lực học đường - Báo Công an Nhân dân điện tử">
            <a:extLst>
              <a:ext uri="{FF2B5EF4-FFF2-40B4-BE49-F238E27FC236}">
                <a16:creationId xmlns:a16="http://schemas.microsoft.com/office/drawing/2014/main" id="{2FB0862D-3C80-15BD-F2CF-E71511CFA7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4477" y="180163"/>
            <a:ext cx="1789209" cy="9362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ói khạc nhổ bừa bãi: Cần dẹp bỏ không chỉ trong mùa dịch Covid-19 | VOV.VN">
            <a:extLst>
              <a:ext uri="{FF2B5EF4-FFF2-40B4-BE49-F238E27FC236}">
                <a16:creationId xmlns:a16="http://schemas.microsoft.com/office/drawing/2014/main" id="{6EF4C1D2-07E2-86FD-D93A-13B35DAA32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9902" y="1377081"/>
            <a:ext cx="1744419" cy="834278"/>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Lập lại trật tự vỉa hè: Tái diễn tình trạng lấn chiếm lòng đường, vỉa hè ở  TP.HCM | VTV.VN">
            <a:extLst>
              <a:ext uri="{FF2B5EF4-FFF2-40B4-BE49-F238E27FC236}">
                <a16:creationId xmlns:a16="http://schemas.microsoft.com/office/drawing/2014/main" id="{C136D5FB-8B48-C463-4169-668EA99E304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58072" y="63213"/>
            <a:ext cx="1791791" cy="8900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Ðừng để những cái chết oan uổng vì chó thả rông">
            <a:extLst>
              <a:ext uri="{FF2B5EF4-FFF2-40B4-BE49-F238E27FC236}">
                <a16:creationId xmlns:a16="http://schemas.microsoft.com/office/drawing/2014/main" id="{64218409-B684-CB5E-176F-26B8D6AA10A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6223" y="4032372"/>
            <a:ext cx="1845996" cy="8676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ở GD&amp;ĐT Thừa Thiên Huế">
            <a:extLst>
              <a:ext uri="{FF2B5EF4-FFF2-40B4-BE49-F238E27FC236}">
                <a16:creationId xmlns:a16="http://schemas.microsoft.com/office/drawing/2014/main" id="{08C90EE0-4117-6DD2-9059-05C78DBA33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5559" y="3880579"/>
            <a:ext cx="1848936" cy="8715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Vai trò của người đại diện theo pháp luật - Luật An Phú">
            <a:extLst>
              <a:ext uri="{FF2B5EF4-FFF2-40B4-BE49-F238E27FC236}">
                <a16:creationId xmlns:a16="http://schemas.microsoft.com/office/drawing/2014/main" id="{4074E3ED-5943-F81A-896F-87C7FA9E4E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232" y="1510569"/>
            <a:ext cx="1877294" cy="8449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hú vị thư viện sách trong công viên đầu tiên ở Sài Gòn | Tin tức Online">
            <a:extLst>
              <a:ext uri="{FF2B5EF4-FFF2-40B4-BE49-F238E27FC236}">
                <a16:creationId xmlns:a16="http://schemas.microsoft.com/office/drawing/2014/main" id="{4F123E63-BCE9-A592-6EAD-957CA7ADE78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4047" y="2741835"/>
            <a:ext cx="1882894" cy="903960"/>
          </a:xfrm>
          <a:prstGeom prst="rect">
            <a:avLst/>
          </a:prstGeom>
          <a:noFill/>
          <a:extLst>
            <a:ext uri="{909E8E84-426E-40DD-AFC4-6F175D3DCCD1}">
              <a14:hiddenFill xmlns:a14="http://schemas.microsoft.com/office/drawing/2010/main">
                <a:solidFill>
                  <a:srgbClr val="FFFFFF"/>
                </a:solidFill>
              </a14:hiddenFill>
            </a:ext>
          </a:extLst>
        </p:spPr>
      </p:pic>
      <p:pic>
        <p:nvPicPr>
          <p:cNvPr id="11" name="Hình ảnh 10">
            <a:extLst>
              <a:ext uri="{FF2B5EF4-FFF2-40B4-BE49-F238E27FC236}">
                <a16:creationId xmlns:a16="http://schemas.microsoft.com/office/drawing/2014/main" id="{1F315E35-9F20-62A7-70CD-37EE988FC2C2}"/>
              </a:ext>
            </a:extLst>
          </p:cNvPr>
          <p:cNvPicPr>
            <a:picLocks noChangeAspect="1"/>
          </p:cNvPicPr>
          <p:nvPr/>
        </p:nvPicPr>
        <p:blipFill>
          <a:blip r:embed="rId12"/>
          <a:stretch>
            <a:fillRect/>
          </a:stretch>
        </p:blipFill>
        <p:spPr>
          <a:xfrm>
            <a:off x="4858402" y="2584301"/>
            <a:ext cx="1757789" cy="888569"/>
          </a:xfrm>
          <a:prstGeom prst="rect">
            <a:avLst/>
          </a:prstGeom>
        </p:spPr>
      </p:pic>
      <p:pic>
        <p:nvPicPr>
          <p:cNvPr id="15" name="Hình ảnh 14">
            <a:extLst>
              <a:ext uri="{FF2B5EF4-FFF2-40B4-BE49-F238E27FC236}">
                <a16:creationId xmlns:a16="http://schemas.microsoft.com/office/drawing/2014/main" id="{D2961128-231E-C04E-9CA6-9B5201C3FAA1}"/>
              </a:ext>
            </a:extLst>
          </p:cNvPr>
          <p:cNvPicPr>
            <a:picLocks noChangeAspect="1"/>
          </p:cNvPicPr>
          <p:nvPr/>
        </p:nvPicPr>
        <p:blipFill>
          <a:blip r:embed="rId13"/>
          <a:stretch>
            <a:fillRect/>
          </a:stretch>
        </p:blipFill>
        <p:spPr>
          <a:xfrm>
            <a:off x="2708315" y="1401216"/>
            <a:ext cx="1789209" cy="844942"/>
          </a:xfrm>
          <a:prstGeom prst="rect">
            <a:avLst/>
          </a:prstGeom>
        </p:spPr>
      </p:pic>
      <p:pic>
        <p:nvPicPr>
          <p:cNvPr id="16" name="Hình ảnh 15">
            <a:extLst>
              <a:ext uri="{FF2B5EF4-FFF2-40B4-BE49-F238E27FC236}">
                <a16:creationId xmlns:a16="http://schemas.microsoft.com/office/drawing/2014/main" id="{127760E4-EFDA-71E9-5C94-6C1A710ED2AE}"/>
              </a:ext>
            </a:extLst>
          </p:cNvPr>
          <p:cNvPicPr>
            <a:picLocks noChangeAspect="1"/>
          </p:cNvPicPr>
          <p:nvPr/>
        </p:nvPicPr>
        <p:blipFill>
          <a:blip r:embed="rId14"/>
          <a:stretch>
            <a:fillRect/>
          </a:stretch>
        </p:blipFill>
        <p:spPr>
          <a:xfrm>
            <a:off x="6930549" y="2614087"/>
            <a:ext cx="1820253" cy="925742"/>
          </a:xfrm>
          <a:prstGeom prst="rect">
            <a:avLst/>
          </a:prstGeom>
        </p:spPr>
      </p:pic>
      <p:pic>
        <p:nvPicPr>
          <p:cNvPr id="17" name="Picture 2" descr="Hải Dương: Phát sóng chương trình “Nhân ái giao thông” | | Cục cảnh sát  giao thông">
            <a:extLst>
              <a:ext uri="{FF2B5EF4-FFF2-40B4-BE49-F238E27FC236}">
                <a16:creationId xmlns:a16="http://schemas.microsoft.com/office/drawing/2014/main" id="{D8234654-75BB-72E5-C912-A6429F9B524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83707" y="3898905"/>
            <a:ext cx="1779782" cy="86767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Những hành vi sai trái của trẻ cha mẹ không nên xem nhẹ - Hànộimới">
            <a:extLst>
              <a:ext uri="{FF2B5EF4-FFF2-40B4-BE49-F238E27FC236}">
                <a16:creationId xmlns:a16="http://schemas.microsoft.com/office/drawing/2014/main" id="{3EB9A55D-3A08-D218-CC86-04D54E88DF14}"/>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50128" t="17402"/>
          <a:stretch/>
        </p:blipFill>
        <p:spPr bwMode="auto">
          <a:xfrm>
            <a:off x="6958072" y="1391288"/>
            <a:ext cx="1791791" cy="8653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à Nội: Bắt được người vẽ bậy trên đường đê Nghi Tàm | VTV.VN">
            <a:extLst>
              <a:ext uri="{FF2B5EF4-FFF2-40B4-BE49-F238E27FC236}">
                <a16:creationId xmlns:a16="http://schemas.microsoft.com/office/drawing/2014/main" id="{26C3BF96-8F64-8159-CDDE-D1BC9DD94969}"/>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4247" r="11970"/>
          <a:stretch/>
        </p:blipFill>
        <p:spPr bwMode="auto">
          <a:xfrm>
            <a:off x="2749850" y="2643464"/>
            <a:ext cx="1747673" cy="908463"/>
          </a:xfrm>
          <a:prstGeom prst="rect">
            <a:avLst/>
          </a:prstGeom>
          <a:noFill/>
          <a:extLst>
            <a:ext uri="{909E8E84-426E-40DD-AFC4-6F175D3DCCD1}">
              <a14:hiddenFill xmlns:a14="http://schemas.microsoft.com/office/drawing/2010/main">
                <a:solidFill>
                  <a:srgbClr val="FFFFFF"/>
                </a:solidFill>
              </a14:hiddenFill>
            </a:ext>
          </a:extLst>
        </p:spPr>
      </p:pic>
      <p:sp>
        <p:nvSpPr>
          <p:cNvPr id="10" name="Hình Bầu dục 9">
            <a:extLst>
              <a:ext uri="{FF2B5EF4-FFF2-40B4-BE49-F238E27FC236}">
                <a16:creationId xmlns:a16="http://schemas.microsoft.com/office/drawing/2014/main" id="{2B836127-0868-43A4-0751-AB6C456FD9A3}"/>
              </a:ext>
            </a:extLst>
          </p:cNvPr>
          <p:cNvSpPr/>
          <p:nvPr/>
        </p:nvSpPr>
        <p:spPr>
          <a:xfrm>
            <a:off x="524529" y="929429"/>
            <a:ext cx="201578" cy="1767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1</a:t>
            </a:r>
            <a:endParaRPr lang="vi-VN" sz="1350" dirty="0">
              <a:solidFill>
                <a:srgbClr val="FFFF00"/>
              </a:solidFill>
            </a:endParaRPr>
          </a:p>
        </p:txBody>
      </p:sp>
      <p:sp>
        <p:nvSpPr>
          <p:cNvPr id="12" name="Hình Bầu dục 11">
            <a:extLst>
              <a:ext uri="{FF2B5EF4-FFF2-40B4-BE49-F238E27FC236}">
                <a16:creationId xmlns:a16="http://schemas.microsoft.com/office/drawing/2014/main" id="{3F1AAE46-0448-589D-280F-3DCB30D93666}"/>
              </a:ext>
            </a:extLst>
          </p:cNvPr>
          <p:cNvSpPr/>
          <p:nvPr/>
        </p:nvSpPr>
        <p:spPr>
          <a:xfrm>
            <a:off x="2713643" y="852078"/>
            <a:ext cx="201578" cy="1767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2</a:t>
            </a:r>
            <a:endParaRPr lang="vi-VN" sz="1350" dirty="0">
              <a:solidFill>
                <a:srgbClr val="FFFF00"/>
              </a:solidFill>
            </a:endParaRPr>
          </a:p>
        </p:txBody>
      </p:sp>
      <p:sp>
        <p:nvSpPr>
          <p:cNvPr id="18" name="Hình Bầu dục 17">
            <a:extLst>
              <a:ext uri="{FF2B5EF4-FFF2-40B4-BE49-F238E27FC236}">
                <a16:creationId xmlns:a16="http://schemas.microsoft.com/office/drawing/2014/main" id="{7CD7D0CF-DBBF-0E93-FFF7-887E2699058D}"/>
              </a:ext>
            </a:extLst>
          </p:cNvPr>
          <p:cNvSpPr/>
          <p:nvPr/>
        </p:nvSpPr>
        <p:spPr>
          <a:xfrm>
            <a:off x="4866894" y="781318"/>
            <a:ext cx="201578" cy="1767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3</a:t>
            </a:r>
            <a:endParaRPr lang="vi-VN" sz="1350" dirty="0">
              <a:solidFill>
                <a:srgbClr val="FFFF00"/>
              </a:solidFill>
            </a:endParaRPr>
          </a:p>
        </p:txBody>
      </p:sp>
      <p:sp>
        <p:nvSpPr>
          <p:cNvPr id="21" name="Hình Bầu dục 20">
            <a:extLst>
              <a:ext uri="{FF2B5EF4-FFF2-40B4-BE49-F238E27FC236}">
                <a16:creationId xmlns:a16="http://schemas.microsoft.com/office/drawing/2014/main" id="{76C5E48A-82FC-5283-4614-4ED94564C507}"/>
              </a:ext>
            </a:extLst>
          </p:cNvPr>
          <p:cNvSpPr/>
          <p:nvPr/>
        </p:nvSpPr>
        <p:spPr>
          <a:xfrm>
            <a:off x="7010425" y="809709"/>
            <a:ext cx="201578" cy="1767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4</a:t>
            </a:r>
            <a:endParaRPr lang="vi-VN" sz="1350" dirty="0">
              <a:solidFill>
                <a:srgbClr val="FFFF00"/>
              </a:solidFill>
            </a:endParaRPr>
          </a:p>
        </p:txBody>
      </p:sp>
      <p:sp>
        <p:nvSpPr>
          <p:cNvPr id="26" name="Hình Bầu dục 25">
            <a:extLst>
              <a:ext uri="{FF2B5EF4-FFF2-40B4-BE49-F238E27FC236}">
                <a16:creationId xmlns:a16="http://schemas.microsoft.com/office/drawing/2014/main" id="{A741C0C0-A28F-4822-B39F-2C749D617A97}"/>
              </a:ext>
            </a:extLst>
          </p:cNvPr>
          <p:cNvSpPr/>
          <p:nvPr/>
        </p:nvSpPr>
        <p:spPr>
          <a:xfrm>
            <a:off x="625318" y="2175201"/>
            <a:ext cx="201578" cy="1767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5</a:t>
            </a:r>
            <a:endParaRPr lang="vi-VN" sz="1350" dirty="0">
              <a:solidFill>
                <a:srgbClr val="FFFF00"/>
              </a:solidFill>
            </a:endParaRPr>
          </a:p>
        </p:txBody>
      </p:sp>
      <p:sp>
        <p:nvSpPr>
          <p:cNvPr id="27" name="Hình Bầu dục 26">
            <a:extLst>
              <a:ext uri="{FF2B5EF4-FFF2-40B4-BE49-F238E27FC236}">
                <a16:creationId xmlns:a16="http://schemas.microsoft.com/office/drawing/2014/main" id="{BCE98013-EF18-9C08-20D3-A5DD460EEC99}"/>
              </a:ext>
            </a:extLst>
          </p:cNvPr>
          <p:cNvSpPr/>
          <p:nvPr/>
        </p:nvSpPr>
        <p:spPr>
          <a:xfrm>
            <a:off x="2738050" y="2072489"/>
            <a:ext cx="201578" cy="1767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6</a:t>
            </a:r>
            <a:endParaRPr lang="vi-VN" sz="1350" dirty="0">
              <a:solidFill>
                <a:srgbClr val="FFFF00"/>
              </a:solidFill>
            </a:endParaRPr>
          </a:p>
        </p:txBody>
      </p:sp>
      <p:sp>
        <p:nvSpPr>
          <p:cNvPr id="28" name="Hình Bầu dục 27">
            <a:extLst>
              <a:ext uri="{FF2B5EF4-FFF2-40B4-BE49-F238E27FC236}">
                <a16:creationId xmlns:a16="http://schemas.microsoft.com/office/drawing/2014/main" id="{7BF7551E-674D-20D7-4F6D-F783DCA0317F}"/>
              </a:ext>
            </a:extLst>
          </p:cNvPr>
          <p:cNvSpPr/>
          <p:nvPr/>
        </p:nvSpPr>
        <p:spPr>
          <a:xfrm>
            <a:off x="4821230" y="1985544"/>
            <a:ext cx="201578" cy="1767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7</a:t>
            </a:r>
            <a:endParaRPr lang="vi-VN" sz="1350" dirty="0">
              <a:solidFill>
                <a:srgbClr val="FFFF00"/>
              </a:solidFill>
            </a:endParaRPr>
          </a:p>
        </p:txBody>
      </p:sp>
      <p:sp>
        <p:nvSpPr>
          <p:cNvPr id="29" name="Hình Bầu dục 28">
            <a:extLst>
              <a:ext uri="{FF2B5EF4-FFF2-40B4-BE49-F238E27FC236}">
                <a16:creationId xmlns:a16="http://schemas.microsoft.com/office/drawing/2014/main" id="{6CFDC849-A432-A758-701E-6A1332E789B8}"/>
              </a:ext>
            </a:extLst>
          </p:cNvPr>
          <p:cNvSpPr/>
          <p:nvPr/>
        </p:nvSpPr>
        <p:spPr>
          <a:xfrm>
            <a:off x="7037010" y="2061906"/>
            <a:ext cx="201578" cy="1767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8</a:t>
            </a:r>
            <a:endParaRPr lang="vi-VN" sz="1350" dirty="0">
              <a:solidFill>
                <a:srgbClr val="FFFF00"/>
              </a:solidFill>
            </a:endParaRPr>
          </a:p>
        </p:txBody>
      </p:sp>
      <p:sp>
        <p:nvSpPr>
          <p:cNvPr id="30" name="Hình Bầu dục 29">
            <a:extLst>
              <a:ext uri="{FF2B5EF4-FFF2-40B4-BE49-F238E27FC236}">
                <a16:creationId xmlns:a16="http://schemas.microsoft.com/office/drawing/2014/main" id="{136AD7E7-9CB1-806F-AD72-C4A235D1FE92}"/>
              </a:ext>
            </a:extLst>
          </p:cNvPr>
          <p:cNvSpPr/>
          <p:nvPr/>
        </p:nvSpPr>
        <p:spPr>
          <a:xfrm>
            <a:off x="509284" y="3413409"/>
            <a:ext cx="201578" cy="1767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9</a:t>
            </a:r>
            <a:endParaRPr lang="vi-VN" sz="1350" dirty="0">
              <a:solidFill>
                <a:srgbClr val="FFFF00"/>
              </a:solidFill>
            </a:endParaRPr>
          </a:p>
        </p:txBody>
      </p:sp>
      <p:grpSp>
        <p:nvGrpSpPr>
          <p:cNvPr id="33" name="Nhóm 32">
            <a:extLst>
              <a:ext uri="{FF2B5EF4-FFF2-40B4-BE49-F238E27FC236}">
                <a16:creationId xmlns:a16="http://schemas.microsoft.com/office/drawing/2014/main" id="{9CCD6705-5759-3C9E-448A-337243BE3784}"/>
              </a:ext>
            </a:extLst>
          </p:cNvPr>
          <p:cNvGrpSpPr/>
          <p:nvPr/>
        </p:nvGrpSpPr>
        <p:grpSpPr>
          <a:xfrm>
            <a:off x="2697292" y="3287242"/>
            <a:ext cx="298277" cy="461665"/>
            <a:chOff x="5035365" y="4487917"/>
            <a:chExt cx="397702" cy="615554"/>
          </a:xfrm>
        </p:grpSpPr>
        <p:sp>
          <p:nvSpPr>
            <p:cNvPr id="31" name="Hình Bầu dục 30">
              <a:extLst>
                <a:ext uri="{FF2B5EF4-FFF2-40B4-BE49-F238E27FC236}">
                  <a16:creationId xmlns:a16="http://schemas.microsoft.com/office/drawing/2014/main" id="{88773A36-5DB5-F9FE-90FD-C342826BE15D}"/>
                </a:ext>
              </a:extLst>
            </p:cNvPr>
            <p:cNvSpPr/>
            <p:nvPr/>
          </p:nvSpPr>
          <p:spPr>
            <a:xfrm>
              <a:off x="5100219" y="4498427"/>
              <a:ext cx="270568" cy="28440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dirty="0">
                <a:solidFill>
                  <a:srgbClr val="FFFF00"/>
                </a:solidFill>
              </a:endParaRPr>
            </a:p>
          </p:txBody>
        </p:sp>
        <p:sp>
          <p:nvSpPr>
            <p:cNvPr id="32" name="Hộp Văn bản 31">
              <a:extLst>
                <a:ext uri="{FF2B5EF4-FFF2-40B4-BE49-F238E27FC236}">
                  <a16:creationId xmlns:a16="http://schemas.microsoft.com/office/drawing/2014/main" id="{95489239-BF0F-886B-F6D2-3D7467CBE262}"/>
                </a:ext>
              </a:extLst>
            </p:cNvPr>
            <p:cNvSpPr txBox="1"/>
            <p:nvPr/>
          </p:nvSpPr>
          <p:spPr>
            <a:xfrm>
              <a:off x="5035365" y="4487917"/>
              <a:ext cx="397702" cy="615554"/>
            </a:xfrm>
            <a:prstGeom prst="rect">
              <a:avLst/>
            </a:prstGeom>
            <a:noFill/>
          </p:spPr>
          <p:txBody>
            <a:bodyPr wrap="square" rtlCol="0">
              <a:spAutoFit/>
            </a:bodyPr>
            <a:lstStyle/>
            <a:p>
              <a:r>
                <a:rPr lang="en-US" sz="1200" dirty="0">
                  <a:solidFill>
                    <a:srgbClr val="FFFF00"/>
                  </a:solidFill>
                </a:rPr>
                <a:t>10</a:t>
              </a:r>
              <a:endParaRPr lang="vi-VN" sz="1200" dirty="0">
                <a:solidFill>
                  <a:srgbClr val="FFFF00"/>
                </a:solidFill>
              </a:endParaRPr>
            </a:p>
          </p:txBody>
        </p:sp>
      </p:grpSp>
      <p:grpSp>
        <p:nvGrpSpPr>
          <p:cNvPr id="34" name="Nhóm 33">
            <a:extLst>
              <a:ext uri="{FF2B5EF4-FFF2-40B4-BE49-F238E27FC236}">
                <a16:creationId xmlns:a16="http://schemas.microsoft.com/office/drawing/2014/main" id="{9FB5F09B-2C35-80EB-5342-389792755C55}"/>
              </a:ext>
            </a:extLst>
          </p:cNvPr>
          <p:cNvGrpSpPr/>
          <p:nvPr/>
        </p:nvGrpSpPr>
        <p:grpSpPr>
          <a:xfrm>
            <a:off x="4857436" y="3276943"/>
            <a:ext cx="298277" cy="461665"/>
            <a:chOff x="5035365" y="4487917"/>
            <a:chExt cx="397702" cy="615554"/>
          </a:xfrm>
        </p:grpSpPr>
        <p:sp>
          <p:nvSpPr>
            <p:cNvPr id="35" name="Hình Bầu dục 34">
              <a:extLst>
                <a:ext uri="{FF2B5EF4-FFF2-40B4-BE49-F238E27FC236}">
                  <a16:creationId xmlns:a16="http://schemas.microsoft.com/office/drawing/2014/main" id="{C3D31EB0-D634-44C1-F7EC-FA878925C40C}"/>
                </a:ext>
              </a:extLst>
            </p:cNvPr>
            <p:cNvSpPr/>
            <p:nvPr/>
          </p:nvSpPr>
          <p:spPr>
            <a:xfrm>
              <a:off x="5100219" y="4498427"/>
              <a:ext cx="270568" cy="28440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dirty="0">
                <a:solidFill>
                  <a:srgbClr val="FFFF00"/>
                </a:solidFill>
              </a:endParaRPr>
            </a:p>
          </p:txBody>
        </p:sp>
        <p:sp>
          <p:nvSpPr>
            <p:cNvPr id="36" name="Hộp Văn bản 35">
              <a:extLst>
                <a:ext uri="{FF2B5EF4-FFF2-40B4-BE49-F238E27FC236}">
                  <a16:creationId xmlns:a16="http://schemas.microsoft.com/office/drawing/2014/main" id="{A09FB053-4097-6B85-896C-AD11B3E919BA}"/>
                </a:ext>
              </a:extLst>
            </p:cNvPr>
            <p:cNvSpPr txBox="1"/>
            <p:nvPr/>
          </p:nvSpPr>
          <p:spPr>
            <a:xfrm>
              <a:off x="5035365" y="4487917"/>
              <a:ext cx="397702" cy="615554"/>
            </a:xfrm>
            <a:prstGeom prst="rect">
              <a:avLst/>
            </a:prstGeom>
            <a:noFill/>
          </p:spPr>
          <p:txBody>
            <a:bodyPr wrap="square" rtlCol="0">
              <a:spAutoFit/>
            </a:bodyPr>
            <a:lstStyle/>
            <a:p>
              <a:r>
                <a:rPr lang="en-US" sz="1200" dirty="0">
                  <a:solidFill>
                    <a:srgbClr val="FFFF00"/>
                  </a:solidFill>
                </a:rPr>
                <a:t>11</a:t>
              </a:r>
              <a:endParaRPr lang="vi-VN" sz="1200" dirty="0">
                <a:solidFill>
                  <a:srgbClr val="FFFF00"/>
                </a:solidFill>
              </a:endParaRPr>
            </a:p>
          </p:txBody>
        </p:sp>
      </p:grpSp>
      <p:grpSp>
        <p:nvGrpSpPr>
          <p:cNvPr id="37" name="Nhóm 36">
            <a:extLst>
              <a:ext uri="{FF2B5EF4-FFF2-40B4-BE49-F238E27FC236}">
                <a16:creationId xmlns:a16="http://schemas.microsoft.com/office/drawing/2014/main" id="{91B7065E-8122-3822-ADC0-4E5CF44C314A}"/>
              </a:ext>
            </a:extLst>
          </p:cNvPr>
          <p:cNvGrpSpPr/>
          <p:nvPr/>
        </p:nvGrpSpPr>
        <p:grpSpPr>
          <a:xfrm>
            <a:off x="6963958" y="3308676"/>
            <a:ext cx="298277" cy="461665"/>
            <a:chOff x="5035365" y="4487917"/>
            <a:chExt cx="397702" cy="615554"/>
          </a:xfrm>
        </p:grpSpPr>
        <p:sp>
          <p:nvSpPr>
            <p:cNvPr id="38" name="Hình Bầu dục 37">
              <a:extLst>
                <a:ext uri="{FF2B5EF4-FFF2-40B4-BE49-F238E27FC236}">
                  <a16:creationId xmlns:a16="http://schemas.microsoft.com/office/drawing/2014/main" id="{F4EE32D0-DB79-EC6C-9A83-0E5DA595AA20}"/>
                </a:ext>
              </a:extLst>
            </p:cNvPr>
            <p:cNvSpPr/>
            <p:nvPr/>
          </p:nvSpPr>
          <p:spPr>
            <a:xfrm>
              <a:off x="5100219" y="4498427"/>
              <a:ext cx="270568" cy="28440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dirty="0">
                <a:solidFill>
                  <a:srgbClr val="FFFF00"/>
                </a:solidFill>
              </a:endParaRPr>
            </a:p>
          </p:txBody>
        </p:sp>
        <p:sp>
          <p:nvSpPr>
            <p:cNvPr id="39" name="Hộp Văn bản 38">
              <a:extLst>
                <a:ext uri="{FF2B5EF4-FFF2-40B4-BE49-F238E27FC236}">
                  <a16:creationId xmlns:a16="http://schemas.microsoft.com/office/drawing/2014/main" id="{499B9B78-D935-BE5F-95CF-F728EA92375B}"/>
                </a:ext>
              </a:extLst>
            </p:cNvPr>
            <p:cNvSpPr txBox="1"/>
            <p:nvPr/>
          </p:nvSpPr>
          <p:spPr>
            <a:xfrm>
              <a:off x="5035365" y="4487917"/>
              <a:ext cx="397702" cy="615554"/>
            </a:xfrm>
            <a:prstGeom prst="rect">
              <a:avLst/>
            </a:prstGeom>
            <a:noFill/>
          </p:spPr>
          <p:txBody>
            <a:bodyPr wrap="square" rtlCol="0">
              <a:spAutoFit/>
            </a:bodyPr>
            <a:lstStyle/>
            <a:p>
              <a:r>
                <a:rPr lang="en-US" sz="1200" dirty="0">
                  <a:solidFill>
                    <a:srgbClr val="FFFF00"/>
                  </a:solidFill>
                </a:rPr>
                <a:t>12</a:t>
              </a:r>
              <a:endParaRPr lang="vi-VN" sz="1200" dirty="0">
                <a:solidFill>
                  <a:srgbClr val="FFFF00"/>
                </a:solidFill>
              </a:endParaRPr>
            </a:p>
          </p:txBody>
        </p:sp>
      </p:grpSp>
      <p:grpSp>
        <p:nvGrpSpPr>
          <p:cNvPr id="40" name="Nhóm 39">
            <a:extLst>
              <a:ext uri="{FF2B5EF4-FFF2-40B4-BE49-F238E27FC236}">
                <a16:creationId xmlns:a16="http://schemas.microsoft.com/office/drawing/2014/main" id="{9F2B4526-C56E-C1DA-C59D-919E9E64ED19}"/>
              </a:ext>
            </a:extLst>
          </p:cNvPr>
          <p:cNvGrpSpPr/>
          <p:nvPr/>
        </p:nvGrpSpPr>
        <p:grpSpPr>
          <a:xfrm>
            <a:off x="515865" y="4634103"/>
            <a:ext cx="298277" cy="461665"/>
            <a:chOff x="5035365" y="4487917"/>
            <a:chExt cx="397702" cy="615554"/>
          </a:xfrm>
        </p:grpSpPr>
        <p:sp>
          <p:nvSpPr>
            <p:cNvPr id="41" name="Hình Bầu dục 40">
              <a:extLst>
                <a:ext uri="{FF2B5EF4-FFF2-40B4-BE49-F238E27FC236}">
                  <a16:creationId xmlns:a16="http://schemas.microsoft.com/office/drawing/2014/main" id="{AA7E3952-362B-F76C-8DA6-04B3C33B8AA2}"/>
                </a:ext>
              </a:extLst>
            </p:cNvPr>
            <p:cNvSpPr/>
            <p:nvPr/>
          </p:nvSpPr>
          <p:spPr>
            <a:xfrm>
              <a:off x="5100219" y="4498427"/>
              <a:ext cx="270568" cy="28440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dirty="0">
                <a:solidFill>
                  <a:srgbClr val="FFFF00"/>
                </a:solidFill>
              </a:endParaRPr>
            </a:p>
          </p:txBody>
        </p:sp>
        <p:sp>
          <p:nvSpPr>
            <p:cNvPr id="42" name="Hộp Văn bản 41">
              <a:extLst>
                <a:ext uri="{FF2B5EF4-FFF2-40B4-BE49-F238E27FC236}">
                  <a16:creationId xmlns:a16="http://schemas.microsoft.com/office/drawing/2014/main" id="{CCD54EE6-DFA2-C445-2EB0-B7DB54D1C79A}"/>
                </a:ext>
              </a:extLst>
            </p:cNvPr>
            <p:cNvSpPr txBox="1"/>
            <p:nvPr/>
          </p:nvSpPr>
          <p:spPr>
            <a:xfrm>
              <a:off x="5035365" y="4487917"/>
              <a:ext cx="397702" cy="615554"/>
            </a:xfrm>
            <a:prstGeom prst="rect">
              <a:avLst/>
            </a:prstGeom>
            <a:noFill/>
          </p:spPr>
          <p:txBody>
            <a:bodyPr wrap="square" rtlCol="0">
              <a:spAutoFit/>
            </a:bodyPr>
            <a:lstStyle/>
            <a:p>
              <a:r>
                <a:rPr lang="en-US" sz="1200" dirty="0">
                  <a:solidFill>
                    <a:srgbClr val="FFFF00"/>
                  </a:solidFill>
                </a:rPr>
                <a:t>13</a:t>
              </a:r>
              <a:endParaRPr lang="vi-VN" sz="1200" dirty="0">
                <a:solidFill>
                  <a:srgbClr val="FFFF00"/>
                </a:solidFill>
              </a:endParaRPr>
            </a:p>
          </p:txBody>
        </p:sp>
      </p:grpSp>
      <p:grpSp>
        <p:nvGrpSpPr>
          <p:cNvPr id="44" name="Nhóm 43">
            <a:extLst>
              <a:ext uri="{FF2B5EF4-FFF2-40B4-BE49-F238E27FC236}">
                <a16:creationId xmlns:a16="http://schemas.microsoft.com/office/drawing/2014/main" id="{E86A86FC-68A8-D044-43BC-BF31CCA66553}"/>
              </a:ext>
            </a:extLst>
          </p:cNvPr>
          <p:cNvGrpSpPr/>
          <p:nvPr/>
        </p:nvGrpSpPr>
        <p:grpSpPr>
          <a:xfrm>
            <a:off x="2690755" y="4547260"/>
            <a:ext cx="298277" cy="461665"/>
            <a:chOff x="5035365" y="4487917"/>
            <a:chExt cx="397702" cy="615554"/>
          </a:xfrm>
        </p:grpSpPr>
        <p:sp>
          <p:nvSpPr>
            <p:cNvPr id="45" name="Hình Bầu dục 44">
              <a:extLst>
                <a:ext uri="{FF2B5EF4-FFF2-40B4-BE49-F238E27FC236}">
                  <a16:creationId xmlns:a16="http://schemas.microsoft.com/office/drawing/2014/main" id="{CBA49966-2372-FA30-FE3A-556B25C80975}"/>
                </a:ext>
              </a:extLst>
            </p:cNvPr>
            <p:cNvSpPr/>
            <p:nvPr/>
          </p:nvSpPr>
          <p:spPr>
            <a:xfrm>
              <a:off x="5100219" y="4498427"/>
              <a:ext cx="270568" cy="28440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dirty="0">
                <a:solidFill>
                  <a:srgbClr val="FFFF00"/>
                </a:solidFill>
              </a:endParaRPr>
            </a:p>
          </p:txBody>
        </p:sp>
        <p:sp>
          <p:nvSpPr>
            <p:cNvPr id="46" name="Hộp Văn bản 45">
              <a:extLst>
                <a:ext uri="{FF2B5EF4-FFF2-40B4-BE49-F238E27FC236}">
                  <a16:creationId xmlns:a16="http://schemas.microsoft.com/office/drawing/2014/main" id="{57C791EB-EE55-3C29-D031-20965EB5D123}"/>
                </a:ext>
              </a:extLst>
            </p:cNvPr>
            <p:cNvSpPr txBox="1"/>
            <p:nvPr/>
          </p:nvSpPr>
          <p:spPr>
            <a:xfrm>
              <a:off x="5035365" y="4487917"/>
              <a:ext cx="397702" cy="615554"/>
            </a:xfrm>
            <a:prstGeom prst="rect">
              <a:avLst/>
            </a:prstGeom>
            <a:noFill/>
          </p:spPr>
          <p:txBody>
            <a:bodyPr wrap="square" rtlCol="0">
              <a:spAutoFit/>
            </a:bodyPr>
            <a:lstStyle/>
            <a:p>
              <a:r>
                <a:rPr lang="en-US" sz="1200" dirty="0">
                  <a:solidFill>
                    <a:srgbClr val="FFFF00"/>
                  </a:solidFill>
                </a:rPr>
                <a:t>14</a:t>
              </a:r>
              <a:endParaRPr lang="vi-VN" sz="1200" dirty="0">
                <a:solidFill>
                  <a:srgbClr val="FFFF00"/>
                </a:solidFill>
              </a:endParaRPr>
            </a:p>
          </p:txBody>
        </p:sp>
      </p:grpSp>
      <p:grpSp>
        <p:nvGrpSpPr>
          <p:cNvPr id="47" name="Nhóm 46">
            <a:extLst>
              <a:ext uri="{FF2B5EF4-FFF2-40B4-BE49-F238E27FC236}">
                <a16:creationId xmlns:a16="http://schemas.microsoft.com/office/drawing/2014/main" id="{F56FD846-E67C-650F-2521-CAB407371180}"/>
              </a:ext>
            </a:extLst>
          </p:cNvPr>
          <p:cNvGrpSpPr/>
          <p:nvPr/>
        </p:nvGrpSpPr>
        <p:grpSpPr>
          <a:xfrm>
            <a:off x="4733590" y="4507145"/>
            <a:ext cx="298277" cy="461665"/>
            <a:chOff x="5035365" y="4487917"/>
            <a:chExt cx="397702" cy="615554"/>
          </a:xfrm>
        </p:grpSpPr>
        <p:sp>
          <p:nvSpPr>
            <p:cNvPr id="48" name="Hình Bầu dục 47">
              <a:extLst>
                <a:ext uri="{FF2B5EF4-FFF2-40B4-BE49-F238E27FC236}">
                  <a16:creationId xmlns:a16="http://schemas.microsoft.com/office/drawing/2014/main" id="{945D89D5-E275-C9D0-C986-D26472C971D1}"/>
                </a:ext>
              </a:extLst>
            </p:cNvPr>
            <p:cNvSpPr/>
            <p:nvPr/>
          </p:nvSpPr>
          <p:spPr>
            <a:xfrm>
              <a:off x="5100219" y="4498427"/>
              <a:ext cx="270568" cy="28440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dirty="0">
                <a:solidFill>
                  <a:srgbClr val="FFFF00"/>
                </a:solidFill>
              </a:endParaRPr>
            </a:p>
          </p:txBody>
        </p:sp>
        <p:sp>
          <p:nvSpPr>
            <p:cNvPr id="49" name="Hộp Văn bản 48">
              <a:extLst>
                <a:ext uri="{FF2B5EF4-FFF2-40B4-BE49-F238E27FC236}">
                  <a16:creationId xmlns:a16="http://schemas.microsoft.com/office/drawing/2014/main" id="{1CED3CC6-72F3-232A-8AFE-30B130029B10}"/>
                </a:ext>
              </a:extLst>
            </p:cNvPr>
            <p:cNvSpPr txBox="1"/>
            <p:nvPr/>
          </p:nvSpPr>
          <p:spPr>
            <a:xfrm>
              <a:off x="5035365" y="4487917"/>
              <a:ext cx="397702" cy="615554"/>
            </a:xfrm>
            <a:prstGeom prst="rect">
              <a:avLst/>
            </a:prstGeom>
            <a:noFill/>
          </p:spPr>
          <p:txBody>
            <a:bodyPr wrap="square" rtlCol="0">
              <a:spAutoFit/>
            </a:bodyPr>
            <a:lstStyle/>
            <a:p>
              <a:r>
                <a:rPr lang="en-US" sz="1200" dirty="0">
                  <a:solidFill>
                    <a:srgbClr val="FFFF00"/>
                  </a:solidFill>
                </a:rPr>
                <a:t>15</a:t>
              </a:r>
              <a:endParaRPr lang="vi-VN" sz="1200" dirty="0">
                <a:solidFill>
                  <a:srgbClr val="FFFF00"/>
                </a:solidFill>
              </a:endParaRPr>
            </a:p>
          </p:txBody>
        </p:sp>
      </p:grpSp>
      <p:grpSp>
        <p:nvGrpSpPr>
          <p:cNvPr id="50" name="Nhóm 49">
            <a:extLst>
              <a:ext uri="{FF2B5EF4-FFF2-40B4-BE49-F238E27FC236}">
                <a16:creationId xmlns:a16="http://schemas.microsoft.com/office/drawing/2014/main" id="{04A70A40-39AF-CD51-ED3C-E5EA5B37690E}"/>
              </a:ext>
            </a:extLst>
          </p:cNvPr>
          <p:cNvGrpSpPr/>
          <p:nvPr/>
        </p:nvGrpSpPr>
        <p:grpSpPr>
          <a:xfrm>
            <a:off x="6943684" y="4531595"/>
            <a:ext cx="298277" cy="461665"/>
            <a:chOff x="5035365" y="4487917"/>
            <a:chExt cx="397702" cy="615554"/>
          </a:xfrm>
        </p:grpSpPr>
        <p:sp>
          <p:nvSpPr>
            <p:cNvPr id="51" name="Hình Bầu dục 50">
              <a:extLst>
                <a:ext uri="{FF2B5EF4-FFF2-40B4-BE49-F238E27FC236}">
                  <a16:creationId xmlns:a16="http://schemas.microsoft.com/office/drawing/2014/main" id="{F1D3285F-F9CA-BE7A-F3E0-8AF42D4FAE6B}"/>
                </a:ext>
              </a:extLst>
            </p:cNvPr>
            <p:cNvSpPr/>
            <p:nvPr/>
          </p:nvSpPr>
          <p:spPr>
            <a:xfrm>
              <a:off x="5100219" y="4498427"/>
              <a:ext cx="270568" cy="28440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dirty="0">
                <a:solidFill>
                  <a:srgbClr val="FFFF00"/>
                </a:solidFill>
              </a:endParaRPr>
            </a:p>
          </p:txBody>
        </p:sp>
        <p:sp>
          <p:nvSpPr>
            <p:cNvPr id="52" name="Hộp Văn bản 51">
              <a:extLst>
                <a:ext uri="{FF2B5EF4-FFF2-40B4-BE49-F238E27FC236}">
                  <a16:creationId xmlns:a16="http://schemas.microsoft.com/office/drawing/2014/main" id="{4B93B8A4-9B8D-7B96-010A-0EAE86E72779}"/>
                </a:ext>
              </a:extLst>
            </p:cNvPr>
            <p:cNvSpPr txBox="1"/>
            <p:nvPr/>
          </p:nvSpPr>
          <p:spPr>
            <a:xfrm>
              <a:off x="5035365" y="4487917"/>
              <a:ext cx="397702" cy="615554"/>
            </a:xfrm>
            <a:prstGeom prst="rect">
              <a:avLst/>
            </a:prstGeom>
            <a:noFill/>
          </p:spPr>
          <p:txBody>
            <a:bodyPr wrap="square" rtlCol="0">
              <a:spAutoFit/>
            </a:bodyPr>
            <a:lstStyle/>
            <a:p>
              <a:r>
                <a:rPr lang="en-US" sz="1200" dirty="0">
                  <a:solidFill>
                    <a:srgbClr val="FFFF00"/>
                  </a:solidFill>
                </a:rPr>
                <a:t>16</a:t>
              </a:r>
              <a:endParaRPr lang="vi-VN" sz="1200" dirty="0">
                <a:solidFill>
                  <a:srgbClr val="FFFF00"/>
                </a:solidFill>
              </a:endParaRPr>
            </a:p>
          </p:txBody>
        </p:sp>
      </p:grpSp>
      <p:sp>
        <p:nvSpPr>
          <p:cNvPr id="43" name="Hộp Văn bản 42">
            <a:extLst>
              <a:ext uri="{FF2B5EF4-FFF2-40B4-BE49-F238E27FC236}">
                <a16:creationId xmlns:a16="http://schemas.microsoft.com/office/drawing/2014/main" id="{92E7A1B9-8241-6555-3276-96E69C121385}"/>
              </a:ext>
            </a:extLst>
          </p:cNvPr>
          <p:cNvSpPr txBox="1"/>
          <p:nvPr/>
        </p:nvSpPr>
        <p:spPr>
          <a:xfrm>
            <a:off x="677900" y="3611165"/>
            <a:ext cx="1492930" cy="424732"/>
          </a:xfrm>
          <a:prstGeom prst="rect">
            <a:avLst/>
          </a:prstGeom>
          <a:noFill/>
        </p:spPr>
        <p:txBody>
          <a:bodyPr wrap="square" rtlCol="0">
            <a:spAutoFit/>
          </a:bodyPr>
          <a:lstStyle/>
          <a:p>
            <a:pPr algn="ctr">
              <a:lnSpc>
                <a:spcPct val="80000"/>
              </a:lnSpc>
            </a:pPr>
            <a:r>
              <a:rPr lang="en-US" sz="1350" dirty="0" err="1">
                <a:latin typeface="Times New Roman" panose="02020603050405020304" pitchFamily="18" charset="0"/>
                <a:cs typeface="Times New Roman" panose="02020603050405020304" pitchFamily="18" charset="0"/>
              </a:rPr>
              <a:t>Tôn</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trọng</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không</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gian</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chung</a:t>
            </a:r>
            <a:endParaRPr lang="vi-VN" sz="1350" dirty="0">
              <a:latin typeface="Times New Roman" panose="02020603050405020304" pitchFamily="18" charset="0"/>
              <a:cs typeface="Times New Roman" panose="02020603050405020304" pitchFamily="18" charset="0"/>
            </a:endParaRPr>
          </a:p>
        </p:txBody>
      </p:sp>
      <p:sp>
        <p:nvSpPr>
          <p:cNvPr id="53" name="Hộp Văn bản 52">
            <a:extLst>
              <a:ext uri="{FF2B5EF4-FFF2-40B4-BE49-F238E27FC236}">
                <a16:creationId xmlns:a16="http://schemas.microsoft.com/office/drawing/2014/main" id="{9AF97D88-6C3C-60B8-E07F-C85DB9940485}"/>
              </a:ext>
            </a:extLst>
          </p:cNvPr>
          <p:cNvSpPr txBox="1"/>
          <p:nvPr/>
        </p:nvSpPr>
        <p:spPr>
          <a:xfrm>
            <a:off x="612095" y="2338313"/>
            <a:ext cx="1760220" cy="258532"/>
          </a:xfrm>
          <a:prstGeom prst="rect">
            <a:avLst/>
          </a:prstGeom>
          <a:noFill/>
        </p:spPr>
        <p:txBody>
          <a:bodyPr wrap="square" rtlCol="0">
            <a:spAutoFit/>
          </a:bodyPr>
          <a:lstStyle/>
          <a:p>
            <a:pPr algn="ctr">
              <a:lnSpc>
                <a:spcPct val="80000"/>
              </a:lnSpc>
            </a:pPr>
            <a:r>
              <a:rPr lang="en-US" sz="1350" dirty="0" err="1">
                <a:latin typeface="Times New Roman" panose="02020603050405020304" pitchFamily="18" charset="0"/>
                <a:cs typeface="Times New Roman" panose="02020603050405020304" pitchFamily="18" charset="0"/>
              </a:rPr>
              <a:t>Tuân</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thủ</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pháp</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luật</a:t>
            </a:r>
            <a:endParaRPr lang="vi-VN" sz="1350" dirty="0">
              <a:latin typeface="Times New Roman" panose="02020603050405020304" pitchFamily="18" charset="0"/>
              <a:cs typeface="Times New Roman" panose="02020603050405020304" pitchFamily="18" charset="0"/>
            </a:endParaRPr>
          </a:p>
        </p:txBody>
      </p:sp>
      <p:sp>
        <p:nvSpPr>
          <p:cNvPr id="54" name="Hộp Văn bản 53">
            <a:extLst>
              <a:ext uri="{FF2B5EF4-FFF2-40B4-BE49-F238E27FC236}">
                <a16:creationId xmlns:a16="http://schemas.microsoft.com/office/drawing/2014/main" id="{2E0B8649-6573-E091-33F1-3243A1BD02A0}"/>
              </a:ext>
            </a:extLst>
          </p:cNvPr>
          <p:cNvSpPr txBox="1"/>
          <p:nvPr/>
        </p:nvSpPr>
        <p:spPr>
          <a:xfrm>
            <a:off x="4932194" y="3515504"/>
            <a:ext cx="1439174" cy="258532"/>
          </a:xfrm>
          <a:prstGeom prst="rect">
            <a:avLst/>
          </a:prstGeom>
          <a:noFill/>
        </p:spPr>
        <p:txBody>
          <a:bodyPr wrap="square" rtlCol="0">
            <a:spAutoFit/>
          </a:bodyPr>
          <a:lstStyle/>
          <a:p>
            <a:pPr algn="ctr">
              <a:lnSpc>
                <a:spcPct val="80000"/>
              </a:lnSpc>
            </a:pPr>
            <a:r>
              <a:rPr lang="en-US" sz="1350" dirty="0" err="1">
                <a:latin typeface="Times New Roman" panose="02020603050405020304" pitchFamily="18" charset="0"/>
                <a:cs typeface="Times New Roman" panose="02020603050405020304" pitchFamily="18" charset="0"/>
              </a:rPr>
              <a:t>Ứng</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xử</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lịch</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thiệp</a:t>
            </a:r>
            <a:endParaRPr lang="vi-VN" sz="1350" dirty="0">
              <a:latin typeface="Times New Roman" panose="02020603050405020304" pitchFamily="18" charset="0"/>
              <a:cs typeface="Times New Roman" panose="02020603050405020304" pitchFamily="18" charset="0"/>
            </a:endParaRPr>
          </a:p>
        </p:txBody>
      </p:sp>
      <p:sp>
        <p:nvSpPr>
          <p:cNvPr id="55" name="Hộp Văn bản 54">
            <a:extLst>
              <a:ext uri="{FF2B5EF4-FFF2-40B4-BE49-F238E27FC236}">
                <a16:creationId xmlns:a16="http://schemas.microsoft.com/office/drawing/2014/main" id="{FC683865-CAB2-A759-4A13-7715523CEDAE}"/>
              </a:ext>
            </a:extLst>
          </p:cNvPr>
          <p:cNvSpPr txBox="1"/>
          <p:nvPr/>
        </p:nvSpPr>
        <p:spPr>
          <a:xfrm>
            <a:off x="6995630" y="3537744"/>
            <a:ext cx="1760220" cy="424732"/>
          </a:xfrm>
          <a:prstGeom prst="rect">
            <a:avLst/>
          </a:prstGeom>
          <a:noFill/>
        </p:spPr>
        <p:txBody>
          <a:bodyPr wrap="square" rtlCol="0">
            <a:spAutoFit/>
          </a:bodyPr>
          <a:lstStyle/>
          <a:p>
            <a:pPr algn="ctr">
              <a:lnSpc>
                <a:spcPct val="80000"/>
              </a:lnSpc>
            </a:pPr>
            <a:r>
              <a:rPr lang="en-US" sz="1350" dirty="0">
                <a:latin typeface="Times New Roman" panose="02020603050405020304" pitchFamily="18" charset="0"/>
                <a:cs typeface="Times New Roman" panose="02020603050405020304" pitchFamily="18" charset="0"/>
              </a:rPr>
              <a:t>Trang </a:t>
            </a:r>
            <a:r>
              <a:rPr lang="en-US" sz="1350" dirty="0" err="1">
                <a:latin typeface="Times New Roman" panose="02020603050405020304" pitchFamily="18" charset="0"/>
                <a:cs typeface="Times New Roman" panose="02020603050405020304" pitchFamily="18" charset="0"/>
              </a:rPr>
              <a:t>phục</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lịch</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sự</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phù</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hợp</a:t>
            </a:r>
            <a:endParaRPr lang="vi-VN" sz="1350" dirty="0">
              <a:latin typeface="Times New Roman" panose="02020603050405020304" pitchFamily="18" charset="0"/>
              <a:cs typeface="Times New Roman" panose="02020603050405020304" pitchFamily="18" charset="0"/>
            </a:endParaRPr>
          </a:p>
        </p:txBody>
      </p:sp>
      <p:sp>
        <p:nvSpPr>
          <p:cNvPr id="56" name="Hộp Văn bản 55">
            <a:extLst>
              <a:ext uri="{FF2B5EF4-FFF2-40B4-BE49-F238E27FC236}">
                <a16:creationId xmlns:a16="http://schemas.microsoft.com/office/drawing/2014/main" id="{EF76E674-52F0-F813-E818-AE046659920E}"/>
              </a:ext>
            </a:extLst>
          </p:cNvPr>
          <p:cNvSpPr txBox="1"/>
          <p:nvPr/>
        </p:nvSpPr>
        <p:spPr>
          <a:xfrm>
            <a:off x="2915401" y="2253126"/>
            <a:ext cx="1505216" cy="424732"/>
          </a:xfrm>
          <a:prstGeom prst="rect">
            <a:avLst/>
          </a:prstGeom>
          <a:noFill/>
        </p:spPr>
        <p:txBody>
          <a:bodyPr wrap="square" rtlCol="0">
            <a:spAutoFit/>
          </a:bodyPr>
          <a:lstStyle/>
          <a:p>
            <a:pPr algn="ctr">
              <a:lnSpc>
                <a:spcPct val="80000"/>
              </a:lnSpc>
            </a:pPr>
            <a:r>
              <a:rPr lang="en-US" sz="1350" dirty="0" err="1">
                <a:latin typeface="Times New Roman" panose="02020603050405020304" pitchFamily="18" charset="0"/>
                <a:cs typeface="Times New Roman" panose="02020603050405020304" pitchFamily="18" charset="0"/>
              </a:rPr>
              <a:t>Bảo</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vệ</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cảnh</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quan</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môi</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trường</a:t>
            </a:r>
            <a:endParaRPr lang="vi-VN" sz="1350" dirty="0">
              <a:latin typeface="Times New Roman" panose="02020603050405020304" pitchFamily="18" charset="0"/>
              <a:cs typeface="Times New Roman" panose="02020603050405020304" pitchFamily="18" charset="0"/>
            </a:endParaRPr>
          </a:p>
        </p:txBody>
      </p:sp>
      <p:sp>
        <p:nvSpPr>
          <p:cNvPr id="57" name="Hộp Văn bản 56">
            <a:extLst>
              <a:ext uri="{FF2B5EF4-FFF2-40B4-BE49-F238E27FC236}">
                <a16:creationId xmlns:a16="http://schemas.microsoft.com/office/drawing/2014/main" id="{B369FAA4-91D6-5D44-E901-7F3DE29EA24A}"/>
              </a:ext>
            </a:extLst>
          </p:cNvPr>
          <p:cNvSpPr txBox="1"/>
          <p:nvPr/>
        </p:nvSpPr>
        <p:spPr>
          <a:xfrm>
            <a:off x="7144820" y="2256590"/>
            <a:ext cx="1704167" cy="424732"/>
          </a:xfrm>
          <a:prstGeom prst="rect">
            <a:avLst/>
          </a:prstGeom>
          <a:noFill/>
        </p:spPr>
        <p:txBody>
          <a:bodyPr wrap="square" rtlCol="0">
            <a:spAutoFit/>
          </a:bodyPr>
          <a:lstStyle/>
          <a:p>
            <a:pPr algn="ctr">
              <a:lnSpc>
                <a:spcPct val="80000"/>
              </a:lnSpc>
            </a:pPr>
            <a:r>
              <a:rPr lang="en-US" sz="1350" dirty="0" err="1">
                <a:latin typeface="Times New Roman" panose="02020603050405020304" pitchFamily="18" charset="0"/>
                <a:cs typeface="Times New Roman" panose="02020603050405020304" pitchFamily="18" charset="0"/>
              </a:rPr>
              <a:t>Bảo</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vệ</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lẽ</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phải</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người</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yếu</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thế</a:t>
            </a:r>
            <a:endParaRPr lang="vi-VN" sz="1350" dirty="0">
              <a:latin typeface="Times New Roman" panose="02020603050405020304" pitchFamily="18" charset="0"/>
              <a:cs typeface="Times New Roman" panose="02020603050405020304" pitchFamily="18" charset="0"/>
            </a:endParaRPr>
          </a:p>
        </p:txBody>
      </p:sp>
      <p:sp>
        <p:nvSpPr>
          <p:cNvPr id="58" name="Hộp Văn bản 57">
            <a:extLst>
              <a:ext uri="{FF2B5EF4-FFF2-40B4-BE49-F238E27FC236}">
                <a16:creationId xmlns:a16="http://schemas.microsoft.com/office/drawing/2014/main" id="{F9FF7745-1BDC-AB7A-1ADA-155AD99E628B}"/>
              </a:ext>
            </a:extLst>
          </p:cNvPr>
          <p:cNvSpPr txBox="1"/>
          <p:nvPr/>
        </p:nvSpPr>
        <p:spPr>
          <a:xfrm>
            <a:off x="4759611" y="4729027"/>
            <a:ext cx="1629616" cy="424732"/>
          </a:xfrm>
          <a:prstGeom prst="rect">
            <a:avLst/>
          </a:prstGeom>
          <a:noFill/>
        </p:spPr>
        <p:txBody>
          <a:bodyPr wrap="square" rtlCol="0">
            <a:spAutoFit/>
          </a:bodyPr>
          <a:lstStyle/>
          <a:p>
            <a:pPr algn="ctr">
              <a:lnSpc>
                <a:spcPct val="80000"/>
              </a:lnSpc>
            </a:pPr>
            <a:r>
              <a:rPr lang="en-US" sz="1350" dirty="0">
                <a:latin typeface="Times New Roman" panose="02020603050405020304" pitchFamily="18" charset="0"/>
                <a:cs typeface="Times New Roman" panose="02020603050405020304" pitchFamily="18" charset="0"/>
              </a:rPr>
              <a:t>Quan </a:t>
            </a:r>
            <a:r>
              <a:rPr lang="en-US" sz="1350" dirty="0" err="1">
                <a:latin typeface="Times New Roman" panose="02020603050405020304" pitchFamily="18" charset="0"/>
                <a:cs typeface="Times New Roman" panose="02020603050405020304" pitchFamily="18" charset="0"/>
              </a:rPr>
              <a:t>tâm</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giúp</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đỡ</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người</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già</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trẻ</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em</a:t>
            </a:r>
            <a:r>
              <a:rPr lang="en-US" sz="1350" dirty="0">
                <a:latin typeface="Times New Roman" panose="02020603050405020304" pitchFamily="18" charset="0"/>
                <a:cs typeface="Times New Roman" panose="02020603050405020304" pitchFamily="18" charset="0"/>
              </a:rPr>
              <a:t>…</a:t>
            </a:r>
            <a:endParaRPr lang="vi-VN" sz="1350" dirty="0">
              <a:latin typeface="Times New Roman" panose="02020603050405020304" pitchFamily="18" charset="0"/>
              <a:cs typeface="Times New Roman" panose="02020603050405020304" pitchFamily="18" charset="0"/>
            </a:endParaRPr>
          </a:p>
        </p:txBody>
      </p:sp>
      <p:sp>
        <p:nvSpPr>
          <p:cNvPr id="59" name="Hộp Văn bản 58">
            <a:extLst>
              <a:ext uri="{FF2B5EF4-FFF2-40B4-BE49-F238E27FC236}">
                <a16:creationId xmlns:a16="http://schemas.microsoft.com/office/drawing/2014/main" id="{C2131A2D-7943-61C8-21AE-C6B83CEB2295}"/>
              </a:ext>
            </a:extLst>
          </p:cNvPr>
          <p:cNvSpPr txBox="1"/>
          <p:nvPr/>
        </p:nvSpPr>
        <p:spPr>
          <a:xfrm>
            <a:off x="2967916" y="4766306"/>
            <a:ext cx="1288427" cy="424732"/>
          </a:xfrm>
          <a:prstGeom prst="rect">
            <a:avLst/>
          </a:prstGeom>
          <a:noFill/>
        </p:spPr>
        <p:txBody>
          <a:bodyPr wrap="square" rtlCol="0">
            <a:spAutoFit/>
          </a:bodyPr>
          <a:lstStyle/>
          <a:p>
            <a:pPr algn="ctr">
              <a:lnSpc>
                <a:spcPct val="80000"/>
              </a:lnSpc>
            </a:pPr>
            <a:r>
              <a:rPr lang="en-US" sz="1350" dirty="0">
                <a:solidFill>
                  <a:srgbClr val="C00000"/>
                </a:solidFill>
                <a:latin typeface="Times New Roman" panose="02020603050405020304" pitchFamily="18" charset="0"/>
                <a:cs typeface="Times New Roman" panose="02020603050405020304" pitchFamily="18" charset="0"/>
              </a:rPr>
              <a:t>Vi </a:t>
            </a:r>
            <a:r>
              <a:rPr lang="en-US" sz="1350" dirty="0" err="1">
                <a:solidFill>
                  <a:srgbClr val="C00000"/>
                </a:solidFill>
                <a:latin typeface="Times New Roman" panose="02020603050405020304" pitchFamily="18" charset="0"/>
                <a:cs typeface="Times New Roman" panose="02020603050405020304" pitchFamily="18" charset="0"/>
              </a:rPr>
              <a:t>phạm</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quy</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tắc</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nội</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quy</a:t>
            </a:r>
            <a:endParaRPr lang="vi-VN" sz="1350" dirty="0">
              <a:solidFill>
                <a:srgbClr val="C00000"/>
              </a:solidFill>
              <a:latin typeface="Times New Roman" panose="02020603050405020304" pitchFamily="18" charset="0"/>
              <a:cs typeface="Times New Roman" panose="02020603050405020304" pitchFamily="18" charset="0"/>
            </a:endParaRPr>
          </a:p>
        </p:txBody>
      </p:sp>
      <p:sp>
        <p:nvSpPr>
          <p:cNvPr id="60" name="Hộp Văn bản 59">
            <a:extLst>
              <a:ext uri="{FF2B5EF4-FFF2-40B4-BE49-F238E27FC236}">
                <a16:creationId xmlns:a16="http://schemas.microsoft.com/office/drawing/2014/main" id="{B6FB0CE7-9385-AD31-98C5-2068A1D5487C}"/>
              </a:ext>
            </a:extLst>
          </p:cNvPr>
          <p:cNvSpPr txBox="1"/>
          <p:nvPr/>
        </p:nvSpPr>
        <p:spPr>
          <a:xfrm>
            <a:off x="854025" y="1165233"/>
            <a:ext cx="1456010" cy="258532"/>
          </a:xfrm>
          <a:prstGeom prst="rect">
            <a:avLst/>
          </a:prstGeom>
          <a:noFill/>
        </p:spPr>
        <p:txBody>
          <a:bodyPr wrap="square" rtlCol="0">
            <a:spAutoFit/>
          </a:bodyPr>
          <a:lstStyle/>
          <a:p>
            <a:pPr algn="ctr">
              <a:lnSpc>
                <a:spcPct val="80000"/>
              </a:lnSpc>
            </a:pPr>
            <a:r>
              <a:rPr lang="en-US" sz="1350" dirty="0" err="1">
                <a:solidFill>
                  <a:srgbClr val="C00000"/>
                </a:solidFill>
                <a:latin typeface="Times New Roman" panose="02020603050405020304" pitchFamily="18" charset="0"/>
                <a:cs typeface="Times New Roman" panose="02020603050405020304" pitchFamily="18" charset="0"/>
              </a:rPr>
              <a:t>Nói</a:t>
            </a:r>
            <a:r>
              <a:rPr lang="en-US" sz="1350" dirty="0">
                <a:solidFill>
                  <a:srgbClr val="C00000"/>
                </a:solidFill>
                <a:latin typeface="Times New Roman" panose="02020603050405020304" pitchFamily="18" charset="0"/>
                <a:cs typeface="Times New Roman" panose="02020603050405020304" pitchFamily="18" charset="0"/>
              </a:rPr>
              <a:t> to/ </a:t>
            </a:r>
            <a:r>
              <a:rPr lang="en-US" sz="1350" dirty="0" err="1">
                <a:solidFill>
                  <a:srgbClr val="C00000"/>
                </a:solidFill>
                <a:latin typeface="Times New Roman" panose="02020603050405020304" pitchFamily="18" charset="0"/>
                <a:cs typeface="Times New Roman" panose="02020603050405020304" pitchFamily="18" charset="0"/>
              </a:rPr>
              <a:t>gây</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ồn</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ào</a:t>
            </a:r>
            <a:endParaRPr lang="vi-VN" sz="1350" dirty="0">
              <a:solidFill>
                <a:srgbClr val="C00000"/>
              </a:solidFill>
              <a:latin typeface="Times New Roman" panose="02020603050405020304" pitchFamily="18" charset="0"/>
              <a:cs typeface="Times New Roman" panose="02020603050405020304" pitchFamily="18" charset="0"/>
            </a:endParaRPr>
          </a:p>
        </p:txBody>
      </p:sp>
      <p:sp>
        <p:nvSpPr>
          <p:cNvPr id="61" name="Hộp Văn bản 60">
            <a:extLst>
              <a:ext uri="{FF2B5EF4-FFF2-40B4-BE49-F238E27FC236}">
                <a16:creationId xmlns:a16="http://schemas.microsoft.com/office/drawing/2014/main" id="{3093B2E1-26C7-C2A8-8E02-461A810B4007}"/>
              </a:ext>
            </a:extLst>
          </p:cNvPr>
          <p:cNvSpPr txBox="1"/>
          <p:nvPr/>
        </p:nvSpPr>
        <p:spPr>
          <a:xfrm>
            <a:off x="2404377" y="1115866"/>
            <a:ext cx="2139116" cy="258532"/>
          </a:xfrm>
          <a:prstGeom prst="rect">
            <a:avLst/>
          </a:prstGeom>
          <a:noFill/>
        </p:spPr>
        <p:txBody>
          <a:bodyPr wrap="square" rtlCol="0">
            <a:spAutoFit/>
          </a:bodyPr>
          <a:lstStyle/>
          <a:p>
            <a:pPr algn="ctr">
              <a:lnSpc>
                <a:spcPct val="80000"/>
              </a:lnSpc>
            </a:pPr>
            <a:r>
              <a:rPr lang="en-US" sz="1350" dirty="0" err="1">
                <a:solidFill>
                  <a:srgbClr val="C00000"/>
                </a:solidFill>
                <a:latin typeface="Times New Roman" panose="02020603050405020304" pitchFamily="18" charset="0"/>
                <a:cs typeface="Times New Roman" panose="02020603050405020304" pitchFamily="18" charset="0"/>
              </a:rPr>
              <a:t>Sử</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dụng</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bạo</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lực</a:t>
            </a:r>
            <a:endParaRPr lang="vi-VN" sz="1350" dirty="0">
              <a:solidFill>
                <a:srgbClr val="C00000"/>
              </a:solidFill>
              <a:latin typeface="Times New Roman" panose="02020603050405020304" pitchFamily="18" charset="0"/>
              <a:cs typeface="Times New Roman" panose="02020603050405020304" pitchFamily="18" charset="0"/>
            </a:endParaRPr>
          </a:p>
        </p:txBody>
      </p:sp>
      <p:sp>
        <p:nvSpPr>
          <p:cNvPr id="62" name="Hộp Văn bản 61">
            <a:extLst>
              <a:ext uri="{FF2B5EF4-FFF2-40B4-BE49-F238E27FC236}">
                <a16:creationId xmlns:a16="http://schemas.microsoft.com/office/drawing/2014/main" id="{29768913-7F7D-6253-7625-493602716EEB}"/>
              </a:ext>
            </a:extLst>
          </p:cNvPr>
          <p:cNvSpPr txBox="1"/>
          <p:nvPr/>
        </p:nvSpPr>
        <p:spPr>
          <a:xfrm>
            <a:off x="4843593" y="953514"/>
            <a:ext cx="1579151" cy="258532"/>
          </a:xfrm>
          <a:prstGeom prst="rect">
            <a:avLst/>
          </a:prstGeom>
          <a:noFill/>
        </p:spPr>
        <p:txBody>
          <a:bodyPr wrap="square" rtlCol="0">
            <a:spAutoFit/>
          </a:bodyPr>
          <a:lstStyle/>
          <a:p>
            <a:pPr algn="ctr">
              <a:lnSpc>
                <a:spcPct val="80000"/>
              </a:lnSpc>
            </a:pPr>
            <a:r>
              <a:rPr lang="en-US" sz="1350" dirty="0" err="1">
                <a:solidFill>
                  <a:srgbClr val="C00000"/>
                </a:solidFill>
                <a:latin typeface="Times New Roman" panose="02020603050405020304" pitchFamily="18" charset="0"/>
                <a:cs typeface="Times New Roman" panose="02020603050405020304" pitchFamily="18" charset="0"/>
              </a:rPr>
              <a:t>Nói</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tục</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chửi</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bậy</a:t>
            </a:r>
            <a:endParaRPr lang="vi-VN" sz="1350" dirty="0">
              <a:solidFill>
                <a:srgbClr val="C00000"/>
              </a:solidFill>
              <a:latin typeface="Times New Roman" panose="02020603050405020304" pitchFamily="18" charset="0"/>
              <a:cs typeface="Times New Roman" panose="02020603050405020304" pitchFamily="18" charset="0"/>
            </a:endParaRPr>
          </a:p>
        </p:txBody>
      </p:sp>
      <p:sp>
        <p:nvSpPr>
          <p:cNvPr id="63" name="Hộp Văn bản 62">
            <a:extLst>
              <a:ext uri="{FF2B5EF4-FFF2-40B4-BE49-F238E27FC236}">
                <a16:creationId xmlns:a16="http://schemas.microsoft.com/office/drawing/2014/main" id="{0AE23AA0-E34F-A875-9006-A55BE8F75C3A}"/>
              </a:ext>
            </a:extLst>
          </p:cNvPr>
          <p:cNvSpPr txBox="1"/>
          <p:nvPr/>
        </p:nvSpPr>
        <p:spPr>
          <a:xfrm>
            <a:off x="4910887" y="2223143"/>
            <a:ext cx="1629437" cy="258532"/>
          </a:xfrm>
          <a:prstGeom prst="rect">
            <a:avLst/>
          </a:prstGeom>
          <a:noFill/>
        </p:spPr>
        <p:txBody>
          <a:bodyPr wrap="square" rtlCol="0">
            <a:spAutoFit/>
          </a:bodyPr>
          <a:lstStyle/>
          <a:p>
            <a:pPr algn="ctr">
              <a:lnSpc>
                <a:spcPct val="80000"/>
              </a:lnSpc>
            </a:pPr>
            <a:r>
              <a:rPr lang="en-US" sz="1350" dirty="0" err="1">
                <a:solidFill>
                  <a:srgbClr val="C00000"/>
                </a:solidFill>
                <a:latin typeface="Times New Roman" panose="02020603050405020304" pitchFamily="18" charset="0"/>
                <a:cs typeface="Times New Roman" panose="02020603050405020304" pitchFamily="18" charset="0"/>
              </a:rPr>
              <a:t>Khạc</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nhổ</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tùy</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tiện</a:t>
            </a:r>
            <a:endParaRPr lang="vi-VN" sz="1350" dirty="0">
              <a:solidFill>
                <a:srgbClr val="C00000"/>
              </a:solidFill>
              <a:latin typeface="Times New Roman" panose="02020603050405020304" pitchFamily="18" charset="0"/>
              <a:cs typeface="Times New Roman" panose="02020603050405020304" pitchFamily="18" charset="0"/>
            </a:endParaRPr>
          </a:p>
        </p:txBody>
      </p:sp>
      <p:sp>
        <p:nvSpPr>
          <p:cNvPr id="17408" name="Hộp Văn bản 17407">
            <a:extLst>
              <a:ext uri="{FF2B5EF4-FFF2-40B4-BE49-F238E27FC236}">
                <a16:creationId xmlns:a16="http://schemas.microsoft.com/office/drawing/2014/main" id="{B661263B-8384-EC3A-1E48-96DF39B5689F}"/>
              </a:ext>
            </a:extLst>
          </p:cNvPr>
          <p:cNvSpPr txBox="1"/>
          <p:nvPr/>
        </p:nvSpPr>
        <p:spPr>
          <a:xfrm>
            <a:off x="510687" y="4895226"/>
            <a:ext cx="1760220" cy="424732"/>
          </a:xfrm>
          <a:prstGeom prst="rect">
            <a:avLst/>
          </a:prstGeom>
          <a:noFill/>
        </p:spPr>
        <p:txBody>
          <a:bodyPr wrap="square" rtlCol="0">
            <a:spAutoFit/>
          </a:bodyPr>
          <a:lstStyle/>
          <a:p>
            <a:pPr algn="ctr">
              <a:lnSpc>
                <a:spcPct val="80000"/>
              </a:lnSpc>
            </a:pPr>
            <a:r>
              <a:rPr lang="en-US" sz="1350" dirty="0" err="1">
                <a:solidFill>
                  <a:srgbClr val="FF0000"/>
                </a:solidFill>
                <a:latin typeface="Times New Roman" panose="02020603050405020304" pitchFamily="18" charset="0"/>
                <a:cs typeface="Times New Roman" panose="02020603050405020304" pitchFamily="18" charset="0"/>
              </a:rPr>
              <a:t>Thả</a:t>
            </a:r>
            <a:r>
              <a:rPr lang="en-US" sz="1350" dirty="0">
                <a:solidFill>
                  <a:srgbClr val="FF0000"/>
                </a:solidFill>
                <a:latin typeface="Times New Roman" panose="02020603050405020304" pitchFamily="18" charset="0"/>
                <a:cs typeface="Times New Roman" panose="02020603050405020304" pitchFamily="18" charset="0"/>
              </a:rPr>
              <a:t> </a:t>
            </a:r>
            <a:r>
              <a:rPr lang="en-US" sz="1350" dirty="0" err="1">
                <a:solidFill>
                  <a:srgbClr val="FF0000"/>
                </a:solidFill>
                <a:latin typeface="Times New Roman" panose="02020603050405020304" pitchFamily="18" charset="0"/>
                <a:cs typeface="Times New Roman" panose="02020603050405020304" pitchFamily="18" charset="0"/>
              </a:rPr>
              <a:t>rộng</a:t>
            </a:r>
            <a:r>
              <a:rPr lang="en-US" sz="1350" dirty="0">
                <a:solidFill>
                  <a:srgbClr val="FF0000"/>
                </a:solidFill>
                <a:latin typeface="Times New Roman" panose="02020603050405020304" pitchFamily="18" charset="0"/>
                <a:cs typeface="Times New Roman" panose="02020603050405020304" pitchFamily="18" charset="0"/>
              </a:rPr>
              <a:t> </a:t>
            </a:r>
            <a:r>
              <a:rPr lang="en-US" sz="1350" dirty="0" err="1">
                <a:solidFill>
                  <a:srgbClr val="FF0000"/>
                </a:solidFill>
                <a:latin typeface="Times New Roman" panose="02020603050405020304" pitchFamily="18" charset="0"/>
                <a:cs typeface="Times New Roman" panose="02020603050405020304" pitchFamily="18" charset="0"/>
              </a:rPr>
              <a:t>động</a:t>
            </a:r>
            <a:r>
              <a:rPr lang="en-US" sz="1350" dirty="0">
                <a:solidFill>
                  <a:srgbClr val="FF0000"/>
                </a:solidFill>
                <a:latin typeface="Times New Roman" panose="02020603050405020304" pitchFamily="18" charset="0"/>
                <a:cs typeface="Times New Roman" panose="02020603050405020304" pitchFamily="18" charset="0"/>
              </a:rPr>
              <a:t> </a:t>
            </a:r>
            <a:r>
              <a:rPr lang="en-US" sz="1350" dirty="0" err="1">
                <a:solidFill>
                  <a:srgbClr val="FF0000"/>
                </a:solidFill>
                <a:latin typeface="Times New Roman" panose="02020603050405020304" pitchFamily="18" charset="0"/>
                <a:cs typeface="Times New Roman" panose="02020603050405020304" pitchFamily="18" charset="0"/>
              </a:rPr>
              <a:t>vật</a:t>
            </a:r>
            <a:r>
              <a:rPr lang="en-US" sz="1350" dirty="0">
                <a:solidFill>
                  <a:srgbClr val="FF0000"/>
                </a:solidFill>
                <a:latin typeface="Times New Roman" panose="02020603050405020304" pitchFamily="18" charset="0"/>
                <a:cs typeface="Times New Roman" panose="02020603050405020304" pitchFamily="18" charset="0"/>
              </a:rPr>
              <a:t> </a:t>
            </a:r>
            <a:r>
              <a:rPr lang="en-US" sz="1350" dirty="0" err="1">
                <a:solidFill>
                  <a:srgbClr val="FF0000"/>
                </a:solidFill>
                <a:latin typeface="Times New Roman" panose="02020603050405020304" pitchFamily="18" charset="0"/>
                <a:cs typeface="Times New Roman" panose="02020603050405020304" pitchFamily="18" charset="0"/>
              </a:rPr>
              <a:t>nuôi</a:t>
            </a:r>
            <a:endParaRPr lang="vi-VN" sz="1350" dirty="0">
              <a:solidFill>
                <a:srgbClr val="FF0000"/>
              </a:solidFill>
              <a:latin typeface="Times New Roman" panose="02020603050405020304" pitchFamily="18" charset="0"/>
              <a:cs typeface="Times New Roman" panose="02020603050405020304" pitchFamily="18" charset="0"/>
            </a:endParaRPr>
          </a:p>
        </p:txBody>
      </p:sp>
      <p:sp>
        <p:nvSpPr>
          <p:cNvPr id="17409" name="Hộp Văn bản 17408">
            <a:extLst>
              <a:ext uri="{FF2B5EF4-FFF2-40B4-BE49-F238E27FC236}">
                <a16:creationId xmlns:a16="http://schemas.microsoft.com/office/drawing/2014/main" id="{2CF25495-7E5F-0A7D-B6D3-120D402FEB51}"/>
              </a:ext>
            </a:extLst>
          </p:cNvPr>
          <p:cNvSpPr txBox="1"/>
          <p:nvPr/>
        </p:nvSpPr>
        <p:spPr>
          <a:xfrm>
            <a:off x="7112609" y="4736594"/>
            <a:ext cx="1817846" cy="424732"/>
          </a:xfrm>
          <a:prstGeom prst="rect">
            <a:avLst/>
          </a:prstGeom>
          <a:noFill/>
        </p:spPr>
        <p:txBody>
          <a:bodyPr wrap="square" rtlCol="0">
            <a:spAutoFit/>
          </a:bodyPr>
          <a:lstStyle/>
          <a:p>
            <a:pPr algn="ctr">
              <a:lnSpc>
                <a:spcPct val="80000"/>
              </a:lnSpc>
            </a:pPr>
            <a:r>
              <a:rPr lang="en-US" sz="1350" dirty="0" err="1">
                <a:solidFill>
                  <a:srgbClr val="C00000"/>
                </a:solidFill>
                <a:latin typeface="Times New Roman" panose="02020603050405020304" pitchFamily="18" charset="0"/>
                <a:cs typeface="Times New Roman" panose="02020603050405020304" pitchFamily="18" charset="0"/>
              </a:rPr>
              <a:t>Sử</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dụng</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vũ</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khí</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chất</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nổ</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trái</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phép</a:t>
            </a:r>
            <a:endParaRPr lang="vi-VN" sz="1350" dirty="0">
              <a:solidFill>
                <a:srgbClr val="C00000"/>
              </a:solidFill>
              <a:latin typeface="Times New Roman" panose="02020603050405020304" pitchFamily="18" charset="0"/>
              <a:cs typeface="Times New Roman" panose="02020603050405020304" pitchFamily="18" charset="0"/>
            </a:endParaRPr>
          </a:p>
        </p:txBody>
      </p:sp>
      <p:sp>
        <p:nvSpPr>
          <p:cNvPr id="17411" name="Hộp Văn bản 17410">
            <a:extLst>
              <a:ext uri="{FF2B5EF4-FFF2-40B4-BE49-F238E27FC236}">
                <a16:creationId xmlns:a16="http://schemas.microsoft.com/office/drawing/2014/main" id="{234A5EFC-AC24-946B-897F-4F88171BF25A}"/>
              </a:ext>
            </a:extLst>
          </p:cNvPr>
          <p:cNvSpPr txBox="1"/>
          <p:nvPr/>
        </p:nvSpPr>
        <p:spPr>
          <a:xfrm>
            <a:off x="6875314" y="953308"/>
            <a:ext cx="1868042" cy="424732"/>
          </a:xfrm>
          <a:prstGeom prst="rect">
            <a:avLst/>
          </a:prstGeom>
          <a:noFill/>
        </p:spPr>
        <p:txBody>
          <a:bodyPr wrap="square">
            <a:spAutoFit/>
          </a:bodyPr>
          <a:lstStyle/>
          <a:p>
            <a:pPr algn="ctr">
              <a:lnSpc>
                <a:spcPct val="80000"/>
              </a:lnSpc>
            </a:pPr>
            <a:r>
              <a:rPr lang="en-US" sz="1350" dirty="0" err="1">
                <a:solidFill>
                  <a:srgbClr val="C00000"/>
                </a:solidFill>
                <a:latin typeface="Times New Roman" panose="02020603050405020304" pitchFamily="18" charset="0"/>
                <a:cs typeface="Times New Roman" panose="02020603050405020304" pitchFamily="18" charset="0"/>
              </a:rPr>
              <a:t>Sử</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dụng</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không</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gian</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chung</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trái</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quy</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định</a:t>
            </a:r>
            <a:endParaRPr lang="vi-VN" sz="1350" dirty="0">
              <a:solidFill>
                <a:srgbClr val="C00000"/>
              </a:solidFill>
              <a:latin typeface="Times New Roman" panose="02020603050405020304" pitchFamily="18" charset="0"/>
              <a:cs typeface="Times New Roman" panose="02020603050405020304" pitchFamily="18" charset="0"/>
            </a:endParaRPr>
          </a:p>
        </p:txBody>
      </p:sp>
      <p:sp>
        <p:nvSpPr>
          <p:cNvPr id="17412" name="Hộp Văn bản 17411">
            <a:extLst>
              <a:ext uri="{FF2B5EF4-FFF2-40B4-BE49-F238E27FC236}">
                <a16:creationId xmlns:a16="http://schemas.microsoft.com/office/drawing/2014/main" id="{E012A58B-8171-39E8-059F-BD8CDBDAB6D9}"/>
              </a:ext>
            </a:extLst>
          </p:cNvPr>
          <p:cNvSpPr txBox="1"/>
          <p:nvPr/>
        </p:nvSpPr>
        <p:spPr>
          <a:xfrm>
            <a:off x="2813283" y="3543953"/>
            <a:ext cx="1583039" cy="424732"/>
          </a:xfrm>
          <a:prstGeom prst="rect">
            <a:avLst/>
          </a:prstGeom>
          <a:noFill/>
        </p:spPr>
        <p:txBody>
          <a:bodyPr wrap="square" rtlCol="0">
            <a:spAutoFit/>
          </a:bodyPr>
          <a:lstStyle/>
          <a:p>
            <a:pPr algn="ctr">
              <a:lnSpc>
                <a:spcPct val="80000"/>
              </a:lnSpc>
            </a:pPr>
            <a:r>
              <a:rPr lang="en-US" sz="1350" dirty="0" err="1">
                <a:solidFill>
                  <a:srgbClr val="C00000"/>
                </a:solidFill>
                <a:latin typeface="Times New Roman" panose="02020603050405020304" pitchFamily="18" charset="0"/>
                <a:cs typeface="Times New Roman" panose="02020603050405020304" pitchFamily="18" charset="0"/>
              </a:rPr>
              <a:t>Làm</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bẩn</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công</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trình</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công</a:t>
            </a:r>
            <a:r>
              <a:rPr lang="en-US" sz="1350" dirty="0">
                <a:solidFill>
                  <a:srgbClr val="C00000"/>
                </a:solidFill>
                <a:latin typeface="Times New Roman" panose="02020603050405020304" pitchFamily="18" charset="0"/>
                <a:cs typeface="Times New Roman" panose="02020603050405020304" pitchFamily="18" charset="0"/>
              </a:rPr>
              <a:t> </a:t>
            </a:r>
            <a:r>
              <a:rPr lang="en-US" sz="1350" dirty="0" err="1">
                <a:solidFill>
                  <a:srgbClr val="C00000"/>
                </a:solidFill>
                <a:latin typeface="Times New Roman" panose="02020603050405020304" pitchFamily="18" charset="0"/>
                <a:cs typeface="Times New Roman" panose="02020603050405020304" pitchFamily="18" charset="0"/>
              </a:rPr>
              <a:t>cộng</a:t>
            </a:r>
            <a:endParaRPr lang="vi-VN" sz="1350" dirty="0">
              <a:solidFill>
                <a:srgbClr val="C00000"/>
              </a:solidFill>
              <a:latin typeface="Times New Roman" panose="02020603050405020304" pitchFamily="18" charset="0"/>
              <a:cs typeface="Times New Roman" panose="02020603050405020304" pitchFamily="18" charset="0"/>
            </a:endParaRPr>
          </a:p>
        </p:txBody>
      </p:sp>
      <p:pic>
        <p:nvPicPr>
          <p:cNvPr id="17415" name="Hình ảnh 17414" descr="Ảnh có chứa mẫu họa&#10;&#10;Mô tả được tạo tự động">
            <a:extLst>
              <a:ext uri="{FF2B5EF4-FFF2-40B4-BE49-F238E27FC236}">
                <a16:creationId xmlns:a16="http://schemas.microsoft.com/office/drawing/2014/main" id="{474FC50D-0A7E-6E7D-A977-9783696A4DC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044164" y="2125235"/>
            <a:ext cx="261853" cy="261853"/>
          </a:xfrm>
          <a:prstGeom prst="rect">
            <a:avLst/>
          </a:prstGeom>
        </p:spPr>
      </p:pic>
      <p:pic>
        <p:nvPicPr>
          <p:cNvPr id="17416" name="Hình ảnh 17415" descr="Ảnh có chứa mẫu họa&#10;&#10;Mô tả được tạo tự động">
            <a:extLst>
              <a:ext uri="{FF2B5EF4-FFF2-40B4-BE49-F238E27FC236}">
                <a16:creationId xmlns:a16="http://schemas.microsoft.com/office/drawing/2014/main" id="{18D74742-B732-DC27-93E5-3B751DD218A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256343" y="1970880"/>
            <a:ext cx="261853" cy="261853"/>
          </a:xfrm>
          <a:prstGeom prst="rect">
            <a:avLst/>
          </a:prstGeom>
        </p:spPr>
      </p:pic>
      <p:pic>
        <p:nvPicPr>
          <p:cNvPr id="17417" name="Hình ảnh 17416" descr="Ảnh có chứa mẫu họa&#10;&#10;Mô tả được tạo tự động">
            <a:extLst>
              <a:ext uri="{FF2B5EF4-FFF2-40B4-BE49-F238E27FC236}">
                <a16:creationId xmlns:a16="http://schemas.microsoft.com/office/drawing/2014/main" id="{F0DD31DE-E320-0F02-866E-6443AD28EB4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488010" y="1988383"/>
            <a:ext cx="261853" cy="261853"/>
          </a:xfrm>
          <a:prstGeom prst="rect">
            <a:avLst/>
          </a:prstGeom>
        </p:spPr>
      </p:pic>
      <p:pic>
        <p:nvPicPr>
          <p:cNvPr id="17418" name="Hình ảnh 17417" descr="Ảnh có chứa mẫu họa&#10;&#10;Mô tả được tạo tự động">
            <a:extLst>
              <a:ext uri="{FF2B5EF4-FFF2-40B4-BE49-F238E27FC236}">
                <a16:creationId xmlns:a16="http://schemas.microsoft.com/office/drawing/2014/main" id="{8C68B3C9-02A5-A91D-341B-21776C4F1E9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119013" y="3403229"/>
            <a:ext cx="261853" cy="261853"/>
          </a:xfrm>
          <a:prstGeom prst="rect">
            <a:avLst/>
          </a:prstGeom>
        </p:spPr>
      </p:pic>
      <p:pic>
        <p:nvPicPr>
          <p:cNvPr id="17419" name="Hình ảnh 17418" descr="Ảnh có chứa mẫu họa&#10;&#10;Mô tả được tạo tự động">
            <a:extLst>
              <a:ext uri="{FF2B5EF4-FFF2-40B4-BE49-F238E27FC236}">
                <a16:creationId xmlns:a16="http://schemas.microsoft.com/office/drawing/2014/main" id="{82FD4B4A-DFF3-C519-E7BD-5C8CFA92A4C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400097" y="3230868"/>
            <a:ext cx="261853" cy="261853"/>
          </a:xfrm>
          <a:prstGeom prst="rect">
            <a:avLst/>
          </a:prstGeom>
        </p:spPr>
      </p:pic>
      <p:pic>
        <p:nvPicPr>
          <p:cNvPr id="17420" name="Hình ảnh 17419" descr="Ảnh có chứa mẫu họa&#10;&#10;Mô tả được tạo tự động">
            <a:extLst>
              <a:ext uri="{FF2B5EF4-FFF2-40B4-BE49-F238E27FC236}">
                <a16:creationId xmlns:a16="http://schemas.microsoft.com/office/drawing/2014/main" id="{CC0FF1BA-9709-0DF9-49E4-093D2CD7108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418483" y="3246630"/>
            <a:ext cx="261853" cy="261853"/>
          </a:xfrm>
          <a:prstGeom prst="rect">
            <a:avLst/>
          </a:prstGeom>
        </p:spPr>
      </p:pic>
      <p:pic>
        <p:nvPicPr>
          <p:cNvPr id="17421" name="Hình ảnh 17420" descr="Ảnh có chứa mẫu họa&#10;&#10;Mô tả được tạo tự động">
            <a:extLst>
              <a:ext uri="{FF2B5EF4-FFF2-40B4-BE49-F238E27FC236}">
                <a16:creationId xmlns:a16="http://schemas.microsoft.com/office/drawing/2014/main" id="{F067CEB5-1501-FE26-7746-0D21AF9E1ED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49942" y="4489394"/>
            <a:ext cx="261853" cy="261853"/>
          </a:xfrm>
          <a:prstGeom prst="rect">
            <a:avLst/>
          </a:prstGeom>
        </p:spPr>
      </p:pic>
      <p:sp>
        <p:nvSpPr>
          <p:cNvPr id="17424" name="Dấu Nhân 17423">
            <a:extLst>
              <a:ext uri="{FF2B5EF4-FFF2-40B4-BE49-F238E27FC236}">
                <a16:creationId xmlns:a16="http://schemas.microsoft.com/office/drawing/2014/main" id="{AE81C0DF-0825-8ED1-A32E-4DF4EA84D948}"/>
              </a:ext>
            </a:extLst>
          </p:cNvPr>
          <p:cNvSpPr/>
          <p:nvPr/>
        </p:nvSpPr>
        <p:spPr>
          <a:xfrm>
            <a:off x="2105560" y="238220"/>
            <a:ext cx="212739" cy="246749"/>
          </a:xfrm>
          <a:prstGeom prst="mathMultiply">
            <a:avLst>
              <a:gd name="adj1" fmla="val 1981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17425" name="Dấu Nhân 17424">
            <a:extLst>
              <a:ext uri="{FF2B5EF4-FFF2-40B4-BE49-F238E27FC236}">
                <a16:creationId xmlns:a16="http://schemas.microsoft.com/office/drawing/2014/main" id="{D712F472-D2BE-57B7-5912-F125FA8B95C8}"/>
              </a:ext>
            </a:extLst>
          </p:cNvPr>
          <p:cNvSpPr/>
          <p:nvPr/>
        </p:nvSpPr>
        <p:spPr>
          <a:xfrm>
            <a:off x="4199075" y="124378"/>
            <a:ext cx="212739" cy="246749"/>
          </a:xfrm>
          <a:prstGeom prst="mathMultiply">
            <a:avLst>
              <a:gd name="adj1" fmla="val 1981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17426" name="Dấu Nhân 17425">
            <a:extLst>
              <a:ext uri="{FF2B5EF4-FFF2-40B4-BE49-F238E27FC236}">
                <a16:creationId xmlns:a16="http://schemas.microsoft.com/office/drawing/2014/main" id="{BE2675D4-259F-74BD-9FA9-E3DA967042D2}"/>
              </a:ext>
            </a:extLst>
          </p:cNvPr>
          <p:cNvSpPr/>
          <p:nvPr/>
        </p:nvSpPr>
        <p:spPr>
          <a:xfrm>
            <a:off x="6243572" y="61756"/>
            <a:ext cx="212739" cy="246749"/>
          </a:xfrm>
          <a:prstGeom prst="mathMultiply">
            <a:avLst>
              <a:gd name="adj1" fmla="val 1981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17427" name="Dấu Nhân 17426">
            <a:extLst>
              <a:ext uri="{FF2B5EF4-FFF2-40B4-BE49-F238E27FC236}">
                <a16:creationId xmlns:a16="http://schemas.microsoft.com/office/drawing/2014/main" id="{CF1B87EA-7145-D1A4-C869-83516DC4F545}"/>
              </a:ext>
            </a:extLst>
          </p:cNvPr>
          <p:cNvSpPr/>
          <p:nvPr/>
        </p:nvSpPr>
        <p:spPr>
          <a:xfrm>
            <a:off x="8512566" y="36589"/>
            <a:ext cx="212739" cy="246749"/>
          </a:xfrm>
          <a:prstGeom prst="mathMultiply">
            <a:avLst>
              <a:gd name="adj1" fmla="val 1981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17428" name="Dấu Nhân 17427">
            <a:extLst>
              <a:ext uri="{FF2B5EF4-FFF2-40B4-BE49-F238E27FC236}">
                <a16:creationId xmlns:a16="http://schemas.microsoft.com/office/drawing/2014/main" id="{678D366B-DFDB-6DF3-13D2-AA7EF451C32F}"/>
              </a:ext>
            </a:extLst>
          </p:cNvPr>
          <p:cNvSpPr/>
          <p:nvPr/>
        </p:nvSpPr>
        <p:spPr>
          <a:xfrm>
            <a:off x="6327585" y="1356335"/>
            <a:ext cx="212739" cy="246749"/>
          </a:xfrm>
          <a:prstGeom prst="mathMultiply">
            <a:avLst>
              <a:gd name="adj1" fmla="val 1981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17429" name="Dấu Nhân 17428">
            <a:extLst>
              <a:ext uri="{FF2B5EF4-FFF2-40B4-BE49-F238E27FC236}">
                <a16:creationId xmlns:a16="http://schemas.microsoft.com/office/drawing/2014/main" id="{10A84A00-74F7-8F9F-0261-98314BB1B28D}"/>
              </a:ext>
            </a:extLst>
          </p:cNvPr>
          <p:cNvSpPr/>
          <p:nvPr/>
        </p:nvSpPr>
        <p:spPr>
          <a:xfrm>
            <a:off x="4258796" y="2658238"/>
            <a:ext cx="212739" cy="246749"/>
          </a:xfrm>
          <a:prstGeom prst="mathMultiply">
            <a:avLst>
              <a:gd name="adj1" fmla="val 1981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17430" name="Dấu Nhân 17429">
            <a:extLst>
              <a:ext uri="{FF2B5EF4-FFF2-40B4-BE49-F238E27FC236}">
                <a16:creationId xmlns:a16="http://schemas.microsoft.com/office/drawing/2014/main" id="{3CA17945-BDF3-07A3-5E37-BFFBE6E5976C}"/>
              </a:ext>
            </a:extLst>
          </p:cNvPr>
          <p:cNvSpPr/>
          <p:nvPr/>
        </p:nvSpPr>
        <p:spPr>
          <a:xfrm>
            <a:off x="2108745" y="4077057"/>
            <a:ext cx="212739" cy="246749"/>
          </a:xfrm>
          <a:prstGeom prst="mathMultiply">
            <a:avLst>
              <a:gd name="adj1" fmla="val 1981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17431" name="Dấu Nhân 17430">
            <a:extLst>
              <a:ext uri="{FF2B5EF4-FFF2-40B4-BE49-F238E27FC236}">
                <a16:creationId xmlns:a16="http://schemas.microsoft.com/office/drawing/2014/main" id="{26F9715D-C45E-451C-7A65-092A06D27845}"/>
              </a:ext>
            </a:extLst>
          </p:cNvPr>
          <p:cNvSpPr/>
          <p:nvPr/>
        </p:nvSpPr>
        <p:spPr>
          <a:xfrm>
            <a:off x="4204751" y="3890050"/>
            <a:ext cx="212739" cy="246749"/>
          </a:xfrm>
          <a:prstGeom prst="mathMultiply">
            <a:avLst>
              <a:gd name="adj1" fmla="val 1981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17432" name="Dấu Nhân 17431">
            <a:extLst>
              <a:ext uri="{FF2B5EF4-FFF2-40B4-BE49-F238E27FC236}">
                <a16:creationId xmlns:a16="http://schemas.microsoft.com/office/drawing/2014/main" id="{5362AECF-28BA-C68D-3507-34F65F8D3F73}"/>
              </a:ext>
            </a:extLst>
          </p:cNvPr>
          <p:cNvSpPr/>
          <p:nvPr/>
        </p:nvSpPr>
        <p:spPr>
          <a:xfrm>
            <a:off x="8585072" y="3844534"/>
            <a:ext cx="212739" cy="246749"/>
          </a:xfrm>
          <a:prstGeom prst="mathMultiply">
            <a:avLst>
              <a:gd name="adj1" fmla="val 1981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Tree>
    <p:extLst>
      <p:ext uri="{BB962C8B-B14F-4D97-AF65-F5344CB8AC3E}">
        <p14:creationId xmlns:p14="http://schemas.microsoft.com/office/powerpoint/2010/main" val="32629499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4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0"/>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4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42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1"/>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4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47" restart="whenNotActive" fill="hold" evtFilter="cancelBubble" nodeType="interactiveSeq">
                <p:stCondLst>
                  <p:cond evt="onClick" delay="0">
                    <p:tgtEl>
                      <p:spTgt spid="17410"/>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42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7411"/>
                                        </p:tgtEl>
                                        <p:attrNameLst>
                                          <p:attrName>style.visibility</p:attrName>
                                        </p:attrNameLst>
                                      </p:cBhvr>
                                      <p:to>
                                        <p:strVal val="visible"/>
                                      </p:to>
                                    </p:set>
                                  </p:childTnLst>
                                </p:cTn>
                              </p:par>
                            </p:childTnLst>
                          </p:cTn>
                        </p:par>
                      </p:childTnLst>
                    </p:cTn>
                  </p:par>
                </p:childTnLst>
              </p:cTn>
              <p:nextCondLst>
                <p:cond evt="onClick" delay="0">
                  <p:tgtEl>
                    <p:spTgt spid="17410"/>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4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408"/>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65" restart="whenNotActive" fill="hold" evtFilter="cancelBubble" nodeType="interactiveSeq">
                <p:stCondLst>
                  <p:cond evt="onClick" delay="0">
                    <p:tgtEl>
                      <p:spTgt spid="14"/>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743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7409"/>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74" restart="whenNotActive" fill="hold" evtFilter="cancelBubble" nodeType="interactiveSeq">
                <p:stCondLst>
                  <p:cond evt="onClick" delay="0">
                    <p:tgtEl>
                      <p:spTgt spid="2"/>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741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childTnLst>
                          </p:cTn>
                        </p:par>
                      </p:childTnLst>
                    </p:cTn>
                  </p:par>
                </p:childTnLst>
              </p:cTn>
              <p:nextCondLst>
                <p:cond evt="onClick" delay="0">
                  <p:tgtEl>
                    <p:spTgt spid="2"/>
                  </p:tgtEl>
                </p:cond>
              </p:nextCondLst>
            </p:seq>
            <p:seq concurrent="1" nextAc="seek">
              <p:cTn id="83" restart="whenNotActive" fill="hold" evtFilter="cancelBubble" nodeType="interactiveSeq">
                <p:stCondLst>
                  <p:cond evt="onClick" delay="0">
                    <p:tgtEl>
                      <p:spTgt spid="15"/>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17416"/>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56"/>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92" restart="whenNotActive" fill="hold" evtFilter="cancelBubble" nodeType="interactiveSeq">
                <p:stCondLst>
                  <p:cond evt="onClick" delay="0">
                    <p:tgtEl>
                      <p:spTgt spid="25"/>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741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7"/>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01" restart="whenNotActive" fill="hold" evtFilter="cancelBubble" nodeType="interactiveSeq">
                <p:stCondLst>
                  <p:cond evt="onClick" delay="0">
                    <p:tgtEl>
                      <p:spTgt spid="3"/>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17418"/>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110" restart="whenNotActive" fill="hold" evtFilter="cancelBubble" nodeType="interactiveSeq">
                <p:stCondLst>
                  <p:cond evt="onClick" delay="0">
                    <p:tgtEl>
                      <p:spTgt spid="11"/>
                    </p:tgtEl>
                  </p:cond>
                </p:stCondLst>
                <p:endSync evt="end" delay="0">
                  <p:rtn val="all"/>
                </p:endSync>
                <p:childTnLst>
                  <p:par>
                    <p:cTn id="111" fill="hold">
                      <p:stCondLst>
                        <p:cond delay="0"/>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741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17420"/>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9"/>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7429"/>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7412"/>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37" restart="whenNotActive" fill="hold" evtFilter="cancelBubble" nodeType="interactiveSeq">
                <p:stCondLst>
                  <p:cond evt="onClick" delay="0">
                    <p:tgtEl>
                      <p:spTgt spid="17"/>
                    </p:tgtEl>
                  </p:cond>
                </p:stCondLst>
                <p:endSync evt="end" delay="0">
                  <p:rtn val="all"/>
                </p:endSync>
                <p:childTnLst>
                  <p:par>
                    <p:cTn id="138" fill="hold">
                      <p:stCondLst>
                        <p:cond delay="0"/>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17421"/>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58"/>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childTnLst>
        </p:cTn>
      </p:par>
    </p:tnLst>
    <p:bldLst>
      <p:bldP spid="43" grpId="0"/>
      <p:bldP spid="53" grpId="0"/>
      <p:bldP spid="54" grpId="0"/>
      <p:bldP spid="55" grpId="0"/>
      <p:bldP spid="56" grpId="0"/>
      <p:bldP spid="57" grpId="0"/>
      <p:bldP spid="58" grpId="0"/>
      <p:bldP spid="59" grpId="0"/>
      <p:bldP spid="60" grpId="0"/>
      <p:bldP spid="61" grpId="0"/>
      <p:bldP spid="62" grpId="0"/>
      <p:bldP spid="63" grpId="0"/>
      <p:bldP spid="17408" grpId="0"/>
      <p:bldP spid="17409" grpId="0"/>
      <p:bldP spid="17411" grpId="0"/>
      <p:bldP spid="17412" grpId="0"/>
      <p:bldP spid="17424" grpId="0" animBg="1"/>
      <p:bldP spid="17425" grpId="0" animBg="1"/>
      <p:bldP spid="17426" grpId="0" animBg="1"/>
      <p:bldP spid="17427" grpId="0" animBg="1"/>
      <p:bldP spid="17428" grpId="0" animBg="1"/>
      <p:bldP spid="17429" grpId="0" animBg="1"/>
      <p:bldP spid="17430" grpId="0" animBg="1"/>
      <p:bldP spid="17431" grpId="0" animBg="1"/>
      <p:bldP spid="174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Vai trò của người đại diện theo pháp luật - Luật An Phú">
            <a:extLst>
              <a:ext uri="{FF2B5EF4-FFF2-40B4-BE49-F238E27FC236}">
                <a16:creationId xmlns:a16="http://schemas.microsoft.com/office/drawing/2014/main" id="{4074E3ED-5943-F81A-896F-87C7FA9E4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90" y="393891"/>
            <a:ext cx="2038550" cy="13144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hú vị thư viện sách trong công viên đầu tiên ở Sài Gòn | Tin tức Online">
            <a:extLst>
              <a:ext uri="{FF2B5EF4-FFF2-40B4-BE49-F238E27FC236}">
                <a16:creationId xmlns:a16="http://schemas.microsoft.com/office/drawing/2014/main" id="{4F123E63-BCE9-A592-6EAD-957CA7ADE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04" y="2589924"/>
            <a:ext cx="2016359" cy="1309380"/>
          </a:xfrm>
          <a:prstGeom prst="rect">
            <a:avLst/>
          </a:prstGeom>
          <a:noFill/>
          <a:extLst>
            <a:ext uri="{909E8E84-426E-40DD-AFC4-6F175D3DCCD1}">
              <a14:hiddenFill xmlns:a14="http://schemas.microsoft.com/office/drawing/2010/main">
                <a:solidFill>
                  <a:srgbClr val="FFFFFF"/>
                </a:solidFill>
              </a14:hiddenFill>
            </a:ext>
          </a:extLst>
        </p:spPr>
      </p:pic>
      <p:pic>
        <p:nvPicPr>
          <p:cNvPr id="11" name="Hình ảnh 10">
            <a:extLst>
              <a:ext uri="{FF2B5EF4-FFF2-40B4-BE49-F238E27FC236}">
                <a16:creationId xmlns:a16="http://schemas.microsoft.com/office/drawing/2014/main" id="{1F315E35-9F20-62A7-70CD-37EE988FC2C2}"/>
              </a:ext>
            </a:extLst>
          </p:cNvPr>
          <p:cNvPicPr>
            <a:picLocks noChangeAspect="1"/>
          </p:cNvPicPr>
          <p:nvPr/>
        </p:nvPicPr>
        <p:blipFill>
          <a:blip r:embed="rId4"/>
          <a:stretch>
            <a:fillRect/>
          </a:stretch>
        </p:blipFill>
        <p:spPr>
          <a:xfrm>
            <a:off x="2602593" y="2576341"/>
            <a:ext cx="1896890" cy="1322963"/>
          </a:xfrm>
          <a:prstGeom prst="rect">
            <a:avLst/>
          </a:prstGeom>
        </p:spPr>
      </p:pic>
      <p:pic>
        <p:nvPicPr>
          <p:cNvPr id="15" name="Hình ảnh 14">
            <a:extLst>
              <a:ext uri="{FF2B5EF4-FFF2-40B4-BE49-F238E27FC236}">
                <a16:creationId xmlns:a16="http://schemas.microsoft.com/office/drawing/2014/main" id="{D2961128-231E-C04E-9CA6-9B5201C3FAA1}"/>
              </a:ext>
            </a:extLst>
          </p:cNvPr>
          <p:cNvPicPr>
            <a:picLocks noChangeAspect="1"/>
          </p:cNvPicPr>
          <p:nvPr/>
        </p:nvPicPr>
        <p:blipFill>
          <a:blip r:embed="rId5"/>
          <a:stretch>
            <a:fillRect/>
          </a:stretch>
        </p:blipFill>
        <p:spPr>
          <a:xfrm>
            <a:off x="4864752" y="420291"/>
            <a:ext cx="2066295" cy="1304180"/>
          </a:xfrm>
          <a:prstGeom prst="rect">
            <a:avLst/>
          </a:prstGeom>
        </p:spPr>
      </p:pic>
      <p:pic>
        <p:nvPicPr>
          <p:cNvPr id="16" name="Hình ảnh 15">
            <a:extLst>
              <a:ext uri="{FF2B5EF4-FFF2-40B4-BE49-F238E27FC236}">
                <a16:creationId xmlns:a16="http://schemas.microsoft.com/office/drawing/2014/main" id="{127760E4-EFDA-71E9-5C94-6C1A710ED2AE}"/>
              </a:ext>
            </a:extLst>
          </p:cNvPr>
          <p:cNvPicPr>
            <a:picLocks noChangeAspect="1"/>
          </p:cNvPicPr>
          <p:nvPr/>
        </p:nvPicPr>
        <p:blipFill>
          <a:blip r:embed="rId6"/>
          <a:stretch>
            <a:fillRect/>
          </a:stretch>
        </p:blipFill>
        <p:spPr>
          <a:xfrm>
            <a:off x="4791155" y="2618428"/>
            <a:ext cx="1833926" cy="1280876"/>
          </a:xfrm>
          <a:prstGeom prst="rect">
            <a:avLst/>
          </a:prstGeom>
        </p:spPr>
      </p:pic>
      <p:pic>
        <p:nvPicPr>
          <p:cNvPr id="17" name="Picture 2" descr="Hải Dương: Phát sóng chương trình “Nhân ái giao thông” | | Cục cảnh sát  giao thông">
            <a:extLst>
              <a:ext uri="{FF2B5EF4-FFF2-40B4-BE49-F238E27FC236}">
                <a16:creationId xmlns:a16="http://schemas.microsoft.com/office/drawing/2014/main" id="{D8234654-75BB-72E5-C912-A6429F9B524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1047" y="2601340"/>
            <a:ext cx="1895336" cy="128087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Những hành vi sai trái của trẻ cha mẹ không nên xem nhẹ - Hànộimới">
            <a:extLst>
              <a:ext uri="{FF2B5EF4-FFF2-40B4-BE49-F238E27FC236}">
                <a16:creationId xmlns:a16="http://schemas.microsoft.com/office/drawing/2014/main" id="{3EB9A55D-3A08-D218-CC86-04D54E88DF1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0128" t="17402"/>
          <a:stretch/>
        </p:blipFill>
        <p:spPr bwMode="auto">
          <a:xfrm>
            <a:off x="7045560" y="420291"/>
            <a:ext cx="1897832" cy="1304179"/>
          </a:xfrm>
          <a:prstGeom prst="rect">
            <a:avLst/>
          </a:prstGeom>
          <a:noFill/>
          <a:extLst>
            <a:ext uri="{909E8E84-426E-40DD-AFC4-6F175D3DCCD1}">
              <a14:hiddenFill xmlns:a14="http://schemas.microsoft.com/office/drawing/2010/main">
                <a:solidFill>
                  <a:srgbClr val="FFFFFF"/>
                </a:solidFill>
              </a14:hiddenFill>
            </a:ext>
          </a:extLst>
        </p:spPr>
      </p:pic>
      <p:sp>
        <p:nvSpPr>
          <p:cNvPr id="26" name="Hình Bầu dục 25">
            <a:extLst>
              <a:ext uri="{FF2B5EF4-FFF2-40B4-BE49-F238E27FC236}">
                <a16:creationId xmlns:a16="http://schemas.microsoft.com/office/drawing/2014/main" id="{A741C0C0-A28F-4822-B39F-2C749D617A97}"/>
              </a:ext>
            </a:extLst>
          </p:cNvPr>
          <p:cNvSpPr/>
          <p:nvPr/>
        </p:nvSpPr>
        <p:spPr>
          <a:xfrm>
            <a:off x="2734571" y="1523039"/>
            <a:ext cx="277877" cy="21822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5</a:t>
            </a:r>
            <a:endParaRPr lang="vi-VN" sz="1350" dirty="0">
              <a:solidFill>
                <a:srgbClr val="FFFF00"/>
              </a:solidFill>
            </a:endParaRPr>
          </a:p>
        </p:txBody>
      </p:sp>
      <p:sp>
        <p:nvSpPr>
          <p:cNvPr id="27" name="Hình Bầu dục 26">
            <a:extLst>
              <a:ext uri="{FF2B5EF4-FFF2-40B4-BE49-F238E27FC236}">
                <a16:creationId xmlns:a16="http://schemas.microsoft.com/office/drawing/2014/main" id="{BCE98013-EF18-9C08-20D3-A5DD460EEC99}"/>
              </a:ext>
            </a:extLst>
          </p:cNvPr>
          <p:cNvSpPr/>
          <p:nvPr/>
        </p:nvSpPr>
        <p:spPr>
          <a:xfrm>
            <a:off x="4906829" y="1548285"/>
            <a:ext cx="201578" cy="1767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6</a:t>
            </a:r>
            <a:endParaRPr lang="vi-VN" sz="1350" dirty="0">
              <a:solidFill>
                <a:srgbClr val="FFFF00"/>
              </a:solidFill>
            </a:endParaRPr>
          </a:p>
        </p:txBody>
      </p:sp>
      <p:sp>
        <p:nvSpPr>
          <p:cNvPr id="29" name="Hình Bầu dục 28">
            <a:extLst>
              <a:ext uri="{FF2B5EF4-FFF2-40B4-BE49-F238E27FC236}">
                <a16:creationId xmlns:a16="http://schemas.microsoft.com/office/drawing/2014/main" id="{6CFDC849-A432-A758-701E-6A1332E789B8}"/>
              </a:ext>
            </a:extLst>
          </p:cNvPr>
          <p:cNvSpPr/>
          <p:nvPr/>
        </p:nvSpPr>
        <p:spPr>
          <a:xfrm>
            <a:off x="7099649" y="1543772"/>
            <a:ext cx="201578" cy="1767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8</a:t>
            </a:r>
            <a:endParaRPr lang="vi-VN" sz="1350" dirty="0">
              <a:solidFill>
                <a:srgbClr val="FFFF00"/>
              </a:solidFill>
            </a:endParaRPr>
          </a:p>
        </p:txBody>
      </p:sp>
      <p:sp>
        <p:nvSpPr>
          <p:cNvPr id="30" name="Hình Bầu dục 29">
            <a:extLst>
              <a:ext uri="{FF2B5EF4-FFF2-40B4-BE49-F238E27FC236}">
                <a16:creationId xmlns:a16="http://schemas.microsoft.com/office/drawing/2014/main" id="{136AD7E7-9CB1-806F-AD72-C4A235D1FE92}"/>
              </a:ext>
            </a:extLst>
          </p:cNvPr>
          <p:cNvSpPr/>
          <p:nvPr/>
        </p:nvSpPr>
        <p:spPr>
          <a:xfrm>
            <a:off x="317618" y="3690708"/>
            <a:ext cx="268084" cy="20873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9</a:t>
            </a:r>
            <a:endParaRPr lang="vi-VN" sz="1350" dirty="0">
              <a:solidFill>
                <a:srgbClr val="FFFF00"/>
              </a:solidFill>
            </a:endParaRPr>
          </a:p>
        </p:txBody>
      </p:sp>
      <p:grpSp>
        <p:nvGrpSpPr>
          <p:cNvPr id="34" name="Nhóm 33">
            <a:extLst>
              <a:ext uri="{FF2B5EF4-FFF2-40B4-BE49-F238E27FC236}">
                <a16:creationId xmlns:a16="http://schemas.microsoft.com/office/drawing/2014/main" id="{9FB5F09B-2C35-80EB-5342-389792755C55}"/>
              </a:ext>
            </a:extLst>
          </p:cNvPr>
          <p:cNvGrpSpPr/>
          <p:nvPr/>
        </p:nvGrpSpPr>
        <p:grpSpPr>
          <a:xfrm>
            <a:off x="2562552" y="3620388"/>
            <a:ext cx="298277" cy="461665"/>
            <a:chOff x="5035365" y="4487917"/>
            <a:chExt cx="397702" cy="615554"/>
          </a:xfrm>
        </p:grpSpPr>
        <p:sp>
          <p:nvSpPr>
            <p:cNvPr id="35" name="Hình Bầu dục 34">
              <a:extLst>
                <a:ext uri="{FF2B5EF4-FFF2-40B4-BE49-F238E27FC236}">
                  <a16:creationId xmlns:a16="http://schemas.microsoft.com/office/drawing/2014/main" id="{C3D31EB0-D634-44C1-F7EC-FA878925C40C}"/>
                </a:ext>
              </a:extLst>
            </p:cNvPr>
            <p:cNvSpPr/>
            <p:nvPr/>
          </p:nvSpPr>
          <p:spPr>
            <a:xfrm>
              <a:off x="5100219" y="4498427"/>
              <a:ext cx="270568" cy="28440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dirty="0">
                <a:solidFill>
                  <a:srgbClr val="FFFF00"/>
                </a:solidFill>
              </a:endParaRPr>
            </a:p>
          </p:txBody>
        </p:sp>
        <p:sp>
          <p:nvSpPr>
            <p:cNvPr id="36" name="Hộp Văn bản 35">
              <a:extLst>
                <a:ext uri="{FF2B5EF4-FFF2-40B4-BE49-F238E27FC236}">
                  <a16:creationId xmlns:a16="http://schemas.microsoft.com/office/drawing/2014/main" id="{A09FB053-4097-6B85-896C-AD11B3E919BA}"/>
                </a:ext>
              </a:extLst>
            </p:cNvPr>
            <p:cNvSpPr txBox="1"/>
            <p:nvPr/>
          </p:nvSpPr>
          <p:spPr>
            <a:xfrm>
              <a:off x="5035365" y="4487917"/>
              <a:ext cx="397702" cy="615554"/>
            </a:xfrm>
            <a:prstGeom prst="rect">
              <a:avLst/>
            </a:prstGeom>
            <a:noFill/>
          </p:spPr>
          <p:txBody>
            <a:bodyPr wrap="square" rtlCol="0">
              <a:spAutoFit/>
            </a:bodyPr>
            <a:lstStyle/>
            <a:p>
              <a:r>
                <a:rPr lang="en-US" sz="1200" dirty="0">
                  <a:solidFill>
                    <a:srgbClr val="FFFF00"/>
                  </a:solidFill>
                </a:rPr>
                <a:t>11</a:t>
              </a:r>
              <a:endParaRPr lang="vi-VN" sz="1200" dirty="0">
                <a:solidFill>
                  <a:srgbClr val="FFFF00"/>
                </a:solidFill>
              </a:endParaRPr>
            </a:p>
          </p:txBody>
        </p:sp>
      </p:grpSp>
      <p:grpSp>
        <p:nvGrpSpPr>
          <p:cNvPr id="37" name="Nhóm 36">
            <a:extLst>
              <a:ext uri="{FF2B5EF4-FFF2-40B4-BE49-F238E27FC236}">
                <a16:creationId xmlns:a16="http://schemas.microsoft.com/office/drawing/2014/main" id="{91B7065E-8122-3822-ADC0-4E5CF44C314A}"/>
              </a:ext>
            </a:extLst>
          </p:cNvPr>
          <p:cNvGrpSpPr/>
          <p:nvPr/>
        </p:nvGrpSpPr>
        <p:grpSpPr>
          <a:xfrm>
            <a:off x="4746514" y="3680542"/>
            <a:ext cx="298277" cy="461665"/>
            <a:chOff x="5035365" y="4487917"/>
            <a:chExt cx="397702" cy="615554"/>
          </a:xfrm>
        </p:grpSpPr>
        <p:sp>
          <p:nvSpPr>
            <p:cNvPr id="38" name="Hình Bầu dục 37">
              <a:extLst>
                <a:ext uri="{FF2B5EF4-FFF2-40B4-BE49-F238E27FC236}">
                  <a16:creationId xmlns:a16="http://schemas.microsoft.com/office/drawing/2014/main" id="{F4EE32D0-DB79-EC6C-9A83-0E5DA595AA20}"/>
                </a:ext>
              </a:extLst>
            </p:cNvPr>
            <p:cNvSpPr/>
            <p:nvPr/>
          </p:nvSpPr>
          <p:spPr>
            <a:xfrm>
              <a:off x="5100219" y="4498427"/>
              <a:ext cx="270568" cy="28440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dirty="0">
                <a:solidFill>
                  <a:srgbClr val="FFFF00"/>
                </a:solidFill>
              </a:endParaRPr>
            </a:p>
          </p:txBody>
        </p:sp>
        <p:sp>
          <p:nvSpPr>
            <p:cNvPr id="39" name="Hộp Văn bản 38">
              <a:extLst>
                <a:ext uri="{FF2B5EF4-FFF2-40B4-BE49-F238E27FC236}">
                  <a16:creationId xmlns:a16="http://schemas.microsoft.com/office/drawing/2014/main" id="{499B9B78-D935-BE5F-95CF-F728EA92375B}"/>
                </a:ext>
              </a:extLst>
            </p:cNvPr>
            <p:cNvSpPr txBox="1"/>
            <p:nvPr/>
          </p:nvSpPr>
          <p:spPr>
            <a:xfrm>
              <a:off x="5035365" y="4487917"/>
              <a:ext cx="397702" cy="615554"/>
            </a:xfrm>
            <a:prstGeom prst="rect">
              <a:avLst/>
            </a:prstGeom>
            <a:noFill/>
          </p:spPr>
          <p:txBody>
            <a:bodyPr wrap="square" rtlCol="0">
              <a:spAutoFit/>
            </a:bodyPr>
            <a:lstStyle/>
            <a:p>
              <a:r>
                <a:rPr lang="en-US" sz="1200" dirty="0">
                  <a:solidFill>
                    <a:srgbClr val="FFFF00"/>
                  </a:solidFill>
                </a:rPr>
                <a:t>12</a:t>
              </a:r>
              <a:endParaRPr lang="vi-VN" sz="1200" dirty="0">
                <a:solidFill>
                  <a:srgbClr val="FFFF00"/>
                </a:solidFill>
              </a:endParaRPr>
            </a:p>
          </p:txBody>
        </p:sp>
      </p:grpSp>
      <p:grpSp>
        <p:nvGrpSpPr>
          <p:cNvPr id="47" name="Nhóm 46">
            <a:extLst>
              <a:ext uri="{FF2B5EF4-FFF2-40B4-BE49-F238E27FC236}">
                <a16:creationId xmlns:a16="http://schemas.microsoft.com/office/drawing/2014/main" id="{F56FD846-E67C-650F-2521-CAB407371180}"/>
              </a:ext>
            </a:extLst>
          </p:cNvPr>
          <p:cNvGrpSpPr/>
          <p:nvPr/>
        </p:nvGrpSpPr>
        <p:grpSpPr>
          <a:xfrm>
            <a:off x="6872113" y="3645388"/>
            <a:ext cx="298277" cy="461665"/>
            <a:chOff x="5035365" y="4487917"/>
            <a:chExt cx="397702" cy="615554"/>
          </a:xfrm>
        </p:grpSpPr>
        <p:sp>
          <p:nvSpPr>
            <p:cNvPr id="48" name="Hình Bầu dục 47">
              <a:extLst>
                <a:ext uri="{FF2B5EF4-FFF2-40B4-BE49-F238E27FC236}">
                  <a16:creationId xmlns:a16="http://schemas.microsoft.com/office/drawing/2014/main" id="{945D89D5-E275-C9D0-C986-D26472C971D1}"/>
                </a:ext>
              </a:extLst>
            </p:cNvPr>
            <p:cNvSpPr/>
            <p:nvPr/>
          </p:nvSpPr>
          <p:spPr>
            <a:xfrm>
              <a:off x="5100219" y="4498427"/>
              <a:ext cx="270568" cy="28440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dirty="0">
                <a:solidFill>
                  <a:srgbClr val="FFFF00"/>
                </a:solidFill>
              </a:endParaRPr>
            </a:p>
          </p:txBody>
        </p:sp>
        <p:sp>
          <p:nvSpPr>
            <p:cNvPr id="49" name="Hộp Văn bản 48">
              <a:extLst>
                <a:ext uri="{FF2B5EF4-FFF2-40B4-BE49-F238E27FC236}">
                  <a16:creationId xmlns:a16="http://schemas.microsoft.com/office/drawing/2014/main" id="{1CED3CC6-72F3-232A-8AFE-30B130029B10}"/>
                </a:ext>
              </a:extLst>
            </p:cNvPr>
            <p:cNvSpPr txBox="1"/>
            <p:nvPr/>
          </p:nvSpPr>
          <p:spPr>
            <a:xfrm>
              <a:off x="5035365" y="4487917"/>
              <a:ext cx="397702" cy="615554"/>
            </a:xfrm>
            <a:prstGeom prst="rect">
              <a:avLst/>
            </a:prstGeom>
            <a:noFill/>
          </p:spPr>
          <p:txBody>
            <a:bodyPr wrap="square" rtlCol="0">
              <a:spAutoFit/>
            </a:bodyPr>
            <a:lstStyle/>
            <a:p>
              <a:r>
                <a:rPr lang="en-US" sz="1200" dirty="0">
                  <a:solidFill>
                    <a:srgbClr val="FFFF00"/>
                  </a:solidFill>
                </a:rPr>
                <a:t>15</a:t>
              </a:r>
              <a:endParaRPr lang="vi-VN" sz="1200" dirty="0">
                <a:solidFill>
                  <a:srgbClr val="FFFF00"/>
                </a:solidFill>
              </a:endParaRPr>
            </a:p>
          </p:txBody>
        </p:sp>
      </p:grpSp>
      <p:sp>
        <p:nvSpPr>
          <p:cNvPr id="43" name="Hộp Văn bản 42">
            <a:extLst>
              <a:ext uri="{FF2B5EF4-FFF2-40B4-BE49-F238E27FC236}">
                <a16:creationId xmlns:a16="http://schemas.microsoft.com/office/drawing/2014/main" id="{4120DCAE-E575-6048-68AD-88976D4C4218}"/>
              </a:ext>
            </a:extLst>
          </p:cNvPr>
          <p:cNvSpPr txBox="1"/>
          <p:nvPr/>
        </p:nvSpPr>
        <p:spPr>
          <a:xfrm>
            <a:off x="276703" y="299545"/>
            <a:ext cx="2132579" cy="784830"/>
          </a:xfrm>
          <a:prstGeom prst="rect">
            <a:avLst/>
          </a:prstGeom>
          <a:solidFill>
            <a:schemeClr val="accent2">
              <a:lumMod val="50000"/>
            </a:schemeClr>
          </a:solidFill>
        </p:spPr>
        <p:txBody>
          <a:bodyPr wrap="square" rtlCol="0">
            <a:spAutoFit/>
          </a:bodyPr>
          <a:lstStyle/>
          <a:p>
            <a:pPr algn="ctr"/>
            <a:r>
              <a:rPr lang="en-US" sz="1500" dirty="0">
                <a:solidFill>
                  <a:srgbClr val="FFFF00"/>
                </a:solidFill>
              </a:rPr>
              <a:t>QUY TẮC ỨNG XỬ CỦA NGƯỜI HÀ NỘI NƠI CÔNG CỘNG</a:t>
            </a:r>
            <a:endParaRPr lang="vi-VN" sz="1500" dirty="0">
              <a:solidFill>
                <a:srgbClr val="FFFF00"/>
              </a:solidFill>
            </a:endParaRPr>
          </a:p>
        </p:txBody>
      </p:sp>
      <p:sp>
        <p:nvSpPr>
          <p:cNvPr id="53" name="Hình chữ nhật 52">
            <a:extLst>
              <a:ext uri="{FF2B5EF4-FFF2-40B4-BE49-F238E27FC236}">
                <a16:creationId xmlns:a16="http://schemas.microsoft.com/office/drawing/2014/main" id="{1B3314C9-FB3A-09AC-AF5D-03B44704A4E5}"/>
              </a:ext>
            </a:extLst>
          </p:cNvPr>
          <p:cNvSpPr/>
          <p:nvPr/>
        </p:nvSpPr>
        <p:spPr>
          <a:xfrm>
            <a:off x="123217" y="1035246"/>
            <a:ext cx="2434987" cy="1177245"/>
          </a:xfrm>
          <a:prstGeom prst="rect">
            <a:avLst/>
          </a:prstGeom>
          <a:noFill/>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dirty="0">
                <a:ln/>
                <a:solidFill>
                  <a:srgbClr val="FF0000"/>
                </a:solidFill>
                <a:latin typeface="Algerian" panose="04020705040A02060702" pitchFamily="82" charset="0"/>
              </a:rPr>
              <a:t>NÊN</a:t>
            </a:r>
            <a:endParaRPr lang="vi-VN" sz="7200" b="1" dirty="0">
              <a:ln/>
              <a:solidFill>
                <a:srgbClr val="FF0000"/>
              </a:solidFill>
            </a:endParaRPr>
          </a:p>
        </p:txBody>
      </p:sp>
      <p:sp>
        <p:nvSpPr>
          <p:cNvPr id="54" name="Hộp Văn bản 53">
            <a:extLst>
              <a:ext uri="{FF2B5EF4-FFF2-40B4-BE49-F238E27FC236}">
                <a16:creationId xmlns:a16="http://schemas.microsoft.com/office/drawing/2014/main" id="{9AA385D9-C338-DE43-F80B-ABE103422AF4}"/>
              </a:ext>
            </a:extLst>
          </p:cNvPr>
          <p:cNvSpPr txBox="1"/>
          <p:nvPr/>
        </p:nvSpPr>
        <p:spPr>
          <a:xfrm>
            <a:off x="354174" y="3881410"/>
            <a:ext cx="1760220" cy="553998"/>
          </a:xfrm>
          <a:prstGeom prst="rect">
            <a:avLst/>
          </a:prstGeom>
          <a:noFill/>
        </p:spPr>
        <p:txBody>
          <a:bodyPr wrap="square" rtlCol="0">
            <a:spAutoFit/>
          </a:bodyPr>
          <a:lstStyle/>
          <a:p>
            <a:pPr algn="ctr"/>
            <a:r>
              <a:rPr lang="en-US" sz="1500" dirty="0" err="1"/>
              <a:t>Tôn</a:t>
            </a:r>
            <a:r>
              <a:rPr lang="en-US" sz="1500" dirty="0"/>
              <a:t> </a:t>
            </a:r>
            <a:r>
              <a:rPr lang="en-US" sz="1500" dirty="0" err="1"/>
              <a:t>trọng</a:t>
            </a:r>
            <a:r>
              <a:rPr lang="en-US" sz="1500" dirty="0"/>
              <a:t> </a:t>
            </a:r>
            <a:r>
              <a:rPr lang="en-US" sz="1500" dirty="0" err="1"/>
              <a:t>không</a:t>
            </a:r>
            <a:r>
              <a:rPr lang="en-US" sz="1500" dirty="0"/>
              <a:t> </a:t>
            </a:r>
            <a:r>
              <a:rPr lang="en-US" sz="1500" dirty="0" err="1"/>
              <a:t>gian</a:t>
            </a:r>
            <a:r>
              <a:rPr lang="en-US" sz="1500" dirty="0"/>
              <a:t> </a:t>
            </a:r>
            <a:r>
              <a:rPr lang="en-US" sz="1500" dirty="0" err="1"/>
              <a:t>chung</a:t>
            </a:r>
            <a:endParaRPr lang="vi-VN" sz="1500" dirty="0"/>
          </a:p>
        </p:txBody>
      </p:sp>
      <p:sp>
        <p:nvSpPr>
          <p:cNvPr id="55" name="Hộp Văn bản 54">
            <a:extLst>
              <a:ext uri="{FF2B5EF4-FFF2-40B4-BE49-F238E27FC236}">
                <a16:creationId xmlns:a16="http://schemas.microsoft.com/office/drawing/2014/main" id="{AF8EC590-C14E-B72E-EE08-194665575924}"/>
              </a:ext>
            </a:extLst>
          </p:cNvPr>
          <p:cNvSpPr txBox="1"/>
          <p:nvPr/>
        </p:nvSpPr>
        <p:spPr>
          <a:xfrm>
            <a:off x="2753003" y="1784809"/>
            <a:ext cx="1760220" cy="323165"/>
          </a:xfrm>
          <a:prstGeom prst="rect">
            <a:avLst/>
          </a:prstGeom>
          <a:noFill/>
        </p:spPr>
        <p:txBody>
          <a:bodyPr wrap="square" rtlCol="0">
            <a:spAutoFit/>
          </a:bodyPr>
          <a:lstStyle/>
          <a:p>
            <a:pPr algn="ctr"/>
            <a:r>
              <a:rPr lang="en-US" sz="1500" dirty="0" err="1"/>
              <a:t>Tuân</a:t>
            </a:r>
            <a:r>
              <a:rPr lang="en-US" sz="1500" dirty="0"/>
              <a:t> </a:t>
            </a:r>
            <a:r>
              <a:rPr lang="en-US" sz="1500" dirty="0" err="1"/>
              <a:t>thủ</a:t>
            </a:r>
            <a:r>
              <a:rPr lang="en-US" sz="1500" dirty="0"/>
              <a:t> </a:t>
            </a:r>
            <a:r>
              <a:rPr lang="en-US" sz="1500" dirty="0" err="1"/>
              <a:t>pháp</a:t>
            </a:r>
            <a:r>
              <a:rPr lang="en-US" sz="1500" dirty="0"/>
              <a:t> </a:t>
            </a:r>
            <a:r>
              <a:rPr lang="en-US" sz="1500" dirty="0" err="1"/>
              <a:t>luật</a:t>
            </a:r>
            <a:endParaRPr lang="vi-VN" sz="1500" dirty="0"/>
          </a:p>
        </p:txBody>
      </p:sp>
      <p:sp>
        <p:nvSpPr>
          <p:cNvPr id="56" name="Hộp Văn bản 55">
            <a:extLst>
              <a:ext uri="{FF2B5EF4-FFF2-40B4-BE49-F238E27FC236}">
                <a16:creationId xmlns:a16="http://schemas.microsoft.com/office/drawing/2014/main" id="{A7B8A8D6-E2F2-CF68-5FC8-68945E35E89C}"/>
              </a:ext>
            </a:extLst>
          </p:cNvPr>
          <p:cNvSpPr txBox="1"/>
          <p:nvPr/>
        </p:nvSpPr>
        <p:spPr>
          <a:xfrm>
            <a:off x="2550344" y="3961098"/>
            <a:ext cx="1760220" cy="323165"/>
          </a:xfrm>
          <a:prstGeom prst="rect">
            <a:avLst/>
          </a:prstGeom>
          <a:noFill/>
        </p:spPr>
        <p:txBody>
          <a:bodyPr wrap="square" rtlCol="0">
            <a:spAutoFit/>
          </a:bodyPr>
          <a:lstStyle/>
          <a:p>
            <a:pPr algn="ctr"/>
            <a:r>
              <a:rPr lang="en-US" sz="1500" dirty="0" err="1"/>
              <a:t>Ứng</a:t>
            </a:r>
            <a:r>
              <a:rPr lang="en-US" sz="1500" dirty="0"/>
              <a:t> </a:t>
            </a:r>
            <a:r>
              <a:rPr lang="en-US" sz="1500" dirty="0" err="1"/>
              <a:t>xử</a:t>
            </a:r>
            <a:r>
              <a:rPr lang="en-US" sz="1500" dirty="0"/>
              <a:t> </a:t>
            </a:r>
            <a:r>
              <a:rPr lang="en-US" sz="1500" dirty="0" err="1"/>
              <a:t>lịch</a:t>
            </a:r>
            <a:r>
              <a:rPr lang="en-US" sz="1500" dirty="0"/>
              <a:t> </a:t>
            </a:r>
            <a:r>
              <a:rPr lang="en-US" sz="1500" dirty="0" err="1"/>
              <a:t>thiệp</a:t>
            </a:r>
            <a:endParaRPr lang="vi-VN" sz="1500" dirty="0"/>
          </a:p>
        </p:txBody>
      </p:sp>
      <p:sp>
        <p:nvSpPr>
          <p:cNvPr id="57" name="Hộp Văn bản 56">
            <a:extLst>
              <a:ext uri="{FF2B5EF4-FFF2-40B4-BE49-F238E27FC236}">
                <a16:creationId xmlns:a16="http://schemas.microsoft.com/office/drawing/2014/main" id="{0884EAF8-B84E-7B50-803C-1E1DE3549704}"/>
              </a:ext>
            </a:extLst>
          </p:cNvPr>
          <p:cNvSpPr txBox="1"/>
          <p:nvPr/>
        </p:nvSpPr>
        <p:spPr>
          <a:xfrm>
            <a:off x="4890167" y="3938669"/>
            <a:ext cx="1760220" cy="553998"/>
          </a:xfrm>
          <a:prstGeom prst="rect">
            <a:avLst/>
          </a:prstGeom>
          <a:noFill/>
        </p:spPr>
        <p:txBody>
          <a:bodyPr wrap="square" rtlCol="0">
            <a:spAutoFit/>
          </a:bodyPr>
          <a:lstStyle/>
          <a:p>
            <a:pPr algn="ctr"/>
            <a:r>
              <a:rPr lang="en-US" sz="1500" dirty="0"/>
              <a:t>Trang </a:t>
            </a:r>
            <a:r>
              <a:rPr lang="en-US" sz="1500" dirty="0" err="1"/>
              <a:t>phục</a:t>
            </a:r>
            <a:r>
              <a:rPr lang="en-US" sz="1500" dirty="0"/>
              <a:t> </a:t>
            </a:r>
            <a:r>
              <a:rPr lang="en-US" sz="1500" dirty="0" err="1"/>
              <a:t>lịch</a:t>
            </a:r>
            <a:r>
              <a:rPr lang="en-US" sz="1500" dirty="0"/>
              <a:t> </a:t>
            </a:r>
            <a:r>
              <a:rPr lang="en-US" sz="1500" dirty="0" err="1"/>
              <a:t>sự</a:t>
            </a:r>
            <a:r>
              <a:rPr lang="en-US" sz="1500" dirty="0"/>
              <a:t>/ </a:t>
            </a:r>
            <a:r>
              <a:rPr lang="en-US" sz="1500" dirty="0" err="1"/>
              <a:t>phù</a:t>
            </a:r>
            <a:r>
              <a:rPr lang="en-US" sz="1500" dirty="0"/>
              <a:t> </a:t>
            </a:r>
            <a:r>
              <a:rPr lang="en-US" sz="1500" dirty="0" err="1"/>
              <a:t>hợp</a:t>
            </a:r>
            <a:endParaRPr lang="vi-VN" sz="1500" dirty="0"/>
          </a:p>
        </p:txBody>
      </p:sp>
      <p:sp>
        <p:nvSpPr>
          <p:cNvPr id="58" name="Hộp Văn bản 57">
            <a:extLst>
              <a:ext uri="{FF2B5EF4-FFF2-40B4-BE49-F238E27FC236}">
                <a16:creationId xmlns:a16="http://schemas.microsoft.com/office/drawing/2014/main" id="{3710480B-0BB7-F4F5-9222-86ADC45D9153}"/>
              </a:ext>
            </a:extLst>
          </p:cNvPr>
          <p:cNvSpPr txBox="1"/>
          <p:nvPr/>
        </p:nvSpPr>
        <p:spPr>
          <a:xfrm>
            <a:off x="5044791" y="1755364"/>
            <a:ext cx="1760220" cy="553998"/>
          </a:xfrm>
          <a:prstGeom prst="rect">
            <a:avLst/>
          </a:prstGeom>
          <a:noFill/>
        </p:spPr>
        <p:txBody>
          <a:bodyPr wrap="square" rtlCol="0">
            <a:spAutoFit/>
          </a:bodyPr>
          <a:lstStyle/>
          <a:p>
            <a:pPr algn="ctr"/>
            <a:r>
              <a:rPr lang="en-US" sz="1500" dirty="0" err="1"/>
              <a:t>Bảo</a:t>
            </a:r>
            <a:r>
              <a:rPr lang="en-US" sz="1500" dirty="0"/>
              <a:t> </a:t>
            </a:r>
            <a:r>
              <a:rPr lang="en-US" sz="1500" dirty="0" err="1"/>
              <a:t>vệ</a:t>
            </a:r>
            <a:r>
              <a:rPr lang="en-US" sz="1500" dirty="0"/>
              <a:t> </a:t>
            </a:r>
            <a:r>
              <a:rPr lang="en-US" sz="1500" dirty="0" err="1"/>
              <a:t>cảnh</a:t>
            </a:r>
            <a:r>
              <a:rPr lang="en-US" sz="1500" dirty="0"/>
              <a:t> </a:t>
            </a:r>
            <a:r>
              <a:rPr lang="en-US" sz="1500" dirty="0" err="1"/>
              <a:t>quan</a:t>
            </a:r>
            <a:r>
              <a:rPr lang="en-US" sz="1500" dirty="0"/>
              <a:t> </a:t>
            </a:r>
            <a:r>
              <a:rPr lang="en-US" sz="1500" dirty="0" err="1"/>
              <a:t>môi</a:t>
            </a:r>
            <a:r>
              <a:rPr lang="en-US" sz="1500" dirty="0"/>
              <a:t> </a:t>
            </a:r>
            <a:r>
              <a:rPr lang="en-US" sz="1500" dirty="0" err="1"/>
              <a:t>trường</a:t>
            </a:r>
            <a:endParaRPr lang="vi-VN" sz="1500" dirty="0"/>
          </a:p>
        </p:txBody>
      </p:sp>
      <p:sp>
        <p:nvSpPr>
          <p:cNvPr id="59" name="Hộp Văn bản 58">
            <a:extLst>
              <a:ext uri="{FF2B5EF4-FFF2-40B4-BE49-F238E27FC236}">
                <a16:creationId xmlns:a16="http://schemas.microsoft.com/office/drawing/2014/main" id="{1530E610-8046-6C16-7510-C50BB559E9C4}"/>
              </a:ext>
            </a:extLst>
          </p:cNvPr>
          <p:cNvSpPr txBox="1"/>
          <p:nvPr/>
        </p:nvSpPr>
        <p:spPr>
          <a:xfrm>
            <a:off x="7045559" y="1751924"/>
            <a:ext cx="1998842" cy="553998"/>
          </a:xfrm>
          <a:prstGeom prst="rect">
            <a:avLst/>
          </a:prstGeom>
          <a:noFill/>
        </p:spPr>
        <p:txBody>
          <a:bodyPr wrap="square" rtlCol="0">
            <a:spAutoFit/>
          </a:bodyPr>
          <a:lstStyle/>
          <a:p>
            <a:pPr algn="ctr"/>
            <a:r>
              <a:rPr lang="en-US" sz="1500" dirty="0" err="1"/>
              <a:t>Bảo</a:t>
            </a:r>
            <a:r>
              <a:rPr lang="en-US" sz="1500" dirty="0"/>
              <a:t> </a:t>
            </a:r>
            <a:r>
              <a:rPr lang="en-US" sz="1500" dirty="0" err="1"/>
              <a:t>vệ</a:t>
            </a:r>
            <a:r>
              <a:rPr lang="en-US" sz="1500" dirty="0"/>
              <a:t> </a:t>
            </a:r>
            <a:r>
              <a:rPr lang="en-US" sz="1500" dirty="0" err="1"/>
              <a:t>lẽ</a:t>
            </a:r>
            <a:r>
              <a:rPr lang="en-US" sz="1500" dirty="0"/>
              <a:t> </a:t>
            </a:r>
            <a:r>
              <a:rPr lang="en-US" sz="1500" dirty="0" err="1"/>
              <a:t>phải</a:t>
            </a:r>
            <a:r>
              <a:rPr lang="en-US" sz="1500" dirty="0"/>
              <a:t>/ </a:t>
            </a:r>
            <a:r>
              <a:rPr lang="en-US" sz="1500" dirty="0" err="1"/>
              <a:t>người</a:t>
            </a:r>
            <a:r>
              <a:rPr lang="en-US" sz="1500" dirty="0"/>
              <a:t> </a:t>
            </a:r>
            <a:r>
              <a:rPr lang="en-US" sz="1500" dirty="0" err="1"/>
              <a:t>yếu</a:t>
            </a:r>
            <a:r>
              <a:rPr lang="en-US" sz="1500" dirty="0"/>
              <a:t> </a:t>
            </a:r>
            <a:r>
              <a:rPr lang="en-US" sz="1500" dirty="0" err="1"/>
              <a:t>thế</a:t>
            </a:r>
            <a:endParaRPr lang="vi-VN" sz="1500" dirty="0"/>
          </a:p>
        </p:txBody>
      </p:sp>
      <p:sp>
        <p:nvSpPr>
          <p:cNvPr id="60" name="Hộp Văn bản 59">
            <a:extLst>
              <a:ext uri="{FF2B5EF4-FFF2-40B4-BE49-F238E27FC236}">
                <a16:creationId xmlns:a16="http://schemas.microsoft.com/office/drawing/2014/main" id="{E8A112DD-ACE5-CC02-7B1C-1E49D17E656C}"/>
              </a:ext>
            </a:extLst>
          </p:cNvPr>
          <p:cNvSpPr txBox="1"/>
          <p:nvPr/>
        </p:nvSpPr>
        <p:spPr>
          <a:xfrm>
            <a:off x="7086338" y="3850713"/>
            <a:ext cx="1760220" cy="553998"/>
          </a:xfrm>
          <a:prstGeom prst="rect">
            <a:avLst/>
          </a:prstGeom>
          <a:noFill/>
        </p:spPr>
        <p:txBody>
          <a:bodyPr wrap="square" rtlCol="0">
            <a:spAutoFit/>
          </a:bodyPr>
          <a:lstStyle/>
          <a:p>
            <a:pPr algn="ctr"/>
            <a:r>
              <a:rPr lang="en-US" sz="1500" dirty="0"/>
              <a:t>Quan </a:t>
            </a:r>
            <a:r>
              <a:rPr lang="en-US" sz="1500" dirty="0" err="1"/>
              <a:t>tâm</a:t>
            </a:r>
            <a:r>
              <a:rPr lang="en-US" sz="1500" dirty="0"/>
              <a:t> </a:t>
            </a:r>
            <a:r>
              <a:rPr lang="en-US" sz="1500" dirty="0" err="1"/>
              <a:t>giúp</a:t>
            </a:r>
            <a:r>
              <a:rPr lang="en-US" sz="1500" dirty="0"/>
              <a:t> </a:t>
            </a:r>
            <a:r>
              <a:rPr lang="en-US" sz="1500" dirty="0" err="1"/>
              <a:t>đỡ</a:t>
            </a:r>
            <a:r>
              <a:rPr lang="en-US" sz="1500" dirty="0"/>
              <a:t> </a:t>
            </a:r>
            <a:r>
              <a:rPr lang="en-US" sz="1500" dirty="0" err="1"/>
              <a:t>người</a:t>
            </a:r>
            <a:r>
              <a:rPr lang="en-US" sz="1500" dirty="0"/>
              <a:t> </a:t>
            </a:r>
            <a:r>
              <a:rPr lang="en-US" sz="1500" dirty="0" err="1"/>
              <a:t>già</a:t>
            </a:r>
            <a:r>
              <a:rPr lang="en-US" sz="1500" dirty="0"/>
              <a:t>, </a:t>
            </a:r>
            <a:r>
              <a:rPr lang="en-US" sz="1500" dirty="0" err="1"/>
              <a:t>trẻ</a:t>
            </a:r>
            <a:r>
              <a:rPr lang="en-US" sz="1500" dirty="0"/>
              <a:t> </a:t>
            </a:r>
            <a:r>
              <a:rPr lang="en-US" sz="1500" dirty="0" err="1"/>
              <a:t>em</a:t>
            </a:r>
            <a:r>
              <a:rPr lang="en-US" sz="1500" dirty="0"/>
              <a:t>…</a:t>
            </a:r>
            <a:endParaRPr lang="vi-VN" sz="1500" dirty="0"/>
          </a:p>
        </p:txBody>
      </p:sp>
      <p:pic>
        <p:nvPicPr>
          <p:cNvPr id="4" name="Hình ảnh 3" descr="Ảnh có chứa mẫu họa&#10;&#10;Mô tả được tạo tự động">
            <a:extLst>
              <a:ext uri="{FF2B5EF4-FFF2-40B4-BE49-F238E27FC236}">
                <a16:creationId xmlns:a16="http://schemas.microsoft.com/office/drawing/2014/main" id="{9462E233-4ED3-3FB0-08A2-D9E2169758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21659" y="1462968"/>
            <a:ext cx="261853" cy="261853"/>
          </a:xfrm>
          <a:prstGeom prst="rect">
            <a:avLst/>
          </a:prstGeom>
        </p:spPr>
      </p:pic>
      <p:pic>
        <p:nvPicPr>
          <p:cNvPr id="5" name="Hình ảnh 4" descr="Ảnh có chứa mẫu họa&#10;&#10;Mô tả được tạo tự động">
            <a:extLst>
              <a:ext uri="{FF2B5EF4-FFF2-40B4-BE49-F238E27FC236}">
                <a16:creationId xmlns:a16="http://schemas.microsoft.com/office/drawing/2014/main" id="{83EF2200-75C4-47B0-9C31-94637728FE2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50388" y="1412845"/>
            <a:ext cx="261853" cy="261853"/>
          </a:xfrm>
          <a:prstGeom prst="rect">
            <a:avLst/>
          </a:prstGeom>
        </p:spPr>
      </p:pic>
      <p:pic>
        <p:nvPicPr>
          <p:cNvPr id="6" name="Hình ảnh 5" descr="Ảnh có chứa mẫu họa&#10;&#10;Mô tả được tạo tự động">
            <a:extLst>
              <a:ext uri="{FF2B5EF4-FFF2-40B4-BE49-F238E27FC236}">
                <a16:creationId xmlns:a16="http://schemas.microsoft.com/office/drawing/2014/main" id="{E398364D-6258-5380-14D2-F884C674090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16683" y="1457416"/>
            <a:ext cx="261853" cy="261853"/>
          </a:xfrm>
          <a:prstGeom prst="rect">
            <a:avLst/>
          </a:prstGeom>
        </p:spPr>
      </p:pic>
      <p:pic>
        <p:nvPicPr>
          <p:cNvPr id="7" name="Hình ảnh 6" descr="Ảnh có chứa mẫu họa&#10;&#10;Mô tả được tạo tự động">
            <a:extLst>
              <a:ext uri="{FF2B5EF4-FFF2-40B4-BE49-F238E27FC236}">
                <a16:creationId xmlns:a16="http://schemas.microsoft.com/office/drawing/2014/main" id="{BCD20513-A9ED-124B-FE75-FE35E83750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51238" y="3664149"/>
            <a:ext cx="261853" cy="261853"/>
          </a:xfrm>
          <a:prstGeom prst="rect">
            <a:avLst/>
          </a:prstGeom>
        </p:spPr>
      </p:pic>
      <p:pic>
        <p:nvPicPr>
          <p:cNvPr id="8" name="Hình ảnh 7" descr="Ảnh có chứa mẫu họa&#10;&#10;Mô tả được tạo tự động">
            <a:extLst>
              <a:ext uri="{FF2B5EF4-FFF2-40B4-BE49-F238E27FC236}">
                <a16:creationId xmlns:a16="http://schemas.microsoft.com/office/drawing/2014/main" id="{CD21D082-EF5D-D1EB-A97F-D50EF3A0FDE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30693" y="3600638"/>
            <a:ext cx="261853" cy="261853"/>
          </a:xfrm>
          <a:prstGeom prst="rect">
            <a:avLst/>
          </a:prstGeom>
        </p:spPr>
      </p:pic>
      <p:pic>
        <p:nvPicPr>
          <p:cNvPr id="9" name="Hình ảnh 8" descr="Ảnh có chứa mẫu họa&#10;&#10;Mô tả được tạo tự động">
            <a:extLst>
              <a:ext uri="{FF2B5EF4-FFF2-40B4-BE49-F238E27FC236}">
                <a16:creationId xmlns:a16="http://schemas.microsoft.com/office/drawing/2014/main" id="{D70AC698-4DBF-80F6-1AFF-56D3B7696F3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63228" y="3642726"/>
            <a:ext cx="261853" cy="261853"/>
          </a:xfrm>
          <a:prstGeom prst="rect">
            <a:avLst/>
          </a:prstGeom>
        </p:spPr>
      </p:pic>
      <p:pic>
        <p:nvPicPr>
          <p:cNvPr id="10" name="Hình ảnh 9" descr="Ảnh có chứa mẫu họa&#10;&#10;Mô tả được tạo tự động">
            <a:extLst>
              <a:ext uri="{FF2B5EF4-FFF2-40B4-BE49-F238E27FC236}">
                <a16:creationId xmlns:a16="http://schemas.microsoft.com/office/drawing/2014/main" id="{27F7BFCA-E587-0F38-ADF6-C34DBB54ACD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25785" y="3624314"/>
            <a:ext cx="261853" cy="261853"/>
          </a:xfrm>
          <a:prstGeom prst="rect">
            <a:avLst/>
          </a:prstGeom>
        </p:spPr>
      </p:pic>
    </p:spTree>
    <p:extLst>
      <p:ext uri="{BB962C8B-B14F-4D97-AF65-F5344CB8AC3E}">
        <p14:creationId xmlns:p14="http://schemas.microsoft.com/office/powerpoint/2010/main" val="3438727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ẽ cấm hút thuốc lá nơi công cộng">
            <a:extLst>
              <a:ext uri="{FF2B5EF4-FFF2-40B4-BE49-F238E27FC236}">
                <a16:creationId xmlns:a16="http://schemas.microsoft.com/office/drawing/2014/main" id="{63C5E8D0-84E2-C0C5-FFA6-943DAA000E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6039" y="3402259"/>
            <a:ext cx="1900299" cy="11200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2A4B178-6B02-4E22-BD6E-A4D28A6B9EB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600"/>
          <a:stretch/>
        </p:blipFill>
        <p:spPr bwMode="auto">
          <a:xfrm>
            <a:off x="2498984" y="112892"/>
            <a:ext cx="1740438" cy="12169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IỆN TƯỢNG NÓI TỤC, CHỬI THỀ CỦA HỌC SINH HIỆN NAY">
            <a:extLst>
              <a:ext uri="{FF2B5EF4-FFF2-40B4-BE49-F238E27FC236}">
                <a16:creationId xmlns:a16="http://schemas.microsoft.com/office/drawing/2014/main" id="{BADD0FE0-2129-5287-F205-AD31E8C6F1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4104" y="193343"/>
            <a:ext cx="1695317" cy="11607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áo động đỏ bạo lực học đường - Báo Công an Nhân dân điện tử">
            <a:extLst>
              <a:ext uri="{FF2B5EF4-FFF2-40B4-BE49-F238E27FC236}">
                <a16:creationId xmlns:a16="http://schemas.microsoft.com/office/drawing/2014/main" id="{2FB0862D-3C80-15BD-F2CF-E71511CFA7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2235" y="170501"/>
            <a:ext cx="1843035" cy="12030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ói khạc nhổ bừa bãi: Cần dẹp bỏ không chỉ trong mùa dịch Covid-19 | VOV.VN">
            <a:extLst>
              <a:ext uri="{FF2B5EF4-FFF2-40B4-BE49-F238E27FC236}">
                <a16:creationId xmlns:a16="http://schemas.microsoft.com/office/drawing/2014/main" id="{6EF4C1D2-07E2-86FD-D93A-13B35DAA32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9105" y="1732172"/>
            <a:ext cx="1769493" cy="1160823"/>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Lập lại trật tự vỉa hè: Tái diễn tình trạng lấn chiếm lòng đường, vỉa hè ở  TP.HCM | VTV.VN">
            <a:extLst>
              <a:ext uri="{FF2B5EF4-FFF2-40B4-BE49-F238E27FC236}">
                <a16:creationId xmlns:a16="http://schemas.microsoft.com/office/drawing/2014/main" id="{C136D5FB-8B48-C463-4169-668EA99E304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05248" y="1733542"/>
            <a:ext cx="1834175" cy="11200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Ðừng để những cái chết oan uổng vì chó thả rông">
            <a:extLst>
              <a:ext uri="{FF2B5EF4-FFF2-40B4-BE49-F238E27FC236}">
                <a16:creationId xmlns:a16="http://schemas.microsoft.com/office/drawing/2014/main" id="{64218409-B684-CB5E-176F-26B8D6AA10A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05955" y="3363368"/>
            <a:ext cx="1818134" cy="11200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ở GD&amp;ĐT Thừa Thiên Huế">
            <a:extLst>
              <a:ext uri="{FF2B5EF4-FFF2-40B4-BE49-F238E27FC236}">
                <a16:creationId xmlns:a16="http://schemas.microsoft.com/office/drawing/2014/main" id="{08C90EE0-4117-6DD2-9059-05C78DBA33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3142" y="3376231"/>
            <a:ext cx="1818134" cy="1120034"/>
          </a:xfrm>
          <a:prstGeom prst="rect">
            <a:avLst/>
          </a:prstGeom>
          <a:noFill/>
          <a:extLst>
            <a:ext uri="{909E8E84-426E-40DD-AFC4-6F175D3DCCD1}">
              <a14:hiddenFill xmlns:a14="http://schemas.microsoft.com/office/drawing/2010/main">
                <a:solidFill>
                  <a:srgbClr val="FFFFFF"/>
                </a:solidFill>
              </a14:hiddenFill>
            </a:ext>
          </a:extLst>
        </p:spPr>
      </p:pic>
      <p:sp>
        <p:nvSpPr>
          <p:cNvPr id="10" name="Hình Bầu dục 9">
            <a:extLst>
              <a:ext uri="{FF2B5EF4-FFF2-40B4-BE49-F238E27FC236}">
                <a16:creationId xmlns:a16="http://schemas.microsoft.com/office/drawing/2014/main" id="{2B836127-0868-43A4-0751-AB6C456FD9A3}"/>
              </a:ext>
            </a:extLst>
          </p:cNvPr>
          <p:cNvSpPr/>
          <p:nvPr/>
        </p:nvSpPr>
        <p:spPr>
          <a:xfrm>
            <a:off x="2499881" y="1148010"/>
            <a:ext cx="201578" cy="1767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1</a:t>
            </a:r>
            <a:endParaRPr lang="vi-VN" sz="1350" dirty="0">
              <a:solidFill>
                <a:srgbClr val="FFFF00"/>
              </a:solidFill>
            </a:endParaRPr>
          </a:p>
        </p:txBody>
      </p:sp>
      <p:sp>
        <p:nvSpPr>
          <p:cNvPr id="12" name="Hình Bầu dục 11">
            <a:extLst>
              <a:ext uri="{FF2B5EF4-FFF2-40B4-BE49-F238E27FC236}">
                <a16:creationId xmlns:a16="http://schemas.microsoft.com/office/drawing/2014/main" id="{3F1AAE46-0448-589D-280F-3DCB30D93666}"/>
              </a:ext>
            </a:extLst>
          </p:cNvPr>
          <p:cNvSpPr/>
          <p:nvPr/>
        </p:nvSpPr>
        <p:spPr>
          <a:xfrm>
            <a:off x="4652235" y="1177323"/>
            <a:ext cx="201578" cy="1767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2</a:t>
            </a:r>
            <a:endParaRPr lang="vi-VN" sz="1350" dirty="0">
              <a:solidFill>
                <a:srgbClr val="FFFF00"/>
              </a:solidFill>
            </a:endParaRPr>
          </a:p>
        </p:txBody>
      </p:sp>
      <p:sp>
        <p:nvSpPr>
          <p:cNvPr id="18" name="Hình Bầu dục 17">
            <a:extLst>
              <a:ext uri="{FF2B5EF4-FFF2-40B4-BE49-F238E27FC236}">
                <a16:creationId xmlns:a16="http://schemas.microsoft.com/office/drawing/2014/main" id="{7CD7D0CF-DBBF-0E93-FFF7-887E2699058D}"/>
              </a:ext>
            </a:extLst>
          </p:cNvPr>
          <p:cNvSpPr/>
          <p:nvPr/>
        </p:nvSpPr>
        <p:spPr>
          <a:xfrm>
            <a:off x="6982268" y="1213229"/>
            <a:ext cx="201578" cy="1767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3</a:t>
            </a:r>
            <a:endParaRPr lang="vi-VN" sz="1350" dirty="0">
              <a:solidFill>
                <a:srgbClr val="FFFF00"/>
              </a:solidFill>
            </a:endParaRPr>
          </a:p>
        </p:txBody>
      </p:sp>
      <p:sp>
        <p:nvSpPr>
          <p:cNvPr id="21" name="Hình Bầu dục 20">
            <a:extLst>
              <a:ext uri="{FF2B5EF4-FFF2-40B4-BE49-F238E27FC236}">
                <a16:creationId xmlns:a16="http://schemas.microsoft.com/office/drawing/2014/main" id="{76C5E48A-82FC-5283-4614-4ED94564C507}"/>
              </a:ext>
            </a:extLst>
          </p:cNvPr>
          <p:cNvSpPr/>
          <p:nvPr/>
        </p:nvSpPr>
        <p:spPr>
          <a:xfrm>
            <a:off x="2398195" y="2665560"/>
            <a:ext cx="201578" cy="1767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4</a:t>
            </a:r>
            <a:endParaRPr lang="vi-VN" sz="1350" dirty="0">
              <a:solidFill>
                <a:srgbClr val="FFFF00"/>
              </a:solidFill>
            </a:endParaRPr>
          </a:p>
        </p:txBody>
      </p:sp>
      <p:sp>
        <p:nvSpPr>
          <p:cNvPr id="28" name="Hình Bầu dục 27">
            <a:extLst>
              <a:ext uri="{FF2B5EF4-FFF2-40B4-BE49-F238E27FC236}">
                <a16:creationId xmlns:a16="http://schemas.microsoft.com/office/drawing/2014/main" id="{7BF7551E-674D-20D7-4F6D-F783DCA0317F}"/>
              </a:ext>
            </a:extLst>
          </p:cNvPr>
          <p:cNvSpPr/>
          <p:nvPr/>
        </p:nvSpPr>
        <p:spPr>
          <a:xfrm>
            <a:off x="4679185" y="2699681"/>
            <a:ext cx="254126" cy="17835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7</a:t>
            </a:r>
            <a:endParaRPr lang="vi-VN" sz="1350" dirty="0">
              <a:solidFill>
                <a:srgbClr val="FFFF00"/>
              </a:solidFill>
            </a:endParaRPr>
          </a:p>
        </p:txBody>
      </p:sp>
      <p:grpSp>
        <p:nvGrpSpPr>
          <p:cNvPr id="40" name="Nhóm 39">
            <a:extLst>
              <a:ext uri="{FF2B5EF4-FFF2-40B4-BE49-F238E27FC236}">
                <a16:creationId xmlns:a16="http://schemas.microsoft.com/office/drawing/2014/main" id="{9F2B4526-C56E-C1DA-C59D-919E9E64ED19}"/>
              </a:ext>
            </a:extLst>
          </p:cNvPr>
          <p:cNvGrpSpPr/>
          <p:nvPr/>
        </p:nvGrpSpPr>
        <p:grpSpPr>
          <a:xfrm>
            <a:off x="2387905" y="4252085"/>
            <a:ext cx="298277" cy="461665"/>
            <a:chOff x="5035365" y="4487917"/>
            <a:chExt cx="397702" cy="615554"/>
          </a:xfrm>
        </p:grpSpPr>
        <p:sp>
          <p:nvSpPr>
            <p:cNvPr id="41" name="Hình Bầu dục 40">
              <a:extLst>
                <a:ext uri="{FF2B5EF4-FFF2-40B4-BE49-F238E27FC236}">
                  <a16:creationId xmlns:a16="http://schemas.microsoft.com/office/drawing/2014/main" id="{AA7E3952-362B-F76C-8DA6-04B3C33B8AA2}"/>
                </a:ext>
              </a:extLst>
            </p:cNvPr>
            <p:cNvSpPr/>
            <p:nvPr/>
          </p:nvSpPr>
          <p:spPr>
            <a:xfrm>
              <a:off x="5100219" y="4498427"/>
              <a:ext cx="270568" cy="28440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dirty="0">
                <a:solidFill>
                  <a:srgbClr val="FFFF00"/>
                </a:solidFill>
              </a:endParaRPr>
            </a:p>
          </p:txBody>
        </p:sp>
        <p:sp>
          <p:nvSpPr>
            <p:cNvPr id="42" name="Hộp Văn bản 41">
              <a:extLst>
                <a:ext uri="{FF2B5EF4-FFF2-40B4-BE49-F238E27FC236}">
                  <a16:creationId xmlns:a16="http://schemas.microsoft.com/office/drawing/2014/main" id="{CCD54EE6-DFA2-C445-2EB0-B7DB54D1C79A}"/>
                </a:ext>
              </a:extLst>
            </p:cNvPr>
            <p:cNvSpPr txBox="1"/>
            <p:nvPr/>
          </p:nvSpPr>
          <p:spPr>
            <a:xfrm>
              <a:off x="5035365" y="4487917"/>
              <a:ext cx="397702" cy="615554"/>
            </a:xfrm>
            <a:prstGeom prst="rect">
              <a:avLst/>
            </a:prstGeom>
            <a:noFill/>
          </p:spPr>
          <p:txBody>
            <a:bodyPr wrap="square" rtlCol="0">
              <a:spAutoFit/>
            </a:bodyPr>
            <a:lstStyle/>
            <a:p>
              <a:r>
                <a:rPr lang="en-US" sz="1200" dirty="0">
                  <a:solidFill>
                    <a:srgbClr val="FFFF00"/>
                  </a:solidFill>
                </a:rPr>
                <a:t>13</a:t>
              </a:r>
              <a:endParaRPr lang="vi-VN" sz="1200" dirty="0">
                <a:solidFill>
                  <a:srgbClr val="FFFF00"/>
                </a:solidFill>
              </a:endParaRPr>
            </a:p>
          </p:txBody>
        </p:sp>
      </p:grpSp>
      <p:grpSp>
        <p:nvGrpSpPr>
          <p:cNvPr id="44" name="Nhóm 43">
            <a:extLst>
              <a:ext uri="{FF2B5EF4-FFF2-40B4-BE49-F238E27FC236}">
                <a16:creationId xmlns:a16="http://schemas.microsoft.com/office/drawing/2014/main" id="{E86A86FC-68A8-D044-43BC-BF31CCA66553}"/>
              </a:ext>
            </a:extLst>
          </p:cNvPr>
          <p:cNvGrpSpPr/>
          <p:nvPr/>
        </p:nvGrpSpPr>
        <p:grpSpPr>
          <a:xfrm>
            <a:off x="4619329" y="4271814"/>
            <a:ext cx="298277" cy="461665"/>
            <a:chOff x="5035365" y="4487917"/>
            <a:chExt cx="397702" cy="615554"/>
          </a:xfrm>
        </p:grpSpPr>
        <p:sp>
          <p:nvSpPr>
            <p:cNvPr id="45" name="Hình Bầu dục 44">
              <a:extLst>
                <a:ext uri="{FF2B5EF4-FFF2-40B4-BE49-F238E27FC236}">
                  <a16:creationId xmlns:a16="http://schemas.microsoft.com/office/drawing/2014/main" id="{CBA49966-2372-FA30-FE3A-556B25C80975}"/>
                </a:ext>
              </a:extLst>
            </p:cNvPr>
            <p:cNvSpPr/>
            <p:nvPr/>
          </p:nvSpPr>
          <p:spPr>
            <a:xfrm>
              <a:off x="5100219" y="4498427"/>
              <a:ext cx="270568" cy="28440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dirty="0">
                <a:solidFill>
                  <a:srgbClr val="FFFF00"/>
                </a:solidFill>
              </a:endParaRPr>
            </a:p>
          </p:txBody>
        </p:sp>
        <p:sp>
          <p:nvSpPr>
            <p:cNvPr id="46" name="Hộp Văn bản 45">
              <a:extLst>
                <a:ext uri="{FF2B5EF4-FFF2-40B4-BE49-F238E27FC236}">
                  <a16:creationId xmlns:a16="http://schemas.microsoft.com/office/drawing/2014/main" id="{57C791EB-EE55-3C29-D031-20965EB5D123}"/>
                </a:ext>
              </a:extLst>
            </p:cNvPr>
            <p:cNvSpPr txBox="1"/>
            <p:nvPr/>
          </p:nvSpPr>
          <p:spPr>
            <a:xfrm>
              <a:off x="5035365" y="4487917"/>
              <a:ext cx="397702" cy="615554"/>
            </a:xfrm>
            <a:prstGeom prst="rect">
              <a:avLst/>
            </a:prstGeom>
            <a:noFill/>
          </p:spPr>
          <p:txBody>
            <a:bodyPr wrap="square" rtlCol="0">
              <a:spAutoFit/>
            </a:bodyPr>
            <a:lstStyle/>
            <a:p>
              <a:r>
                <a:rPr lang="en-US" sz="1200" dirty="0">
                  <a:solidFill>
                    <a:srgbClr val="FFFF00"/>
                  </a:solidFill>
                </a:rPr>
                <a:t>14</a:t>
              </a:r>
              <a:endParaRPr lang="vi-VN" sz="1200" dirty="0">
                <a:solidFill>
                  <a:srgbClr val="FFFF00"/>
                </a:solidFill>
              </a:endParaRPr>
            </a:p>
          </p:txBody>
        </p:sp>
      </p:grpSp>
      <p:grpSp>
        <p:nvGrpSpPr>
          <p:cNvPr id="50" name="Nhóm 49">
            <a:extLst>
              <a:ext uri="{FF2B5EF4-FFF2-40B4-BE49-F238E27FC236}">
                <a16:creationId xmlns:a16="http://schemas.microsoft.com/office/drawing/2014/main" id="{04A70A40-39AF-CD51-ED3C-E5EA5B37690E}"/>
              </a:ext>
            </a:extLst>
          </p:cNvPr>
          <p:cNvGrpSpPr/>
          <p:nvPr/>
        </p:nvGrpSpPr>
        <p:grpSpPr>
          <a:xfrm>
            <a:off x="6903142" y="4239085"/>
            <a:ext cx="298277" cy="461665"/>
            <a:chOff x="5035365" y="4487917"/>
            <a:chExt cx="397702" cy="615554"/>
          </a:xfrm>
        </p:grpSpPr>
        <p:sp>
          <p:nvSpPr>
            <p:cNvPr id="51" name="Hình Bầu dục 50">
              <a:extLst>
                <a:ext uri="{FF2B5EF4-FFF2-40B4-BE49-F238E27FC236}">
                  <a16:creationId xmlns:a16="http://schemas.microsoft.com/office/drawing/2014/main" id="{F1D3285F-F9CA-BE7A-F3E0-8AF42D4FAE6B}"/>
                </a:ext>
              </a:extLst>
            </p:cNvPr>
            <p:cNvSpPr/>
            <p:nvPr/>
          </p:nvSpPr>
          <p:spPr>
            <a:xfrm>
              <a:off x="5100219" y="4498427"/>
              <a:ext cx="270568" cy="28440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dirty="0">
                <a:solidFill>
                  <a:srgbClr val="FFFF00"/>
                </a:solidFill>
              </a:endParaRPr>
            </a:p>
          </p:txBody>
        </p:sp>
        <p:sp>
          <p:nvSpPr>
            <p:cNvPr id="52" name="Hộp Văn bản 51">
              <a:extLst>
                <a:ext uri="{FF2B5EF4-FFF2-40B4-BE49-F238E27FC236}">
                  <a16:creationId xmlns:a16="http://schemas.microsoft.com/office/drawing/2014/main" id="{4B93B8A4-9B8D-7B96-010A-0EAE86E72779}"/>
                </a:ext>
              </a:extLst>
            </p:cNvPr>
            <p:cNvSpPr txBox="1"/>
            <p:nvPr/>
          </p:nvSpPr>
          <p:spPr>
            <a:xfrm>
              <a:off x="5035365" y="4487917"/>
              <a:ext cx="397702" cy="615554"/>
            </a:xfrm>
            <a:prstGeom prst="rect">
              <a:avLst/>
            </a:prstGeom>
            <a:noFill/>
          </p:spPr>
          <p:txBody>
            <a:bodyPr wrap="square" rtlCol="0">
              <a:spAutoFit/>
            </a:bodyPr>
            <a:lstStyle/>
            <a:p>
              <a:r>
                <a:rPr lang="en-US" sz="1200" dirty="0">
                  <a:solidFill>
                    <a:srgbClr val="FFFF00"/>
                  </a:solidFill>
                </a:rPr>
                <a:t>16</a:t>
              </a:r>
              <a:endParaRPr lang="vi-VN" sz="1200" dirty="0">
                <a:solidFill>
                  <a:srgbClr val="FFFF00"/>
                </a:solidFill>
              </a:endParaRPr>
            </a:p>
          </p:txBody>
        </p:sp>
      </p:grpSp>
      <p:sp>
        <p:nvSpPr>
          <p:cNvPr id="43" name="Hình chữ nhật 42">
            <a:extLst>
              <a:ext uri="{FF2B5EF4-FFF2-40B4-BE49-F238E27FC236}">
                <a16:creationId xmlns:a16="http://schemas.microsoft.com/office/drawing/2014/main" id="{C302843C-E7D5-5D2D-1A05-D471B1F727D4}"/>
              </a:ext>
            </a:extLst>
          </p:cNvPr>
          <p:cNvSpPr/>
          <p:nvPr/>
        </p:nvSpPr>
        <p:spPr>
          <a:xfrm>
            <a:off x="474580" y="595399"/>
            <a:ext cx="2082936" cy="1315745"/>
          </a:xfrm>
          <a:prstGeom prst="rect">
            <a:avLst/>
          </a:prstGeom>
          <a:noFill/>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r>
              <a:rPr lang="en-US" sz="4050" b="1" dirty="0">
                <a:ln/>
                <a:solidFill>
                  <a:srgbClr val="FF0000"/>
                </a:solidFill>
                <a:latin typeface="Algerian" panose="04020705040A02060702" pitchFamily="82" charset="0"/>
              </a:rPr>
              <a:t>KHÔNG</a:t>
            </a:r>
          </a:p>
          <a:p>
            <a:pPr algn="ctr"/>
            <a:r>
              <a:rPr lang="en-US" sz="4050" b="1" dirty="0">
                <a:ln/>
                <a:solidFill>
                  <a:srgbClr val="FF0000"/>
                </a:solidFill>
                <a:latin typeface="Algerian" panose="04020705040A02060702" pitchFamily="82" charset="0"/>
              </a:rPr>
              <a:t>NÊN</a:t>
            </a:r>
            <a:endParaRPr lang="vi-VN" sz="4050" b="1" dirty="0">
              <a:ln/>
              <a:solidFill>
                <a:srgbClr val="FF0000"/>
              </a:solidFill>
            </a:endParaRPr>
          </a:p>
        </p:txBody>
      </p:sp>
      <p:sp>
        <p:nvSpPr>
          <p:cNvPr id="53" name="Hộp Văn bản 52">
            <a:extLst>
              <a:ext uri="{FF2B5EF4-FFF2-40B4-BE49-F238E27FC236}">
                <a16:creationId xmlns:a16="http://schemas.microsoft.com/office/drawing/2014/main" id="{6C002A19-B312-9058-95F6-7AD11FB442B7}"/>
              </a:ext>
            </a:extLst>
          </p:cNvPr>
          <p:cNvSpPr txBox="1"/>
          <p:nvPr/>
        </p:nvSpPr>
        <p:spPr>
          <a:xfrm>
            <a:off x="245501" y="48067"/>
            <a:ext cx="2283783" cy="715581"/>
          </a:xfrm>
          <a:prstGeom prst="rect">
            <a:avLst/>
          </a:prstGeom>
          <a:solidFill>
            <a:schemeClr val="accent2">
              <a:lumMod val="50000"/>
            </a:schemeClr>
          </a:solidFill>
        </p:spPr>
        <p:txBody>
          <a:bodyPr wrap="square" rtlCol="0">
            <a:spAutoFit/>
          </a:bodyPr>
          <a:lstStyle/>
          <a:p>
            <a:pPr algn="ctr"/>
            <a:r>
              <a:rPr lang="en-US" sz="1350" dirty="0">
                <a:solidFill>
                  <a:srgbClr val="FFFF00"/>
                </a:solidFill>
              </a:rPr>
              <a:t>QUY TẮC ỨNG XỬ CỦA NGƯỜI HÀ NỘI NƠI CÔNG CỘNG</a:t>
            </a:r>
            <a:endParaRPr lang="vi-VN" sz="1350" dirty="0">
              <a:solidFill>
                <a:srgbClr val="FFFF00"/>
              </a:solidFill>
            </a:endParaRPr>
          </a:p>
        </p:txBody>
      </p:sp>
      <p:sp>
        <p:nvSpPr>
          <p:cNvPr id="54" name="Hộp Văn bản 53">
            <a:extLst>
              <a:ext uri="{FF2B5EF4-FFF2-40B4-BE49-F238E27FC236}">
                <a16:creationId xmlns:a16="http://schemas.microsoft.com/office/drawing/2014/main" id="{F7182C18-84C8-53BE-FA4D-301E771E2F1D}"/>
              </a:ext>
            </a:extLst>
          </p:cNvPr>
          <p:cNvSpPr txBox="1"/>
          <p:nvPr/>
        </p:nvSpPr>
        <p:spPr>
          <a:xfrm>
            <a:off x="4488730" y="4522293"/>
            <a:ext cx="2139116" cy="323165"/>
          </a:xfrm>
          <a:prstGeom prst="rect">
            <a:avLst/>
          </a:prstGeom>
          <a:noFill/>
        </p:spPr>
        <p:txBody>
          <a:bodyPr wrap="square" rtlCol="0">
            <a:spAutoFit/>
          </a:bodyPr>
          <a:lstStyle/>
          <a:p>
            <a:pPr algn="ctr"/>
            <a:r>
              <a:rPr lang="en-US" sz="1500" dirty="0"/>
              <a:t>Vi </a:t>
            </a:r>
            <a:r>
              <a:rPr lang="en-US" sz="1500" dirty="0" err="1"/>
              <a:t>phạm</a:t>
            </a:r>
            <a:r>
              <a:rPr lang="en-US" sz="1500" dirty="0"/>
              <a:t> </a:t>
            </a:r>
            <a:r>
              <a:rPr lang="en-US" sz="1500" dirty="0" err="1"/>
              <a:t>quy</a:t>
            </a:r>
            <a:r>
              <a:rPr lang="en-US" sz="1500" dirty="0"/>
              <a:t> </a:t>
            </a:r>
            <a:r>
              <a:rPr lang="en-US" sz="1500" dirty="0" err="1"/>
              <a:t>tắc</a:t>
            </a:r>
            <a:r>
              <a:rPr lang="en-US" sz="1500" dirty="0"/>
              <a:t>/ </a:t>
            </a:r>
            <a:r>
              <a:rPr lang="en-US" sz="1500" dirty="0" err="1"/>
              <a:t>nội</a:t>
            </a:r>
            <a:r>
              <a:rPr lang="en-US" sz="1500" dirty="0"/>
              <a:t> </a:t>
            </a:r>
            <a:r>
              <a:rPr lang="en-US" sz="1500" dirty="0" err="1"/>
              <a:t>quy</a:t>
            </a:r>
            <a:endParaRPr lang="vi-VN" sz="1500" dirty="0"/>
          </a:p>
        </p:txBody>
      </p:sp>
      <p:sp>
        <p:nvSpPr>
          <p:cNvPr id="55" name="Hộp Văn bản 54">
            <a:extLst>
              <a:ext uri="{FF2B5EF4-FFF2-40B4-BE49-F238E27FC236}">
                <a16:creationId xmlns:a16="http://schemas.microsoft.com/office/drawing/2014/main" id="{CA83849A-15C3-687A-4136-7FE986CC59E4}"/>
              </a:ext>
            </a:extLst>
          </p:cNvPr>
          <p:cNvSpPr txBox="1"/>
          <p:nvPr/>
        </p:nvSpPr>
        <p:spPr>
          <a:xfrm>
            <a:off x="2295430" y="1311774"/>
            <a:ext cx="2139116" cy="323165"/>
          </a:xfrm>
          <a:prstGeom prst="rect">
            <a:avLst/>
          </a:prstGeom>
          <a:noFill/>
        </p:spPr>
        <p:txBody>
          <a:bodyPr wrap="square" rtlCol="0">
            <a:spAutoFit/>
          </a:bodyPr>
          <a:lstStyle/>
          <a:p>
            <a:pPr algn="ctr"/>
            <a:r>
              <a:rPr lang="en-US" sz="1500" dirty="0" err="1"/>
              <a:t>Nói</a:t>
            </a:r>
            <a:r>
              <a:rPr lang="en-US" sz="1500" dirty="0"/>
              <a:t> to/ </a:t>
            </a:r>
            <a:r>
              <a:rPr lang="en-US" sz="1500" dirty="0" err="1"/>
              <a:t>gây</a:t>
            </a:r>
            <a:r>
              <a:rPr lang="en-US" sz="1500" dirty="0"/>
              <a:t> </a:t>
            </a:r>
            <a:r>
              <a:rPr lang="en-US" sz="1500" dirty="0" err="1"/>
              <a:t>ồn</a:t>
            </a:r>
            <a:r>
              <a:rPr lang="en-US" sz="1500" dirty="0"/>
              <a:t> </a:t>
            </a:r>
            <a:r>
              <a:rPr lang="en-US" sz="1500" dirty="0" err="1"/>
              <a:t>ào</a:t>
            </a:r>
            <a:endParaRPr lang="vi-VN" sz="1500" dirty="0"/>
          </a:p>
        </p:txBody>
      </p:sp>
      <p:sp>
        <p:nvSpPr>
          <p:cNvPr id="56" name="Hộp Văn bản 55">
            <a:extLst>
              <a:ext uri="{FF2B5EF4-FFF2-40B4-BE49-F238E27FC236}">
                <a16:creationId xmlns:a16="http://schemas.microsoft.com/office/drawing/2014/main" id="{9F70D071-D3BF-39F3-46ED-AAB527485F94}"/>
              </a:ext>
            </a:extLst>
          </p:cNvPr>
          <p:cNvSpPr txBox="1"/>
          <p:nvPr/>
        </p:nvSpPr>
        <p:spPr>
          <a:xfrm>
            <a:off x="4434546" y="1290197"/>
            <a:ext cx="2139116" cy="323165"/>
          </a:xfrm>
          <a:prstGeom prst="rect">
            <a:avLst/>
          </a:prstGeom>
          <a:noFill/>
        </p:spPr>
        <p:txBody>
          <a:bodyPr wrap="square" rtlCol="0">
            <a:spAutoFit/>
          </a:bodyPr>
          <a:lstStyle/>
          <a:p>
            <a:pPr algn="ctr"/>
            <a:r>
              <a:rPr lang="en-US" sz="1500" dirty="0" err="1"/>
              <a:t>Sử</a:t>
            </a:r>
            <a:r>
              <a:rPr lang="en-US" sz="1500" dirty="0"/>
              <a:t> </a:t>
            </a:r>
            <a:r>
              <a:rPr lang="en-US" sz="1500" dirty="0" err="1"/>
              <a:t>dụng</a:t>
            </a:r>
            <a:r>
              <a:rPr lang="en-US" sz="1500" dirty="0"/>
              <a:t> </a:t>
            </a:r>
            <a:r>
              <a:rPr lang="en-US" sz="1500" dirty="0" err="1"/>
              <a:t>bạo</a:t>
            </a:r>
            <a:r>
              <a:rPr lang="en-US" sz="1500" dirty="0"/>
              <a:t> </a:t>
            </a:r>
            <a:r>
              <a:rPr lang="en-US" sz="1500" dirty="0" err="1"/>
              <a:t>lực</a:t>
            </a:r>
            <a:endParaRPr lang="vi-VN" sz="1500" dirty="0"/>
          </a:p>
        </p:txBody>
      </p:sp>
      <p:sp>
        <p:nvSpPr>
          <p:cNvPr id="57" name="Hộp Văn bản 56">
            <a:extLst>
              <a:ext uri="{FF2B5EF4-FFF2-40B4-BE49-F238E27FC236}">
                <a16:creationId xmlns:a16="http://schemas.microsoft.com/office/drawing/2014/main" id="{6A3BD9C1-C3C8-7F79-0DA9-0B25C2CC6C9F}"/>
              </a:ext>
            </a:extLst>
          </p:cNvPr>
          <p:cNvSpPr txBox="1"/>
          <p:nvPr/>
        </p:nvSpPr>
        <p:spPr>
          <a:xfrm>
            <a:off x="6759212" y="1313532"/>
            <a:ext cx="2139116" cy="323165"/>
          </a:xfrm>
          <a:prstGeom prst="rect">
            <a:avLst/>
          </a:prstGeom>
          <a:noFill/>
        </p:spPr>
        <p:txBody>
          <a:bodyPr wrap="square" rtlCol="0">
            <a:spAutoFit/>
          </a:bodyPr>
          <a:lstStyle/>
          <a:p>
            <a:pPr algn="ctr"/>
            <a:r>
              <a:rPr lang="en-US" sz="1500" dirty="0" err="1"/>
              <a:t>Nói</a:t>
            </a:r>
            <a:r>
              <a:rPr lang="en-US" sz="1500" dirty="0"/>
              <a:t> </a:t>
            </a:r>
            <a:r>
              <a:rPr lang="en-US" sz="1500" dirty="0" err="1"/>
              <a:t>tục</a:t>
            </a:r>
            <a:r>
              <a:rPr lang="en-US" sz="1500" dirty="0"/>
              <a:t> </a:t>
            </a:r>
            <a:r>
              <a:rPr lang="en-US" sz="1500" dirty="0" err="1"/>
              <a:t>chửi</a:t>
            </a:r>
            <a:r>
              <a:rPr lang="en-US" sz="1500" dirty="0"/>
              <a:t> </a:t>
            </a:r>
            <a:r>
              <a:rPr lang="en-US" sz="1500" dirty="0" err="1"/>
              <a:t>bậy</a:t>
            </a:r>
            <a:endParaRPr lang="vi-VN" sz="1500" dirty="0"/>
          </a:p>
        </p:txBody>
      </p:sp>
      <p:sp>
        <p:nvSpPr>
          <p:cNvPr id="59" name="Hộp Văn bản 58">
            <a:extLst>
              <a:ext uri="{FF2B5EF4-FFF2-40B4-BE49-F238E27FC236}">
                <a16:creationId xmlns:a16="http://schemas.microsoft.com/office/drawing/2014/main" id="{58C9690D-A9C4-C769-ACBC-8794AE18B966}"/>
              </a:ext>
            </a:extLst>
          </p:cNvPr>
          <p:cNvSpPr txBox="1"/>
          <p:nvPr/>
        </p:nvSpPr>
        <p:spPr>
          <a:xfrm>
            <a:off x="4447732" y="2865978"/>
            <a:ext cx="2139116" cy="323165"/>
          </a:xfrm>
          <a:prstGeom prst="rect">
            <a:avLst/>
          </a:prstGeom>
          <a:noFill/>
        </p:spPr>
        <p:txBody>
          <a:bodyPr wrap="square" rtlCol="0">
            <a:spAutoFit/>
          </a:bodyPr>
          <a:lstStyle/>
          <a:p>
            <a:pPr algn="ctr"/>
            <a:r>
              <a:rPr lang="en-US" sz="1500" dirty="0" err="1"/>
              <a:t>Khạc</a:t>
            </a:r>
            <a:r>
              <a:rPr lang="en-US" sz="1500" dirty="0"/>
              <a:t> </a:t>
            </a:r>
            <a:r>
              <a:rPr lang="en-US" sz="1500" dirty="0" err="1"/>
              <a:t>nhổ</a:t>
            </a:r>
            <a:r>
              <a:rPr lang="en-US" sz="1500" dirty="0"/>
              <a:t> </a:t>
            </a:r>
            <a:r>
              <a:rPr lang="en-US" sz="1500" dirty="0" err="1"/>
              <a:t>tùy</a:t>
            </a:r>
            <a:r>
              <a:rPr lang="en-US" sz="1500" dirty="0"/>
              <a:t> </a:t>
            </a:r>
            <a:r>
              <a:rPr lang="en-US" sz="1500" dirty="0" err="1"/>
              <a:t>tiện</a:t>
            </a:r>
            <a:endParaRPr lang="vi-VN" sz="1500" dirty="0"/>
          </a:p>
        </p:txBody>
      </p:sp>
      <p:sp>
        <p:nvSpPr>
          <p:cNvPr id="60" name="Hộp Văn bản 59">
            <a:extLst>
              <a:ext uri="{FF2B5EF4-FFF2-40B4-BE49-F238E27FC236}">
                <a16:creationId xmlns:a16="http://schemas.microsoft.com/office/drawing/2014/main" id="{C1693CD9-AEBE-0576-18E6-8637FF6A5D9B}"/>
              </a:ext>
            </a:extLst>
          </p:cNvPr>
          <p:cNvSpPr txBox="1"/>
          <p:nvPr/>
        </p:nvSpPr>
        <p:spPr>
          <a:xfrm>
            <a:off x="2072001" y="4488831"/>
            <a:ext cx="2523973" cy="323165"/>
          </a:xfrm>
          <a:prstGeom prst="rect">
            <a:avLst/>
          </a:prstGeom>
          <a:noFill/>
        </p:spPr>
        <p:txBody>
          <a:bodyPr wrap="square" rtlCol="0">
            <a:spAutoFit/>
          </a:bodyPr>
          <a:lstStyle/>
          <a:p>
            <a:pPr algn="ctr"/>
            <a:r>
              <a:rPr lang="en-US" sz="1500" dirty="0" err="1"/>
              <a:t>Thả</a:t>
            </a:r>
            <a:r>
              <a:rPr lang="en-US" sz="1500" dirty="0"/>
              <a:t> </a:t>
            </a:r>
            <a:r>
              <a:rPr lang="en-US" sz="1500" dirty="0" err="1"/>
              <a:t>rộng</a:t>
            </a:r>
            <a:r>
              <a:rPr lang="en-US" sz="1500" dirty="0"/>
              <a:t> </a:t>
            </a:r>
            <a:r>
              <a:rPr lang="en-US" sz="1500" dirty="0" err="1"/>
              <a:t>động</a:t>
            </a:r>
            <a:r>
              <a:rPr lang="en-US" sz="1500" dirty="0"/>
              <a:t> </a:t>
            </a:r>
            <a:r>
              <a:rPr lang="en-US" sz="1500" dirty="0" err="1"/>
              <a:t>vật</a:t>
            </a:r>
            <a:r>
              <a:rPr lang="en-US" sz="1500" dirty="0"/>
              <a:t> </a:t>
            </a:r>
            <a:r>
              <a:rPr lang="en-US" sz="1500" dirty="0" err="1"/>
              <a:t>nuôi</a:t>
            </a:r>
            <a:endParaRPr lang="vi-VN" sz="1500" dirty="0"/>
          </a:p>
        </p:txBody>
      </p:sp>
      <p:sp>
        <p:nvSpPr>
          <p:cNvPr id="62" name="Hộp Văn bản 61">
            <a:extLst>
              <a:ext uri="{FF2B5EF4-FFF2-40B4-BE49-F238E27FC236}">
                <a16:creationId xmlns:a16="http://schemas.microsoft.com/office/drawing/2014/main" id="{0FF2D945-7355-FF17-C2A1-C93D750A2C77}"/>
              </a:ext>
            </a:extLst>
          </p:cNvPr>
          <p:cNvSpPr txBox="1"/>
          <p:nvPr/>
        </p:nvSpPr>
        <p:spPr>
          <a:xfrm>
            <a:off x="6848615" y="4472402"/>
            <a:ext cx="2102712" cy="553998"/>
          </a:xfrm>
          <a:prstGeom prst="rect">
            <a:avLst/>
          </a:prstGeom>
          <a:noFill/>
        </p:spPr>
        <p:txBody>
          <a:bodyPr wrap="square" rtlCol="0">
            <a:spAutoFit/>
          </a:bodyPr>
          <a:lstStyle/>
          <a:p>
            <a:pPr algn="ctr"/>
            <a:r>
              <a:rPr lang="en-US" sz="1500" dirty="0" err="1"/>
              <a:t>Sử</a:t>
            </a:r>
            <a:r>
              <a:rPr lang="en-US" sz="1500" dirty="0"/>
              <a:t> </a:t>
            </a:r>
            <a:r>
              <a:rPr lang="en-US" sz="1500" dirty="0" err="1"/>
              <a:t>dụng</a:t>
            </a:r>
            <a:r>
              <a:rPr lang="en-US" sz="1500" dirty="0"/>
              <a:t> </a:t>
            </a:r>
            <a:r>
              <a:rPr lang="en-US" sz="1500" dirty="0" err="1"/>
              <a:t>vũ</a:t>
            </a:r>
            <a:r>
              <a:rPr lang="en-US" sz="1500" dirty="0"/>
              <a:t> </a:t>
            </a:r>
            <a:r>
              <a:rPr lang="en-US" sz="1500" dirty="0" err="1"/>
              <a:t>khí</a:t>
            </a:r>
            <a:r>
              <a:rPr lang="en-US" sz="1500" dirty="0"/>
              <a:t> </a:t>
            </a:r>
            <a:r>
              <a:rPr lang="en-US" sz="1500" dirty="0" err="1"/>
              <a:t>chất</a:t>
            </a:r>
            <a:r>
              <a:rPr lang="en-US" sz="1500" dirty="0"/>
              <a:t> </a:t>
            </a:r>
            <a:r>
              <a:rPr lang="en-US" sz="1500" dirty="0" err="1"/>
              <a:t>nổ</a:t>
            </a:r>
            <a:r>
              <a:rPr lang="en-US" sz="1500" dirty="0"/>
              <a:t> </a:t>
            </a:r>
            <a:r>
              <a:rPr lang="en-US" sz="1500" dirty="0" err="1"/>
              <a:t>trái</a:t>
            </a:r>
            <a:r>
              <a:rPr lang="en-US" sz="1500" dirty="0"/>
              <a:t> </a:t>
            </a:r>
            <a:r>
              <a:rPr lang="en-US" sz="1500" dirty="0" err="1"/>
              <a:t>phép</a:t>
            </a:r>
            <a:endParaRPr lang="vi-VN" sz="1500" dirty="0"/>
          </a:p>
        </p:txBody>
      </p:sp>
      <p:sp>
        <p:nvSpPr>
          <p:cNvPr id="17408" name="Hộp Văn bản 17407">
            <a:extLst>
              <a:ext uri="{FF2B5EF4-FFF2-40B4-BE49-F238E27FC236}">
                <a16:creationId xmlns:a16="http://schemas.microsoft.com/office/drawing/2014/main" id="{F82027AB-A2A7-C0C1-0CCD-894DDFCF34A3}"/>
              </a:ext>
            </a:extLst>
          </p:cNvPr>
          <p:cNvSpPr txBox="1"/>
          <p:nvPr/>
        </p:nvSpPr>
        <p:spPr>
          <a:xfrm>
            <a:off x="2228464" y="2803588"/>
            <a:ext cx="2243858" cy="553998"/>
          </a:xfrm>
          <a:prstGeom prst="rect">
            <a:avLst/>
          </a:prstGeom>
          <a:noFill/>
        </p:spPr>
        <p:txBody>
          <a:bodyPr wrap="square">
            <a:spAutoFit/>
          </a:bodyPr>
          <a:lstStyle/>
          <a:p>
            <a:pPr algn="ctr"/>
            <a:r>
              <a:rPr lang="en-US" sz="1500" dirty="0" err="1"/>
              <a:t>Sử</a:t>
            </a:r>
            <a:r>
              <a:rPr lang="en-US" sz="1500" dirty="0"/>
              <a:t> </a:t>
            </a:r>
            <a:r>
              <a:rPr lang="en-US" sz="1500" dirty="0" err="1"/>
              <a:t>dụng</a:t>
            </a:r>
            <a:r>
              <a:rPr lang="en-US" sz="1500" dirty="0"/>
              <a:t> </a:t>
            </a:r>
            <a:r>
              <a:rPr lang="en-US" sz="1500" dirty="0" err="1"/>
              <a:t>không</a:t>
            </a:r>
            <a:r>
              <a:rPr lang="en-US" sz="1500" dirty="0"/>
              <a:t> </a:t>
            </a:r>
            <a:r>
              <a:rPr lang="en-US" sz="1500" dirty="0" err="1"/>
              <a:t>gian</a:t>
            </a:r>
            <a:r>
              <a:rPr lang="en-US" sz="1500" dirty="0"/>
              <a:t> </a:t>
            </a:r>
            <a:r>
              <a:rPr lang="en-US" sz="1500" dirty="0" err="1"/>
              <a:t>chung</a:t>
            </a:r>
            <a:r>
              <a:rPr lang="en-US" sz="1500" dirty="0"/>
              <a:t> </a:t>
            </a:r>
            <a:r>
              <a:rPr lang="en-US" sz="1500" dirty="0" err="1"/>
              <a:t>trái</a:t>
            </a:r>
            <a:r>
              <a:rPr lang="en-US" sz="1500" dirty="0"/>
              <a:t> </a:t>
            </a:r>
            <a:r>
              <a:rPr lang="en-US" sz="1500" dirty="0" err="1"/>
              <a:t>quy</a:t>
            </a:r>
            <a:r>
              <a:rPr lang="en-US" sz="1500" dirty="0"/>
              <a:t> </a:t>
            </a:r>
            <a:r>
              <a:rPr lang="en-US" sz="1500" dirty="0" err="1"/>
              <a:t>định</a:t>
            </a:r>
            <a:endParaRPr lang="vi-VN" sz="1500" dirty="0"/>
          </a:p>
        </p:txBody>
      </p:sp>
      <p:pic>
        <p:nvPicPr>
          <p:cNvPr id="2" name="Picture 2" descr="Hà Nội: Bắt được người vẽ bậy trên đường đê Nghi Tàm | VTV.VN">
            <a:extLst>
              <a:ext uri="{FF2B5EF4-FFF2-40B4-BE49-F238E27FC236}">
                <a16:creationId xmlns:a16="http://schemas.microsoft.com/office/drawing/2014/main" id="{10708FA0-0D20-51A6-C56E-B441DC3D3205}"/>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247" r="11970"/>
          <a:stretch/>
        </p:blipFill>
        <p:spPr bwMode="auto">
          <a:xfrm>
            <a:off x="6828282" y="1762593"/>
            <a:ext cx="1904029" cy="114439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Nhóm 2">
            <a:extLst>
              <a:ext uri="{FF2B5EF4-FFF2-40B4-BE49-F238E27FC236}">
                <a16:creationId xmlns:a16="http://schemas.microsoft.com/office/drawing/2014/main" id="{6997728B-9EB3-1EEB-24D6-E4F50E085FEE}"/>
              </a:ext>
            </a:extLst>
          </p:cNvPr>
          <p:cNvGrpSpPr/>
          <p:nvPr/>
        </p:nvGrpSpPr>
        <p:grpSpPr>
          <a:xfrm>
            <a:off x="6787330" y="2679596"/>
            <a:ext cx="298277" cy="461665"/>
            <a:chOff x="5035365" y="4487917"/>
            <a:chExt cx="397702" cy="615554"/>
          </a:xfrm>
        </p:grpSpPr>
        <p:sp>
          <p:nvSpPr>
            <p:cNvPr id="11" name="Hình Bầu dục 10">
              <a:extLst>
                <a:ext uri="{FF2B5EF4-FFF2-40B4-BE49-F238E27FC236}">
                  <a16:creationId xmlns:a16="http://schemas.microsoft.com/office/drawing/2014/main" id="{097576C0-DF79-8A69-B938-BE7B6D7046BD}"/>
                </a:ext>
              </a:extLst>
            </p:cNvPr>
            <p:cNvSpPr/>
            <p:nvPr/>
          </p:nvSpPr>
          <p:spPr>
            <a:xfrm>
              <a:off x="5100219" y="4498427"/>
              <a:ext cx="270568" cy="28440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dirty="0">
                <a:solidFill>
                  <a:srgbClr val="FFFF00"/>
                </a:solidFill>
              </a:endParaRPr>
            </a:p>
          </p:txBody>
        </p:sp>
        <p:sp>
          <p:nvSpPr>
            <p:cNvPr id="15" name="Hộp Văn bản 14">
              <a:extLst>
                <a:ext uri="{FF2B5EF4-FFF2-40B4-BE49-F238E27FC236}">
                  <a16:creationId xmlns:a16="http://schemas.microsoft.com/office/drawing/2014/main" id="{A12EAF67-14C3-F180-C9D9-61756CAA018D}"/>
                </a:ext>
              </a:extLst>
            </p:cNvPr>
            <p:cNvSpPr txBox="1"/>
            <p:nvPr/>
          </p:nvSpPr>
          <p:spPr>
            <a:xfrm>
              <a:off x="5035365" y="4487917"/>
              <a:ext cx="397702" cy="615554"/>
            </a:xfrm>
            <a:prstGeom prst="rect">
              <a:avLst/>
            </a:prstGeom>
            <a:noFill/>
          </p:spPr>
          <p:txBody>
            <a:bodyPr wrap="square" rtlCol="0">
              <a:spAutoFit/>
            </a:bodyPr>
            <a:lstStyle/>
            <a:p>
              <a:r>
                <a:rPr lang="en-US" sz="1200" dirty="0">
                  <a:solidFill>
                    <a:srgbClr val="FFFF00"/>
                  </a:solidFill>
                </a:rPr>
                <a:t>10</a:t>
              </a:r>
              <a:endParaRPr lang="vi-VN" sz="1200" dirty="0">
                <a:solidFill>
                  <a:srgbClr val="FFFF00"/>
                </a:solidFill>
              </a:endParaRPr>
            </a:p>
          </p:txBody>
        </p:sp>
      </p:grpSp>
      <p:sp>
        <p:nvSpPr>
          <p:cNvPr id="16" name="Hộp Văn bản 15">
            <a:extLst>
              <a:ext uri="{FF2B5EF4-FFF2-40B4-BE49-F238E27FC236}">
                <a16:creationId xmlns:a16="http://schemas.microsoft.com/office/drawing/2014/main" id="{F3F3C4E1-14F0-09A6-6885-BF6B4B4D3FC6}"/>
              </a:ext>
            </a:extLst>
          </p:cNvPr>
          <p:cNvSpPr txBox="1"/>
          <p:nvPr/>
        </p:nvSpPr>
        <p:spPr>
          <a:xfrm>
            <a:off x="6633460" y="2873076"/>
            <a:ext cx="2243858" cy="553998"/>
          </a:xfrm>
          <a:prstGeom prst="rect">
            <a:avLst/>
          </a:prstGeom>
          <a:noFill/>
        </p:spPr>
        <p:txBody>
          <a:bodyPr wrap="square" rtlCol="0">
            <a:spAutoFit/>
          </a:bodyPr>
          <a:lstStyle/>
          <a:p>
            <a:pPr algn="ctr"/>
            <a:r>
              <a:rPr lang="en-US" sz="1500" dirty="0" err="1"/>
              <a:t>Làm</a:t>
            </a:r>
            <a:r>
              <a:rPr lang="en-US" sz="1500" dirty="0"/>
              <a:t> </a:t>
            </a:r>
            <a:r>
              <a:rPr lang="en-US" sz="1500" dirty="0" err="1"/>
              <a:t>bẩn</a:t>
            </a:r>
            <a:r>
              <a:rPr lang="en-US" sz="1500" dirty="0"/>
              <a:t> </a:t>
            </a:r>
            <a:r>
              <a:rPr lang="en-US" sz="1500" dirty="0" err="1"/>
              <a:t>công</a:t>
            </a:r>
            <a:r>
              <a:rPr lang="en-US" sz="1500" dirty="0"/>
              <a:t> </a:t>
            </a:r>
            <a:r>
              <a:rPr lang="en-US" sz="1500" dirty="0" err="1"/>
              <a:t>trình</a:t>
            </a:r>
            <a:r>
              <a:rPr lang="en-US" sz="1500" dirty="0"/>
              <a:t> </a:t>
            </a:r>
            <a:r>
              <a:rPr lang="en-US" sz="1500" dirty="0" err="1"/>
              <a:t>công</a:t>
            </a:r>
            <a:r>
              <a:rPr lang="en-US" sz="1500" dirty="0"/>
              <a:t> </a:t>
            </a:r>
            <a:r>
              <a:rPr lang="en-US" sz="1500" dirty="0" err="1"/>
              <a:t>cộng</a:t>
            </a:r>
            <a:endParaRPr lang="vi-VN" sz="1500" dirty="0"/>
          </a:p>
        </p:txBody>
      </p:sp>
      <p:sp>
        <p:nvSpPr>
          <p:cNvPr id="9" name="Dấu Nhân 8">
            <a:extLst>
              <a:ext uri="{FF2B5EF4-FFF2-40B4-BE49-F238E27FC236}">
                <a16:creationId xmlns:a16="http://schemas.microsoft.com/office/drawing/2014/main" id="{4D5AF71B-4E4F-772A-A2AA-C50F44188009}"/>
              </a:ext>
            </a:extLst>
          </p:cNvPr>
          <p:cNvSpPr/>
          <p:nvPr/>
        </p:nvSpPr>
        <p:spPr>
          <a:xfrm>
            <a:off x="6205859" y="162652"/>
            <a:ext cx="212739" cy="246749"/>
          </a:xfrm>
          <a:prstGeom prst="mathMultiply">
            <a:avLst>
              <a:gd name="adj1" fmla="val 1981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17" name="Dấu Nhân 16">
            <a:extLst>
              <a:ext uri="{FF2B5EF4-FFF2-40B4-BE49-F238E27FC236}">
                <a16:creationId xmlns:a16="http://schemas.microsoft.com/office/drawing/2014/main" id="{F5856952-68A1-0F61-17E0-E61266B5F223}"/>
              </a:ext>
            </a:extLst>
          </p:cNvPr>
          <p:cNvSpPr/>
          <p:nvPr/>
        </p:nvSpPr>
        <p:spPr>
          <a:xfrm>
            <a:off x="3976539" y="120041"/>
            <a:ext cx="212739" cy="246749"/>
          </a:xfrm>
          <a:prstGeom prst="mathMultiply">
            <a:avLst>
              <a:gd name="adj1" fmla="val 1981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22" name="Dấu Nhân 21">
            <a:extLst>
              <a:ext uri="{FF2B5EF4-FFF2-40B4-BE49-F238E27FC236}">
                <a16:creationId xmlns:a16="http://schemas.microsoft.com/office/drawing/2014/main" id="{70C7086A-672C-9BE0-A409-3E7D95A19F86}"/>
              </a:ext>
            </a:extLst>
          </p:cNvPr>
          <p:cNvSpPr/>
          <p:nvPr/>
        </p:nvSpPr>
        <p:spPr>
          <a:xfrm>
            <a:off x="8355338" y="195073"/>
            <a:ext cx="212739" cy="246749"/>
          </a:xfrm>
          <a:prstGeom prst="mathMultiply">
            <a:avLst>
              <a:gd name="adj1" fmla="val 1981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23" name="Dấu Nhân 22">
            <a:extLst>
              <a:ext uri="{FF2B5EF4-FFF2-40B4-BE49-F238E27FC236}">
                <a16:creationId xmlns:a16="http://schemas.microsoft.com/office/drawing/2014/main" id="{16BEC4A3-497D-49DD-0F55-0012ABAC5208}"/>
              </a:ext>
            </a:extLst>
          </p:cNvPr>
          <p:cNvSpPr/>
          <p:nvPr/>
        </p:nvSpPr>
        <p:spPr>
          <a:xfrm>
            <a:off x="3976539" y="1746638"/>
            <a:ext cx="212739" cy="246749"/>
          </a:xfrm>
          <a:prstGeom prst="mathMultiply">
            <a:avLst>
              <a:gd name="adj1" fmla="val 1981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24" name="Dấu Nhân 23">
            <a:extLst>
              <a:ext uri="{FF2B5EF4-FFF2-40B4-BE49-F238E27FC236}">
                <a16:creationId xmlns:a16="http://schemas.microsoft.com/office/drawing/2014/main" id="{1DDEE418-C2EF-6B64-B6E2-FF16FFD76300}"/>
              </a:ext>
            </a:extLst>
          </p:cNvPr>
          <p:cNvSpPr/>
          <p:nvPr/>
        </p:nvSpPr>
        <p:spPr>
          <a:xfrm>
            <a:off x="6169020" y="1773032"/>
            <a:ext cx="212739" cy="246749"/>
          </a:xfrm>
          <a:prstGeom prst="mathMultiply">
            <a:avLst>
              <a:gd name="adj1" fmla="val 1981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25" name="Dấu Nhân 24">
            <a:extLst>
              <a:ext uri="{FF2B5EF4-FFF2-40B4-BE49-F238E27FC236}">
                <a16:creationId xmlns:a16="http://schemas.microsoft.com/office/drawing/2014/main" id="{E47F2799-B168-546D-44DC-4B6CF6AD4F03}"/>
              </a:ext>
            </a:extLst>
          </p:cNvPr>
          <p:cNvSpPr/>
          <p:nvPr/>
        </p:nvSpPr>
        <p:spPr>
          <a:xfrm>
            <a:off x="8456681" y="1823329"/>
            <a:ext cx="212739" cy="246749"/>
          </a:xfrm>
          <a:prstGeom prst="mathMultiply">
            <a:avLst>
              <a:gd name="adj1" fmla="val 1981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26" name="Dấu Nhân 25">
            <a:extLst>
              <a:ext uri="{FF2B5EF4-FFF2-40B4-BE49-F238E27FC236}">
                <a16:creationId xmlns:a16="http://schemas.microsoft.com/office/drawing/2014/main" id="{0144D04F-95B4-EE8F-9C76-76887044686C}"/>
              </a:ext>
            </a:extLst>
          </p:cNvPr>
          <p:cNvSpPr/>
          <p:nvPr/>
        </p:nvSpPr>
        <p:spPr>
          <a:xfrm>
            <a:off x="3983001" y="3419518"/>
            <a:ext cx="212739" cy="246749"/>
          </a:xfrm>
          <a:prstGeom prst="mathMultiply">
            <a:avLst>
              <a:gd name="adj1" fmla="val 1981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27" name="Dấu Nhân 26">
            <a:extLst>
              <a:ext uri="{FF2B5EF4-FFF2-40B4-BE49-F238E27FC236}">
                <a16:creationId xmlns:a16="http://schemas.microsoft.com/office/drawing/2014/main" id="{F750FC75-03DA-2C72-7423-030B3B3E796A}"/>
              </a:ext>
            </a:extLst>
          </p:cNvPr>
          <p:cNvSpPr/>
          <p:nvPr/>
        </p:nvSpPr>
        <p:spPr>
          <a:xfrm>
            <a:off x="6325250" y="3419518"/>
            <a:ext cx="212739" cy="246749"/>
          </a:xfrm>
          <a:prstGeom prst="mathMultiply">
            <a:avLst>
              <a:gd name="adj1" fmla="val 1981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29" name="Dấu Nhân 28">
            <a:extLst>
              <a:ext uri="{FF2B5EF4-FFF2-40B4-BE49-F238E27FC236}">
                <a16:creationId xmlns:a16="http://schemas.microsoft.com/office/drawing/2014/main" id="{52190A35-C1F2-1E1F-0D2B-66A91129AA66}"/>
              </a:ext>
            </a:extLst>
          </p:cNvPr>
          <p:cNvSpPr/>
          <p:nvPr/>
        </p:nvSpPr>
        <p:spPr>
          <a:xfrm>
            <a:off x="8456681" y="3474097"/>
            <a:ext cx="212739" cy="246749"/>
          </a:xfrm>
          <a:prstGeom prst="mathMultiply">
            <a:avLst>
              <a:gd name="adj1" fmla="val 1981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Tree>
    <p:extLst>
      <p:ext uri="{BB962C8B-B14F-4D97-AF65-F5344CB8AC3E}">
        <p14:creationId xmlns:p14="http://schemas.microsoft.com/office/powerpoint/2010/main" val="24755159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67544" y="0"/>
            <a:ext cx="8229600" cy="857250"/>
          </a:xfrm>
          <a:solidFill>
            <a:schemeClr val="bg1"/>
          </a:solidFill>
        </p:spPr>
        <p:txBody>
          <a:bodyPr>
            <a:noAutofit/>
          </a:bodyPr>
          <a:lstStyle/>
          <a:p>
            <a:r>
              <a:rPr lang="en-US" sz="2800">
                <a:solidFill>
                  <a:srgbClr val="002060"/>
                </a:solidFill>
                <a:latin typeface="Times New Roman" panose="02020603050405020304" pitchFamily="18" charset="0"/>
                <a:ea typeface="Times New Roman" panose="02020603050405020304" pitchFamily="18" charset="0"/>
              </a:rPr>
              <a:t>Quy tắc ứng xử nơi công cộng để xét tặng danh hiệu Gia định văn hóa</a:t>
            </a:r>
            <a:endParaRPr lang="en-US" sz="2800">
              <a:solidFill>
                <a:srgbClr val="002060"/>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1720" y="836694"/>
            <a:ext cx="4824536" cy="4306806"/>
          </a:xfrm>
        </p:spPr>
      </p:pic>
    </p:spTree>
    <p:extLst>
      <p:ext uri="{BB962C8B-B14F-4D97-AF65-F5344CB8AC3E}">
        <p14:creationId xmlns:p14="http://schemas.microsoft.com/office/powerpoint/2010/main" val="1138894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Shape 717"/>
        <p:cNvGrpSpPr/>
        <p:nvPr/>
      </p:nvGrpSpPr>
      <p:grpSpPr>
        <a:xfrm>
          <a:off x="0" y="0"/>
          <a:ext cx="0" cy="0"/>
          <a:chOff x="0" y="0"/>
          <a:chExt cx="0" cy="0"/>
        </a:xfrm>
      </p:grpSpPr>
      <p:sp>
        <p:nvSpPr>
          <p:cNvPr id="246" name="TextBox 245">
            <a:extLst>
              <a:ext uri="{FF2B5EF4-FFF2-40B4-BE49-F238E27FC236}">
                <a16:creationId xmlns:a16="http://schemas.microsoft.com/office/drawing/2014/main" id="{5B8FE239-A6E8-45DF-9392-265B9C769BF5}"/>
              </a:ext>
            </a:extLst>
          </p:cNvPr>
          <p:cNvSpPr txBox="1"/>
          <p:nvPr/>
        </p:nvSpPr>
        <p:spPr>
          <a:xfrm>
            <a:off x="1" y="799749"/>
            <a:ext cx="9144000" cy="3000821"/>
          </a:xfrm>
          <a:prstGeom prst="rect">
            <a:avLst/>
          </a:prstGeom>
          <a:solidFill>
            <a:srgbClr val="B7DEE8">
              <a:alpha val="76078"/>
            </a:srgbClr>
          </a:solidFill>
        </p:spPr>
        <p:txBody>
          <a:bodyPr wrap="square">
            <a:spAutoFit/>
          </a:bodyPr>
          <a:lstStyle/>
          <a:p>
            <a:pPr marL="0" marR="0" lvl="0" indent="0" algn="ctr" defTabSz="914400" rtl="0" eaLnBrk="1" fontAlgn="auto" latinLnBrk="0" hangingPunct="1">
              <a:spcBef>
                <a:spcPts val="600"/>
              </a:spcBef>
              <a:spcAft>
                <a:spcPts val="600"/>
              </a:spcAft>
              <a:buClrTx/>
              <a:buSzTx/>
              <a:buFontTx/>
              <a:buNone/>
              <a:tabLst/>
              <a:defRPr/>
            </a:pPr>
            <a:r>
              <a:rPr kumimoji="0" lang="en-US" sz="3500" b="1" i="0" u="none" strike="noStrike" kern="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CHỦ</a:t>
            </a:r>
            <a:r>
              <a:rPr kumimoji="0" lang="en-US" sz="3500" b="1" i="0" u="none" strike="noStrike" kern="0" cap="none" spc="0" normalizeH="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 ĐỀ 3</a:t>
            </a:r>
          </a:p>
          <a:p>
            <a:pPr marL="0" marR="0" lvl="0" indent="0" algn="ctr" defTabSz="914400" rtl="0" eaLnBrk="1" fontAlgn="auto" latinLnBrk="0" hangingPunct="1">
              <a:spcBef>
                <a:spcPts val="600"/>
              </a:spcBef>
              <a:spcAft>
                <a:spcPts val="600"/>
              </a:spcAft>
              <a:buClrTx/>
              <a:buSzTx/>
              <a:buFontTx/>
              <a:buNone/>
              <a:tabLst/>
              <a:defRPr/>
            </a:pPr>
            <a:r>
              <a:rPr kumimoji="0" lang="en-US" sz="3200" b="1" i="0" u="none" strike="noStrike" kern="0" cap="none" spc="0" normalizeH="0" noProof="0">
                <a:ln>
                  <a:noFill/>
                </a:ln>
                <a:solidFill>
                  <a:srgbClr val="CC0066"/>
                </a:solidFill>
                <a:effectLst/>
                <a:uLnTx/>
                <a:uFillTx/>
                <a:latin typeface="Times New Roman" panose="02020603050405020304" pitchFamily="18" charset="0"/>
                <a:ea typeface="Tahoma" panose="020B0604030504040204" pitchFamily="34" charset="0"/>
                <a:cs typeface="Times New Roman" panose="02020603050405020304" pitchFamily="18" charset="0"/>
              </a:rPr>
              <a:t>HỌC SINH HÀ NỘI GÓP PHẦN XÂY DỰNG GIA ĐÌNH VĂN HÓA</a:t>
            </a:r>
          </a:p>
          <a:p>
            <a:pPr algn="ctr">
              <a:spcBef>
                <a:spcPts val="600"/>
              </a:spcBef>
              <a:spcAft>
                <a:spcPts val="600"/>
              </a:spcAft>
              <a:defRPr/>
            </a:pPr>
            <a:r>
              <a:rPr lang="en-US" sz="3000" b="1" kern="0">
                <a:solidFill>
                  <a:srgbClr val="002060"/>
                </a:solidFill>
                <a:latin typeface="Times New Roman" panose="02020603050405020304" pitchFamily="18" charset="0"/>
                <a:ea typeface="Tahoma" panose="020B0604030504040204" pitchFamily="34" charset="0"/>
                <a:cs typeface="Times New Roman" panose="02020603050405020304" pitchFamily="18" charset="0"/>
              </a:rPr>
              <a:t>Tiết 1 </a:t>
            </a:r>
          </a:p>
          <a:p>
            <a:pPr algn="ctr">
              <a:spcBef>
                <a:spcPts val="600"/>
              </a:spcBef>
              <a:spcAft>
                <a:spcPts val="600"/>
              </a:spcAft>
              <a:defRPr/>
            </a:pPr>
            <a:r>
              <a:rPr lang="en-US" sz="3000" b="1" kern="0">
                <a:solidFill>
                  <a:srgbClr val="002060"/>
                </a:solidFill>
                <a:latin typeface="Times New Roman" panose="02020603050405020304" pitchFamily="18" charset="0"/>
                <a:ea typeface="Tahoma" panose="020B0604030504040204" pitchFamily="34" charset="0"/>
                <a:cs typeface="Times New Roman" panose="02020603050405020304" pitchFamily="18" charset="0"/>
              </a:rPr>
              <a:t>1. Phong trao xây dựng Gia đình văn hóa ở TP.Hà Nội</a:t>
            </a:r>
          </a:p>
        </p:txBody>
      </p:sp>
    </p:spTree>
    <p:extLst>
      <p:ext uri="{BB962C8B-B14F-4D97-AF65-F5344CB8AC3E}">
        <p14:creationId xmlns:p14="http://schemas.microsoft.com/office/powerpoint/2010/main" val="2784993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6"/>
                                        </p:tgtEl>
                                        <p:attrNameLst>
                                          <p:attrName>style.visibility</p:attrName>
                                        </p:attrNameLst>
                                      </p:cBhvr>
                                      <p:to>
                                        <p:strVal val="visible"/>
                                      </p:to>
                                    </p:set>
                                    <p:anim calcmode="lin" valueType="num">
                                      <p:cBhvr additive="base">
                                        <p:cTn id="7" dur="500" fill="hold"/>
                                        <p:tgtEl>
                                          <p:spTgt spid="246"/>
                                        </p:tgtEl>
                                        <p:attrNameLst>
                                          <p:attrName>ppt_x</p:attrName>
                                        </p:attrNameLst>
                                      </p:cBhvr>
                                      <p:tavLst>
                                        <p:tav tm="0">
                                          <p:val>
                                            <p:strVal val="#ppt_x"/>
                                          </p:val>
                                        </p:tav>
                                        <p:tav tm="100000">
                                          <p:val>
                                            <p:strVal val="#ppt_x"/>
                                          </p:val>
                                        </p:tav>
                                      </p:tavLst>
                                    </p:anim>
                                    <p:anim calcmode="lin" valueType="num">
                                      <p:cBhvr additive="base">
                                        <p:cTn id="8" dur="500" fill="hold"/>
                                        <p:tgtEl>
                                          <p:spTgt spid="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y tắc ứng xử nơi công cộng - chuẩn mực văn hóa Hà Nội]  Bài cuối: Chấn chỉnh hành vi ứng xử thiếu văn hóa - Ảnh 1">
            <a:extLst>
              <a:ext uri="{FF2B5EF4-FFF2-40B4-BE49-F238E27FC236}">
                <a16:creationId xmlns:a16="http://schemas.microsoft.com/office/drawing/2014/main" id="{78925F9E-1ACD-C5D1-197C-93AABC7E3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315" y="172806"/>
            <a:ext cx="7285147" cy="4256607"/>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B21172B9-8C16-CEC0-A7FF-9E5081F6961D}"/>
              </a:ext>
            </a:extLst>
          </p:cNvPr>
          <p:cNvSpPr txBox="1"/>
          <p:nvPr/>
        </p:nvSpPr>
        <p:spPr>
          <a:xfrm>
            <a:off x="1584434" y="4485946"/>
            <a:ext cx="6258910" cy="507831"/>
          </a:xfrm>
          <a:prstGeom prst="rect">
            <a:avLst/>
          </a:prstGeom>
          <a:noFill/>
        </p:spPr>
        <p:txBody>
          <a:bodyPr wrap="square">
            <a:spAutoFit/>
          </a:bodyPr>
          <a:lstStyle/>
          <a:p>
            <a:pPr algn="ctr"/>
            <a:r>
              <a:rPr lang="vi-VN" sz="1350" dirty="0" err="1">
                <a:solidFill>
                  <a:srgbClr val="000000"/>
                </a:solidFill>
                <a:latin typeface="Roboto" panose="02000000000000000000" pitchFamily="2" charset="0"/>
              </a:rPr>
              <a:t>Người</a:t>
            </a:r>
            <a:r>
              <a:rPr lang="vi-VN" sz="1350" dirty="0">
                <a:solidFill>
                  <a:srgbClr val="000000"/>
                </a:solidFill>
                <a:latin typeface="Roboto" panose="02000000000000000000" pitchFamily="2" charset="0"/>
              </a:rPr>
              <a:t> dân </a:t>
            </a:r>
            <a:r>
              <a:rPr lang="vi-VN" sz="1350" dirty="0" err="1">
                <a:solidFill>
                  <a:srgbClr val="000000"/>
                </a:solidFill>
                <a:latin typeface="Roboto" panose="02000000000000000000" pitchFamily="2" charset="0"/>
              </a:rPr>
              <a:t>phường</a:t>
            </a:r>
            <a:r>
              <a:rPr lang="vi-VN" sz="1350" dirty="0">
                <a:solidFill>
                  <a:srgbClr val="000000"/>
                </a:solidFill>
                <a:latin typeface="Roboto" panose="02000000000000000000" pitchFamily="2" charset="0"/>
              </a:rPr>
              <a:t> </a:t>
            </a:r>
            <a:r>
              <a:rPr lang="vi-VN" sz="1350" dirty="0" err="1">
                <a:solidFill>
                  <a:srgbClr val="000000"/>
                </a:solidFill>
                <a:latin typeface="Roboto" panose="02000000000000000000" pitchFamily="2" charset="0"/>
              </a:rPr>
              <a:t>Hạ</a:t>
            </a:r>
            <a:r>
              <a:rPr lang="vi-VN" sz="1350" dirty="0">
                <a:solidFill>
                  <a:srgbClr val="000000"/>
                </a:solidFill>
                <a:latin typeface="Roboto" panose="02000000000000000000" pitchFamily="2" charset="0"/>
              </a:rPr>
              <a:t> </a:t>
            </a:r>
            <a:r>
              <a:rPr lang="vi-VN" sz="1350" dirty="0" err="1">
                <a:solidFill>
                  <a:srgbClr val="000000"/>
                </a:solidFill>
                <a:latin typeface="Roboto" panose="02000000000000000000" pitchFamily="2" charset="0"/>
              </a:rPr>
              <a:t>Đình</a:t>
            </a:r>
            <a:r>
              <a:rPr lang="vi-VN" sz="1350" dirty="0">
                <a:solidFill>
                  <a:srgbClr val="000000"/>
                </a:solidFill>
                <a:latin typeface="Roboto" panose="02000000000000000000" pitchFamily="2" charset="0"/>
              </a:rPr>
              <a:t> (</a:t>
            </a:r>
            <a:r>
              <a:rPr lang="vi-VN" sz="1350" dirty="0" err="1">
                <a:solidFill>
                  <a:srgbClr val="000000"/>
                </a:solidFill>
                <a:latin typeface="Roboto" panose="02000000000000000000" pitchFamily="2" charset="0"/>
              </a:rPr>
              <a:t>quận</a:t>
            </a:r>
            <a:r>
              <a:rPr lang="vi-VN" sz="1350" dirty="0">
                <a:solidFill>
                  <a:srgbClr val="000000"/>
                </a:solidFill>
                <a:latin typeface="Roboto" panose="02000000000000000000" pitchFamily="2" charset="0"/>
              </a:rPr>
              <a:t> Thanh Xuân) </a:t>
            </a:r>
            <a:r>
              <a:rPr lang="vi-VN" sz="1350" dirty="0" err="1">
                <a:solidFill>
                  <a:srgbClr val="000000"/>
                </a:solidFill>
                <a:latin typeface="Roboto" panose="02000000000000000000" pitchFamily="2" charset="0"/>
              </a:rPr>
              <a:t>thực</a:t>
            </a:r>
            <a:r>
              <a:rPr lang="vi-VN" sz="1350" dirty="0">
                <a:solidFill>
                  <a:srgbClr val="000000"/>
                </a:solidFill>
                <a:latin typeface="Roboto" panose="02000000000000000000" pitchFamily="2" charset="0"/>
              </a:rPr>
              <a:t> </a:t>
            </a:r>
            <a:r>
              <a:rPr lang="vi-VN" sz="1350" dirty="0" err="1">
                <a:solidFill>
                  <a:srgbClr val="000000"/>
                </a:solidFill>
                <a:latin typeface="Roboto" panose="02000000000000000000" pitchFamily="2" charset="0"/>
              </a:rPr>
              <a:t>hiện</a:t>
            </a:r>
            <a:r>
              <a:rPr lang="vi-VN" sz="1350" dirty="0">
                <a:solidFill>
                  <a:srgbClr val="000000"/>
                </a:solidFill>
                <a:latin typeface="Roboto" panose="02000000000000000000" pitchFamily="2" charset="0"/>
              </a:rPr>
              <a:t> tuyên </a:t>
            </a:r>
            <a:r>
              <a:rPr lang="vi-VN" sz="1350" dirty="0" err="1">
                <a:solidFill>
                  <a:srgbClr val="000000"/>
                </a:solidFill>
                <a:latin typeface="Roboto" panose="02000000000000000000" pitchFamily="2" charset="0"/>
              </a:rPr>
              <a:t>truyền</a:t>
            </a:r>
            <a:r>
              <a:rPr lang="vi-VN" sz="1350" dirty="0">
                <a:solidFill>
                  <a:srgbClr val="000000"/>
                </a:solidFill>
                <a:latin typeface="Roboto" panose="02000000000000000000" pitchFamily="2" charset="0"/>
              </a:rPr>
              <a:t> </a:t>
            </a:r>
            <a:r>
              <a:rPr lang="vi-VN" sz="1350" dirty="0" err="1">
                <a:solidFill>
                  <a:srgbClr val="000000"/>
                </a:solidFill>
                <a:latin typeface="Roboto" panose="02000000000000000000" pitchFamily="2" charset="0"/>
              </a:rPr>
              <a:t>về</a:t>
            </a:r>
            <a:r>
              <a:rPr lang="vi-VN" sz="1350" dirty="0">
                <a:solidFill>
                  <a:srgbClr val="000000"/>
                </a:solidFill>
                <a:latin typeface="Roboto" panose="02000000000000000000" pitchFamily="2" charset="0"/>
              </a:rPr>
              <a:t> mô </a:t>
            </a:r>
            <a:r>
              <a:rPr lang="vi-VN" sz="1350" dirty="0" err="1">
                <a:solidFill>
                  <a:srgbClr val="000000"/>
                </a:solidFill>
                <a:latin typeface="Roboto" panose="02000000000000000000" pitchFamily="2" charset="0"/>
              </a:rPr>
              <a:t>hình</a:t>
            </a:r>
            <a:r>
              <a:rPr lang="vi-VN" sz="1350" dirty="0">
                <a:solidFill>
                  <a:srgbClr val="000000"/>
                </a:solidFill>
                <a:latin typeface="Roboto" panose="02000000000000000000" pitchFamily="2" charset="0"/>
              </a:rPr>
              <a:t> ''5 không'', nâng cao ý </a:t>
            </a:r>
            <a:r>
              <a:rPr lang="vi-VN" sz="1350" dirty="0" err="1">
                <a:solidFill>
                  <a:srgbClr val="000000"/>
                </a:solidFill>
                <a:latin typeface="Roboto" panose="02000000000000000000" pitchFamily="2" charset="0"/>
              </a:rPr>
              <a:t>thức</a:t>
            </a:r>
            <a:r>
              <a:rPr lang="vi-VN" sz="1350" dirty="0">
                <a:solidFill>
                  <a:srgbClr val="000000"/>
                </a:solidFill>
                <a:latin typeface="Roboto" panose="02000000000000000000" pitchFamily="2" charset="0"/>
              </a:rPr>
              <a:t> nơi công </a:t>
            </a:r>
            <a:r>
              <a:rPr lang="vi-VN" sz="1350" dirty="0" err="1">
                <a:solidFill>
                  <a:srgbClr val="000000"/>
                </a:solidFill>
                <a:latin typeface="Roboto" panose="02000000000000000000" pitchFamily="2" charset="0"/>
              </a:rPr>
              <a:t>cộng</a:t>
            </a:r>
            <a:r>
              <a:rPr lang="vi-VN" sz="1350" dirty="0">
                <a:solidFill>
                  <a:srgbClr val="000000"/>
                </a:solidFill>
                <a:latin typeface="Roboto" panose="02000000000000000000" pitchFamily="2" charset="0"/>
              </a:rPr>
              <a:t>. </a:t>
            </a:r>
            <a:endParaRPr lang="vi-VN" sz="1350" dirty="0"/>
          </a:p>
        </p:txBody>
      </p:sp>
    </p:spTree>
    <p:extLst>
      <p:ext uri="{BB962C8B-B14F-4D97-AF65-F5344CB8AC3E}">
        <p14:creationId xmlns:p14="http://schemas.microsoft.com/office/powerpoint/2010/main" val="1752517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1"/>
          <p:cNvSpPr txBox="1"/>
          <p:nvPr/>
        </p:nvSpPr>
        <p:spPr>
          <a:xfrm>
            <a:off x="804138" y="273467"/>
            <a:ext cx="7496204" cy="600164"/>
          </a:xfrm>
          <a:prstGeom prst="rect">
            <a:avLst/>
          </a:prstGeom>
          <a:solidFill>
            <a:srgbClr val="FFFFFF">
              <a:alpha val="76863"/>
            </a:srgbClr>
          </a:solidFill>
        </p:spPr>
        <p:txBody>
          <a:bodyPr wrap="square" lIns="0" tIns="0" rIns="0" bIns="0" rtlCol="0" anchor="t">
            <a:spAutoFit/>
          </a:bodyPr>
          <a:lstStyle/>
          <a:p>
            <a:pPr marL="0" lvl="1" algn="ctr">
              <a:lnSpc>
                <a:spcPct val="130006"/>
              </a:lnSpc>
            </a:pPr>
            <a:r>
              <a:rPr lang="en-US" sz="30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Arial"/>
              </a:rPr>
              <a:t>VẬN DỤNG</a:t>
            </a:r>
            <a:endParaRPr lang="vi-VN" sz="3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B6E813C8-18D5-4A49-BC08-6CCCACBBF210}"/>
              </a:ext>
            </a:extLst>
          </p:cNvPr>
          <p:cNvSpPr/>
          <p:nvPr/>
        </p:nvSpPr>
        <p:spPr>
          <a:xfrm>
            <a:off x="176411" y="1085724"/>
            <a:ext cx="8759771" cy="3132986"/>
          </a:xfrm>
          <a:prstGeom prst="roundRect">
            <a:avLst>
              <a:gd name="adj" fmla="val 10239"/>
            </a:avLst>
          </a:prstGeom>
          <a:solidFill>
            <a:srgbClr val="FFFFFF">
              <a:alpha val="85098"/>
            </a:srgbClr>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300">
                <a:solidFill>
                  <a:srgbClr val="002060"/>
                </a:solidFill>
                <a:latin typeface="Times New Roman" panose="02020603050405020304" pitchFamily="18" charset="0"/>
                <a:cs typeface="Times New Roman" panose="02020603050405020304" pitchFamily="18" charset="0"/>
              </a:rPr>
              <a:t>Chia sẻ những điều gia đình em </a:t>
            </a:r>
            <a:r>
              <a:rPr lang="en-US" sz="3300" b="1">
                <a:solidFill>
                  <a:srgbClr val="002060"/>
                </a:solidFill>
                <a:latin typeface="Times New Roman" panose="02020603050405020304" pitchFamily="18" charset="0"/>
                <a:cs typeface="Times New Roman" panose="02020603050405020304" pitchFamily="18" charset="0"/>
              </a:rPr>
              <a:t>nên làm </a:t>
            </a:r>
            <a:r>
              <a:rPr lang="en-US" sz="3300">
                <a:solidFill>
                  <a:srgbClr val="002060"/>
                </a:solidFill>
                <a:latin typeface="Times New Roman" panose="02020603050405020304" pitchFamily="18" charset="0"/>
                <a:cs typeface="Times New Roman" panose="02020603050405020304" pitchFamily="18" charset="0"/>
              </a:rPr>
              <a:t>và </a:t>
            </a:r>
            <a:r>
              <a:rPr lang="en-US" sz="3300" b="1">
                <a:solidFill>
                  <a:srgbClr val="002060"/>
                </a:solidFill>
                <a:latin typeface="Times New Roman" panose="02020603050405020304" pitchFamily="18" charset="0"/>
                <a:cs typeface="Times New Roman" panose="02020603050405020304" pitchFamily="18" charset="0"/>
              </a:rPr>
              <a:t>không nên làm </a:t>
            </a:r>
            <a:r>
              <a:rPr lang="en-US" sz="3300">
                <a:solidFill>
                  <a:srgbClr val="002060"/>
                </a:solidFill>
                <a:latin typeface="Times New Roman" panose="02020603050405020304" pitchFamily="18" charset="0"/>
                <a:cs typeface="Times New Roman" panose="02020603050405020304" pitchFamily="18" charset="0"/>
              </a:rPr>
              <a:t>để xây dựng Gia đình văn hóa</a:t>
            </a:r>
            <a:endParaRPr lang="vi-VN" sz="33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8414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out)">
                                      <p:cBhvr>
                                        <p:cTn id="1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pPr algn="ctr"/>
            <a:r>
              <a:rPr lang="en-US" b="1">
                <a:solidFill>
                  <a:srgbClr val="FF0000"/>
                </a:solidFill>
                <a:latin typeface="Times New Roman" panose="02020603050405020304" pitchFamily="18" charset="0"/>
                <a:cs typeface="Times New Roman" panose="02020603050405020304" pitchFamily="18" charset="0"/>
              </a:rPr>
              <a:t>HƯỚNG DẪN VỀ NHÀ</a:t>
            </a:r>
          </a:p>
        </p:txBody>
      </p:sp>
      <p:sp>
        <p:nvSpPr>
          <p:cNvPr id="4" name="Rectangle 3"/>
          <p:cNvSpPr/>
          <p:nvPr/>
        </p:nvSpPr>
        <p:spPr>
          <a:xfrm>
            <a:off x="395536" y="1563639"/>
            <a:ext cx="8424936" cy="2031325"/>
          </a:xfrm>
          <a:prstGeom prst="rect">
            <a:avLst/>
          </a:prstGeom>
          <a:solidFill>
            <a:srgbClr val="FFFFFF">
              <a:alpha val="83922"/>
            </a:srgbClr>
          </a:solidFill>
        </p:spPr>
        <p:txBody>
          <a:bodyPr wrap="square">
            <a:spAutoFit/>
          </a:bodyPr>
          <a:lstStyle/>
          <a:p>
            <a:pPr marL="547356" indent="-457189" algn="just">
              <a:buFontTx/>
              <a:buChar char="-"/>
              <a:tabLst>
                <a:tab pos="90168" algn="l"/>
                <a:tab pos="180335" algn="l"/>
                <a:tab pos="270503" algn="l"/>
              </a:tabLst>
            </a:pPr>
            <a:r>
              <a:rPr lang="en-US" sz="32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Hoàn thành bài tập luyện tập, vận dụng theo y/c.</a:t>
            </a:r>
            <a:endParaRPr lang="nl-NL" sz="32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547356" indent="-457189" algn="just">
              <a:buFontTx/>
              <a:buChar char="-"/>
              <a:tabLst>
                <a:tab pos="90168" algn="l"/>
                <a:tab pos="180335" algn="l"/>
                <a:tab pos="270503" algn="l"/>
              </a:tabLst>
            </a:pPr>
            <a:r>
              <a:rPr lang="en-US" sz="3000">
                <a:solidFill>
                  <a:srgbClr val="002060"/>
                </a:solidFill>
                <a:latin typeface="Times New Roman" panose="02020603050405020304" pitchFamily="18" charset="0"/>
                <a:cs typeface="Times New Roman" panose="02020603050405020304" pitchFamily="18" charset="0"/>
              </a:rPr>
              <a:t>Tổng kết nội dung bài học qua sơ đồ tư duy</a:t>
            </a:r>
          </a:p>
          <a:p>
            <a:pPr marL="547356" indent="-457189" algn="just">
              <a:buFontTx/>
              <a:buChar char="-"/>
              <a:tabLst>
                <a:tab pos="90168" algn="l"/>
                <a:tab pos="180335" algn="l"/>
                <a:tab pos="270503" algn="l"/>
              </a:tabLst>
            </a:pPr>
            <a:r>
              <a:rPr lang="nl-NL" sz="32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Đọc trước và soạn bài</a:t>
            </a:r>
            <a:r>
              <a:rPr lang="en-US" sz="32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tiếp theo</a:t>
            </a:r>
            <a:endParaRPr lang="en-US" sz="32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0000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p:cNvSpPr/>
          <p:nvPr/>
        </p:nvSpPr>
        <p:spPr>
          <a:xfrm>
            <a:off x="-8936" y="1370707"/>
            <a:ext cx="9232527" cy="1569660"/>
          </a:xfrm>
          <a:prstGeom prst="rect">
            <a:avLst/>
          </a:prstGeom>
          <a:solidFill>
            <a:srgbClr val="FFFFFF">
              <a:alpha val="81961"/>
            </a:srgbClr>
          </a:solidFill>
        </p:spPr>
        <p:txBody>
          <a:bodyPr wrap="none" lIns="91440" tIns="45720" rIns="91440" bIns="45720">
            <a:spAutoFit/>
          </a:bodyPr>
          <a:lstStyle/>
          <a:p>
            <a:pPr algn="ctr"/>
            <a:r>
              <a:rPr lang="en-US" sz="4800" b="1">
                <a:ln w="0"/>
                <a:solidFill>
                  <a:srgbClr val="002060"/>
                </a:solidFill>
                <a:effectLst>
                  <a:reflection blurRad="6350" stA="53000" endA="300" endPos="35500" dir="5400000" sy="-90000" algn="bl" rotWithShape="0"/>
                </a:effectLst>
              </a:rPr>
              <a:t>Xin chân thành cảm ơn </a:t>
            </a:r>
          </a:p>
          <a:p>
            <a:pPr algn="ctr"/>
            <a:r>
              <a:rPr lang="en-US" sz="4800" b="1">
                <a:ln w="0"/>
                <a:solidFill>
                  <a:srgbClr val="002060"/>
                </a:solidFill>
                <a:effectLst>
                  <a:reflection blurRad="6350" stA="53000" endA="300" endPos="35500" dir="5400000" sy="-90000" algn="bl" rotWithShape="0"/>
                </a:effectLst>
              </a:rPr>
              <a:t>quý thầy cô giáo và các em học sinh</a:t>
            </a:r>
          </a:p>
        </p:txBody>
      </p:sp>
    </p:spTree>
    <p:extLst>
      <p:ext uri="{BB962C8B-B14F-4D97-AF65-F5344CB8AC3E}">
        <p14:creationId xmlns:p14="http://schemas.microsoft.com/office/powerpoint/2010/main" val="2668235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45" name="组合 42"/>
          <p:cNvGrpSpPr>
            <a:grpSpLocks/>
          </p:cNvGrpSpPr>
          <p:nvPr/>
        </p:nvGrpSpPr>
        <p:grpSpPr bwMode="auto">
          <a:xfrm>
            <a:off x="243349" y="681037"/>
            <a:ext cx="1915255" cy="2150414"/>
            <a:chOff x="0" y="0"/>
            <a:chExt cx="1897838" cy="2107541"/>
          </a:xfrm>
        </p:grpSpPr>
        <p:sp>
          <p:nvSpPr>
            <p:cNvPr id="6146" name="Freeform 5"/>
            <p:cNvSpPr>
              <a:spLocks noChangeArrowheads="1"/>
            </p:cNvSpPr>
            <p:nvPr/>
          </p:nvSpPr>
          <p:spPr bwMode="auto">
            <a:xfrm>
              <a:off x="194837" y="0"/>
              <a:ext cx="1563688" cy="1893888"/>
            </a:xfrm>
            <a:custGeom>
              <a:avLst/>
              <a:gdLst/>
              <a:ahLst/>
              <a:cxnLst>
                <a:cxn ang="0">
                  <a:pos x="5" y="116"/>
                </a:cxn>
                <a:cxn ang="0">
                  <a:pos x="28" y="101"/>
                </a:cxn>
                <a:cxn ang="0">
                  <a:pos x="34" y="126"/>
                </a:cxn>
                <a:cxn ang="0">
                  <a:pos x="7" y="124"/>
                </a:cxn>
                <a:cxn ang="0">
                  <a:pos x="31" y="168"/>
                </a:cxn>
                <a:cxn ang="0">
                  <a:pos x="57" y="167"/>
                </a:cxn>
                <a:cxn ang="0">
                  <a:pos x="33" y="177"/>
                </a:cxn>
                <a:cxn ang="0">
                  <a:pos x="31" y="227"/>
                </a:cxn>
                <a:cxn ang="0">
                  <a:pos x="55" y="213"/>
                </a:cxn>
                <a:cxn ang="0">
                  <a:pos x="61" y="238"/>
                </a:cxn>
                <a:cxn ang="0">
                  <a:pos x="33" y="235"/>
                </a:cxn>
                <a:cxn ang="0">
                  <a:pos x="58" y="280"/>
                </a:cxn>
                <a:cxn ang="0">
                  <a:pos x="83" y="278"/>
                </a:cxn>
                <a:cxn ang="0">
                  <a:pos x="60" y="288"/>
                </a:cxn>
                <a:cxn ang="0">
                  <a:pos x="58" y="338"/>
                </a:cxn>
                <a:cxn ang="0">
                  <a:pos x="81" y="324"/>
                </a:cxn>
                <a:cxn ang="0">
                  <a:pos x="87" y="349"/>
                </a:cxn>
                <a:cxn ang="0">
                  <a:pos x="60" y="347"/>
                </a:cxn>
                <a:cxn ang="0">
                  <a:pos x="85" y="391"/>
                </a:cxn>
                <a:cxn ang="0">
                  <a:pos x="110" y="389"/>
                </a:cxn>
                <a:cxn ang="0">
                  <a:pos x="87" y="399"/>
                </a:cxn>
                <a:cxn ang="0">
                  <a:pos x="85" y="450"/>
                </a:cxn>
                <a:cxn ang="0">
                  <a:pos x="108" y="435"/>
                </a:cxn>
                <a:cxn ang="0">
                  <a:pos x="114" y="460"/>
                </a:cxn>
                <a:cxn ang="0">
                  <a:pos x="87" y="458"/>
                </a:cxn>
                <a:cxn ang="0">
                  <a:pos x="111" y="502"/>
                </a:cxn>
                <a:cxn ang="0">
                  <a:pos x="137" y="501"/>
                </a:cxn>
                <a:cxn ang="0">
                  <a:pos x="113" y="511"/>
                </a:cxn>
                <a:cxn ang="0">
                  <a:pos x="111" y="561"/>
                </a:cxn>
                <a:cxn ang="0">
                  <a:pos x="135" y="547"/>
                </a:cxn>
                <a:cxn ang="0">
                  <a:pos x="141" y="572"/>
                </a:cxn>
                <a:cxn ang="0">
                  <a:pos x="113" y="569"/>
                </a:cxn>
                <a:cxn ang="0">
                  <a:pos x="138" y="613"/>
                </a:cxn>
                <a:cxn ang="0">
                  <a:pos x="163" y="612"/>
                </a:cxn>
                <a:cxn ang="0">
                  <a:pos x="140" y="622"/>
                </a:cxn>
                <a:cxn ang="0">
                  <a:pos x="131" y="645"/>
                </a:cxn>
                <a:cxn ang="0">
                  <a:pos x="400" y="0"/>
                </a:cxn>
              </a:cxnLst>
              <a:rect l="0" t="0" r="r" b="b"/>
              <a:pathLst>
                <a:path w="532" h="645">
                  <a:moveTo>
                    <a:pt x="0" y="96"/>
                  </a:moveTo>
                  <a:cubicBezTo>
                    <a:pt x="5" y="116"/>
                    <a:pt x="5" y="116"/>
                    <a:pt x="5" y="116"/>
                  </a:cubicBezTo>
                  <a:cubicBezTo>
                    <a:pt x="18" y="113"/>
                    <a:pt x="18" y="113"/>
                    <a:pt x="18" y="113"/>
                  </a:cubicBezTo>
                  <a:cubicBezTo>
                    <a:pt x="19" y="107"/>
                    <a:pt x="22" y="103"/>
                    <a:pt x="28" y="101"/>
                  </a:cubicBezTo>
                  <a:cubicBezTo>
                    <a:pt x="35" y="100"/>
                    <a:pt x="42" y="104"/>
                    <a:pt x="43" y="111"/>
                  </a:cubicBezTo>
                  <a:cubicBezTo>
                    <a:pt x="45" y="118"/>
                    <a:pt x="41" y="125"/>
                    <a:pt x="34" y="126"/>
                  </a:cubicBezTo>
                  <a:cubicBezTo>
                    <a:pt x="28" y="128"/>
                    <a:pt x="23" y="125"/>
                    <a:pt x="20" y="121"/>
                  </a:cubicBezTo>
                  <a:cubicBezTo>
                    <a:pt x="7" y="124"/>
                    <a:pt x="7" y="124"/>
                    <a:pt x="7" y="124"/>
                  </a:cubicBezTo>
                  <a:cubicBezTo>
                    <a:pt x="18" y="171"/>
                    <a:pt x="18" y="171"/>
                    <a:pt x="18" y="171"/>
                  </a:cubicBezTo>
                  <a:cubicBezTo>
                    <a:pt x="31" y="168"/>
                    <a:pt x="31" y="168"/>
                    <a:pt x="31" y="168"/>
                  </a:cubicBezTo>
                  <a:cubicBezTo>
                    <a:pt x="32" y="163"/>
                    <a:pt x="36" y="158"/>
                    <a:pt x="41" y="157"/>
                  </a:cubicBezTo>
                  <a:cubicBezTo>
                    <a:pt x="48" y="155"/>
                    <a:pt x="55" y="160"/>
                    <a:pt x="57" y="167"/>
                  </a:cubicBezTo>
                  <a:cubicBezTo>
                    <a:pt x="58" y="173"/>
                    <a:pt x="54" y="180"/>
                    <a:pt x="47" y="182"/>
                  </a:cubicBezTo>
                  <a:cubicBezTo>
                    <a:pt x="42" y="183"/>
                    <a:pt x="36" y="181"/>
                    <a:pt x="33" y="177"/>
                  </a:cubicBezTo>
                  <a:cubicBezTo>
                    <a:pt x="20" y="180"/>
                    <a:pt x="20" y="180"/>
                    <a:pt x="20" y="180"/>
                  </a:cubicBezTo>
                  <a:cubicBezTo>
                    <a:pt x="31" y="227"/>
                    <a:pt x="31" y="227"/>
                    <a:pt x="31" y="227"/>
                  </a:cubicBezTo>
                  <a:cubicBezTo>
                    <a:pt x="45" y="224"/>
                    <a:pt x="45" y="224"/>
                    <a:pt x="45" y="224"/>
                  </a:cubicBezTo>
                  <a:cubicBezTo>
                    <a:pt x="45" y="219"/>
                    <a:pt x="49" y="214"/>
                    <a:pt x="55" y="213"/>
                  </a:cubicBezTo>
                  <a:cubicBezTo>
                    <a:pt x="61" y="211"/>
                    <a:pt x="68" y="215"/>
                    <a:pt x="70" y="222"/>
                  </a:cubicBezTo>
                  <a:cubicBezTo>
                    <a:pt x="72" y="229"/>
                    <a:pt x="67" y="236"/>
                    <a:pt x="61" y="238"/>
                  </a:cubicBezTo>
                  <a:cubicBezTo>
                    <a:pt x="55" y="239"/>
                    <a:pt x="50" y="237"/>
                    <a:pt x="47" y="232"/>
                  </a:cubicBezTo>
                  <a:cubicBezTo>
                    <a:pt x="33" y="235"/>
                    <a:pt x="33" y="235"/>
                    <a:pt x="33" y="235"/>
                  </a:cubicBezTo>
                  <a:cubicBezTo>
                    <a:pt x="45" y="283"/>
                    <a:pt x="45" y="283"/>
                    <a:pt x="45" y="283"/>
                  </a:cubicBezTo>
                  <a:cubicBezTo>
                    <a:pt x="58" y="280"/>
                    <a:pt x="58" y="280"/>
                    <a:pt x="58" y="280"/>
                  </a:cubicBezTo>
                  <a:cubicBezTo>
                    <a:pt x="59" y="274"/>
                    <a:pt x="62" y="270"/>
                    <a:pt x="68" y="268"/>
                  </a:cubicBezTo>
                  <a:cubicBezTo>
                    <a:pt x="75" y="267"/>
                    <a:pt x="82" y="271"/>
                    <a:pt x="83" y="278"/>
                  </a:cubicBezTo>
                  <a:cubicBezTo>
                    <a:pt x="85" y="285"/>
                    <a:pt x="81" y="292"/>
                    <a:pt x="74" y="293"/>
                  </a:cubicBezTo>
                  <a:cubicBezTo>
                    <a:pt x="68" y="295"/>
                    <a:pt x="63" y="292"/>
                    <a:pt x="60" y="288"/>
                  </a:cubicBezTo>
                  <a:cubicBezTo>
                    <a:pt x="47" y="291"/>
                    <a:pt x="47" y="291"/>
                    <a:pt x="47" y="291"/>
                  </a:cubicBezTo>
                  <a:cubicBezTo>
                    <a:pt x="58" y="338"/>
                    <a:pt x="58" y="338"/>
                    <a:pt x="58" y="338"/>
                  </a:cubicBezTo>
                  <a:cubicBezTo>
                    <a:pt x="71" y="335"/>
                    <a:pt x="71" y="335"/>
                    <a:pt x="71" y="335"/>
                  </a:cubicBezTo>
                  <a:cubicBezTo>
                    <a:pt x="72" y="330"/>
                    <a:pt x="76" y="325"/>
                    <a:pt x="81" y="324"/>
                  </a:cubicBezTo>
                  <a:cubicBezTo>
                    <a:pt x="88" y="322"/>
                    <a:pt x="95" y="327"/>
                    <a:pt x="97" y="334"/>
                  </a:cubicBezTo>
                  <a:cubicBezTo>
                    <a:pt x="98" y="340"/>
                    <a:pt x="94" y="347"/>
                    <a:pt x="87" y="349"/>
                  </a:cubicBezTo>
                  <a:cubicBezTo>
                    <a:pt x="82" y="350"/>
                    <a:pt x="76" y="348"/>
                    <a:pt x="73" y="344"/>
                  </a:cubicBezTo>
                  <a:cubicBezTo>
                    <a:pt x="60" y="347"/>
                    <a:pt x="60" y="347"/>
                    <a:pt x="60" y="347"/>
                  </a:cubicBezTo>
                  <a:cubicBezTo>
                    <a:pt x="71" y="394"/>
                    <a:pt x="71" y="394"/>
                    <a:pt x="71" y="394"/>
                  </a:cubicBezTo>
                  <a:cubicBezTo>
                    <a:pt x="85" y="391"/>
                    <a:pt x="85" y="391"/>
                    <a:pt x="85" y="391"/>
                  </a:cubicBezTo>
                  <a:cubicBezTo>
                    <a:pt x="85" y="386"/>
                    <a:pt x="89" y="381"/>
                    <a:pt x="95" y="380"/>
                  </a:cubicBezTo>
                  <a:cubicBezTo>
                    <a:pt x="101" y="378"/>
                    <a:pt x="108" y="382"/>
                    <a:pt x="110" y="389"/>
                  </a:cubicBezTo>
                  <a:cubicBezTo>
                    <a:pt x="112" y="396"/>
                    <a:pt x="107" y="403"/>
                    <a:pt x="101" y="405"/>
                  </a:cubicBezTo>
                  <a:cubicBezTo>
                    <a:pt x="95" y="406"/>
                    <a:pt x="90" y="404"/>
                    <a:pt x="87" y="399"/>
                  </a:cubicBezTo>
                  <a:cubicBezTo>
                    <a:pt x="73" y="402"/>
                    <a:pt x="73" y="402"/>
                    <a:pt x="73" y="402"/>
                  </a:cubicBezTo>
                  <a:cubicBezTo>
                    <a:pt x="85" y="450"/>
                    <a:pt x="85" y="450"/>
                    <a:pt x="85" y="450"/>
                  </a:cubicBezTo>
                  <a:cubicBezTo>
                    <a:pt x="98" y="446"/>
                    <a:pt x="98" y="446"/>
                    <a:pt x="98" y="446"/>
                  </a:cubicBezTo>
                  <a:cubicBezTo>
                    <a:pt x="99" y="441"/>
                    <a:pt x="102" y="437"/>
                    <a:pt x="108" y="435"/>
                  </a:cubicBezTo>
                  <a:cubicBezTo>
                    <a:pt x="115" y="434"/>
                    <a:pt x="122" y="438"/>
                    <a:pt x="123" y="445"/>
                  </a:cubicBezTo>
                  <a:cubicBezTo>
                    <a:pt x="125" y="452"/>
                    <a:pt x="121" y="459"/>
                    <a:pt x="114" y="460"/>
                  </a:cubicBezTo>
                  <a:cubicBezTo>
                    <a:pt x="108" y="462"/>
                    <a:pt x="103" y="459"/>
                    <a:pt x="100" y="455"/>
                  </a:cubicBezTo>
                  <a:cubicBezTo>
                    <a:pt x="87" y="458"/>
                    <a:pt x="87" y="458"/>
                    <a:pt x="87" y="458"/>
                  </a:cubicBezTo>
                  <a:cubicBezTo>
                    <a:pt x="98" y="505"/>
                    <a:pt x="98" y="505"/>
                    <a:pt x="98" y="505"/>
                  </a:cubicBezTo>
                  <a:cubicBezTo>
                    <a:pt x="111" y="502"/>
                    <a:pt x="111" y="502"/>
                    <a:pt x="111" y="502"/>
                  </a:cubicBezTo>
                  <a:cubicBezTo>
                    <a:pt x="112" y="497"/>
                    <a:pt x="116" y="492"/>
                    <a:pt x="121" y="491"/>
                  </a:cubicBezTo>
                  <a:cubicBezTo>
                    <a:pt x="128" y="489"/>
                    <a:pt x="135" y="494"/>
                    <a:pt x="137" y="501"/>
                  </a:cubicBezTo>
                  <a:cubicBezTo>
                    <a:pt x="138" y="507"/>
                    <a:pt x="134" y="514"/>
                    <a:pt x="127" y="516"/>
                  </a:cubicBezTo>
                  <a:cubicBezTo>
                    <a:pt x="122" y="517"/>
                    <a:pt x="116" y="515"/>
                    <a:pt x="113" y="511"/>
                  </a:cubicBezTo>
                  <a:cubicBezTo>
                    <a:pt x="100" y="514"/>
                    <a:pt x="100" y="514"/>
                    <a:pt x="100" y="514"/>
                  </a:cubicBezTo>
                  <a:cubicBezTo>
                    <a:pt x="111" y="561"/>
                    <a:pt x="111" y="561"/>
                    <a:pt x="111" y="561"/>
                  </a:cubicBezTo>
                  <a:cubicBezTo>
                    <a:pt x="125" y="558"/>
                    <a:pt x="125" y="558"/>
                    <a:pt x="125" y="558"/>
                  </a:cubicBezTo>
                  <a:cubicBezTo>
                    <a:pt x="125" y="553"/>
                    <a:pt x="129" y="548"/>
                    <a:pt x="135" y="547"/>
                  </a:cubicBezTo>
                  <a:cubicBezTo>
                    <a:pt x="141" y="545"/>
                    <a:pt x="148" y="549"/>
                    <a:pt x="150" y="556"/>
                  </a:cubicBezTo>
                  <a:cubicBezTo>
                    <a:pt x="152" y="563"/>
                    <a:pt x="147" y="570"/>
                    <a:pt x="141" y="572"/>
                  </a:cubicBezTo>
                  <a:cubicBezTo>
                    <a:pt x="135" y="573"/>
                    <a:pt x="130" y="571"/>
                    <a:pt x="127" y="566"/>
                  </a:cubicBezTo>
                  <a:cubicBezTo>
                    <a:pt x="113" y="569"/>
                    <a:pt x="113" y="569"/>
                    <a:pt x="113" y="569"/>
                  </a:cubicBezTo>
                  <a:cubicBezTo>
                    <a:pt x="125" y="617"/>
                    <a:pt x="125" y="617"/>
                    <a:pt x="125" y="617"/>
                  </a:cubicBezTo>
                  <a:cubicBezTo>
                    <a:pt x="138" y="613"/>
                    <a:pt x="138" y="613"/>
                    <a:pt x="138" y="613"/>
                  </a:cubicBezTo>
                  <a:cubicBezTo>
                    <a:pt x="139" y="608"/>
                    <a:pt x="142" y="604"/>
                    <a:pt x="148" y="602"/>
                  </a:cubicBezTo>
                  <a:cubicBezTo>
                    <a:pt x="155" y="601"/>
                    <a:pt x="162" y="605"/>
                    <a:pt x="163" y="612"/>
                  </a:cubicBezTo>
                  <a:cubicBezTo>
                    <a:pt x="165" y="619"/>
                    <a:pt x="161" y="626"/>
                    <a:pt x="154" y="627"/>
                  </a:cubicBezTo>
                  <a:cubicBezTo>
                    <a:pt x="148" y="629"/>
                    <a:pt x="143" y="626"/>
                    <a:pt x="140" y="622"/>
                  </a:cubicBezTo>
                  <a:cubicBezTo>
                    <a:pt x="127" y="625"/>
                    <a:pt x="127" y="625"/>
                    <a:pt x="127" y="625"/>
                  </a:cubicBezTo>
                  <a:cubicBezTo>
                    <a:pt x="131" y="645"/>
                    <a:pt x="131" y="645"/>
                    <a:pt x="131" y="645"/>
                  </a:cubicBezTo>
                  <a:cubicBezTo>
                    <a:pt x="532" y="549"/>
                    <a:pt x="532" y="549"/>
                    <a:pt x="532" y="549"/>
                  </a:cubicBezTo>
                  <a:cubicBezTo>
                    <a:pt x="400" y="0"/>
                    <a:pt x="400" y="0"/>
                    <a:pt x="400" y="0"/>
                  </a:cubicBezTo>
                  <a:lnTo>
                    <a:pt x="0" y="96"/>
                  </a:lnTo>
                  <a:close/>
                </a:path>
              </a:pathLst>
            </a:custGeom>
            <a:solidFill>
              <a:srgbClr val="FFFFFF"/>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grpSp>
          <p:nvGrpSpPr>
            <p:cNvPr id="6147" name="组合 44"/>
            <p:cNvGrpSpPr>
              <a:grpSpLocks/>
            </p:cNvGrpSpPr>
            <p:nvPr/>
          </p:nvGrpSpPr>
          <p:grpSpPr bwMode="auto">
            <a:xfrm>
              <a:off x="0" y="175321"/>
              <a:ext cx="1563688" cy="1890713"/>
              <a:chOff x="0" y="0"/>
              <a:chExt cx="1563688" cy="1890713"/>
            </a:xfrm>
          </p:grpSpPr>
          <p:sp>
            <p:nvSpPr>
              <p:cNvPr id="6148" name="Freeform 6"/>
              <p:cNvSpPr>
                <a:spLocks noChangeArrowheads="1"/>
              </p:cNvSpPr>
              <p:nvPr/>
            </p:nvSpPr>
            <p:spPr bwMode="auto">
              <a:xfrm>
                <a:off x="0" y="0"/>
                <a:ext cx="1563688" cy="1890713"/>
              </a:xfrm>
              <a:custGeom>
                <a:avLst/>
                <a:gdLst/>
                <a:ahLst/>
                <a:cxnLst>
                  <a:cxn ang="0">
                    <a:pos x="4" y="115"/>
                  </a:cxn>
                  <a:cxn ang="0">
                    <a:pos x="28" y="101"/>
                  </a:cxn>
                  <a:cxn ang="0">
                    <a:pos x="34" y="126"/>
                  </a:cxn>
                  <a:cxn ang="0">
                    <a:pos x="6" y="123"/>
                  </a:cxn>
                  <a:cxn ang="0">
                    <a:pos x="31" y="168"/>
                  </a:cxn>
                  <a:cxn ang="0">
                    <a:pos x="56" y="166"/>
                  </a:cxn>
                  <a:cxn ang="0">
                    <a:pos x="33" y="176"/>
                  </a:cxn>
                  <a:cxn ang="0">
                    <a:pos x="31" y="226"/>
                  </a:cxn>
                  <a:cxn ang="0">
                    <a:pos x="54" y="212"/>
                  </a:cxn>
                  <a:cxn ang="0">
                    <a:pos x="60" y="237"/>
                  </a:cxn>
                  <a:cxn ang="0">
                    <a:pos x="33" y="235"/>
                  </a:cxn>
                  <a:cxn ang="0">
                    <a:pos x="58" y="279"/>
                  </a:cxn>
                  <a:cxn ang="0">
                    <a:pos x="83" y="277"/>
                  </a:cxn>
                  <a:cxn ang="0">
                    <a:pos x="60" y="287"/>
                  </a:cxn>
                  <a:cxn ang="0">
                    <a:pos x="58" y="338"/>
                  </a:cxn>
                  <a:cxn ang="0">
                    <a:pos x="81" y="323"/>
                  </a:cxn>
                  <a:cxn ang="0">
                    <a:pos x="87" y="348"/>
                  </a:cxn>
                  <a:cxn ang="0">
                    <a:pos x="60" y="346"/>
                  </a:cxn>
                  <a:cxn ang="0">
                    <a:pos x="85" y="390"/>
                  </a:cxn>
                  <a:cxn ang="0">
                    <a:pos x="110" y="389"/>
                  </a:cxn>
                  <a:cxn ang="0">
                    <a:pos x="87" y="399"/>
                  </a:cxn>
                  <a:cxn ang="0">
                    <a:pos x="84" y="449"/>
                  </a:cxn>
                  <a:cxn ang="0">
                    <a:pos x="108" y="435"/>
                  </a:cxn>
                  <a:cxn ang="0">
                    <a:pos x="114" y="460"/>
                  </a:cxn>
                  <a:cxn ang="0">
                    <a:pos x="86" y="457"/>
                  </a:cxn>
                  <a:cxn ang="0">
                    <a:pos x="111" y="502"/>
                  </a:cxn>
                  <a:cxn ang="0">
                    <a:pos x="136" y="500"/>
                  </a:cxn>
                  <a:cxn ang="0">
                    <a:pos x="113" y="510"/>
                  </a:cxn>
                  <a:cxn ang="0">
                    <a:pos x="111" y="560"/>
                  </a:cxn>
                  <a:cxn ang="0">
                    <a:pos x="134" y="546"/>
                  </a:cxn>
                  <a:cxn ang="0">
                    <a:pos x="140" y="571"/>
                  </a:cxn>
                  <a:cxn ang="0">
                    <a:pos x="113" y="569"/>
                  </a:cxn>
                  <a:cxn ang="0">
                    <a:pos x="138" y="613"/>
                  </a:cxn>
                  <a:cxn ang="0">
                    <a:pos x="163" y="611"/>
                  </a:cxn>
                  <a:cxn ang="0">
                    <a:pos x="140" y="621"/>
                  </a:cxn>
                  <a:cxn ang="0">
                    <a:pos x="131" y="644"/>
                  </a:cxn>
                  <a:cxn ang="0">
                    <a:pos x="400" y="0"/>
                  </a:cxn>
                </a:cxnLst>
                <a:rect l="0" t="0" r="r" b="b"/>
                <a:pathLst>
                  <a:path w="532" h="644">
                    <a:moveTo>
                      <a:pt x="0" y="96"/>
                    </a:moveTo>
                    <a:cubicBezTo>
                      <a:pt x="4" y="115"/>
                      <a:pt x="4" y="115"/>
                      <a:pt x="4" y="115"/>
                    </a:cubicBezTo>
                    <a:cubicBezTo>
                      <a:pt x="18" y="112"/>
                      <a:pt x="18" y="112"/>
                      <a:pt x="18" y="112"/>
                    </a:cubicBezTo>
                    <a:cubicBezTo>
                      <a:pt x="18" y="107"/>
                      <a:pt x="22" y="102"/>
                      <a:pt x="28" y="101"/>
                    </a:cubicBezTo>
                    <a:cubicBezTo>
                      <a:pt x="35" y="99"/>
                      <a:pt x="41" y="103"/>
                      <a:pt x="43" y="110"/>
                    </a:cubicBezTo>
                    <a:cubicBezTo>
                      <a:pt x="45" y="117"/>
                      <a:pt x="41" y="124"/>
                      <a:pt x="34" y="126"/>
                    </a:cubicBezTo>
                    <a:cubicBezTo>
                      <a:pt x="28" y="127"/>
                      <a:pt x="23" y="125"/>
                      <a:pt x="20" y="120"/>
                    </a:cubicBezTo>
                    <a:cubicBezTo>
                      <a:pt x="6" y="123"/>
                      <a:pt x="6" y="123"/>
                      <a:pt x="6" y="123"/>
                    </a:cubicBezTo>
                    <a:cubicBezTo>
                      <a:pt x="18" y="171"/>
                      <a:pt x="18" y="171"/>
                      <a:pt x="18" y="171"/>
                    </a:cubicBezTo>
                    <a:cubicBezTo>
                      <a:pt x="31" y="168"/>
                      <a:pt x="31" y="168"/>
                      <a:pt x="31" y="168"/>
                    </a:cubicBezTo>
                    <a:cubicBezTo>
                      <a:pt x="32" y="162"/>
                      <a:pt x="36" y="158"/>
                      <a:pt x="41" y="156"/>
                    </a:cubicBezTo>
                    <a:cubicBezTo>
                      <a:pt x="48" y="155"/>
                      <a:pt x="55" y="159"/>
                      <a:pt x="56" y="166"/>
                    </a:cubicBezTo>
                    <a:cubicBezTo>
                      <a:pt x="58" y="173"/>
                      <a:pt x="54" y="180"/>
                      <a:pt x="47" y="181"/>
                    </a:cubicBezTo>
                    <a:cubicBezTo>
                      <a:pt x="42" y="183"/>
                      <a:pt x="36" y="180"/>
                      <a:pt x="33" y="176"/>
                    </a:cubicBezTo>
                    <a:cubicBezTo>
                      <a:pt x="20" y="179"/>
                      <a:pt x="20" y="179"/>
                      <a:pt x="20" y="179"/>
                    </a:cubicBezTo>
                    <a:cubicBezTo>
                      <a:pt x="31" y="226"/>
                      <a:pt x="31" y="226"/>
                      <a:pt x="31" y="226"/>
                    </a:cubicBezTo>
                    <a:cubicBezTo>
                      <a:pt x="45" y="223"/>
                      <a:pt x="45" y="223"/>
                      <a:pt x="45" y="223"/>
                    </a:cubicBezTo>
                    <a:cubicBezTo>
                      <a:pt x="45" y="218"/>
                      <a:pt x="49" y="213"/>
                      <a:pt x="54" y="212"/>
                    </a:cubicBezTo>
                    <a:cubicBezTo>
                      <a:pt x="61" y="210"/>
                      <a:pt x="68" y="215"/>
                      <a:pt x="70" y="222"/>
                    </a:cubicBezTo>
                    <a:cubicBezTo>
                      <a:pt x="71" y="228"/>
                      <a:pt x="67" y="235"/>
                      <a:pt x="60" y="237"/>
                    </a:cubicBezTo>
                    <a:cubicBezTo>
                      <a:pt x="55" y="238"/>
                      <a:pt x="49" y="236"/>
                      <a:pt x="47" y="232"/>
                    </a:cubicBezTo>
                    <a:cubicBezTo>
                      <a:pt x="33" y="235"/>
                      <a:pt x="33" y="235"/>
                      <a:pt x="33" y="235"/>
                    </a:cubicBezTo>
                    <a:cubicBezTo>
                      <a:pt x="44" y="282"/>
                      <a:pt x="44" y="282"/>
                      <a:pt x="44" y="282"/>
                    </a:cubicBezTo>
                    <a:cubicBezTo>
                      <a:pt x="58" y="279"/>
                      <a:pt x="58" y="279"/>
                      <a:pt x="58" y="279"/>
                    </a:cubicBezTo>
                    <a:cubicBezTo>
                      <a:pt x="58" y="274"/>
                      <a:pt x="62" y="269"/>
                      <a:pt x="68" y="268"/>
                    </a:cubicBezTo>
                    <a:cubicBezTo>
                      <a:pt x="75" y="266"/>
                      <a:pt x="81" y="270"/>
                      <a:pt x="83" y="277"/>
                    </a:cubicBezTo>
                    <a:cubicBezTo>
                      <a:pt x="85" y="284"/>
                      <a:pt x="81" y="291"/>
                      <a:pt x="74" y="293"/>
                    </a:cubicBezTo>
                    <a:cubicBezTo>
                      <a:pt x="68" y="294"/>
                      <a:pt x="63" y="292"/>
                      <a:pt x="60" y="287"/>
                    </a:cubicBezTo>
                    <a:cubicBezTo>
                      <a:pt x="46" y="290"/>
                      <a:pt x="46" y="290"/>
                      <a:pt x="46" y="290"/>
                    </a:cubicBezTo>
                    <a:cubicBezTo>
                      <a:pt x="58" y="338"/>
                      <a:pt x="58" y="338"/>
                      <a:pt x="58" y="338"/>
                    </a:cubicBezTo>
                    <a:cubicBezTo>
                      <a:pt x="71" y="335"/>
                      <a:pt x="71" y="335"/>
                      <a:pt x="71" y="335"/>
                    </a:cubicBezTo>
                    <a:cubicBezTo>
                      <a:pt x="72" y="329"/>
                      <a:pt x="76" y="325"/>
                      <a:pt x="81" y="323"/>
                    </a:cubicBezTo>
                    <a:cubicBezTo>
                      <a:pt x="88" y="322"/>
                      <a:pt x="95" y="326"/>
                      <a:pt x="96" y="333"/>
                    </a:cubicBezTo>
                    <a:cubicBezTo>
                      <a:pt x="98" y="340"/>
                      <a:pt x="94" y="347"/>
                      <a:pt x="87" y="348"/>
                    </a:cubicBezTo>
                    <a:cubicBezTo>
                      <a:pt x="82" y="350"/>
                      <a:pt x="76" y="347"/>
                      <a:pt x="73" y="343"/>
                    </a:cubicBezTo>
                    <a:cubicBezTo>
                      <a:pt x="60" y="346"/>
                      <a:pt x="60" y="346"/>
                      <a:pt x="60" y="346"/>
                    </a:cubicBezTo>
                    <a:cubicBezTo>
                      <a:pt x="71" y="393"/>
                      <a:pt x="71" y="393"/>
                      <a:pt x="71" y="393"/>
                    </a:cubicBezTo>
                    <a:cubicBezTo>
                      <a:pt x="85" y="390"/>
                      <a:pt x="85" y="390"/>
                      <a:pt x="85" y="390"/>
                    </a:cubicBezTo>
                    <a:cubicBezTo>
                      <a:pt x="85" y="385"/>
                      <a:pt x="89" y="380"/>
                      <a:pt x="94" y="379"/>
                    </a:cubicBezTo>
                    <a:cubicBezTo>
                      <a:pt x="101" y="377"/>
                      <a:pt x="108" y="382"/>
                      <a:pt x="110" y="389"/>
                    </a:cubicBezTo>
                    <a:cubicBezTo>
                      <a:pt x="111" y="395"/>
                      <a:pt x="107" y="402"/>
                      <a:pt x="100" y="404"/>
                    </a:cubicBezTo>
                    <a:cubicBezTo>
                      <a:pt x="95" y="405"/>
                      <a:pt x="89" y="403"/>
                      <a:pt x="87" y="399"/>
                    </a:cubicBezTo>
                    <a:cubicBezTo>
                      <a:pt x="73" y="402"/>
                      <a:pt x="73" y="402"/>
                      <a:pt x="73" y="402"/>
                    </a:cubicBezTo>
                    <a:cubicBezTo>
                      <a:pt x="84" y="449"/>
                      <a:pt x="84" y="449"/>
                      <a:pt x="84" y="449"/>
                    </a:cubicBezTo>
                    <a:cubicBezTo>
                      <a:pt x="98" y="446"/>
                      <a:pt x="98" y="446"/>
                      <a:pt x="98" y="446"/>
                    </a:cubicBezTo>
                    <a:cubicBezTo>
                      <a:pt x="98" y="441"/>
                      <a:pt x="102" y="436"/>
                      <a:pt x="108" y="435"/>
                    </a:cubicBezTo>
                    <a:cubicBezTo>
                      <a:pt x="115" y="433"/>
                      <a:pt x="122" y="437"/>
                      <a:pt x="123" y="444"/>
                    </a:cubicBezTo>
                    <a:cubicBezTo>
                      <a:pt x="125" y="451"/>
                      <a:pt x="121" y="458"/>
                      <a:pt x="114" y="460"/>
                    </a:cubicBezTo>
                    <a:cubicBezTo>
                      <a:pt x="108" y="461"/>
                      <a:pt x="103" y="459"/>
                      <a:pt x="100" y="454"/>
                    </a:cubicBezTo>
                    <a:cubicBezTo>
                      <a:pt x="86" y="457"/>
                      <a:pt x="86" y="457"/>
                      <a:pt x="86" y="457"/>
                    </a:cubicBezTo>
                    <a:cubicBezTo>
                      <a:pt x="98" y="505"/>
                      <a:pt x="98" y="505"/>
                      <a:pt x="98" y="505"/>
                    </a:cubicBezTo>
                    <a:cubicBezTo>
                      <a:pt x="111" y="502"/>
                      <a:pt x="111" y="502"/>
                      <a:pt x="111" y="502"/>
                    </a:cubicBezTo>
                    <a:cubicBezTo>
                      <a:pt x="112" y="496"/>
                      <a:pt x="116" y="492"/>
                      <a:pt x="121" y="490"/>
                    </a:cubicBezTo>
                    <a:cubicBezTo>
                      <a:pt x="128" y="489"/>
                      <a:pt x="135" y="493"/>
                      <a:pt x="136" y="500"/>
                    </a:cubicBezTo>
                    <a:cubicBezTo>
                      <a:pt x="138" y="507"/>
                      <a:pt x="134" y="514"/>
                      <a:pt x="127" y="515"/>
                    </a:cubicBezTo>
                    <a:cubicBezTo>
                      <a:pt x="122" y="517"/>
                      <a:pt x="116" y="514"/>
                      <a:pt x="113" y="510"/>
                    </a:cubicBezTo>
                    <a:cubicBezTo>
                      <a:pt x="100" y="513"/>
                      <a:pt x="100" y="513"/>
                      <a:pt x="100" y="513"/>
                    </a:cubicBezTo>
                    <a:cubicBezTo>
                      <a:pt x="111" y="560"/>
                      <a:pt x="111" y="560"/>
                      <a:pt x="111" y="560"/>
                    </a:cubicBezTo>
                    <a:cubicBezTo>
                      <a:pt x="125" y="557"/>
                      <a:pt x="125" y="557"/>
                      <a:pt x="125" y="557"/>
                    </a:cubicBezTo>
                    <a:cubicBezTo>
                      <a:pt x="125" y="552"/>
                      <a:pt x="129" y="547"/>
                      <a:pt x="134" y="546"/>
                    </a:cubicBezTo>
                    <a:cubicBezTo>
                      <a:pt x="141" y="544"/>
                      <a:pt x="148" y="549"/>
                      <a:pt x="150" y="556"/>
                    </a:cubicBezTo>
                    <a:cubicBezTo>
                      <a:pt x="151" y="562"/>
                      <a:pt x="147" y="569"/>
                      <a:pt x="140" y="571"/>
                    </a:cubicBezTo>
                    <a:cubicBezTo>
                      <a:pt x="135" y="572"/>
                      <a:pt x="129" y="570"/>
                      <a:pt x="127" y="566"/>
                    </a:cubicBezTo>
                    <a:cubicBezTo>
                      <a:pt x="113" y="569"/>
                      <a:pt x="113" y="569"/>
                      <a:pt x="113" y="569"/>
                    </a:cubicBezTo>
                    <a:cubicBezTo>
                      <a:pt x="124" y="616"/>
                      <a:pt x="124" y="616"/>
                      <a:pt x="124" y="616"/>
                    </a:cubicBezTo>
                    <a:cubicBezTo>
                      <a:pt x="138" y="613"/>
                      <a:pt x="138" y="613"/>
                      <a:pt x="138" y="613"/>
                    </a:cubicBezTo>
                    <a:cubicBezTo>
                      <a:pt x="138" y="608"/>
                      <a:pt x="142" y="603"/>
                      <a:pt x="148" y="602"/>
                    </a:cubicBezTo>
                    <a:cubicBezTo>
                      <a:pt x="155" y="600"/>
                      <a:pt x="162" y="604"/>
                      <a:pt x="163" y="611"/>
                    </a:cubicBezTo>
                    <a:cubicBezTo>
                      <a:pt x="165" y="618"/>
                      <a:pt x="161" y="625"/>
                      <a:pt x="154" y="627"/>
                    </a:cubicBezTo>
                    <a:cubicBezTo>
                      <a:pt x="148" y="628"/>
                      <a:pt x="143" y="626"/>
                      <a:pt x="140" y="621"/>
                    </a:cubicBezTo>
                    <a:cubicBezTo>
                      <a:pt x="126" y="624"/>
                      <a:pt x="126" y="624"/>
                      <a:pt x="126" y="624"/>
                    </a:cubicBezTo>
                    <a:cubicBezTo>
                      <a:pt x="131" y="644"/>
                      <a:pt x="131" y="644"/>
                      <a:pt x="131" y="644"/>
                    </a:cubicBezTo>
                    <a:cubicBezTo>
                      <a:pt x="532" y="548"/>
                      <a:pt x="532" y="548"/>
                      <a:pt x="532" y="548"/>
                    </a:cubicBezTo>
                    <a:cubicBezTo>
                      <a:pt x="400" y="0"/>
                      <a:pt x="400" y="0"/>
                      <a:pt x="400" y="0"/>
                    </a:cubicBezTo>
                    <a:lnTo>
                      <a:pt x="0" y="96"/>
                    </a:lnTo>
                    <a:close/>
                  </a:path>
                </a:pathLst>
              </a:custGeom>
              <a:solidFill>
                <a:srgbClr val="FFFFFF"/>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49" name="Freeform 7"/>
              <p:cNvSpPr>
                <a:spLocks noChangeArrowheads="1"/>
              </p:cNvSpPr>
              <p:nvPr/>
            </p:nvSpPr>
            <p:spPr bwMode="auto">
              <a:xfrm>
                <a:off x="555625" y="1558925"/>
                <a:ext cx="996950" cy="247650"/>
              </a:xfrm>
              <a:custGeom>
                <a:avLst/>
                <a:gdLst/>
                <a:ahLst/>
                <a:cxnLst>
                  <a:cxn ang="0">
                    <a:pos x="0" y="152"/>
                  </a:cxn>
                  <a:cxn ang="0">
                    <a:pos x="628" y="0"/>
                  </a:cxn>
                  <a:cxn ang="0">
                    <a:pos x="628" y="6"/>
                  </a:cxn>
                  <a:cxn ang="0">
                    <a:pos x="0" y="156"/>
                  </a:cxn>
                  <a:cxn ang="0">
                    <a:pos x="0" y="152"/>
                  </a:cxn>
                </a:cxnLst>
                <a:rect l="0" t="0" r="r" b="b"/>
                <a:pathLst>
                  <a:path w="628" h="156">
                    <a:moveTo>
                      <a:pt x="0" y="152"/>
                    </a:moveTo>
                    <a:lnTo>
                      <a:pt x="628" y="0"/>
                    </a:lnTo>
                    <a:lnTo>
                      <a:pt x="628" y="6"/>
                    </a:lnTo>
                    <a:lnTo>
                      <a:pt x="0" y="156"/>
                    </a:lnTo>
                    <a:lnTo>
                      <a:pt x="0" y="152"/>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50" name="Freeform 8"/>
              <p:cNvSpPr>
                <a:spLocks noChangeArrowheads="1"/>
              </p:cNvSpPr>
              <p:nvPr/>
            </p:nvSpPr>
            <p:spPr bwMode="auto">
              <a:xfrm>
                <a:off x="534988" y="1476375"/>
                <a:ext cx="996950" cy="244475"/>
              </a:xfrm>
              <a:custGeom>
                <a:avLst/>
                <a:gdLst/>
                <a:ahLst/>
                <a:cxnLst>
                  <a:cxn ang="0">
                    <a:pos x="0" y="150"/>
                  </a:cxn>
                  <a:cxn ang="0">
                    <a:pos x="628" y="0"/>
                  </a:cxn>
                  <a:cxn ang="0">
                    <a:pos x="628" y="4"/>
                  </a:cxn>
                  <a:cxn ang="0">
                    <a:pos x="0" y="154"/>
                  </a:cxn>
                  <a:cxn ang="0">
                    <a:pos x="0" y="150"/>
                  </a:cxn>
                </a:cxnLst>
                <a:rect l="0" t="0" r="r" b="b"/>
                <a:pathLst>
                  <a:path w="628" h="154">
                    <a:moveTo>
                      <a:pt x="0" y="150"/>
                    </a:moveTo>
                    <a:lnTo>
                      <a:pt x="628" y="0"/>
                    </a:lnTo>
                    <a:lnTo>
                      <a:pt x="628" y="4"/>
                    </a:lnTo>
                    <a:lnTo>
                      <a:pt x="0" y="154"/>
                    </a:lnTo>
                    <a:lnTo>
                      <a:pt x="0" y="150"/>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51" name="Freeform 9"/>
              <p:cNvSpPr>
                <a:spLocks noChangeArrowheads="1"/>
              </p:cNvSpPr>
              <p:nvPr/>
            </p:nvSpPr>
            <p:spPr bwMode="auto">
              <a:xfrm>
                <a:off x="514350" y="1392238"/>
                <a:ext cx="996950" cy="242888"/>
              </a:xfrm>
              <a:custGeom>
                <a:avLst/>
                <a:gdLst/>
                <a:ahLst/>
                <a:cxnLst>
                  <a:cxn ang="0">
                    <a:pos x="0" y="150"/>
                  </a:cxn>
                  <a:cxn ang="0">
                    <a:pos x="628" y="0"/>
                  </a:cxn>
                  <a:cxn ang="0">
                    <a:pos x="628" y="3"/>
                  </a:cxn>
                  <a:cxn ang="0">
                    <a:pos x="0" y="153"/>
                  </a:cxn>
                  <a:cxn ang="0">
                    <a:pos x="0" y="150"/>
                  </a:cxn>
                </a:cxnLst>
                <a:rect l="0" t="0" r="r" b="b"/>
                <a:pathLst>
                  <a:path w="628" h="153">
                    <a:moveTo>
                      <a:pt x="0" y="150"/>
                    </a:moveTo>
                    <a:lnTo>
                      <a:pt x="628" y="0"/>
                    </a:lnTo>
                    <a:lnTo>
                      <a:pt x="628" y="3"/>
                    </a:lnTo>
                    <a:lnTo>
                      <a:pt x="0" y="153"/>
                    </a:lnTo>
                    <a:lnTo>
                      <a:pt x="0" y="150"/>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52" name="Freeform 10"/>
              <p:cNvSpPr>
                <a:spLocks noChangeArrowheads="1"/>
              </p:cNvSpPr>
              <p:nvPr/>
            </p:nvSpPr>
            <p:spPr bwMode="auto">
              <a:xfrm>
                <a:off x="493713" y="1306513"/>
                <a:ext cx="996950" cy="246063"/>
              </a:xfrm>
              <a:custGeom>
                <a:avLst/>
                <a:gdLst/>
                <a:ahLst/>
                <a:cxnLst>
                  <a:cxn ang="0">
                    <a:pos x="0" y="150"/>
                  </a:cxn>
                  <a:cxn ang="0">
                    <a:pos x="628" y="0"/>
                  </a:cxn>
                  <a:cxn ang="0">
                    <a:pos x="628" y="4"/>
                  </a:cxn>
                  <a:cxn ang="0">
                    <a:pos x="2" y="155"/>
                  </a:cxn>
                  <a:cxn ang="0">
                    <a:pos x="0" y="150"/>
                  </a:cxn>
                </a:cxnLst>
                <a:rect l="0" t="0" r="r" b="b"/>
                <a:pathLst>
                  <a:path w="628" h="155">
                    <a:moveTo>
                      <a:pt x="0" y="150"/>
                    </a:moveTo>
                    <a:lnTo>
                      <a:pt x="628" y="0"/>
                    </a:lnTo>
                    <a:lnTo>
                      <a:pt x="628" y="4"/>
                    </a:lnTo>
                    <a:lnTo>
                      <a:pt x="2" y="155"/>
                    </a:lnTo>
                    <a:lnTo>
                      <a:pt x="0" y="150"/>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53" name="Freeform 11"/>
              <p:cNvSpPr>
                <a:spLocks noChangeArrowheads="1"/>
              </p:cNvSpPr>
              <p:nvPr/>
            </p:nvSpPr>
            <p:spPr bwMode="auto">
              <a:xfrm>
                <a:off x="473075" y="1220788"/>
                <a:ext cx="1000125" cy="247650"/>
              </a:xfrm>
              <a:custGeom>
                <a:avLst/>
                <a:gdLst/>
                <a:ahLst/>
                <a:cxnLst>
                  <a:cxn ang="0">
                    <a:pos x="0" y="152"/>
                  </a:cxn>
                  <a:cxn ang="0">
                    <a:pos x="628" y="0"/>
                  </a:cxn>
                  <a:cxn ang="0">
                    <a:pos x="630" y="6"/>
                  </a:cxn>
                  <a:cxn ang="0">
                    <a:pos x="2" y="156"/>
                  </a:cxn>
                  <a:cxn ang="0">
                    <a:pos x="0" y="152"/>
                  </a:cxn>
                </a:cxnLst>
                <a:rect l="0" t="0" r="r" b="b"/>
                <a:pathLst>
                  <a:path w="630" h="156">
                    <a:moveTo>
                      <a:pt x="0" y="152"/>
                    </a:moveTo>
                    <a:lnTo>
                      <a:pt x="628" y="0"/>
                    </a:lnTo>
                    <a:lnTo>
                      <a:pt x="630" y="6"/>
                    </a:lnTo>
                    <a:lnTo>
                      <a:pt x="2" y="156"/>
                    </a:lnTo>
                    <a:lnTo>
                      <a:pt x="0" y="152"/>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54" name="Freeform 12"/>
              <p:cNvSpPr>
                <a:spLocks noChangeArrowheads="1"/>
              </p:cNvSpPr>
              <p:nvPr/>
            </p:nvSpPr>
            <p:spPr bwMode="auto">
              <a:xfrm>
                <a:off x="452438" y="1139825"/>
                <a:ext cx="1000125" cy="242888"/>
              </a:xfrm>
              <a:custGeom>
                <a:avLst/>
                <a:gdLst/>
                <a:ahLst/>
                <a:cxnLst>
                  <a:cxn ang="0">
                    <a:pos x="0" y="150"/>
                  </a:cxn>
                  <a:cxn ang="0">
                    <a:pos x="628" y="0"/>
                  </a:cxn>
                  <a:cxn ang="0">
                    <a:pos x="630" y="3"/>
                  </a:cxn>
                  <a:cxn ang="0">
                    <a:pos x="2" y="153"/>
                  </a:cxn>
                  <a:cxn ang="0">
                    <a:pos x="0" y="150"/>
                  </a:cxn>
                </a:cxnLst>
                <a:rect l="0" t="0" r="r" b="b"/>
                <a:pathLst>
                  <a:path w="630" h="153">
                    <a:moveTo>
                      <a:pt x="0" y="150"/>
                    </a:moveTo>
                    <a:lnTo>
                      <a:pt x="628" y="0"/>
                    </a:lnTo>
                    <a:lnTo>
                      <a:pt x="630" y="3"/>
                    </a:lnTo>
                    <a:lnTo>
                      <a:pt x="2" y="153"/>
                    </a:lnTo>
                    <a:lnTo>
                      <a:pt x="0" y="150"/>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55" name="Freeform 13"/>
              <p:cNvSpPr>
                <a:spLocks noChangeArrowheads="1"/>
              </p:cNvSpPr>
              <p:nvPr/>
            </p:nvSpPr>
            <p:spPr bwMode="auto">
              <a:xfrm>
                <a:off x="431800" y="1054100"/>
                <a:ext cx="1000125" cy="244475"/>
              </a:xfrm>
              <a:custGeom>
                <a:avLst/>
                <a:gdLst/>
                <a:ahLst/>
                <a:cxnLst>
                  <a:cxn ang="0">
                    <a:pos x="0" y="150"/>
                  </a:cxn>
                  <a:cxn ang="0">
                    <a:pos x="628" y="0"/>
                  </a:cxn>
                  <a:cxn ang="0">
                    <a:pos x="630" y="4"/>
                  </a:cxn>
                  <a:cxn ang="0">
                    <a:pos x="2" y="154"/>
                  </a:cxn>
                  <a:cxn ang="0">
                    <a:pos x="0" y="150"/>
                  </a:cxn>
                </a:cxnLst>
                <a:rect l="0" t="0" r="r" b="b"/>
                <a:pathLst>
                  <a:path w="630" h="154">
                    <a:moveTo>
                      <a:pt x="0" y="150"/>
                    </a:moveTo>
                    <a:lnTo>
                      <a:pt x="628" y="0"/>
                    </a:lnTo>
                    <a:lnTo>
                      <a:pt x="630" y="4"/>
                    </a:lnTo>
                    <a:lnTo>
                      <a:pt x="2" y="154"/>
                    </a:lnTo>
                    <a:lnTo>
                      <a:pt x="0" y="150"/>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56" name="Freeform 14"/>
              <p:cNvSpPr>
                <a:spLocks noChangeArrowheads="1"/>
              </p:cNvSpPr>
              <p:nvPr/>
            </p:nvSpPr>
            <p:spPr bwMode="auto">
              <a:xfrm>
                <a:off x="411163" y="968375"/>
                <a:ext cx="1000125" cy="247650"/>
              </a:xfrm>
              <a:custGeom>
                <a:avLst/>
                <a:gdLst/>
                <a:ahLst/>
                <a:cxnLst>
                  <a:cxn ang="0">
                    <a:pos x="0" y="150"/>
                  </a:cxn>
                  <a:cxn ang="0">
                    <a:pos x="628" y="0"/>
                  </a:cxn>
                  <a:cxn ang="0">
                    <a:pos x="630" y="4"/>
                  </a:cxn>
                  <a:cxn ang="0">
                    <a:pos x="2" y="156"/>
                  </a:cxn>
                  <a:cxn ang="0">
                    <a:pos x="0" y="150"/>
                  </a:cxn>
                </a:cxnLst>
                <a:rect l="0" t="0" r="r" b="b"/>
                <a:pathLst>
                  <a:path w="630" h="156">
                    <a:moveTo>
                      <a:pt x="0" y="150"/>
                    </a:moveTo>
                    <a:lnTo>
                      <a:pt x="628" y="0"/>
                    </a:lnTo>
                    <a:lnTo>
                      <a:pt x="630" y="4"/>
                    </a:lnTo>
                    <a:lnTo>
                      <a:pt x="2" y="156"/>
                    </a:lnTo>
                    <a:lnTo>
                      <a:pt x="0" y="150"/>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57" name="Freeform 15"/>
              <p:cNvSpPr>
                <a:spLocks noChangeArrowheads="1"/>
              </p:cNvSpPr>
              <p:nvPr/>
            </p:nvSpPr>
            <p:spPr bwMode="auto">
              <a:xfrm>
                <a:off x="393700" y="884238"/>
                <a:ext cx="996950" cy="246063"/>
              </a:xfrm>
              <a:custGeom>
                <a:avLst/>
                <a:gdLst/>
                <a:ahLst/>
                <a:cxnLst>
                  <a:cxn ang="0">
                    <a:pos x="0" y="151"/>
                  </a:cxn>
                  <a:cxn ang="0">
                    <a:pos x="626" y="0"/>
                  </a:cxn>
                  <a:cxn ang="0">
                    <a:pos x="628" y="5"/>
                  </a:cxn>
                  <a:cxn ang="0">
                    <a:pos x="0" y="155"/>
                  </a:cxn>
                  <a:cxn ang="0">
                    <a:pos x="0" y="151"/>
                  </a:cxn>
                </a:cxnLst>
                <a:rect l="0" t="0" r="r" b="b"/>
                <a:pathLst>
                  <a:path w="628" h="155">
                    <a:moveTo>
                      <a:pt x="0" y="151"/>
                    </a:moveTo>
                    <a:lnTo>
                      <a:pt x="626" y="0"/>
                    </a:lnTo>
                    <a:lnTo>
                      <a:pt x="628" y="5"/>
                    </a:lnTo>
                    <a:lnTo>
                      <a:pt x="0" y="155"/>
                    </a:lnTo>
                    <a:lnTo>
                      <a:pt x="0" y="151"/>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58" name="Freeform 16"/>
              <p:cNvSpPr>
                <a:spLocks noChangeArrowheads="1"/>
              </p:cNvSpPr>
              <p:nvPr/>
            </p:nvSpPr>
            <p:spPr bwMode="auto">
              <a:xfrm>
                <a:off x="373063" y="801688"/>
                <a:ext cx="996950" cy="242888"/>
              </a:xfrm>
              <a:custGeom>
                <a:avLst/>
                <a:gdLst/>
                <a:ahLst/>
                <a:cxnLst>
                  <a:cxn ang="0">
                    <a:pos x="0" y="150"/>
                  </a:cxn>
                  <a:cxn ang="0">
                    <a:pos x="628" y="0"/>
                  </a:cxn>
                  <a:cxn ang="0">
                    <a:pos x="628" y="4"/>
                  </a:cxn>
                  <a:cxn ang="0">
                    <a:pos x="0" y="153"/>
                  </a:cxn>
                  <a:cxn ang="0">
                    <a:pos x="0" y="150"/>
                  </a:cxn>
                </a:cxnLst>
                <a:rect l="0" t="0" r="r" b="b"/>
                <a:pathLst>
                  <a:path w="628" h="153">
                    <a:moveTo>
                      <a:pt x="0" y="150"/>
                    </a:moveTo>
                    <a:lnTo>
                      <a:pt x="628" y="0"/>
                    </a:lnTo>
                    <a:lnTo>
                      <a:pt x="628" y="4"/>
                    </a:lnTo>
                    <a:lnTo>
                      <a:pt x="0" y="153"/>
                    </a:lnTo>
                    <a:lnTo>
                      <a:pt x="0" y="150"/>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59" name="Freeform 17"/>
              <p:cNvSpPr>
                <a:spLocks noChangeArrowheads="1"/>
              </p:cNvSpPr>
              <p:nvPr/>
            </p:nvSpPr>
            <p:spPr bwMode="auto">
              <a:xfrm>
                <a:off x="352425" y="715963"/>
                <a:ext cx="996950" cy="244475"/>
              </a:xfrm>
              <a:custGeom>
                <a:avLst/>
                <a:gdLst/>
                <a:ahLst/>
                <a:cxnLst>
                  <a:cxn ang="0">
                    <a:pos x="0" y="150"/>
                  </a:cxn>
                  <a:cxn ang="0">
                    <a:pos x="628" y="0"/>
                  </a:cxn>
                  <a:cxn ang="0">
                    <a:pos x="628" y="4"/>
                  </a:cxn>
                  <a:cxn ang="0">
                    <a:pos x="0" y="154"/>
                  </a:cxn>
                  <a:cxn ang="0">
                    <a:pos x="0" y="150"/>
                  </a:cxn>
                </a:cxnLst>
                <a:rect l="0" t="0" r="r" b="b"/>
                <a:pathLst>
                  <a:path w="628" h="154">
                    <a:moveTo>
                      <a:pt x="0" y="150"/>
                    </a:moveTo>
                    <a:lnTo>
                      <a:pt x="628" y="0"/>
                    </a:lnTo>
                    <a:lnTo>
                      <a:pt x="628" y="4"/>
                    </a:lnTo>
                    <a:lnTo>
                      <a:pt x="0" y="154"/>
                    </a:lnTo>
                    <a:lnTo>
                      <a:pt x="0" y="150"/>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60" name="Freeform 18"/>
              <p:cNvSpPr>
                <a:spLocks noChangeArrowheads="1"/>
              </p:cNvSpPr>
              <p:nvPr/>
            </p:nvSpPr>
            <p:spPr bwMode="auto">
              <a:xfrm>
                <a:off x="331788" y="631825"/>
                <a:ext cx="996950" cy="246063"/>
              </a:xfrm>
              <a:custGeom>
                <a:avLst/>
                <a:gdLst/>
                <a:ahLst/>
                <a:cxnLst>
                  <a:cxn ang="0">
                    <a:pos x="0" y="149"/>
                  </a:cxn>
                  <a:cxn ang="0">
                    <a:pos x="628" y="0"/>
                  </a:cxn>
                  <a:cxn ang="0">
                    <a:pos x="628" y="3"/>
                  </a:cxn>
                  <a:cxn ang="0">
                    <a:pos x="0" y="155"/>
                  </a:cxn>
                  <a:cxn ang="0">
                    <a:pos x="0" y="149"/>
                  </a:cxn>
                </a:cxnLst>
                <a:rect l="0" t="0" r="r" b="b"/>
                <a:pathLst>
                  <a:path w="628" h="155">
                    <a:moveTo>
                      <a:pt x="0" y="149"/>
                    </a:moveTo>
                    <a:lnTo>
                      <a:pt x="628" y="0"/>
                    </a:lnTo>
                    <a:lnTo>
                      <a:pt x="628" y="3"/>
                    </a:lnTo>
                    <a:lnTo>
                      <a:pt x="0" y="155"/>
                    </a:lnTo>
                    <a:lnTo>
                      <a:pt x="0" y="149"/>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61" name="Freeform 19"/>
              <p:cNvSpPr>
                <a:spLocks noChangeArrowheads="1"/>
              </p:cNvSpPr>
              <p:nvPr/>
            </p:nvSpPr>
            <p:spPr bwMode="auto">
              <a:xfrm>
                <a:off x="311150" y="546100"/>
                <a:ext cx="996950" cy="246063"/>
              </a:xfrm>
              <a:custGeom>
                <a:avLst/>
                <a:gdLst/>
                <a:ahLst/>
                <a:cxnLst>
                  <a:cxn ang="0">
                    <a:pos x="0" y="152"/>
                  </a:cxn>
                  <a:cxn ang="0">
                    <a:pos x="628" y="0"/>
                  </a:cxn>
                  <a:cxn ang="0">
                    <a:pos x="628" y="6"/>
                  </a:cxn>
                  <a:cxn ang="0">
                    <a:pos x="2" y="155"/>
                  </a:cxn>
                  <a:cxn ang="0">
                    <a:pos x="0" y="152"/>
                  </a:cxn>
                </a:cxnLst>
                <a:rect l="0" t="0" r="r" b="b"/>
                <a:pathLst>
                  <a:path w="628" h="155">
                    <a:moveTo>
                      <a:pt x="0" y="152"/>
                    </a:moveTo>
                    <a:lnTo>
                      <a:pt x="628" y="0"/>
                    </a:lnTo>
                    <a:lnTo>
                      <a:pt x="628" y="6"/>
                    </a:lnTo>
                    <a:lnTo>
                      <a:pt x="2" y="155"/>
                    </a:lnTo>
                    <a:lnTo>
                      <a:pt x="0" y="152"/>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62" name="Freeform 20"/>
              <p:cNvSpPr>
                <a:spLocks noChangeArrowheads="1"/>
              </p:cNvSpPr>
              <p:nvPr/>
            </p:nvSpPr>
            <p:spPr bwMode="auto">
              <a:xfrm>
                <a:off x="290513" y="463550"/>
                <a:ext cx="1000125" cy="244475"/>
              </a:xfrm>
              <a:custGeom>
                <a:avLst/>
                <a:gdLst/>
                <a:ahLst/>
                <a:cxnLst>
                  <a:cxn ang="0">
                    <a:pos x="0" y="150"/>
                  </a:cxn>
                  <a:cxn ang="0">
                    <a:pos x="628" y="0"/>
                  </a:cxn>
                  <a:cxn ang="0">
                    <a:pos x="630" y="4"/>
                  </a:cxn>
                  <a:cxn ang="0">
                    <a:pos x="2" y="154"/>
                  </a:cxn>
                  <a:cxn ang="0">
                    <a:pos x="0" y="150"/>
                  </a:cxn>
                </a:cxnLst>
                <a:rect l="0" t="0" r="r" b="b"/>
                <a:pathLst>
                  <a:path w="630" h="154">
                    <a:moveTo>
                      <a:pt x="0" y="150"/>
                    </a:moveTo>
                    <a:lnTo>
                      <a:pt x="628" y="0"/>
                    </a:lnTo>
                    <a:lnTo>
                      <a:pt x="630" y="4"/>
                    </a:lnTo>
                    <a:lnTo>
                      <a:pt x="2" y="154"/>
                    </a:lnTo>
                    <a:lnTo>
                      <a:pt x="0" y="150"/>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63" name="Freeform 21"/>
              <p:cNvSpPr>
                <a:spLocks noChangeArrowheads="1"/>
              </p:cNvSpPr>
              <p:nvPr/>
            </p:nvSpPr>
            <p:spPr bwMode="auto">
              <a:xfrm>
                <a:off x="269875" y="379413"/>
                <a:ext cx="1000125" cy="242888"/>
              </a:xfrm>
              <a:custGeom>
                <a:avLst/>
                <a:gdLst/>
                <a:ahLst/>
                <a:cxnLst>
                  <a:cxn ang="0">
                    <a:pos x="0" y="149"/>
                  </a:cxn>
                  <a:cxn ang="0">
                    <a:pos x="628" y="0"/>
                  </a:cxn>
                  <a:cxn ang="0">
                    <a:pos x="630" y="3"/>
                  </a:cxn>
                  <a:cxn ang="0">
                    <a:pos x="2" y="153"/>
                  </a:cxn>
                  <a:cxn ang="0">
                    <a:pos x="0" y="149"/>
                  </a:cxn>
                </a:cxnLst>
                <a:rect l="0" t="0" r="r" b="b"/>
                <a:pathLst>
                  <a:path w="630" h="153">
                    <a:moveTo>
                      <a:pt x="0" y="149"/>
                    </a:moveTo>
                    <a:lnTo>
                      <a:pt x="628" y="0"/>
                    </a:lnTo>
                    <a:lnTo>
                      <a:pt x="630" y="3"/>
                    </a:lnTo>
                    <a:lnTo>
                      <a:pt x="2" y="153"/>
                    </a:lnTo>
                    <a:lnTo>
                      <a:pt x="0" y="149"/>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64" name="Freeform 22"/>
              <p:cNvSpPr>
                <a:spLocks noChangeArrowheads="1"/>
              </p:cNvSpPr>
              <p:nvPr/>
            </p:nvSpPr>
            <p:spPr bwMode="auto">
              <a:xfrm>
                <a:off x="249238" y="293688"/>
                <a:ext cx="1000125" cy="246063"/>
              </a:xfrm>
              <a:custGeom>
                <a:avLst/>
                <a:gdLst/>
                <a:ahLst/>
                <a:cxnLst>
                  <a:cxn ang="0">
                    <a:pos x="0" y="150"/>
                  </a:cxn>
                  <a:cxn ang="0">
                    <a:pos x="628" y="0"/>
                  </a:cxn>
                  <a:cxn ang="0">
                    <a:pos x="630" y="4"/>
                  </a:cxn>
                  <a:cxn ang="0">
                    <a:pos x="2" y="155"/>
                  </a:cxn>
                  <a:cxn ang="0">
                    <a:pos x="0" y="150"/>
                  </a:cxn>
                </a:cxnLst>
                <a:rect l="0" t="0" r="r" b="b"/>
                <a:pathLst>
                  <a:path w="630" h="155">
                    <a:moveTo>
                      <a:pt x="0" y="150"/>
                    </a:moveTo>
                    <a:lnTo>
                      <a:pt x="628" y="0"/>
                    </a:lnTo>
                    <a:lnTo>
                      <a:pt x="630" y="4"/>
                    </a:lnTo>
                    <a:lnTo>
                      <a:pt x="2" y="155"/>
                    </a:lnTo>
                    <a:lnTo>
                      <a:pt x="0" y="150"/>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65" name="Freeform 23"/>
              <p:cNvSpPr>
                <a:spLocks noChangeArrowheads="1"/>
              </p:cNvSpPr>
              <p:nvPr/>
            </p:nvSpPr>
            <p:spPr bwMode="auto">
              <a:xfrm>
                <a:off x="228600" y="207963"/>
                <a:ext cx="1000125" cy="247650"/>
              </a:xfrm>
              <a:custGeom>
                <a:avLst/>
                <a:gdLst/>
                <a:ahLst/>
                <a:cxnLst>
                  <a:cxn ang="0">
                    <a:pos x="0" y="152"/>
                  </a:cxn>
                  <a:cxn ang="0">
                    <a:pos x="628" y="0"/>
                  </a:cxn>
                  <a:cxn ang="0">
                    <a:pos x="630" y="6"/>
                  </a:cxn>
                  <a:cxn ang="0">
                    <a:pos x="2" y="156"/>
                  </a:cxn>
                  <a:cxn ang="0">
                    <a:pos x="0" y="152"/>
                  </a:cxn>
                </a:cxnLst>
                <a:rect l="0" t="0" r="r" b="b"/>
                <a:pathLst>
                  <a:path w="630" h="156">
                    <a:moveTo>
                      <a:pt x="0" y="152"/>
                    </a:moveTo>
                    <a:lnTo>
                      <a:pt x="628" y="0"/>
                    </a:lnTo>
                    <a:lnTo>
                      <a:pt x="630" y="6"/>
                    </a:lnTo>
                    <a:lnTo>
                      <a:pt x="2" y="156"/>
                    </a:lnTo>
                    <a:lnTo>
                      <a:pt x="0" y="152"/>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66" name="Freeform 24"/>
              <p:cNvSpPr>
                <a:spLocks noChangeArrowheads="1"/>
              </p:cNvSpPr>
              <p:nvPr/>
            </p:nvSpPr>
            <p:spPr bwMode="auto">
              <a:xfrm>
                <a:off x="211138" y="127000"/>
                <a:ext cx="996950" cy="242888"/>
              </a:xfrm>
              <a:custGeom>
                <a:avLst/>
                <a:gdLst/>
                <a:ahLst/>
                <a:cxnLst>
                  <a:cxn ang="0">
                    <a:pos x="0" y="149"/>
                  </a:cxn>
                  <a:cxn ang="0">
                    <a:pos x="626" y="0"/>
                  </a:cxn>
                  <a:cxn ang="0">
                    <a:pos x="628" y="3"/>
                  </a:cxn>
                  <a:cxn ang="0">
                    <a:pos x="0" y="153"/>
                  </a:cxn>
                  <a:cxn ang="0">
                    <a:pos x="0" y="149"/>
                  </a:cxn>
                </a:cxnLst>
                <a:rect l="0" t="0" r="r" b="b"/>
                <a:pathLst>
                  <a:path w="628" h="153">
                    <a:moveTo>
                      <a:pt x="0" y="149"/>
                    </a:moveTo>
                    <a:lnTo>
                      <a:pt x="626" y="0"/>
                    </a:lnTo>
                    <a:lnTo>
                      <a:pt x="628" y="3"/>
                    </a:lnTo>
                    <a:lnTo>
                      <a:pt x="0" y="153"/>
                    </a:lnTo>
                    <a:lnTo>
                      <a:pt x="0" y="149"/>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67" name="Freeform 25"/>
              <p:cNvSpPr>
                <a:spLocks noChangeArrowheads="1"/>
              </p:cNvSpPr>
              <p:nvPr/>
            </p:nvSpPr>
            <p:spPr bwMode="auto">
              <a:xfrm>
                <a:off x="190500" y="41275"/>
                <a:ext cx="996950" cy="242888"/>
              </a:xfrm>
              <a:custGeom>
                <a:avLst/>
                <a:gdLst/>
                <a:ahLst/>
                <a:cxnLst>
                  <a:cxn ang="0">
                    <a:pos x="0" y="150"/>
                  </a:cxn>
                  <a:cxn ang="0">
                    <a:pos x="628" y="0"/>
                  </a:cxn>
                  <a:cxn ang="0">
                    <a:pos x="628" y="4"/>
                  </a:cxn>
                  <a:cxn ang="0">
                    <a:pos x="0" y="153"/>
                  </a:cxn>
                  <a:cxn ang="0">
                    <a:pos x="0" y="150"/>
                  </a:cxn>
                </a:cxnLst>
                <a:rect l="0" t="0" r="r" b="b"/>
                <a:pathLst>
                  <a:path w="628" h="153">
                    <a:moveTo>
                      <a:pt x="0" y="150"/>
                    </a:moveTo>
                    <a:lnTo>
                      <a:pt x="628" y="0"/>
                    </a:lnTo>
                    <a:lnTo>
                      <a:pt x="628" y="4"/>
                    </a:lnTo>
                    <a:lnTo>
                      <a:pt x="0" y="153"/>
                    </a:lnTo>
                    <a:lnTo>
                      <a:pt x="0" y="150"/>
                    </a:lnTo>
                    <a:close/>
                  </a:path>
                </a:pathLst>
              </a:custGeom>
              <a:solidFill>
                <a:srgbClr val="CACAC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68" name="Freeform 26"/>
              <p:cNvSpPr>
                <a:spLocks noChangeArrowheads="1"/>
              </p:cNvSpPr>
              <p:nvPr/>
            </p:nvSpPr>
            <p:spPr bwMode="auto">
              <a:xfrm>
                <a:off x="173038" y="238125"/>
                <a:ext cx="393700" cy="1611313"/>
              </a:xfrm>
              <a:custGeom>
                <a:avLst/>
                <a:gdLst/>
                <a:ahLst/>
                <a:cxnLst>
                  <a:cxn ang="0">
                    <a:pos x="243" y="1015"/>
                  </a:cxn>
                  <a:cxn ang="0">
                    <a:pos x="248" y="1013"/>
                  </a:cxn>
                  <a:cxn ang="0">
                    <a:pos x="4" y="0"/>
                  </a:cxn>
                  <a:cxn ang="0">
                    <a:pos x="0" y="0"/>
                  </a:cxn>
                  <a:cxn ang="0">
                    <a:pos x="243" y="1015"/>
                  </a:cxn>
                </a:cxnLst>
                <a:rect l="0" t="0" r="r" b="b"/>
                <a:pathLst>
                  <a:path w="248" h="1015">
                    <a:moveTo>
                      <a:pt x="243" y="1015"/>
                    </a:moveTo>
                    <a:lnTo>
                      <a:pt x="248" y="1013"/>
                    </a:lnTo>
                    <a:lnTo>
                      <a:pt x="4" y="0"/>
                    </a:lnTo>
                    <a:lnTo>
                      <a:pt x="0" y="0"/>
                    </a:lnTo>
                    <a:lnTo>
                      <a:pt x="243" y="1015"/>
                    </a:lnTo>
                    <a:close/>
                  </a:path>
                </a:pathLst>
              </a:custGeom>
              <a:solidFill>
                <a:srgbClr val="2D688D"/>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grpSp>
        <p:grpSp>
          <p:nvGrpSpPr>
            <p:cNvPr id="6169" name="组合 45"/>
            <p:cNvGrpSpPr>
              <a:grpSpLocks/>
            </p:cNvGrpSpPr>
            <p:nvPr/>
          </p:nvGrpSpPr>
          <p:grpSpPr bwMode="auto">
            <a:xfrm>
              <a:off x="1283475" y="383516"/>
              <a:ext cx="614363" cy="1724025"/>
              <a:chOff x="0" y="0"/>
              <a:chExt cx="614363" cy="1724025"/>
            </a:xfrm>
          </p:grpSpPr>
          <p:sp>
            <p:nvSpPr>
              <p:cNvPr id="6170" name="Freeform 27"/>
              <p:cNvSpPr>
                <a:spLocks noChangeArrowheads="1"/>
              </p:cNvSpPr>
              <p:nvPr/>
            </p:nvSpPr>
            <p:spPr bwMode="auto">
              <a:xfrm>
                <a:off x="358775" y="0"/>
                <a:ext cx="255588" cy="398463"/>
              </a:xfrm>
              <a:custGeom>
                <a:avLst/>
                <a:gdLst/>
                <a:ahLst/>
                <a:cxnLst>
                  <a:cxn ang="0">
                    <a:pos x="61" y="111"/>
                  </a:cxn>
                  <a:cxn ang="0">
                    <a:pos x="24" y="131"/>
                  </a:cxn>
                  <a:cxn ang="0">
                    <a:pos x="24" y="131"/>
                  </a:cxn>
                  <a:cxn ang="0">
                    <a:pos x="5" y="94"/>
                  </a:cxn>
                  <a:cxn ang="0">
                    <a:pos x="26" y="25"/>
                  </a:cxn>
                  <a:cxn ang="0">
                    <a:pos x="63" y="5"/>
                  </a:cxn>
                  <a:cxn ang="0">
                    <a:pos x="63" y="5"/>
                  </a:cxn>
                  <a:cxn ang="0">
                    <a:pos x="82" y="42"/>
                  </a:cxn>
                  <a:cxn ang="0">
                    <a:pos x="61" y="111"/>
                  </a:cxn>
                </a:cxnLst>
                <a:rect l="0" t="0" r="r" b="b"/>
                <a:pathLst>
                  <a:path w="87" h="136">
                    <a:moveTo>
                      <a:pt x="61" y="111"/>
                    </a:moveTo>
                    <a:cubicBezTo>
                      <a:pt x="56" y="127"/>
                      <a:pt x="40" y="136"/>
                      <a:pt x="24" y="131"/>
                    </a:cubicBezTo>
                    <a:cubicBezTo>
                      <a:pt x="24" y="131"/>
                      <a:pt x="24" y="131"/>
                      <a:pt x="24" y="131"/>
                    </a:cubicBezTo>
                    <a:cubicBezTo>
                      <a:pt x="9" y="126"/>
                      <a:pt x="0" y="109"/>
                      <a:pt x="5" y="94"/>
                    </a:cubicBezTo>
                    <a:cubicBezTo>
                      <a:pt x="26" y="25"/>
                      <a:pt x="26" y="25"/>
                      <a:pt x="26" y="25"/>
                    </a:cubicBezTo>
                    <a:cubicBezTo>
                      <a:pt x="31" y="9"/>
                      <a:pt x="47" y="0"/>
                      <a:pt x="63" y="5"/>
                    </a:cubicBezTo>
                    <a:cubicBezTo>
                      <a:pt x="63" y="5"/>
                      <a:pt x="63" y="5"/>
                      <a:pt x="63" y="5"/>
                    </a:cubicBezTo>
                    <a:cubicBezTo>
                      <a:pt x="78" y="10"/>
                      <a:pt x="87" y="27"/>
                      <a:pt x="82" y="42"/>
                    </a:cubicBezTo>
                    <a:lnTo>
                      <a:pt x="61" y="111"/>
                    </a:lnTo>
                    <a:close/>
                  </a:path>
                </a:pathLst>
              </a:custGeom>
              <a:solidFill>
                <a:srgbClr val="BF272D"/>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71" name="Freeform 28"/>
              <p:cNvSpPr>
                <a:spLocks noChangeArrowheads="1"/>
              </p:cNvSpPr>
              <p:nvPr/>
            </p:nvSpPr>
            <p:spPr bwMode="auto">
              <a:xfrm>
                <a:off x="412750" y="11112"/>
                <a:ext cx="201613" cy="387350"/>
              </a:xfrm>
              <a:custGeom>
                <a:avLst/>
                <a:gdLst/>
                <a:ahLst/>
                <a:cxnLst>
                  <a:cxn ang="0">
                    <a:pos x="45" y="1"/>
                  </a:cxn>
                  <a:cxn ang="0">
                    <a:pos x="39" y="0"/>
                  </a:cxn>
                  <a:cxn ang="0">
                    <a:pos x="0" y="124"/>
                  </a:cxn>
                  <a:cxn ang="0">
                    <a:pos x="6" y="127"/>
                  </a:cxn>
                  <a:cxn ang="0">
                    <a:pos x="43" y="107"/>
                  </a:cxn>
                  <a:cxn ang="0">
                    <a:pos x="64" y="38"/>
                  </a:cxn>
                  <a:cxn ang="0">
                    <a:pos x="45" y="1"/>
                  </a:cxn>
                </a:cxnLst>
                <a:rect l="0" t="0" r="r" b="b"/>
                <a:pathLst>
                  <a:path w="69" h="132">
                    <a:moveTo>
                      <a:pt x="45" y="1"/>
                    </a:moveTo>
                    <a:cubicBezTo>
                      <a:pt x="43" y="1"/>
                      <a:pt x="41" y="0"/>
                      <a:pt x="39" y="0"/>
                    </a:cubicBezTo>
                    <a:cubicBezTo>
                      <a:pt x="0" y="124"/>
                      <a:pt x="0" y="124"/>
                      <a:pt x="0" y="124"/>
                    </a:cubicBezTo>
                    <a:cubicBezTo>
                      <a:pt x="2" y="125"/>
                      <a:pt x="4" y="126"/>
                      <a:pt x="6" y="127"/>
                    </a:cubicBezTo>
                    <a:cubicBezTo>
                      <a:pt x="22" y="132"/>
                      <a:pt x="38" y="123"/>
                      <a:pt x="43" y="107"/>
                    </a:cubicBezTo>
                    <a:cubicBezTo>
                      <a:pt x="64" y="38"/>
                      <a:pt x="64" y="38"/>
                      <a:pt x="64" y="38"/>
                    </a:cubicBezTo>
                    <a:cubicBezTo>
                      <a:pt x="69" y="23"/>
                      <a:pt x="60" y="6"/>
                      <a:pt x="45" y="1"/>
                    </a:cubicBezTo>
                    <a:close/>
                  </a:path>
                </a:pathLst>
              </a:custGeom>
              <a:solidFill>
                <a:srgbClr val="A32126"/>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72" name="Freeform 29"/>
              <p:cNvSpPr>
                <a:spLocks noChangeArrowheads="1"/>
              </p:cNvSpPr>
              <p:nvPr/>
            </p:nvSpPr>
            <p:spPr bwMode="auto">
              <a:xfrm>
                <a:off x="482600" y="44450"/>
                <a:ext cx="127000" cy="339725"/>
              </a:xfrm>
              <a:custGeom>
                <a:avLst/>
                <a:gdLst/>
                <a:ahLst/>
                <a:cxnLst>
                  <a:cxn ang="0">
                    <a:pos x="35" y="0"/>
                  </a:cxn>
                  <a:cxn ang="0">
                    <a:pos x="0" y="116"/>
                  </a:cxn>
                  <a:cxn ang="0">
                    <a:pos x="19" y="96"/>
                  </a:cxn>
                  <a:cxn ang="0">
                    <a:pos x="40" y="27"/>
                  </a:cxn>
                  <a:cxn ang="0">
                    <a:pos x="35" y="0"/>
                  </a:cxn>
                </a:cxnLst>
                <a:rect l="0" t="0" r="r" b="b"/>
                <a:pathLst>
                  <a:path w="43" h="116">
                    <a:moveTo>
                      <a:pt x="35" y="0"/>
                    </a:moveTo>
                    <a:cubicBezTo>
                      <a:pt x="0" y="116"/>
                      <a:pt x="0" y="116"/>
                      <a:pt x="0" y="116"/>
                    </a:cubicBezTo>
                    <a:cubicBezTo>
                      <a:pt x="9" y="113"/>
                      <a:pt x="16" y="106"/>
                      <a:pt x="19" y="96"/>
                    </a:cubicBezTo>
                    <a:cubicBezTo>
                      <a:pt x="40" y="27"/>
                      <a:pt x="40" y="27"/>
                      <a:pt x="40" y="27"/>
                    </a:cubicBezTo>
                    <a:cubicBezTo>
                      <a:pt x="43" y="17"/>
                      <a:pt x="41" y="7"/>
                      <a:pt x="35" y="0"/>
                    </a:cubicBezTo>
                    <a:close/>
                  </a:path>
                </a:pathLst>
              </a:custGeom>
              <a:solidFill>
                <a:srgbClr val="8A1C20"/>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73" name="Freeform 30"/>
              <p:cNvSpPr>
                <a:spLocks noChangeArrowheads="1"/>
              </p:cNvSpPr>
              <p:nvPr/>
            </p:nvSpPr>
            <p:spPr bwMode="auto">
              <a:xfrm>
                <a:off x="0" y="222250"/>
                <a:ext cx="555625" cy="1316038"/>
              </a:xfrm>
              <a:custGeom>
                <a:avLst/>
                <a:gdLst/>
                <a:ahLst/>
                <a:cxnLst>
                  <a:cxn ang="0">
                    <a:pos x="104" y="829"/>
                  </a:cxn>
                  <a:cxn ang="0">
                    <a:pos x="0" y="798"/>
                  </a:cxn>
                  <a:cxn ang="0">
                    <a:pos x="245" y="0"/>
                  </a:cxn>
                  <a:cxn ang="0">
                    <a:pos x="350" y="32"/>
                  </a:cxn>
                  <a:cxn ang="0">
                    <a:pos x="104" y="829"/>
                  </a:cxn>
                </a:cxnLst>
                <a:rect l="0" t="0" r="r" b="b"/>
                <a:pathLst>
                  <a:path w="350" h="829">
                    <a:moveTo>
                      <a:pt x="104" y="829"/>
                    </a:moveTo>
                    <a:lnTo>
                      <a:pt x="0" y="798"/>
                    </a:lnTo>
                    <a:lnTo>
                      <a:pt x="245" y="0"/>
                    </a:lnTo>
                    <a:lnTo>
                      <a:pt x="350" y="32"/>
                    </a:lnTo>
                    <a:lnTo>
                      <a:pt x="104" y="829"/>
                    </a:lnTo>
                    <a:close/>
                  </a:path>
                </a:pathLst>
              </a:custGeom>
              <a:solidFill>
                <a:srgbClr val="00C5C2"/>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74" name="Freeform 31"/>
              <p:cNvSpPr>
                <a:spLocks noChangeArrowheads="1"/>
              </p:cNvSpPr>
              <p:nvPr/>
            </p:nvSpPr>
            <p:spPr bwMode="auto">
              <a:xfrm>
                <a:off x="65088" y="242887"/>
                <a:ext cx="490538" cy="1295400"/>
              </a:xfrm>
              <a:custGeom>
                <a:avLst/>
                <a:gdLst/>
                <a:ahLst/>
                <a:cxnLst>
                  <a:cxn ang="0">
                    <a:pos x="245" y="0"/>
                  </a:cxn>
                  <a:cxn ang="0">
                    <a:pos x="0" y="796"/>
                  </a:cxn>
                  <a:cxn ang="0">
                    <a:pos x="63" y="816"/>
                  </a:cxn>
                  <a:cxn ang="0">
                    <a:pos x="309" y="19"/>
                  </a:cxn>
                  <a:cxn ang="0">
                    <a:pos x="245" y="0"/>
                  </a:cxn>
                </a:cxnLst>
                <a:rect l="0" t="0" r="r" b="b"/>
                <a:pathLst>
                  <a:path w="309" h="816">
                    <a:moveTo>
                      <a:pt x="245" y="0"/>
                    </a:moveTo>
                    <a:lnTo>
                      <a:pt x="0" y="796"/>
                    </a:lnTo>
                    <a:lnTo>
                      <a:pt x="63" y="816"/>
                    </a:lnTo>
                    <a:lnTo>
                      <a:pt x="309" y="19"/>
                    </a:lnTo>
                    <a:lnTo>
                      <a:pt x="245" y="0"/>
                    </a:lnTo>
                    <a:close/>
                  </a:path>
                </a:pathLst>
              </a:custGeom>
              <a:solidFill>
                <a:srgbClr val="00ABA8"/>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75" name="Freeform 32"/>
              <p:cNvSpPr>
                <a:spLocks noChangeArrowheads="1"/>
              </p:cNvSpPr>
              <p:nvPr/>
            </p:nvSpPr>
            <p:spPr bwMode="auto">
              <a:xfrm>
                <a:off x="130175" y="260350"/>
                <a:ext cx="425450" cy="1277938"/>
              </a:xfrm>
              <a:custGeom>
                <a:avLst/>
                <a:gdLst/>
                <a:ahLst/>
                <a:cxnLst>
                  <a:cxn ang="0">
                    <a:pos x="244" y="0"/>
                  </a:cxn>
                  <a:cxn ang="0">
                    <a:pos x="0" y="798"/>
                  </a:cxn>
                  <a:cxn ang="0">
                    <a:pos x="22" y="805"/>
                  </a:cxn>
                  <a:cxn ang="0">
                    <a:pos x="268" y="8"/>
                  </a:cxn>
                  <a:cxn ang="0">
                    <a:pos x="244" y="0"/>
                  </a:cxn>
                </a:cxnLst>
                <a:rect l="0" t="0" r="r" b="b"/>
                <a:pathLst>
                  <a:path w="268" h="805">
                    <a:moveTo>
                      <a:pt x="244" y="0"/>
                    </a:moveTo>
                    <a:lnTo>
                      <a:pt x="0" y="798"/>
                    </a:lnTo>
                    <a:lnTo>
                      <a:pt x="22" y="805"/>
                    </a:lnTo>
                    <a:lnTo>
                      <a:pt x="268" y="8"/>
                    </a:lnTo>
                    <a:lnTo>
                      <a:pt x="244" y="0"/>
                    </a:lnTo>
                    <a:close/>
                  </a:path>
                </a:pathLst>
              </a:custGeom>
              <a:solidFill>
                <a:srgbClr val="00918F"/>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76" name="Freeform 33"/>
              <p:cNvSpPr>
                <a:spLocks noChangeArrowheads="1"/>
              </p:cNvSpPr>
              <p:nvPr/>
            </p:nvSpPr>
            <p:spPr bwMode="auto">
              <a:xfrm>
                <a:off x="0" y="1489075"/>
                <a:ext cx="165100" cy="234950"/>
              </a:xfrm>
              <a:custGeom>
                <a:avLst/>
                <a:gdLst/>
                <a:ahLst/>
                <a:cxnLst>
                  <a:cxn ang="0">
                    <a:pos x="104" y="31"/>
                  </a:cxn>
                  <a:cxn ang="0">
                    <a:pos x="11" y="148"/>
                  </a:cxn>
                  <a:cxn ang="0">
                    <a:pos x="0" y="0"/>
                  </a:cxn>
                  <a:cxn ang="0">
                    <a:pos x="104" y="31"/>
                  </a:cxn>
                </a:cxnLst>
                <a:rect l="0" t="0" r="r" b="b"/>
                <a:pathLst>
                  <a:path w="104" h="148">
                    <a:moveTo>
                      <a:pt x="104" y="31"/>
                    </a:moveTo>
                    <a:lnTo>
                      <a:pt x="11" y="148"/>
                    </a:lnTo>
                    <a:lnTo>
                      <a:pt x="0" y="0"/>
                    </a:lnTo>
                    <a:lnTo>
                      <a:pt x="104" y="31"/>
                    </a:lnTo>
                    <a:close/>
                  </a:path>
                </a:pathLst>
              </a:custGeom>
              <a:solidFill>
                <a:srgbClr val="F9D5B8"/>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77" name="Freeform 34"/>
              <p:cNvSpPr>
                <a:spLocks noChangeArrowheads="1"/>
              </p:cNvSpPr>
              <p:nvPr/>
            </p:nvSpPr>
            <p:spPr bwMode="auto">
              <a:xfrm>
                <a:off x="12700" y="1662112"/>
                <a:ext cx="44450" cy="61913"/>
              </a:xfrm>
              <a:custGeom>
                <a:avLst/>
                <a:gdLst/>
                <a:ahLst/>
                <a:cxnLst>
                  <a:cxn ang="0">
                    <a:pos x="0" y="0"/>
                  </a:cxn>
                  <a:cxn ang="0">
                    <a:pos x="3" y="39"/>
                  </a:cxn>
                  <a:cxn ang="0">
                    <a:pos x="28" y="9"/>
                  </a:cxn>
                  <a:cxn ang="0">
                    <a:pos x="0" y="0"/>
                  </a:cxn>
                </a:cxnLst>
                <a:rect l="0" t="0" r="r" b="b"/>
                <a:pathLst>
                  <a:path w="28" h="39">
                    <a:moveTo>
                      <a:pt x="0" y="0"/>
                    </a:moveTo>
                    <a:lnTo>
                      <a:pt x="3" y="39"/>
                    </a:lnTo>
                    <a:lnTo>
                      <a:pt x="28" y="9"/>
                    </a:lnTo>
                    <a:lnTo>
                      <a:pt x="0" y="0"/>
                    </a:lnTo>
                    <a:close/>
                  </a:path>
                </a:pathLst>
              </a:custGeom>
              <a:solidFill>
                <a:srgbClr val="4D4D4D"/>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78" name="Freeform 35"/>
              <p:cNvSpPr>
                <a:spLocks noChangeArrowheads="1"/>
              </p:cNvSpPr>
              <p:nvPr/>
            </p:nvSpPr>
            <p:spPr bwMode="auto">
              <a:xfrm>
                <a:off x="376238" y="200025"/>
                <a:ext cx="192088" cy="96838"/>
              </a:xfrm>
              <a:custGeom>
                <a:avLst/>
                <a:gdLst/>
                <a:ahLst/>
                <a:cxnLst>
                  <a:cxn ang="0">
                    <a:pos x="62" y="30"/>
                  </a:cxn>
                  <a:cxn ang="0">
                    <a:pos x="58" y="33"/>
                  </a:cxn>
                  <a:cxn ang="0">
                    <a:pos x="3" y="16"/>
                  </a:cxn>
                  <a:cxn ang="0">
                    <a:pos x="0" y="11"/>
                  </a:cxn>
                  <a:cxn ang="0">
                    <a:pos x="3" y="3"/>
                  </a:cxn>
                  <a:cxn ang="0">
                    <a:pos x="7" y="0"/>
                  </a:cxn>
                  <a:cxn ang="0">
                    <a:pos x="62" y="17"/>
                  </a:cxn>
                  <a:cxn ang="0">
                    <a:pos x="65" y="22"/>
                  </a:cxn>
                  <a:cxn ang="0">
                    <a:pos x="62" y="30"/>
                  </a:cxn>
                </a:cxnLst>
                <a:rect l="0" t="0" r="r" b="b"/>
                <a:pathLst>
                  <a:path w="65" h="33">
                    <a:moveTo>
                      <a:pt x="62" y="30"/>
                    </a:moveTo>
                    <a:cubicBezTo>
                      <a:pt x="61" y="32"/>
                      <a:pt x="59" y="33"/>
                      <a:pt x="58" y="33"/>
                    </a:cubicBezTo>
                    <a:cubicBezTo>
                      <a:pt x="3" y="16"/>
                      <a:pt x="3" y="16"/>
                      <a:pt x="3" y="16"/>
                    </a:cubicBezTo>
                    <a:cubicBezTo>
                      <a:pt x="1" y="15"/>
                      <a:pt x="0" y="13"/>
                      <a:pt x="0" y="11"/>
                    </a:cubicBezTo>
                    <a:cubicBezTo>
                      <a:pt x="3" y="3"/>
                      <a:pt x="3" y="3"/>
                      <a:pt x="3" y="3"/>
                    </a:cubicBezTo>
                    <a:cubicBezTo>
                      <a:pt x="4" y="1"/>
                      <a:pt x="6" y="0"/>
                      <a:pt x="7" y="0"/>
                    </a:cubicBezTo>
                    <a:cubicBezTo>
                      <a:pt x="62" y="17"/>
                      <a:pt x="62" y="17"/>
                      <a:pt x="62" y="17"/>
                    </a:cubicBezTo>
                    <a:cubicBezTo>
                      <a:pt x="64" y="18"/>
                      <a:pt x="65" y="20"/>
                      <a:pt x="65" y="22"/>
                    </a:cubicBezTo>
                    <a:lnTo>
                      <a:pt x="62" y="30"/>
                    </a:lnTo>
                    <a:close/>
                  </a:path>
                </a:pathLst>
              </a:custGeom>
              <a:solidFill>
                <a:srgbClr val="FAEC21"/>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79" name="Freeform 36"/>
              <p:cNvSpPr>
                <a:spLocks noChangeArrowheads="1"/>
              </p:cNvSpPr>
              <p:nvPr/>
            </p:nvSpPr>
            <p:spPr bwMode="auto">
              <a:xfrm>
                <a:off x="447675" y="219075"/>
                <a:ext cx="120650" cy="77788"/>
              </a:xfrm>
              <a:custGeom>
                <a:avLst/>
                <a:gdLst/>
                <a:ahLst/>
                <a:cxnLst>
                  <a:cxn ang="0">
                    <a:pos x="38" y="10"/>
                  </a:cxn>
                  <a:cxn ang="0">
                    <a:pos x="5" y="0"/>
                  </a:cxn>
                  <a:cxn ang="0">
                    <a:pos x="0" y="15"/>
                  </a:cxn>
                  <a:cxn ang="0">
                    <a:pos x="34" y="26"/>
                  </a:cxn>
                  <a:cxn ang="0">
                    <a:pos x="38" y="23"/>
                  </a:cxn>
                  <a:cxn ang="0">
                    <a:pos x="41" y="15"/>
                  </a:cxn>
                  <a:cxn ang="0">
                    <a:pos x="38" y="10"/>
                  </a:cxn>
                </a:cxnLst>
                <a:rect l="0" t="0" r="r" b="b"/>
                <a:pathLst>
                  <a:path w="41" h="26">
                    <a:moveTo>
                      <a:pt x="38" y="10"/>
                    </a:moveTo>
                    <a:cubicBezTo>
                      <a:pt x="5" y="0"/>
                      <a:pt x="5" y="0"/>
                      <a:pt x="5" y="0"/>
                    </a:cubicBezTo>
                    <a:cubicBezTo>
                      <a:pt x="0" y="15"/>
                      <a:pt x="0" y="15"/>
                      <a:pt x="0" y="15"/>
                    </a:cubicBezTo>
                    <a:cubicBezTo>
                      <a:pt x="34" y="26"/>
                      <a:pt x="34" y="26"/>
                      <a:pt x="34" y="26"/>
                    </a:cubicBezTo>
                    <a:cubicBezTo>
                      <a:pt x="35" y="26"/>
                      <a:pt x="37" y="25"/>
                      <a:pt x="38" y="23"/>
                    </a:cubicBezTo>
                    <a:cubicBezTo>
                      <a:pt x="41" y="15"/>
                      <a:pt x="41" y="15"/>
                      <a:pt x="41" y="15"/>
                    </a:cubicBezTo>
                    <a:cubicBezTo>
                      <a:pt x="41" y="13"/>
                      <a:pt x="40" y="11"/>
                      <a:pt x="38" y="10"/>
                    </a:cubicBezTo>
                    <a:close/>
                  </a:path>
                </a:pathLst>
              </a:custGeom>
              <a:solidFill>
                <a:srgbClr val="E0D41E"/>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80" name="Freeform 37"/>
              <p:cNvSpPr>
                <a:spLocks noChangeArrowheads="1"/>
              </p:cNvSpPr>
              <p:nvPr/>
            </p:nvSpPr>
            <p:spPr bwMode="auto">
              <a:xfrm>
                <a:off x="376238" y="200025"/>
                <a:ext cx="36513" cy="49213"/>
              </a:xfrm>
              <a:custGeom>
                <a:avLst/>
                <a:gdLst/>
                <a:ahLst/>
                <a:cxnLst>
                  <a:cxn ang="0">
                    <a:pos x="12" y="2"/>
                  </a:cxn>
                  <a:cxn ang="0">
                    <a:pos x="7" y="0"/>
                  </a:cxn>
                  <a:cxn ang="0">
                    <a:pos x="3" y="3"/>
                  </a:cxn>
                  <a:cxn ang="0">
                    <a:pos x="0" y="11"/>
                  </a:cxn>
                  <a:cxn ang="0">
                    <a:pos x="3" y="16"/>
                  </a:cxn>
                  <a:cxn ang="0">
                    <a:pos x="7" y="17"/>
                  </a:cxn>
                  <a:cxn ang="0">
                    <a:pos x="12" y="2"/>
                  </a:cxn>
                </a:cxnLst>
                <a:rect l="0" t="0" r="r" b="b"/>
                <a:pathLst>
                  <a:path w="12" h="17">
                    <a:moveTo>
                      <a:pt x="12" y="2"/>
                    </a:moveTo>
                    <a:cubicBezTo>
                      <a:pt x="7" y="0"/>
                      <a:pt x="7" y="0"/>
                      <a:pt x="7" y="0"/>
                    </a:cubicBezTo>
                    <a:cubicBezTo>
                      <a:pt x="6" y="0"/>
                      <a:pt x="4" y="1"/>
                      <a:pt x="3" y="3"/>
                    </a:cubicBezTo>
                    <a:cubicBezTo>
                      <a:pt x="0" y="11"/>
                      <a:pt x="0" y="11"/>
                      <a:pt x="0" y="11"/>
                    </a:cubicBezTo>
                    <a:cubicBezTo>
                      <a:pt x="0" y="13"/>
                      <a:pt x="1" y="15"/>
                      <a:pt x="3" y="16"/>
                    </a:cubicBezTo>
                    <a:cubicBezTo>
                      <a:pt x="7" y="17"/>
                      <a:pt x="7" y="17"/>
                      <a:pt x="7" y="17"/>
                    </a:cubicBezTo>
                    <a:lnTo>
                      <a:pt x="12" y="2"/>
                    </a:lnTo>
                    <a:close/>
                  </a:path>
                </a:pathLst>
              </a:custGeom>
              <a:solidFill>
                <a:srgbClr val="E0D41E"/>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sp>
            <p:nvSpPr>
              <p:cNvPr id="6181" name="Freeform 38"/>
              <p:cNvSpPr>
                <a:spLocks noChangeArrowheads="1"/>
              </p:cNvSpPr>
              <p:nvPr/>
            </p:nvSpPr>
            <p:spPr bwMode="auto">
              <a:xfrm>
                <a:off x="512763" y="239712"/>
                <a:ext cx="55563" cy="57150"/>
              </a:xfrm>
              <a:custGeom>
                <a:avLst/>
                <a:gdLst/>
                <a:ahLst/>
                <a:cxnLst>
                  <a:cxn ang="0">
                    <a:pos x="16" y="3"/>
                  </a:cxn>
                  <a:cxn ang="0">
                    <a:pos x="4" y="0"/>
                  </a:cxn>
                  <a:cxn ang="0">
                    <a:pos x="0" y="15"/>
                  </a:cxn>
                  <a:cxn ang="0">
                    <a:pos x="12" y="19"/>
                  </a:cxn>
                  <a:cxn ang="0">
                    <a:pos x="16" y="16"/>
                  </a:cxn>
                  <a:cxn ang="0">
                    <a:pos x="19" y="8"/>
                  </a:cxn>
                  <a:cxn ang="0">
                    <a:pos x="16" y="3"/>
                  </a:cxn>
                </a:cxnLst>
                <a:rect l="0" t="0" r="r" b="b"/>
                <a:pathLst>
                  <a:path w="19" h="19">
                    <a:moveTo>
                      <a:pt x="16" y="3"/>
                    </a:moveTo>
                    <a:cubicBezTo>
                      <a:pt x="4" y="0"/>
                      <a:pt x="4" y="0"/>
                      <a:pt x="4" y="0"/>
                    </a:cubicBezTo>
                    <a:cubicBezTo>
                      <a:pt x="0" y="15"/>
                      <a:pt x="0" y="15"/>
                      <a:pt x="0" y="15"/>
                    </a:cubicBezTo>
                    <a:cubicBezTo>
                      <a:pt x="12" y="19"/>
                      <a:pt x="12" y="19"/>
                      <a:pt x="12" y="19"/>
                    </a:cubicBezTo>
                    <a:cubicBezTo>
                      <a:pt x="13" y="19"/>
                      <a:pt x="15" y="18"/>
                      <a:pt x="16" y="16"/>
                    </a:cubicBezTo>
                    <a:cubicBezTo>
                      <a:pt x="19" y="8"/>
                      <a:pt x="19" y="8"/>
                      <a:pt x="19" y="8"/>
                    </a:cubicBezTo>
                    <a:cubicBezTo>
                      <a:pt x="19" y="6"/>
                      <a:pt x="18" y="4"/>
                      <a:pt x="16" y="3"/>
                    </a:cubicBezTo>
                    <a:close/>
                  </a:path>
                </a:pathLst>
              </a:custGeom>
              <a:solidFill>
                <a:srgbClr val="C4BA1A"/>
              </a:solidFill>
              <a:ln w="9525">
                <a:noFill/>
                <a:round/>
                <a:headEnd/>
                <a:tailEnd/>
              </a:ln>
            </p:spPr>
            <p:txBody>
              <a:bodyPr/>
              <a:lstStyle/>
              <a:p>
                <a:endParaRPr lang="zh-CN" altLang="en-US" sz="1350">
                  <a:latin typeface="Times New Roman" panose="02020603050405020304" pitchFamily="18" charset="0"/>
                  <a:cs typeface="Times New Roman" panose="02020603050405020304" pitchFamily="18" charset="0"/>
                </a:endParaRPr>
              </a:p>
            </p:txBody>
          </p:sp>
        </p:grpSp>
        <p:sp>
          <p:nvSpPr>
            <p:cNvPr id="6182" name="文本框 46"/>
            <p:cNvSpPr txBox="1">
              <a:spLocks noChangeArrowheads="1"/>
            </p:cNvSpPr>
            <p:nvPr/>
          </p:nvSpPr>
          <p:spPr bwMode="auto">
            <a:xfrm>
              <a:off x="203510" y="457312"/>
              <a:ext cx="1371600" cy="995414"/>
            </a:xfrm>
            <a:prstGeom prst="rect">
              <a:avLst/>
            </a:prstGeom>
            <a:noFill/>
            <a:ln w="9525">
              <a:noFill/>
              <a:miter lim="800000"/>
              <a:headEnd/>
              <a:tailEnd/>
            </a:ln>
          </p:spPr>
          <p:txBody>
            <a:bodyPr>
              <a:spAutoFit/>
            </a:bodyPr>
            <a:lstStyle/>
            <a:p>
              <a:pPr algn="ctr"/>
              <a:r>
                <a:rPr lang="en-US" altLang="zh-CN" sz="3000" b="1">
                  <a:solidFill>
                    <a:srgbClr val="C00000"/>
                  </a:solidFill>
                  <a:latin typeface="Times New Roman" panose="02020603050405020304" pitchFamily="18" charset="0"/>
                  <a:ea typeface="微软雅黑" pitchFamily="34" charset="-122"/>
                  <a:cs typeface="Times New Roman" panose="02020603050405020304" pitchFamily="18" charset="0"/>
                </a:rPr>
                <a:t>Nội dung</a:t>
              </a:r>
              <a:endParaRPr lang="zh-CN" altLang="en-US" sz="3000" b="1" dirty="0">
                <a:solidFill>
                  <a:srgbClr val="C00000"/>
                </a:solidFill>
                <a:latin typeface="Times New Roman" panose="02020603050405020304" pitchFamily="18" charset="0"/>
                <a:ea typeface="微软雅黑" pitchFamily="34" charset="-122"/>
                <a:cs typeface="Times New Roman" panose="02020603050405020304" pitchFamily="18" charset="0"/>
              </a:endParaRPr>
            </a:p>
          </p:txBody>
        </p:sp>
      </p:grpSp>
      <p:pic>
        <p:nvPicPr>
          <p:cNvPr id="6207" name="Picture 71"/>
          <p:cNvPicPr>
            <a:picLocks noChangeAspect="1" noChangeArrowheads="1"/>
          </p:cNvPicPr>
          <p:nvPr/>
        </p:nvPicPr>
        <p:blipFill>
          <a:blip r:embed="rId3" cstate="print"/>
          <a:srcRect/>
          <a:stretch>
            <a:fillRect/>
          </a:stretch>
        </p:blipFill>
        <p:spPr bwMode="auto">
          <a:xfrm>
            <a:off x="7891463" y="447676"/>
            <a:ext cx="506016" cy="3132434"/>
          </a:xfrm>
          <a:prstGeom prst="rect">
            <a:avLst/>
          </a:prstGeom>
          <a:noFill/>
          <a:ln w="9525">
            <a:noFill/>
            <a:miter lim="800000"/>
            <a:headEnd/>
            <a:tailEnd/>
          </a:ln>
        </p:spPr>
      </p:pic>
      <p:pic>
        <p:nvPicPr>
          <p:cNvPr id="6208" name="Picture 73"/>
          <p:cNvPicPr>
            <a:picLocks noChangeAspect="1" noChangeArrowheads="1"/>
          </p:cNvPicPr>
          <p:nvPr/>
        </p:nvPicPr>
        <p:blipFill>
          <a:blip r:embed="rId4" cstate="print"/>
          <a:srcRect/>
          <a:stretch>
            <a:fillRect/>
          </a:stretch>
        </p:blipFill>
        <p:spPr bwMode="auto">
          <a:xfrm>
            <a:off x="7506891" y="447676"/>
            <a:ext cx="294084" cy="3132434"/>
          </a:xfrm>
          <a:prstGeom prst="rect">
            <a:avLst/>
          </a:prstGeom>
          <a:noFill/>
          <a:ln w="9525">
            <a:noFill/>
            <a:miter lim="800000"/>
            <a:headEnd/>
            <a:tailEnd/>
          </a:ln>
        </p:spPr>
      </p:pic>
      <p:grpSp>
        <p:nvGrpSpPr>
          <p:cNvPr id="66" name="组合 84"/>
          <p:cNvGrpSpPr>
            <a:grpSpLocks/>
          </p:cNvGrpSpPr>
          <p:nvPr/>
        </p:nvGrpSpPr>
        <p:grpSpPr bwMode="auto">
          <a:xfrm>
            <a:off x="2512661" y="486540"/>
            <a:ext cx="5900738" cy="830998"/>
            <a:chOff x="0" y="-44299"/>
            <a:chExt cx="5467144" cy="731991"/>
          </a:xfrm>
        </p:grpSpPr>
        <p:grpSp>
          <p:nvGrpSpPr>
            <p:cNvPr id="67" name="组合 26"/>
            <p:cNvGrpSpPr>
              <a:grpSpLocks/>
            </p:cNvGrpSpPr>
            <p:nvPr/>
          </p:nvGrpSpPr>
          <p:grpSpPr bwMode="auto">
            <a:xfrm>
              <a:off x="0" y="0"/>
              <a:ext cx="5467144" cy="668621"/>
              <a:chOff x="0" y="0"/>
              <a:chExt cx="10006012" cy="1139825"/>
            </a:xfrm>
          </p:grpSpPr>
          <p:sp>
            <p:nvSpPr>
              <p:cNvPr id="69" name="Freeform 30"/>
              <p:cNvSpPr>
                <a:spLocks noChangeArrowheads="1"/>
              </p:cNvSpPr>
              <p:nvPr/>
            </p:nvSpPr>
            <p:spPr bwMode="auto">
              <a:xfrm>
                <a:off x="0" y="0"/>
                <a:ext cx="10006012" cy="1139825"/>
              </a:xfrm>
              <a:custGeom>
                <a:avLst/>
                <a:gdLst/>
                <a:ahLst/>
                <a:cxnLst>
                  <a:cxn ang="0">
                    <a:pos x="603" y="33"/>
                  </a:cxn>
                  <a:cxn ang="0">
                    <a:pos x="570" y="66"/>
                  </a:cxn>
                  <a:cxn ang="0">
                    <a:pos x="33" y="66"/>
                  </a:cxn>
                  <a:cxn ang="0">
                    <a:pos x="0" y="33"/>
                  </a:cxn>
                  <a:cxn ang="0">
                    <a:pos x="0" y="33"/>
                  </a:cxn>
                  <a:cxn ang="0">
                    <a:pos x="33" y="0"/>
                  </a:cxn>
                  <a:cxn ang="0">
                    <a:pos x="570" y="0"/>
                  </a:cxn>
                  <a:cxn ang="0">
                    <a:pos x="603" y="33"/>
                  </a:cxn>
                </a:cxnLst>
                <a:rect l="0" t="0" r="r" b="b"/>
                <a:pathLst>
                  <a:path w="603" h="66">
                    <a:moveTo>
                      <a:pt x="603" y="33"/>
                    </a:moveTo>
                    <a:cubicBezTo>
                      <a:pt x="603" y="51"/>
                      <a:pt x="589" y="66"/>
                      <a:pt x="570" y="66"/>
                    </a:cubicBezTo>
                    <a:cubicBezTo>
                      <a:pt x="33" y="66"/>
                      <a:pt x="33" y="66"/>
                      <a:pt x="33" y="66"/>
                    </a:cubicBezTo>
                    <a:cubicBezTo>
                      <a:pt x="15" y="66"/>
                      <a:pt x="0" y="51"/>
                      <a:pt x="0" y="33"/>
                    </a:cubicBezTo>
                    <a:cubicBezTo>
                      <a:pt x="0" y="33"/>
                      <a:pt x="0" y="33"/>
                      <a:pt x="0" y="33"/>
                    </a:cubicBezTo>
                    <a:cubicBezTo>
                      <a:pt x="0" y="15"/>
                      <a:pt x="15" y="0"/>
                      <a:pt x="33" y="0"/>
                    </a:cubicBezTo>
                    <a:cubicBezTo>
                      <a:pt x="570" y="0"/>
                      <a:pt x="570" y="0"/>
                      <a:pt x="570" y="0"/>
                    </a:cubicBezTo>
                    <a:cubicBezTo>
                      <a:pt x="589" y="0"/>
                      <a:pt x="603" y="15"/>
                      <a:pt x="603" y="33"/>
                    </a:cubicBezTo>
                    <a:close/>
                  </a:path>
                </a:pathLst>
              </a:custGeom>
              <a:solidFill>
                <a:schemeClr val="bg1"/>
              </a:solidFill>
              <a:ln w="9525">
                <a:noFill/>
                <a:round/>
                <a:headEnd/>
                <a:tailEnd/>
              </a:ln>
            </p:spPr>
            <p:txBody>
              <a:bodyPr/>
              <a:lstStyle/>
              <a:p>
                <a:endParaRPr lang="zh-CN" altLang="en-US" sz="1500">
                  <a:latin typeface="Times New Roman" panose="02020603050405020304" pitchFamily="18" charset="0"/>
                  <a:cs typeface="Times New Roman" panose="02020603050405020304" pitchFamily="18" charset="0"/>
                </a:endParaRPr>
              </a:p>
            </p:txBody>
          </p:sp>
          <p:sp>
            <p:nvSpPr>
              <p:cNvPr id="70" name="Freeform 31"/>
              <p:cNvSpPr>
                <a:spLocks noChangeArrowheads="1"/>
              </p:cNvSpPr>
              <p:nvPr/>
            </p:nvSpPr>
            <p:spPr bwMode="auto">
              <a:xfrm>
                <a:off x="8229600" y="0"/>
                <a:ext cx="1776412" cy="1139825"/>
              </a:xfrm>
              <a:custGeom>
                <a:avLst/>
                <a:gdLst/>
                <a:ahLst/>
                <a:cxnLst>
                  <a:cxn ang="0">
                    <a:pos x="74" y="0"/>
                  </a:cxn>
                  <a:cxn ang="0">
                    <a:pos x="0" y="0"/>
                  </a:cxn>
                  <a:cxn ang="0">
                    <a:pos x="0" y="66"/>
                  </a:cxn>
                  <a:cxn ang="0">
                    <a:pos x="74" y="66"/>
                  </a:cxn>
                  <a:cxn ang="0">
                    <a:pos x="107" y="33"/>
                  </a:cxn>
                  <a:cxn ang="0">
                    <a:pos x="74" y="0"/>
                  </a:cxn>
                </a:cxnLst>
                <a:rect l="0" t="0" r="r" b="b"/>
                <a:pathLst>
                  <a:path w="107" h="66">
                    <a:moveTo>
                      <a:pt x="74" y="0"/>
                    </a:moveTo>
                    <a:cubicBezTo>
                      <a:pt x="0" y="0"/>
                      <a:pt x="0" y="0"/>
                      <a:pt x="0" y="0"/>
                    </a:cubicBezTo>
                    <a:cubicBezTo>
                      <a:pt x="0" y="66"/>
                      <a:pt x="0" y="66"/>
                      <a:pt x="0" y="66"/>
                    </a:cubicBezTo>
                    <a:cubicBezTo>
                      <a:pt x="74" y="66"/>
                      <a:pt x="74" y="66"/>
                      <a:pt x="74" y="66"/>
                    </a:cubicBezTo>
                    <a:cubicBezTo>
                      <a:pt x="93" y="66"/>
                      <a:pt x="107" y="51"/>
                      <a:pt x="107" y="33"/>
                    </a:cubicBezTo>
                    <a:cubicBezTo>
                      <a:pt x="107" y="15"/>
                      <a:pt x="93" y="0"/>
                      <a:pt x="74" y="0"/>
                    </a:cubicBezTo>
                    <a:close/>
                  </a:path>
                </a:pathLst>
              </a:custGeom>
              <a:solidFill>
                <a:srgbClr val="EE3692"/>
              </a:solidFill>
              <a:ln w="9525">
                <a:noFill/>
                <a:round/>
                <a:headEnd/>
                <a:tailEnd/>
              </a:ln>
            </p:spPr>
            <p:txBody>
              <a:bodyPr/>
              <a:lstStyle/>
              <a:p>
                <a:endParaRPr lang="zh-CN" altLang="en-US" sz="1500">
                  <a:latin typeface="Times New Roman" panose="02020603050405020304" pitchFamily="18" charset="0"/>
                  <a:cs typeface="Times New Roman" panose="02020603050405020304" pitchFamily="18" charset="0"/>
                </a:endParaRPr>
              </a:p>
            </p:txBody>
          </p:sp>
          <p:sp>
            <p:nvSpPr>
              <p:cNvPr id="71" name="Freeform 32"/>
              <p:cNvSpPr>
                <a:spLocks noEditPoints="1" noChangeArrowheads="1"/>
              </p:cNvSpPr>
              <p:nvPr/>
            </p:nvSpPr>
            <p:spPr bwMode="auto">
              <a:xfrm>
                <a:off x="8559519" y="96370"/>
                <a:ext cx="928687" cy="984250"/>
              </a:xfrm>
              <a:custGeom>
                <a:avLst/>
                <a:gdLst/>
                <a:ahLst/>
                <a:cxnLst>
                  <a:cxn ang="0">
                    <a:pos x="34" y="8"/>
                  </a:cxn>
                  <a:cxn ang="0">
                    <a:pos x="7" y="8"/>
                  </a:cxn>
                  <a:cxn ang="0">
                    <a:pos x="7" y="34"/>
                  </a:cxn>
                  <a:cxn ang="0">
                    <a:pos x="31" y="37"/>
                  </a:cxn>
                  <a:cxn ang="0">
                    <a:pos x="51" y="57"/>
                  </a:cxn>
                  <a:cxn ang="0">
                    <a:pos x="56" y="52"/>
                  </a:cxn>
                  <a:cxn ang="0">
                    <a:pos x="36" y="32"/>
                  </a:cxn>
                  <a:cxn ang="0">
                    <a:pos x="34" y="8"/>
                  </a:cxn>
                  <a:cxn ang="0">
                    <a:pos x="30" y="31"/>
                  </a:cxn>
                  <a:cxn ang="0">
                    <a:pos x="11" y="31"/>
                  </a:cxn>
                  <a:cxn ang="0">
                    <a:pos x="11" y="11"/>
                  </a:cxn>
                  <a:cxn ang="0">
                    <a:pos x="30" y="11"/>
                  </a:cxn>
                  <a:cxn ang="0">
                    <a:pos x="30" y="31"/>
                  </a:cxn>
                </a:cxnLst>
                <a:rect l="0" t="0" r="r" b="b"/>
                <a:pathLst>
                  <a:path w="56" h="57">
                    <a:moveTo>
                      <a:pt x="34" y="8"/>
                    </a:moveTo>
                    <a:cubicBezTo>
                      <a:pt x="26" y="0"/>
                      <a:pt x="14" y="0"/>
                      <a:pt x="7" y="8"/>
                    </a:cubicBezTo>
                    <a:cubicBezTo>
                      <a:pt x="0" y="15"/>
                      <a:pt x="0" y="27"/>
                      <a:pt x="7" y="34"/>
                    </a:cubicBezTo>
                    <a:cubicBezTo>
                      <a:pt x="14" y="41"/>
                      <a:pt x="24" y="42"/>
                      <a:pt x="31" y="37"/>
                    </a:cubicBezTo>
                    <a:cubicBezTo>
                      <a:pt x="51" y="57"/>
                      <a:pt x="51" y="57"/>
                      <a:pt x="51" y="57"/>
                    </a:cubicBezTo>
                    <a:cubicBezTo>
                      <a:pt x="56" y="52"/>
                      <a:pt x="56" y="52"/>
                      <a:pt x="56" y="52"/>
                    </a:cubicBezTo>
                    <a:cubicBezTo>
                      <a:pt x="36" y="32"/>
                      <a:pt x="36" y="32"/>
                      <a:pt x="36" y="32"/>
                    </a:cubicBezTo>
                    <a:cubicBezTo>
                      <a:pt x="41" y="25"/>
                      <a:pt x="40" y="14"/>
                      <a:pt x="34" y="8"/>
                    </a:cubicBezTo>
                    <a:close/>
                    <a:moveTo>
                      <a:pt x="30" y="31"/>
                    </a:moveTo>
                    <a:cubicBezTo>
                      <a:pt x="25" y="36"/>
                      <a:pt x="16" y="36"/>
                      <a:pt x="11" y="31"/>
                    </a:cubicBezTo>
                    <a:cubicBezTo>
                      <a:pt x="5" y="26"/>
                      <a:pt x="5" y="17"/>
                      <a:pt x="11" y="11"/>
                    </a:cubicBezTo>
                    <a:cubicBezTo>
                      <a:pt x="16" y="6"/>
                      <a:pt x="25" y="6"/>
                      <a:pt x="30" y="11"/>
                    </a:cubicBezTo>
                    <a:cubicBezTo>
                      <a:pt x="36" y="17"/>
                      <a:pt x="36" y="26"/>
                      <a:pt x="30" y="31"/>
                    </a:cubicBezTo>
                    <a:close/>
                  </a:path>
                </a:pathLst>
              </a:custGeom>
              <a:solidFill>
                <a:srgbClr val="F0F0F0"/>
              </a:solidFill>
              <a:ln w="9525">
                <a:noFill/>
                <a:round/>
                <a:headEnd/>
                <a:tailEnd/>
              </a:ln>
            </p:spPr>
            <p:txBody>
              <a:bodyPr/>
              <a:lstStyle/>
              <a:p>
                <a:endParaRPr lang="zh-CN" altLang="en-US" sz="1500">
                  <a:latin typeface="Times New Roman" panose="02020603050405020304" pitchFamily="18" charset="0"/>
                  <a:cs typeface="Times New Roman" panose="02020603050405020304" pitchFamily="18" charset="0"/>
                </a:endParaRPr>
              </a:p>
            </p:txBody>
          </p:sp>
        </p:grpSp>
        <p:sp>
          <p:nvSpPr>
            <p:cNvPr id="68" name="文本框 80"/>
            <p:cNvSpPr txBox="1">
              <a:spLocks noChangeArrowheads="1"/>
            </p:cNvSpPr>
            <p:nvPr/>
          </p:nvSpPr>
          <p:spPr bwMode="auto">
            <a:xfrm>
              <a:off x="152667" y="-44299"/>
              <a:ext cx="4364634" cy="731991"/>
            </a:xfrm>
            <a:prstGeom prst="rect">
              <a:avLst/>
            </a:prstGeom>
            <a:noFill/>
            <a:ln w="9525">
              <a:noFill/>
              <a:miter lim="800000"/>
              <a:headEnd/>
              <a:tailEnd/>
            </a:ln>
          </p:spPr>
          <p:txBody>
            <a:bodyPr wrap="square">
              <a:spAutoFit/>
            </a:bodyPr>
            <a:lstStyle/>
            <a:p>
              <a:r>
                <a:rPr lang="en-US" altLang="zh-CN" sz="2400" b="1">
                  <a:solidFill>
                    <a:srgbClr val="FF0066"/>
                  </a:solidFill>
                  <a:latin typeface="Times New Roman" panose="02020603050405020304" pitchFamily="18" charset="0"/>
                  <a:ea typeface="微软雅黑" pitchFamily="34" charset="-122"/>
                  <a:cs typeface="Times New Roman" panose="02020603050405020304" pitchFamily="18" charset="0"/>
                </a:rPr>
                <a:t>1. Phong trào xây dựng Gia đình văn hóa ở TP Hà Nội</a:t>
              </a:r>
              <a:endParaRPr lang="zh-CN" altLang="en-US" sz="2100" b="1" dirty="0">
                <a:solidFill>
                  <a:srgbClr val="FF0066"/>
                </a:solidFill>
                <a:latin typeface="Times New Roman" panose="02020603050405020304" pitchFamily="18" charset="0"/>
                <a:ea typeface="微软雅黑" pitchFamily="34" charset="-122"/>
                <a:cs typeface="Times New Roman" panose="02020603050405020304" pitchFamily="18" charset="0"/>
              </a:endParaRPr>
            </a:p>
          </p:txBody>
        </p:sp>
      </p:grpSp>
      <p:grpSp>
        <p:nvGrpSpPr>
          <p:cNvPr id="72" name="组合 85"/>
          <p:cNvGrpSpPr>
            <a:grpSpLocks/>
          </p:cNvGrpSpPr>
          <p:nvPr/>
        </p:nvGrpSpPr>
        <p:grpSpPr bwMode="auto">
          <a:xfrm>
            <a:off x="2544702" y="2576905"/>
            <a:ext cx="5925950" cy="858940"/>
            <a:chOff x="-23359" y="-29060"/>
            <a:chExt cx="5490504" cy="722236"/>
          </a:xfrm>
        </p:grpSpPr>
        <p:grpSp>
          <p:nvGrpSpPr>
            <p:cNvPr id="73" name="组合 30"/>
            <p:cNvGrpSpPr>
              <a:grpSpLocks/>
            </p:cNvGrpSpPr>
            <p:nvPr/>
          </p:nvGrpSpPr>
          <p:grpSpPr bwMode="auto">
            <a:xfrm>
              <a:off x="-23359" y="19147"/>
              <a:ext cx="5490504" cy="674029"/>
              <a:chOff x="-42751" y="32641"/>
              <a:chExt cx="10048764" cy="1149044"/>
            </a:xfrm>
          </p:grpSpPr>
          <p:sp>
            <p:nvSpPr>
              <p:cNvPr id="75" name="Freeform 30"/>
              <p:cNvSpPr>
                <a:spLocks noChangeArrowheads="1"/>
              </p:cNvSpPr>
              <p:nvPr/>
            </p:nvSpPr>
            <p:spPr bwMode="auto">
              <a:xfrm>
                <a:off x="-42751" y="32641"/>
                <a:ext cx="10006012" cy="1139825"/>
              </a:xfrm>
              <a:custGeom>
                <a:avLst/>
                <a:gdLst/>
                <a:ahLst/>
                <a:cxnLst>
                  <a:cxn ang="0">
                    <a:pos x="603" y="33"/>
                  </a:cxn>
                  <a:cxn ang="0">
                    <a:pos x="570" y="66"/>
                  </a:cxn>
                  <a:cxn ang="0">
                    <a:pos x="33" y="66"/>
                  </a:cxn>
                  <a:cxn ang="0">
                    <a:pos x="0" y="33"/>
                  </a:cxn>
                  <a:cxn ang="0">
                    <a:pos x="0" y="33"/>
                  </a:cxn>
                  <a:cxn ang="0">
                    <a:pos x="33" y="0"/>
                  </a:cxn>
                  <a:cxn ang="0">
                    <a:pos x="570" y="0"/>
                  </a:cxn>
                  <a:cxn ang="0">
                    <a:pos x="603" y="33"/>
                  </a:cxn>
                </a:cxnLst>
                <a:rect l="0" t="0" r="r" b="b"/>
                <a:pathLst>
                  <a:path w="603" h="66">
                    <a:moveTo>
                      <a:pt x="603" y="33"/>
                    </a:moveTo>
                    <a:cubicBezTo>
                      <a:pt x="603" y="51"/>
                      <a:pt x="589" y="66"/>
                      <a:pt x="570" y="66"/>
                    </a:cubicBezTo>
                    <a:cubicBezTo>
                      <a:pt x="33" y="66"/>
                      <a:pt x="33" y="66"/>
                      <a:pt x="33" y="66"/>
                    </a:cubicBezTo>
                    <a:cubicBezTo>
                      <a:pt x="15" y="66"/>
                      <a:pt x="0" y="51"/>
                      <a:pt x="0" y="33"/>
                    </a:cubicBezTo>
                    <a:cubicBezTo>
                      <a:pt x="0" y="33"/>
                      <a:pt x="0" y="33"/>
                      <a:pt x="0" y="33"/>
                    </a:cubicBezTo>
                    <a:cubicBezTo>
                      <a:pt x="0" y="15"/>
                      <a:pt x="15" y="0"/>
                      <a:pt x="33" y="0"/>
                    </a:cubicBezTo>
                    <a:cubicBezTo>
                      <a:pt x="570" y="0"/>
                      <a:pt x="570" y="0"/>
                      <a:pt x="570" y="0"/>
                    </a:cubicBezTo>
                    <a:cubicBezTo>
                      <a:pt x="589" y="0"/>
                      <a:pt x="603" y="15"/>
                      <a:pt x="603" y="33"/>
                    </a:cubicBezTo>
                    <a:close/>
                  </a:path>
                </a:pathLst>
              </a:custGeom>
              <a:solidFill>
                <a:schemeClr val="bg1"/>
              </a:solidFill>
              <a:ln w="9525">
                <a:noFill/>
                <a:round/>
                <a:headEnd/>
                <a:tailEnd/>
              </a:ln>
            </p:spPr>
            <p:txBody>
              <a:bodyPr/>
              <a:lstStyle/>
              <a:p>
                <a:endParaRPr lang="zh-CN" altLang="en-US" sz="1500">
                  <a:latin typeface="Times New Roman" panose="02020603050405020304" pitchFamily="18" charset="0"/>
                  <a:cs typeface="Times New Roman" panose="02020603050405020304" pitchFamily="18" charset="0"/>
                </a:endParaRPr>
              </a:p>
            </p:txBody>
          </p:sp>
          <p:sp>
            <p:nvSpPr>
              <p:cNvPr id="76" name="Freeform 31"/>
              <p:cNvSpPr>
                <a:spLocks noChangeArrowheads="1"/>
              </p:cNvSpPr>
              <p:nvPr/>
            </p:nvSpPr>
            <p:spPr bwMode="auto">
              <a:xfrm>
                <a:off x="8229601" y="41860"/>
                <a:ext cx="1776412" cy="1139825"/>
              </a:xfrm>
              <a:custGeom>
                <a:avLst/>
                <a:gdLst/>
                <a:ahLst/>
                <a:cxnLst>
                  <a:cxn ang="0">
                    <a:pos x="74" y="0"/>
                  </a:cxn>
                  <a:cxn ang="0">
                    <a:pos x="0" y="0"/>
                  </a:cxn>
                  <a:cxn ang="0">
                    <a:pos x="0" y="66"/>
                  </a:cxn>
                  <a:cxn ang="0">
                    <a:pos x="74" y="66"/>
                  </a:cxn>
                  <a:cxn ang="0">
                    <a:pos x="107" y="33"/>
                  </a:cxn>
                  <a:cxn ang="0">
                    <a:pos x="74" y="0"/>
                  </a:cxn>
                </a:cxnLst>
                <a:rect l="0" t="0" r="r" b="b"/>
                <a:pathLst>
                  <a:path w="107" h="66">
                    <a:moveTo>
                      <a:pt x="74" y="0"/>
                    </a:moveTo>
                    <a:cubicBezTo>
                      <a:pt x="0" y="0"/>
                      <a:pt x="0" y="0"/>
                      <a:pt x="0" y="0"/>
                    </a:cubicBezTo>
                    <a:cubicBezTo>
                      <a:pt x="0" y="66"/>
                      <a:pt x="0" y="66"/>
                      <a:pt x="0" y="66"/>
                    </a:cubicBezTo>
                    <a:cubicBezTo>
                      <a:pt x="74" y="66"/>
                      <a:pt x="74" y="66"/>
                      <a:pt x="74" y="66"/>
                    </a:cubicBezTo>
                    <a:cubicBezTo>
                      <a:pt x="93" y="66"/>
                      <a:pt x="107" y="51"/>
                      <a:pt x="107" y="33"/>
                    </a:cubicBezTo>
                    <a:cubicBezTo>
                      <a:pt x="107" y="15"/>
                      <a:pt x="93" y="0"/>
                      <a:pt x="74" y="0"/>
                    </a:cubicBezTo>
                    <a:close/>
                  </a:path>
                </a:pathLst>
              </a:custGeom>
              <a:solidFill>
                <a:srgbClr val="EE3692"/>
              </a:solidFill>
              <a:ln w="9525">
                <a:noFill/>
                <a:round/>
                <a:headEnd/>
                <a:tailEnd/>
              </a:ln>
            </p:spPr>
            <p:txBody>
              <a:bodyPr/>
              <a:lstStyle/>
              <a:p>
                <a:endParaRPr lang="zh-CN" altLang="en-US" sz="1500">
                  <a:latin typeface="Times New Roman" panose="02020603050405020304" pitchFamily="18" charset="0"/>
                  <a:cs typeface="Times New Roman" panose="02020603050405020304" pitchFamily="18" charset="0"/>
                </a:endParaRPr>
              </a:p>
            </p:txBody>
          </p:sp>
          <p:sp>
            <p:nvSpPr>
              <p:cNvPr id="77" name="Freeform 32"/>
              <p:cNvSpPr>
                <a:spLocks noEditPoints="1" noChangeArrowheads="1"/>
              </p:cNvSpPr>
              <p:nvPr/>
            </p:nvSpPr>
            <p:spPr bwMode="auto">
              <a:xfrm>
                <a:off x="8559519" y="96370"/>
                <a:ext cx="928687" cy="984250"/>
              </a:xfrm>
              <a:custGeom>
                <a:avLst/>
                <a:gdLst/>
                <a:ahLst/>
                <a:cxnLst>
                  <a:cxn ang="0">
                    <a:pos x="34" y="8"/>
                  </a:cxn>
                  <a:cxn ang="0">
                    <a:pos x="7" y="8"/>
                  </a:cxn>
                  <a:cxn ang="0">
                    <a:pos x="7" y="34"/>
                  </a:cxn>
                  <a:cxn ang="0">
                    <a:pos x="31" y="37"/>
                  </a:cxn>
                  <a:cxn ang="0">
                    <a:pos x="51" y="57"/>
                  </a:cxn>
                  <a:cxn ang="0">
                    <a:pos x="56" y="52"/>
                  </a:cxn>
                  <a:cxn ang="0">
                    <a:pos x="36" y="32"/>
                  </a:cxn>
                  <a:cxn ang="0">
                    <a:pos x="34" y="8"/>
                  </a:cxn>
                  <a:cxn ang="0">
                    <a:pos x="30" y="31"/>
                  </a:cxn>
                  <a:cxn ang="0">
                    <a:pos x="11" y="31"/>
                  </a:cxn>
                  <a:cxn ang="0">
                    <a:pos x="11" y="11"/>
                  </a:cxn>
                  <a:cxn ang="0">
                    <a:pos x="30" y="11"/>
                  </a:cxn>
                  <a:cxn ang="0">
                    <a:pos x="30" y="31"/>
                  </a:cxn>
                </a:cxnLst>
                <a:rect l="0" t="0" r="r" b="b"/>
                <a:pathLst>
                  <a:path w="56" h="57">
                    <a:moveTo>
                      <a:pt x="34" y="8"/>
                    </a:moveTo>
                    <a:cubicBezTo>
                      <a:pt x="26" y="0"/>
                      <a:pt x="14" y="0"/>
                      <a:pt x="7" y="8"/>
                    </a:cubicBezTo>
                    <a:cubicBezTo>
                      <a:pt x="0" y="15"/>
                      <a:pt x="0" y="27"/>
                      <a:pt x="7" y="34"/>
                    </a:cubicBezTo>
                    <a:cubicBezTo>
                      <a:pt x="14" y="41"/>
                      <a:pt x="24" y="42"/>
                      <a:pt x="31" y="37"/>
                    </a:cubicBezTo>
                    <a:cubicBezTo>
                      <a:pt x="51" y="57"/>
                      <a:pt x="51" y="57"/>
                      <a:pt x="51" y="57"/>
                    </a:cubicBezTo>
                    <a:cubicBezTo>
                      <a:pt x="56" y="52"/>
                      <a:pt x="56" y="52"/>
                      <a:pt x="56" y="52"/>
                    </a:cubicBezTo>
                    <a:cubicBezTo>
                      <a:pt x="36" y="32"/>
                      <a:pt x="36" y="32"/>
                      <a:pt x="36" y="32"/>
                    </a:cubicBezTo>
                    <a:cubicBezTo>
                      <a:pt x="41" y="25"/>
                      <a:pt x="40" y="14"/>
                      <a:pt x="34" y="8"/>
                    </a:cubicBezTo>
                    <a:close/>
                    <a:moveTo>
                      <a:pt x="30" y="31"/>
                    </a:moveTo>
                    <a:cubicBezTo>
                      <a:pt x="25" y="36"/>
                      <a:pt x="16" y="36"/>
                      <a:pt x="11" y="31"/>
                    </a:cubicBezTo>
                    <a:cubicBezTo>
                      <a:pt x="5" y="26"/>
                      <a:pt x="5" y="17"/>
                      <a:pt x="11" y="11"/>
                    </a:cubicBezTo>
                    <a:cubicBezTo>
                      <a:pt x="16" y="6"/>
                      <a:pt x="25" y="6"/>
                      <a:pt x="30" y="11"/>
                    </a:cubicBezTo>
                    <a:cubicBezTo>
                      <a:pt x="36" y="17"/>
                      <a:pt x="36" y="26"/>
                      <a:pt x="30" y="31"/>
                    </a:cubicBezTo>
                    <a:close/>
                  </a:path>
                </a:pathLst>
              </a:custGeom>
              <a:solidFill>
                <a:srgbClr val="F0F0F0"/>
              </a:solidFill>
              <a:ln w="9525">
                <a:noFill/>
                <a:round/>
                <a:headEnd/>
                <a:tailEnd/>
              </a:ln>
            </p:spPr>
            <p:txBody>
              <a:bodyPr/>
              <a:lstStyle/>
              <a:p>
                <a:endParaRPr lang="zh-CN" altLang="en-US" sz="1500">
                  <a:latin typeface="Times New Roman" panose="02020603050405020304" pitchFamily="18" charset="0"/>
                  <a:cs typeface="Times New Roman" panose="02020603050405020304" pitchFamily="18" charset="0"/>
                </a:endParaRPr>
              </a:p>
            </p:txBody>
          </p:sp>
        </p:grpSp>
        <p:sp>
          <p:nvSpPr>
            <p:cNvPr id="74" name="文本框 81"/>
            <p:cNvSpPr txBox="1">
              <a:spLocks noChangeArrowheads="1"/>
            </p:cNvSpPr>
            <p:nvPr/>
          </p:nvSpPr>
          <p:spPr bwMode="auto">
            <a:xfrm>
              <a:off x="17261" y="-29060"/>
              <a:ext cx="4569291" cy="698740"/>
            </a:xfrm>
            <a:prstGeom prst="rect">
              <a:avLst/>
            </a:prstGeom>
            <a:noFill/>
            <a:ln w="9525">
              <a:noFill/>
              <a:miter lim="800000"/>
              <a:headEnd/>
              <a:tailEnd/>
            </a:ln>
          </p:spPr>
          <p:txBody>
            <a:bodyPr wrap="square">
              <a:spAutoFit/>
            </a:bodyPr>
            <a:lstStyle/>
            <a:p>
              <a:r>
                <a:rPr lang="en-US" altLang="zh-CN" sz="2400" b="1">
                  <a:solidFill>
                    <a:srgbClr val="FF0066"/>
                  </a:solidFill>
                  <a:latin typeface="Times New Roman" panose="02020603050405020304" pitchFamily="18" charset="0"/>
                  <a:ea typeface="微软雅黑" pitchFamily="34" charset="-122"/>
                  <a:cs typeface="Times New Roman" panose="02020603050405020304" pitchFamily="18" charset="0"/>
                </a:rPr>
                <a:t>3. Đóng góp của hs TP.Hà Nội trong xây dựng Gia đình văn hóa</a:t>
              </a:r>
              <a:endParaRPr lang="zh-CN" altLang="en-US" sz="1950" b="1" dirty="0">
                <a:solidFill>
                  <a:srgbClr val="FF0066"/>
                </a:solidFill>
                <a:latin typeface="Times New Roman" panose="02020603050405020304" pitchFamily="18" charset="0"/>
                <a:ea typeface="微软雅黑" pitchFamily="34" charset="-122"/>
                <a:cs typeface="Times New Roman" panose="02020603050405020304" pitchFamily="18" charset="0"/>
              </a:endParaRPr>
            </a:p>
          </p:txBody>
        </p:sp>
      </p:grpSp>
      <p:grpSp>
        <p:nvGrpSpPr>
          <p:cNvPr id="60" name="组合 85"/>
          <p:cNvGrpSpPr>
            <a:grpSpLocks/>
          </p:cNvGrpSpPr>
          <p:nvPr/>
        </p:nvGrpSpPr>
        <p:grpSpPr bwMode="auto">
          <a:xfrm>
            <a:off x="2500055" y="1558247"/>
            <a:ext cx="5925950" cy="830998"/>
            <a:chOff x="-23359" y="9495"/>
            <a:chExt cx="5490504" cy="698740"/>
          </a:xfrm>
        </p:grpSpPr>
        <p:grpSp>
          <p:nvGrpSpPr>
            <p:cNvPr id="61" name="组合 30"/>
            <p:cNvGrpSpPr>
              <a:grpSpLocks/>
            </p:cNvGrpSpPr>
            <p:nvPr/>
          </p:nvGrpSpPr>
          <p:grpSpPr bwMode="auto">
            <a:xfrm>
              <a:off x="-23359" y="19147"/>
              <a:ext cx="5490504" cy="674029"/>
              <a:chOff x="-42751" y="32641"/>
              <a:chExt cx="10048764" cy="1149044"/>
            </a:xfrm>
          </p:grpSpPr>
          <p:sp>
            <p:nvSpPr>
              <p:cNvPr id="63" name="Freeform 30"/>
              <p:cNvSpPr>
                <a:spLocks noChangeArrowheads="1"/>
              </p:cNvSpPr>
              <p:nvPr/>
            </p:nvSpPr>
            <p:spPr bwMode="auto">
              <a:xfrm>
                <a:off x="-42751" y="32641"/>
                <a:ext cx="10006012" cy="1139825"/>
              </a:xfrm>
              <a:custGeom>
                <a:avLst/>
                <a:gdLst/>
                <a:ahLst/>
                <a:cxnLst>
                  <a:cxn ang="0">
                    <a:pos x="603" y="33"/>
                  </a:cxn>
                  <a:cxn ang="0">
                    <a:pos x="570" y="66"/>
                  </a:cxn>
                  <a:cxn ang="0">
                    <a:pos x="33" y="66"/>
                  </a:cxn>
                  <a:cxn ang="0">
                    <a:pos x="0" y="33"/>
                  </a:cxn>
                  <a:cxn ang="0">
                    <a:pos x="0" y="33"/>
                  </a:cxn>
                  <a:cxn ang="0">
                    <a:pos x="33" y="0"/>
                  </a:cxn>
                  <a:cxn ang="0">
                    <a:pos x="570" y="0"/>
                  </a:cxn>
                  <a:cxn ang="0">
                    <a:pos x="603" y="33"/>
                  </a:cxn>
                </a:cxnLst>
                <a:rect l="0" t="0" r="r" b="b"/>
                <a:pathLst>
                  <a:path w="603" h="66">
                    <a:moveTo>
                      <a:pt x="603" y="33"/>
                    </a:moveTo>
                    <a:cubicBezTo>
                      <a:pt x="603" y="51"/>
                      <a:pt x="589" y="66"/>
                      <a:pt x="570" y="66"/>
                    </a:cubicBezTo>
                    <a:cubicBezTo>
                      <a:pt x="33" y="66"/>
                      <a:pt x="33" y="66"/>
                      <a:pt x="33" y="66"/>
                    </a:cubicBezTo>
                    <a:cubicBezTo>
                      <a:pt x="15" y="66"/>
                      <a:pt x="0" y="51"/>
                      <a:pt x="0" y="33"/>
                    </a:cubicBezTo>
                    <a:cubicBezTo>
                      <a:pt x="0" y="33"/>
                      <a:pt x="0" y="33"/>
                      <a:pt x="0" y="33"/>
                    </a:cubicBezTo>
                    <a:cubicBezTo>
                      <a:pt x="0" y="15"/>
                      <a:pt x="15" y="0"/>
                      <a:pt x="33" y="0"/>
                    </a:cubicBezTo>
                    <a:cubicBezTo>
                      <a:pt x="570" y="0"/>
                      <a:pt x="570" y="0"/>
                      <a:pt x="570" y="0"/>
                    </a:cubicBezTo>
                    <a:cubicBezTo>
                      <a:pt x="589" y="0"/>
                      <a:pt x="603" y="15"/>
                      <a:pt x="603" y="33"/>
                    </a:cubicBezTo>
                    <a:close/>
                  </a:path>
                </a:pathLst>
              </a:custGeom>
              <a:solidFill>
                <a:schemeClr val="bg1"/>
              </a:solidFill>
              <a:ln w="9525">
                <a:noFill/>
                <a:round/>
                <a:headEnd/>
                <a:tailEnd/>
              </a:ln>
            </p:spPr>
            <p:txBody>
              <a:bodyPr/>
              <a:lstStyle/>
              <a:p>
                <a:endParaRPr lang="zh-CN" altLang="en-US" sz="1500">
                  <a:latin typeface="Times New Roman" panose="02020603050405020304" pitchFamily="18" charset="0"/>
                  <a:cs typeface="Times New Roman" panose="02020603050405020304" pitchFamily="18" charset="0"/>
                </a:endParaRPr>
              </a:p>
            </p:txBody>
          </p:sp>
          <p:sp>
            <p:nvSpPr>
              <p:cNvPr id="64" name="Freeform 31"/>
              <p:cNvSpPr>
                <a:spLocks noChangeArrowheads="1"/>
              </p:cNvSpPr>
              <p:nvPr/>
            </p:nvSpPr>
            <p:spPr bwMode="auto">
              <a:xfrm>
                <a:off x="8229601" y="41860"/>
                <a:ext cx="1776412" cy="1139825"/>
              </a:xfrm>
              <a:custGeom>
                <a:avLst/>
                <a:gdLst/>
                <a:ahLst/>
                <a:cxnLst>
                  <a:cxn ang="0">
                    <a:pos x="74" y="0"/>
                  </a:cxn>
                  <a:cxn ang="0">
                    <a:pos x="0" y="0"/>
                  </a:cxn>
                  <a:cxn ang="0">
                    <a:pos x="0" y="66"/>
                  </a:cxn>
                  <a:cxn ang="0">
                    <a:pos x="74" y="66"/>
                  </a:cxn>
                  <a:cxn ang="0">
                    <a:pos x="107" y="33"/>
                  </a:cxn>
                  <a:cxn ang="0">
                    <a:pos x="74" y="0"/>
                  </a:cxn>
                </a:cxnLst>
                <a:rect l="0" t="0" r="r" b="b"/>
                <a:pathLst>
                  <a:path w="107" h="66">
                    <a:moveTo>
                      <a:pt x="74" y="0"/>
                    </a:moveTo>
                    <a:cubicBezTo>
                      <a:pt x="0" y="0"/>
                      <a:pt x="0" y="0"/>
                      <a:pt x="0" y="0"/>
                    </a:cubicBezTo>
                    <a:cubicBezTo>
                      <a:pt x="0" y="66"/>
                      <a:pt x="0" y="66"/>
                      <a:pt x="0" y="66"/>
                    </a:cubicBezTo>
                    <a:cubicBezTo>
                      <a:pt x="74" y="66"/>
                      <a:pt x="74" y="66"/>
                      <a:pt x="74" y="66"/>
                    </a:cubicBezTo>
                    <a:cubicBezTo>
                      <a:pt x="93" y="66"/>
                      <a:pt x="107" y="51"/>
                      <a:pt x="107" y="33"/>
                    </a:cubicBezTo>
                    <a:cubicBezTo>
                      <a:pt x="107" y="15"/>
                      <a:pt x="93" y="0"/>
                      <a:pt x="74" y="0"/>
                    </a:cubicBezTo>
                    <a:close/>
                  </a:path>
                </a:pathLst>
              </a:custGeom>
              <a:solidFill>
                <a:srgbClr val="EE3692"/>
              </a:solidFill>
              <a:ln w="9525">
                <a:noFill/>
                <a:round/>
                <a:headEnd/>
                <a:tailEnd/>
              </a:ln>
            </p:spPr>
            <p:txBody>
              <a:bodyPr/>
              <a:lstStyle/>
              <a:p>
                <a:endParaRPr lang="zh-CN" altLang="en-US" sz="1500">
                  <a:latin typeface="Times New Roman" panose="02020603050405020304" pitchFamily="18" charset="0"/>
                  <a:cs typeface="Times New Roman" panose="02020603050405020304" pitchFamily="18" charset="0"/>
                </a:endParaRPr>
              </a:p>
            </p:txBody>
          </p:sp>
          <p:sp>
            <p:nvSpPr>
              <p:cNvPr id="65" name="Freeform 32"/>
              <p:cNvSpPr>
                <a:spLocks noEditPoints="1" noChangeArrowheads="1"/>
              </p:cNvSpPr>
              <p:nvPr/>
            </p:nvSpPr>
            <p:spPr bwMode="auto">
              <a:xfrm>
                <a:off x="8559519" y="96370"/>
                <a:ext cx="928687" cy="984250"/>
              </a:xfrm>
              <a:custGeom>
                <a:avLst/>
                <a:gdLst/>
                <a:ahLst/>
                <a:cxnLst>
                  <a:cxn ang="0">
                    <a:pos x="34" y="8"/>
                  </a:cxn>
                  <a:cxn ang="0">
                    <a:pos x="7" y="8"/>
                  </a:cxn>
                  <a:cxn ang="0">
                    <a:pos x="7" y="34"/>
                  </a:cxn>
                  <a:cxn ang="0">
                    <a:pos x="31" y="37"/>
                  </a:cxn>
                  <a:cxn ang="0">
                    <a:pos x="51" y="57"/>
                  </a:cxn>
                  <a:cxn ang="0">
                    <a:pos x="56" y="52"/>
                  </a:cxn>
                  <a:cxn ang="0">
                    <a:pos x="36" y="32"/>
                  </a:cxn>
                  <a:cxn ang="0">
                    <a:pos x="34" y="8"/>
                  </a:cxn>
                  <a:cxn ang="0">
                    <a:pos x="30" y="31"/>
                  </a:cxn>
                  <a:cxn ang="0">
                    <a:pos x="11" y="31"/>
                  </a:cxn>
                  <a:cxn ang="0">
                    <a:pos x="11" y="11"/>
                  </a:cxn>
                  <a:cxn ang="0">
                    <a:pos x="30" y="11"/>
                  </a:cxn>
                  <a:cxn ang="0">
                    <a:pos x="30" y="31"/>
                  </a:cxn>
                </a:cxnLst>
                <a:rect l="0" t="0" r="r" b="b"/>
                <a:pathLst>
                  <a:path w="56" h="57">
                    <a:moveTo>
                      <a:pt x="34" y="8"/>
                    </a:moveTo>
                    <a:cubicBezTo>
                      <a:pt x="26" y="0"/>
                      <a:pt x="14" y="0"/>
                      <a:pt x="7" y="8"/>
                    </a:cubicBezTo>
                    <a:cubicBezTo>
                      <a:pt x="0" y="15"/>
                      <a:pt x="0" y="27"/>
                      <a:pt x="7" y="34"/>
                    </a:cubicBezTo>
                    <a:cubicBezTo>
                      <a:pt x="14" y="41"/>
                      <a:pt x="24" y="42"/>
                      <a:pt x="31" y="37"/>
                    </a:cubicBezTo>
                    <a:cubicBezTo>
                      <a:pt x="51" y="57"/>
                      <a:pt x="51" y="57"/>
                      <a:pt x="51" y="57"/>
                    </a:cubicBezTo>
                    <a:cubicBezTo>
                      <a:pt x="56" y="52"/>
                      <a:pt x="56" y="52"/>
                      <a:pt x="56" y="52"/>
                    </a:cubicBezTo>
                    <a:cubicBezTo>
                      <a:pt x="36" y="32"/>
                      <a:pt x="36" y="32"/>
                      <a:pt x="36" y="32"/>
                    </a:cubicBezTo>
                    <a:cubicBezTo>
                      <a:pt x="41" y="25"/>
                      <a:pt x="40" y="14"/>
                      <a:pt x="34" y="8"/>
                    </a:cubicBezTo>
                    <a:close/>
                    <a:moveTo>
                      <a:pt x="30" y="31"/>
                    </a:moveTo>
                    <a:cubicBezTo>
                      <a:pt x="25" y="36"/>
                      <a:pt x="16" y="36"/>
                      <a:pt x="11" y="31"/>
                    </a:cubicBezTo>
                    <a:cubicBezTo>
                      <a:pt x="5" y="26"/>
                      <a:pt x="5" y="17"/>
                      <a:pt x="11" y="11"/>
                    </a:cubicBezTo>
                    <a:cubicBezTo>
                      <a:pt x="16" y="6"/>
                      <a:pt x="25" y="6"/>
                      <a:pt x="30" y="11"/>
                    </a:cubicBezTo>
                    <a:cubicBezTo>
                      <a:pt x="36" y="17"/>
                      <a:pt x="36" y="26"/>
                      <a:pt x="30" y="31"/>
                    </a:cubicBezTo>
                    <a:close/>
                  </a:path>
                </a:pathLst>
              </a:custGeom>
              <a:solidFill>
                <a:srgbClr val="F0F0F0"/>
              </a:solidFill>
              <a:ln w="9525">
                <a:noFill/>
                <a:round/>
                <a:headEnd/>
                <a:tailEnd/>
              </a:ln>
            </p:spPr>
            <p:txBody>
              <a:bodyPr/>
              <a:lstStyle/>
              <a:p>
                <a:endParaRPr lang="zh-CN" altLang="en-US" sz="1500">
                  <a:latin typeface="Times New Roman" panose="02020603050405020304" pitchFamily="18" charset="0"/>
                  <a:cs typeface="Times New Roman" panose="02020603050405020304" pitchFamily="18" charset="0"/>
                </a:endParaRPr>
              </a:p>
            </p:txBody>
          </p:sp>
        </p:grpSp>
        <p:sp>
          <p:nvSpPr>
            <p:cNvPr id="62" name="文本框 81"/>
            <p:cNvSpPr txBox="1">
              <a:spLocks noChangeArrowheads="1"/>
            </p:cNvSpPr>
            <p:nvPr/>
          </p:nvSpPr>
          <p:spPr bwMode="auto">
            <a:xfrm>
              <a:off x="70975" y="9495"/>
              <a:ext cx="4569291" cy="698740"/>
            </a:xfrm>
            <a:prstGeom prst="rect">
              <a:avLst/>
            </a:prstGeom>
            <a:noFill/>
            <a:ln w="9525">
              <a:noFill/>
              <a:miter lim="800000"/>
              <a:headEnd/>
              <a:tailEnd/>
            </a:ln>
          </p:spPr>
          <p:txBody>
            <a:bodyPr wrap="square">
              <a:spAutoFit/>
            </a:bodyPr>
            <a:lstStyle/>
            <a:p>
              <a:r>
                <a:rPr lang="en-US" altLang="zh-CN" sz="2400" b="1">
                  <a:solidFill>
                    <a:srgbClr val="FF0066"/>
                  </a:solidFill>
                  <a:latin typeface="Times New Roman" panose="02020603050405020304" pitchFamily="18" charset="0"/>
                  <a:ea typeface="微软雅黑" pitchFamily="34" charset="-122"/>
                  <a:cs typeface="Times New Roman" panose="02020603050405020304" pitchFamily="18" charset="0"/>
                </a:rPr>
                <a:t>2. Vai trò của việc xây dựng Gia đình văn hóa</a:t>
              </a:r>
              <a:endParaRPr lang="zh-CN" altLang="en-US" sz="1950" b="1" dirty="0">
                <a:solidFill>
                  <a:srgbClr val="FF0066"/>
                </a:solidFill>
                <a:latin typeface="Times New Roman" panose="02020603050405020304" pitchFamily="18" charset="0"/>
                <a:ea typeface="微软雅黑" pitchFamily="34" charset="-122"/>
                <a:cs typeface="Times New Roman" panose="02020603050405020304" pitchFamily="18" charset="0"/>
              </a:endParaRPr>
            </a:p>
          </p:txBody>
        </p:sp>
      </p:grpSp>
    </p:spTree>
    <p:extLst>
      <p:ext uri="{BB962C8B-B14F-4D97-AF65-F5344CB8AC3E}">
        <p14:creationId xmlns:p14="http://schemas.microsoft.com/office/powerpoint/2010/main" val="4146774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circle(out)">
                                      <p:cBhvr>
                                        <p:cTn id="7" dur="2000"/>
                                        <p:tgtEl>
                                          <p:spTgt spid="614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animEffect transition="in" filter="fade">
                                      <p:cBhvr>
                                        <p:cTn id="14" dur="500"/>
                                        <p:tgtEl>
                                          <p:spTgt spid="66"/>
                                        </p:tgtEl>
                                      </p:cBhvr>
                                    </p:animEffect>
                                  </p:childTnLst>
                                </p:cTn>
                              </p:par>
                              <p:par>
                                <p:cTn id="15" presetID="53" presetClass="entr" presetSubtype="16" fill="hold" nodeType="withEffect">
                                  <p:stCondLst>
                                    <p:cond delay="0"/>
                                  </p:stCondLst>
                                  <p:childTnLst>
                                    <p:set>
                                      <p:cBhvr>
                                        <p:cTn id="16" dur="1" fill="hold">
                                          <p:stCondLst>
                                            <p:cond delay="0"/>
                                          </p:stCondLst>
                                        </p:cTn>
                                        <p:tgtEl>
                                          <p:spTgt spid="6208"/>
                                        </p:tgtEl>
                                        <p:attrNameLst>
                                          <p:attrName>style.visibility</p:attrName>
                                        </p:attrNameLst>
                                      </p:cBhvr>
                                      <p:to>
                                        <p:strVal val="visible"/>
                                      </p:to>
                                    </p:set>
                                    <p:anim calcmode="lin" valueType="num">
                                      <p:cBhvr>
                                        <p:cTn id="17" dur="500" fill="hold"/>
                                        <p:tgtEl>
                                          <p:spTgt spid="6208"/>
                                        </p:tgtEl>
                                        <p:attrNameLst>
                                          <p:attrName>ppt_w</p:attrName>
                                        </p:attrNameLst>
                                      </p:cBhvr>
                                      <p:tavLst>
                                        <p:tav tm="0">
                                          <p:val>
                                            <p:fltVal val="0"/>
                                          </p:val>
                                        </p:tav>
                                        <p:tav tm="100000">
                                          <p:val>
                                            <p:strVal val="#ppt_w"/>
                                          </p:val>
                                        </p:tav>
                                      </p:tavLst>
                                    </p:anim>
                                    <p:anim calcmode="lin" valueType="num">
                                      <p:cBhvr>
                                        <p:cTn id="18" dur="500" fill="hold"/>
                                        <p:tgtEl>
                                          <p:spTgt spid="6208"/>
                                        </p:tgtEl>
                                        <p:attrNameLst>
                                          <p:attrName>ppt_h</p:attrName>
                                        </p:attrNameLst>
                                      </p:cBhvr>
                                      <p:tavLst>
                                        <p:tav tm="0">
                                          <p:val>
                                            <p:fltVal val="0"/>
                                          </p:val>
                                        </p:tav>
                                        <p:tav tm="100000">
                                          <p:val>
                                            <p:strVal val="#ppt_h"/>
                                          </p:val>
                                        </p:tav>
                                      </p:tavLst>
                                    </p:anim>
                                    <p:animEffect transition="in" filter="fade">
                                      <p:cBhvr>
                                        <p:cTn id="19" dur="500"/>
                                        <p:tgtEl>
                                          <p:spTgt spid="6208"/>
                                        </p:tgtEl>
                                      </p:cBhvr>
                                    </p:animEffect>
                                  </p:childTnLst>
                                </p:cTn>
                              </p:par>
                              <p:par>
                                <p:cTn id="20" presetID="53" presetClass="entr" presetSubtype="16" fill="hold" nodeType="withEffect">
                                  <p:stCondLst>
                                    <p:cond delay="0"/>
                                  </p:stCondLst>
                                  <p:childTnLst>
                                    <p:set>
                                      <p:cBhvr>
                                        <p:cTn id="21" dur="1" fill="hold">
                                          <p:stCondLst>
                                            <p:cond delay="0"/>
                                          </p:stCondLst>
                                        </p:cTn>
                                        <p:tgtEl>
                                          <p:spTgt spid="6207"/>
                                        </p:tgtEl>
                                        <p:attrNameLst>
                                          <p:attrName>style.visibility</p:attrName>
                                        </p:attrNameLst>
                                      </p:cBhvr>
                                      <p:to>
                                        <p:strVal val="visible"/>
                                      </p:to>
                                    </p:set>
                                    <p:anim calcmode="lin" valueType="num">
                                      <p:cBhvr>
                                        <p:cTn id="22" dur="500" fill="hold"/>
                                        <p:tgtEl>
                                          <p:spTgt spid="6207"/>
                                        </p:tgtEl>
                                        <p:attrNameLst>
                                          <p:attrName>ppt_w</p:attrName>
                                        </p:attrNameLst>
                                      </p:cBhvr>
                                      <p:tavLst>
                                        <p:tav tm="0">
                                          <p:val>
                                            <p:fltVal val="0"/>
                                          </p:val>
                                        </p:tav>
                                        <p:tav tm="100000">
                                          <p:val>
                                            <p:strVal val="#ppt_w"/>
                                          </p:val>
                                        </p:tav>
                                      </p:tavLst>
                                    </p:anim>
                                    <p:anim calcmode="lin" valueType="num">
                                      <p:cBhvr>
                                        <p:cTn id="23" dur="500" fill="hold"/>
                                        <p:tgtEl>
                                          <p:spTgt spid="6207"/>
                                        </p:tgtEl>
                                        <p:attrNameLst>
                                          <p:attrName>ppt_h</p:attrName>
                                        </p:attrNameLst>
                                      </p:cBhvr>
                                      <p:tavLst>
                                        <p:tav tm="0">
                                          <p:val>
                                            <p:fltVal val="0"/>
                                          </p:val>
                                        </p:tav>
                                        <p:tav tm="100000">
                                          <p:val>
                                            <p:strVal val="#ppt_h"/>
                                          </p:val>
                                        </p:tav>
                                      </p:tavLst>
                                    </p:anim>
                                    <p:animEffect transition="in" filter="fade">
                                      <p:cBhvr>
                                        <p:cTn id="24" dur="500"/>
                                        <p:tgtEl>
                                          <p:spTgt spid="6207"/>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p:cTn id="28" dur="500" fill="hold"/>
                                        <p:tgtEl>
                                          <p:spTgt spid="72"/>
                                        </p:tgtEl>
                                        <p:attrNameLst>
                                          <p:attrName>ppt_w</p:attrName>
                                        </p:attrNameLst>
                                      </p:cBhvr>
                                      <p:tavLst>
                                        <p:tav tm="0">
                                          <p:val>
                                            <p:fltVal val="0"/>
                                          </p:val>
                                        </p:tav>
                                        <p:tav tm="100000">
                                          <p:val>
                                            <p:strVal val="#ppt_w"/>
                                          </p:val>
                                        </p:tav>
                                      </p:tavLst>
                                    </p:anim>
                                    <p:anim calcmode="lin" valueType="num">
                                      <p:cBhvr>
                                        <p:cTn id="29" dur="500" fill="hold"/>
                                        <p:tgtEl>
                                          <p:spTgt spid="72"/>
                                        </p:tgtEl>
                                        <p:attrNameLst>
                                          <p:attrName>ppt_h</p:attrName>
                                        </p:attrNameLst>
                                      </p:cBhvr>
                                      <p:tavLst>
                                        <p:tav tm="0">
                                          <p:val>
                                            <p:fltVal val="0"/>
                                          </p:val>
                                        </p:tav>
                                        <p:tav tm="100000">
                                          <p:val>
                                            <p:strVal val="#ppt_h"/>
                                          </p:val>
                                        </p:tav>
                                      </p:tavLst>
                                    </p:anim>
                                    <p:animEffect transition="in" filter="fade">
                                      <p:cBhvr>
                                        <p:cTn id="30" dur="500"/>
                                        <p:tgtEl>
                                          <p:spTgt spid="72"/>
                                        </p:tgtEl>
                                      </p:cBhvr>
                                    </p:animEffect>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p:cTn id="34" dur="500" fill="hold"/>
                                        <p:tgtEl>
                                          <p:spTgt spid="60"/>
                                        </p:tgtEl>
                                        <p:attrNameLst>
                                          <p:attrName>ppt_w</p:attrName>
                                        </p:attrNameLst>
                                      </p:cBhvr>
                                      <p:tavLst>
                                        <p:tav tm="0">
                                          <p:val>
                                            <p:fltVal val="0"/>
                                          </p:val>
                                        </p:tav>
                                        <p:tav tm="100000">
                                          <p:val>
                                            <p:strVal val="#ppt_w"/>
                                          </p:val>
                                        </p:tav>
                                      </p:tavLst>
                                    </p:anim>
                                    <p:anim calcmode="lin" valueType="num">
                                      <p:cBhvr>
                                        <p:cTn id="35" dur="500" fill="hold"/>
                                        <p:tgtEl>
                                          <p:spTgt spid="60"/>
                                        </p:tgtEl>
                                        <p:attrNameLst>
                                          <p:attrName>ppt_h</p:attrName>
                                        </p:attrNameLst>
                                      </p:cBhvr>
                                      <p:tavLst>
                                        <p:tav tm="0">
                                          <p:val>
                                            <p:fltVal val="0"/>
                                          </p:val>
                                        </p:tav>
                                        <p:tav tm="100000">
                                          <p:val>
                                            <p:strVal val="#ppt_h"/>
                                          </p:val>
                                        </p:tav>
                                      </p:tavLst>
                                    </p:anim>
                                    <p:animEffect transition="in" filter="fade">
                                      <p:cBhvr>
                                        <p:cTn id="3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9"/>
          <p:cNvGrpSpPr/>
          <p:nvPr/>
        </p:nvGrpSpPr>
        <p:grpSpPr bwMode="auto">
          <a:xfrm>
            <a:off x="3036863" y="1292756"/>
            <a:ext cx="3000375" cy="3000375"/>
            <a:chOff x="5960852" y="2605406"/>
            <a:chExt cx="3000396" cy="3000396"/>
          </a:xfrm>
        </p:grpSpPr>
        <p:sp>
          <p:nvSpPr>
            <p:cNvPr id="13" name="同心圆 12"/>
            <p:cNvSpPr/>
            <p:nvPr/>
          </p:nvSpPr>
          <p:spPr>
            <a:xfrm>
              <a:off x="5960852" y="2605406"/>
              <a:ext cx="3000396" cy="3000396"/>
            </a:xfrm>
            <a:prstGeom prst="donut">
              <a:avLst>
                <a:gd name="adj" fmla="val 13685"/>
              </a:avLst>
            </a:prstGeom>
            <a:solidFill>
              <a:srgbClr val="D7FFAF"/>
            </a:solidFill>
            <a:ln>
              <a:noFill/>
            </a:ln>
            <a:scene3d>
              <a:camera prst="orthographicFront"/>
              <a:lightRig rig="twoPt" dir="t"/>
            </a:scene3d>
            <a:sp3d extrusionH="76200">
              <a:bevelT w="101600" h="25400" prst="hardEdge"/>
              <a:extrusionClr>
                <a:schemeClr val="bg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14" name="弦形 13"/>
            <p:cNvSpPr/>
            <p:nvPr/>
          </p:nvSpPr>
          <p:spPr>
            <a:xfrm rot="5400000">
              <a:off x="6429388" y="2857496"/>
              <a:ext cx="2071702" cy="2071702"/>
            </a:xfrm>
            <a:prstGeom prst="chord">
              <a:avLst>
                <a:gd name="adj1" fmla="val 5422116"/>
                <a:gd name="adj2" fmla="val 16200003"/>
              </a:avLst>
            </a:prstGeom>
            <a:gradFill flip="none" rotWithShape="1">
              <a:gsLst>
                <a:gs pos="0">
                  <a:srgbClr val="BE1247">
                    <a:alpha val="92000"/>
                  </a:srgbClr>
                </a:gs>
                <a:gs pos="0">
                  <a:srgbClr val="BE1247"/>
                </a:gs>
                <a:gs pos="77000">
                  <a:srgbClr val="FA9496"/>
                </a:gs>
              </a:gsLst>
              <a:lin ang="16200000" scaled="1"/>
              <a:tileRect/>
            </a:grad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Times New Roman" panose="02020603050405020304" pitchFamily="18" charset="0"/>
                <a:cs typeface="Times New Roman" panose="02020603050405020304" pitchFamily="18" charset="0"/>
              </a:endParaRPr>
            </a:p>
          </p:txBody>
        </p:sp>
        <p:sp>
          <p:nvSpPr>
            <p:cNvPr id="16" name="弦形 15"/>
            <p:cNvSpPr/>
            <p:nvPr/>
          </p:nvSpPr>
          <p:spPr>
            <a:xfrm rot="16200000">
              <a:off x="6429167" y="3215010"/>
              <a:ext cx="2071703" cy="2071703"/>
            </a:xfrm>
            <a:prstGeom prst="chord">
              <a:avLst>
                <a:gd name="adj1" fmla="val 5422116"/>
                <a:gd name="adj2" fmla="val 16200003"/>
              </a:avLst>
            </a:prstGeom>
            <a:gradFill flip="none" rotWithShape="1">
              <a:gsLst>
                <a:gs pos="0">
                  <a:srgbClr val="C73E01"/>
                </a:gs>
                <a:gs pos="0">
                  <a:srgbClr val="C73E01"/>
                </a:gs>
                <a:gs pos="77000">
                  <a:srgbClr val="FFAA01"/>
                </a:gs>
              </a:gsLst>
              <a:lin ang="16200000" scaled="1"/>
              <a:tileRect/>
            </a:grad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Times New Roman" panose="02020603050405020304" pitchFamily="18" charset="0"/>
                <a:cs typeface="Times New Roman" panose="02020603050405020304" pitchFamily="18" charset="0"/>
              </a:endParaRPr>
            </a:p>
          </p:txBody>
        </p:sp>
        <p:sp>
          <p:nvSpPr>
            <p:cNvPr id="17" name="弦形 16"/>
            <p:cNvSpPr/>
            <p:nvPr/>
          </p:nvSpPr>
          <p:spPr>
            <a:xfrm rot="10800000">
              <a:off x="6643482" y="3072134"/>
              <a:ext cx="2071701" cy="2071703"/>
            </a:xfrm>
            <a:prstGeom prst="chord">
              <a:avLst>
                <a:gd name="adj1" fmla="val 5422116"/>
                <a:gd name="adj2" fmla="val 16200003"/>
              </a:avLst>
            </a:prstGeom>
            <a:gradFill flip="none" rotWithShape="1">
              <a:gsLst>
                <a:gs pos="100000">
                  <a:srgbClr val="119707"/>
                </a:gs>
                <a:gs pos="100000">
                  <a:srgbClr val="119707"/>
                </a:gs>
                <a:gs pos="32000">
                  <a:srgbClr val="92D050"/>
                </a:gs>
              </a:gsLst>
              <a:lin ang="5400000" scaled="1"/>
              <a:tileRect/>
            </a:grad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Times New Roman" panose="02020603050405020304" pitchFamily="18" charset="0"/>
                <a:cs typeface="Times New Roman" panose="02020603050405020304" pitchFamily="18" charset="0"/>
              </a:endParaRPr>
            </a:p>
          </p:txBody>
        </p:sp>
        <p:sp>
          <p:nvSpPr>
            <p:cNvPr id="18" name="弦形 17"/>
            <p:cNvSpPr/>
            <p:nvPr/>
          </p:nvSpPr>
          <p:spPr>
            <a:xfrm>
              <a:off x="6214854" y="3072134"/>
              <a:ext cx="2071702" cy="2071703"/>
            </a:xfrm>
            <a:prstGeom prst="chord">
              <a:avLst>
                <a:gd name="adj1" fmla="val 5422116"/>
                <a:gd name="adj2" fmla="val 16200003"/>
              </a:avLst>
            </a:prstGeom>
            <a:gradFill flip="none" rotWithShape="1">
              <a:gsLst>
                <a:gs pos="28000">
                  <a:srgbClr val="0070C0"/>
                </a:gs>
                <a:gs pos="0">
                  <a:srgbClr val="0070C0"/>
                </a:gs>
                <a:gs pos="77000">
                  <a:srgbClr val="00B0F0"/>
                </a:gs>
              </a:gsLst>
              <a:lin ang="16200000" scaled="1"/>
              <a:tileRect/>
            </a:grad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Times New Roman" panose="02020603050405020304" pitchFamily="18" charset="0"/>
                <a:cs typeface="Times New Roman" panose="02020603050405020304" pitchFamily="18" charset="0"/>
              </a:endParaRPr>
            </a:p>
          </p:txBody>
        </p:sp>
        <p:sp>
          <p:nvSpPr>
            <p:cNvPr id="19" name="饼形 18"/>
            <p:cNvSpPr/>
            <p:nvPr/>
          </p:nvSpPr>
          <p:spPr>
            <a:xfrm rot="5400000">
              <a:off x="6236210" y="2620477"/>
              <a:ext cx="2088000" cy="2520000"/>
            </a:xfrm>
            <a:prstGeom prst="pie">
              <a:avLst>
                <a:gd name="adj1" fmla="val 10761734"/>
                <a:gd name="adj2" fmla="val 16200000"/>
              </a:avLst>
            </a:prstGeom>
            <a:gradFill flip="none" rotWithShape="1">
              <a:gsLst>
                <a:gs pos="0">
                  <a:srgbClr val="BE1247">
                    <a:alpha val="0"/>
                  </a:srgbClr>
                </a:gs>
                <a:gs pos="27000">
                  <a:srgbClr val="BE1247"/>
                </a:gs>
                <a:gs pos="77000">
                  <a:srgbClr val="FA9496"/>
                </a:gs>
              </a:gsLst>
              <a:lin ang="16200000" scaled="0"/>
              <a:tileRect/>
            </a:gradFill>
            <a:ln w="31750">
              <a:gradFill>
                <a:gsLst>
                  <a:gs pos="0">
                    <a:schemeClr val="bg2"/>
                  </a:gs>
                  <a:gs pos="50000">
                    <a:schemeClr val="bg2"/>
                  </a:gs>
                  <a:gs pos="100000">
                    <a:schemeClr val="bg2">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Times New Roman" panose="02020603050405020304" pitchFamily="18" charset="0"/>
                <a:cs typeface="Times New Roman" panose="02020603050405020304" pitchFamily="18" charset="0"/>
              </a:endParaRPr>
            </a:p>
          </p:txBody>
        </p:sp>
        <p:sp>
          <p:nvSpPr>
            <p:cNvPr id="20" name="饼形 19"/>
            <p:cNvSpPr/>
            <p:nvPr/>
          </p:nvSpPr>
          <p:spPr>
            <a:xfrm rot="16200000">
              <a:off x="6573950" y="2998686"/>
              <a:ext cx="2088000" cy="2520000"/>
            </a:xfrm>
            <a:prstGeom prst="pie">
              <a:avLst>
                <a:gd name="adj1" fmla="val 10761734"/>
                <a:gd name="adj2" fmla="val 16200000"/>
              </a:avLst>
            </a:prstGeom>
            <a:gradFill flip="none" rotWithShape="1">
              <a:gsLst>
                <a:gs pos="21000">
                  <a:srgbClr val="CA4211">
                    <a:alpha val="0"/>
                  </a:srgbClr>
                </a:gs>
                <a:gs pos="30000">
                  <a:srgbClr val="FF7711"/>
                </a:gs>
                <a:gs pos="77000">
                  <a:srgbClr val="FFC000"/>
                </a:gs>
              </a:gsLst>
              <a:lin ang="16200000" scaled="1"/>
              <a:tileRect/>
            </a:gradFill>
            <a:ln w="31750">
              <a:gradFill>
                <a:gsLst>
                  <a:gs pos="0">
                    <a:schemeClr val="bg2"/>
                  </a:gs>
                  <a:gs pos="50000">
                    <a:schemeClr val="bg2"/>
                  </a:gs>
                  <a:gs pos="100000">
                    <a:schemeClr val="bg2">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Times New Roman" panose="02020603050405020304" pitchFamily="18" charset="0"/>
                <a:cs typeface="Times New Roman" panose="02020603050405020304" pitchFamily="18" charset="0"/>
              </a:endParaRPr>
            </a:p>
          </p:txBody>
        </p:sp>
      </p:grpSp>
      <p:cxnSp>
        <p:nvCxnSpPr>
          <p:cNvPr id="21" name="直接连接符 20"/>
          <p:cNvCxnSpPr/>
          <p:nvPr/>
        </p:nvCxnSpPr>
        <p:spPr>
          <a:xfrm rot="5400000">
            <a:off x="5595960" y="1247953"/>
            <a:ext cx="857250" cy="1588"/>
          </a:xfrm>
          <a:prstGeom prst="line">
            <a:avLst/>
          </a:prstGeom>
          <a:ln w="38100">
            <a:solidFill>
              <a:srgbClr val="FA9496"/>
            </a:solidFill>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flipH="1">
            <a:off x="6041193" y="743818"/>
            <a:ext cx="2786090" cy="707886"/>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sz="2000" b="1" spc="-150">
                <a:solidFill>
                  <a:schemeClr val="bg1"/>
                </a:solidFill>
                <a:latin typeface="Times New Roman" panose="02020603050405020304" pitchFamily="18" charset="0"/>
                <a:ea typeface="Yeseva One" panose="00000500000000000000" charset="0"/>
                <a:cs typeface="Times New Roman" panose="02020603050405020304" pitchFamily="18" charset="0"/>
              </a:rPr>
              <a:t>Vai trò của việc xây dựng Gia đình văn hóa</a:t>
            </a:r>
            <a:endParaRPr lang="en-US" sz="2000" b="1" spc="-150" dirty="0">
              <a:solidFill>
                <a:schemeClr val="bg1"/>
              </a:solidFill>
              <a:latin typeface="Times New Roman" panose="02020603050405020304" pitchFamily="18" charset="0"/>
              <a:ea typeface="Yeseva One" panose="00000500000000000000" charset="0"/>
              <a:cs typeface="Times New Roman" panose="02020603050405020304" pitchFamily="18" charset="0"/>
            </a:endParaRPr>
          </a:p>
        </p:txBody>
      </p:sp>
      <p:cxnSp>
        <p:nvCxnSpPr>
          <p:cNvPr id="27" name="直接连接符 26"/>
          <p:cNvCxnSpPr/>
          <p:nvPr/>
        </p:nvCxnSpPr>
        <p:spPr>
          <a:xfrm rot="5400000">
            <a:off x="5853882" y="3954200"/>
            <a:ext cx="857250" cy="158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2302644" y="1291962"/>
            <a:ext cx="857250"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2299469" y="3954200"/>
            <a:ext cx="857250" cy="1588"/>
          </a:xfrm>
          <a:prstGeom prst="line">
            <a:avLst/>
          </a:prstGeom>
          <a:ln w="38100">
            <a:solidFill>
              <a:srgbClr val="FFAA01"/>
            </a:solidFill>
          </a:ln>
        </p:spPr>
        <p:style>
          <a:lnRef idx="1">
            <a:schemeClr val="accent1"/>
          </a:lnRef>
          <a:fillRef idx="0">
            <a:schemeClr val="accent1"/>
          </a:fillRef>
          <a:effectRef idx="0">
            <a:schemeClr val="accent1"/>
          </a:effectRef>
          <a:fontRef idx="minor">
            <a:schemeClr val="tx1"/>
          </a:fontRef>
        </p:style>
      </p:cxnSp>
      <p:sp>
        <p:nvSpPr>
          <p:cNvPr id="30" name="任意多边形 29"/>
          <p:cNvSpPr/>
          <p:nvPr/>
        </p:nvSpPr>
        <p:spPr>
          <a:xfrm flipH="1">
            <a:off x="5108550" y="1204738"/>
            <a:ext cx="812453" cy="659518"/>
          </a:xfrm>
          <a:custGeom>
            <a:avLst/>
            <a:gdLst>
              <a:gd name="connsiteX0" fmla="*/ 1334814 w 1334814"/>
              <a:gd name="connsiteY0" fmla="*/ 493986 h 493986"/>
              <a:gd name="connsiteX1" fmla="*/ 1072055 w 1334814"/>
              <a:gd name="connsiteY1" fmla="*/ 0 h 493986"/>
              <a:gd name="connsiteX2" fmla="*/ 0 w 1334814"/>
              <a:gd name="connsiteY2" fmla="*/ 10510 h 493986"/>
              <a:gd name="connsiteX3" fmla="*/ 0 w 1334814"/>
              <a:gd name="connsiteY3" fmla="*/ 10510 h 493986"/>
            </a:gdLst>
            <a:ahLst/>
            <a:cxnLst>
              <a:cxn ang="0">
                <a:pos x="connsiteX0" y="connsiteY0"/>
              </a:cxn>
              <a:cxn ang="0">
                <a:pos x="connsiteX1" y="connsiteY1"/>
              </a:cxn>
              <a:cxn ang="0">
                <a:pos x="connsiteX2" y="connsiteY2"/>
              </a:cxn>
              <a:cxn ang="0">
                <a:pos x="connsiteX3" y="connsiteY3"/>
              </a:cxn>
            </a:cxnLst>
            <a:rect l="l" t="t" r="r" b="b"/>
            <a:pathLst>
              <a:path w="1334814" h="493986">
                <a:moveTo>
                  <a:pt x="1334814" y="493986"/>
                </a:moveTo>
                <a:lnTo>
                  <a:pt x="1072055" y="0"/>
                </a:lnTo>
                <a:lnTo>
                  <a:pt x="0" y="10510"/>
                </a:lnTo>
                <a:lnTo>
                  <a:pt x="0" y="10510"/>
                </a:lnTo>
              </a:path>
            </a:pathLst>
          </a:custGeom>
          <a:ln w="28575">
            <a:solidFill>
              <a:schemeClr val="bg1"/>
            </a:solidFill>
            <a:prstDash val="sysDot"/>
            <a:headEnd type="oval"/>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solidFill>
                <a:schemeClr val="bg1"/>
              </a:solidFill>
              <a:latin typeface="Times New Roman" panose="02020603050405020304" pitchFamily="18" charset="0"/>
              <a:cs typeface="Times New Roman" panose="02020603050405020304" pitchFamily="18" charset="0"/>
            </a:endParaRPr>
          </a:p>
        </p:txBody>
      </p:sp>
      <p:sp>
        <p:nvSpPr>
          <p:cNvPr id="31" name="任意多边形 30"/>
          <p:cNvSpPr/>
          <p:nvPr/>
        </p:nvSpPr>
        <p:spPr>
          <a:xfrm flipH="1" flipV="1">
            <a:off x="5037113" y="3650194"/>
            <a:ext cx="1222375" cy="500062"/>
          </a:xfrm>
          <a:custGeom>
            <a:avLst/>
            <a:gdLst>
              <a:gd name="connsiteX0" fmla="*/ 1334814 w 1334814"/>
              <a:gd name="connsiteY0" fmla="*/ 493986 h 493986"/>
              <a:gd name="connsiteX1" fmla="*/ 1072055 w 1334814"/>
              <a:gd name="connsiteY1" fmla="*/ 0 h 493986"/>
              <a:gd name="connsiteX2" fmla="*/ 0 w 1334814"/>
              <a:gd name="connsiteY2" fmla="*/ 10510 h 493986"/>
              <a:gd name="connsiteX3" fmla="*/ 0 w 1334814"/>
              <a:gd name="connsiteY3" fmla="*/ 10510 h 493986"/>
            </a:gdLst>
            <a:ahLst/>
            <a:cxnLst>
              <a:cxn ang="0">
                <a:pos x="connsiteX0" y="connsiteY0"/>
              </a:cxn>
              <a:cxn ang="0">
                <a:pos x="connsiteX1" y="connsiteY1"/>
              </a:cxn>
              <a:cxn ang="0">
                <a:pos x="connsiteX2" y="connsiteY2"/>
              </a:cxn>
              <a:cxn ang="0">
                <a:pos x="connsiteX3" y="connsiteY3"/>
              </a:cxn>
            </a:cxnLst>
            <a:rect l="l" t="t" r="r" b="b"/>
            <a:pathLst>
              <a:path w="1334814" h="493986">
                <a:moveTo>
                  <a:pt x="1334814" y="493986"/>
                </a:moveTo>
                <a:lnTo>
                  <a:pt x="1072055" y="0"/>
                </a:lnTo>
                <a:lnTo>
                  <a:pt x="0" y="10510"/>
                </a:lnTo>
                <a:lnTo>
                  <a:pt x="0" y="10510"/>
                </a:lnTo>
              </a:path>
            </a:pathLst>
          </a:custGeom>
          <a:ln w="28575">
            <a:solidFill>
              <a:schemeClr val="bg1"/>
            </a:solidFill>
            <a:prstDash val="sysDot"/>
            <a:headEnd type="oval"/>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solidFill>
                <a:schemeClr val="bg1"/>
              </a:solidFill>
              <a:latin typeface="Times New Roman" panose="02020603050405020304" pitchFamily="18" charset="0"/>
              <a:cs typeface="Times New Roman" panose="02020603050405020304" pitchFamily="18" charset="0"/>
            </a:endParaRPr>
          </a:p>
        </p:txBody>
      </p:sp>
      <p:sp>
        <p:nvSpPr>
          <p:cNvPr id="32" name="任意多边形 31"/>
          <p:cNvSpPr/>
          <p:nvPr/>
        </p:nvSpPr>
        <p:spPr>
          <a:xfrm flipV="1">
            <a:off x="2751113" y="3650194"/>
            <a:ext cx="1143000" cy="500062"/>
          </a:xfrm>
          <a:custGeom>
            <a:avLst/>
            <a:gdLst>
              <a:gd name="connsiteX0" fmla="*/ 1334814 w 1334814"/>
              <a:gd name="connsiteY0" fmla="*/ 493986 h 493986"/>
              <a:gd name="connsiteX1" fmla="*/ 1072055 w 1334814"/>
              <a:gd name="connsiteY1" fmla="*/ 0 h 493986"/>
              <a:gd name="connsiteX2" fmla="*/ 0 w 1334814"/>
              <a:gd name="connsiteY2" fmla="*/ 10510 h 493986"/>
              <a:gd name="connsiteX3" fmla="*/ 0 w 1334814"/>
              <a:gd name="connsiteY3" fmla="*/ 10510 h 493986"/>
            </a:gdLst>
            <a:ahLst/>
            <a:cxnLst>
              <a:cxn ang="0">
                <a:pos x="connsiteX0" y="connsiteY0"/>
              </a:cxn>
              <a:cxn ang="0">
                <a:pos x="connsiteX1" y="connsiteY1"/>
              </a:cxn>
              <a:cxn ang="0">
                <a:pos x="connsiteX2" y="connsiteY2"/>
              </a:cxn>
              <a:cxn ang="0">
                <a:pos x="connsiteX3" y="connsiteY3"/>
              </a:cxn>
            </a:cxnLst>
            <a:rect l="l" t="t" r="r" b="b"/>
            <a:pathLst>
              <a:path w="1334814" h="493986">
                <a:moveTo>
                  <a:pt x="1334814" y="493986"/>
                </a:moveTo>
                <a:lnTo>
                  <a:pt x="1072055" y="0"/>
                </a:lnTo>
                <a:lnTo>
                  <a:pt x="0" y="10510"/>
                </a:lnTo>
                <a:lnTo>
                  <a:pt x="0" y="10510"/>
                </a:lnTo>
              </a:path>
            </a:pathLst>
          </a:custGeom>
          <a:ln w="28575">
            <a:solidFill>
              <a:schemeClr val="bg1"/>
            </a:solidFill>
            <a:prstDash val="sysDot"/>
            <a:headEnd type="oval"/>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solidFill>
                <a:schemeClr val="bg1"/>
              </a:solidFill>
              <a:latin typeface="Times New Roman" panose="02020603050405020304" pitchFamily="18" charset="0"/>
              <a:cs typeface="Times New Roman" panose="02020603050405020304" pitchFamily="18" charset="0"/>
            </a:endParaRPr>
          </a:p>
        </p:txBody>
      </p:sp>
      <p:sp>
        <p:nvSpPr>
          <p:cNvPr id="33" name="任意多边形 32"/>
          <p:cNvSpPr/>
          <p:nvPr/>
        </p:nvSpPr>
        <p:spPr>
          <a:xfrm>
            <a:off x="2751113" y="1364194"/>
            <a:ext cx="1143000" cy="571500"/>
          </a:xfrm>
          <a:custGeom>
            <a:avLst/>
            <a:gdLst>
              <a:gd name="connsiteX0" fmla="*/ 1334814 w 1334814"/>
              <a:gd name="connsiteY0" fmla="*/ 493986 h 493986"/>
              <a:gd name="connsiteX1" fmla="*/ 1072055 w 1334814"/>
              <a:gd name="connsiteY1" fmla="*/ 0 h 493986"/>
              <a:gd name="connsiteX2" fmla="*/ 0 w 1334814"/>
              <a:gd name="connsiteY2" fmla="*/ 10510 h 493986"/>
              <a:gd name="connsiteX3" fmla="*/ 0 w 1334814"/>
              <a:gd name="connsiteY3" fmla="*/ 10510 h 493986"/>
            </a:gdLst>
            <a:ahLst/>
            <a:cxnLst>
              <a:cxn ang="0">
                <a:pos x="connsiteX0" y="connsiteY0"/>
              </a:cxn>
              <a:cxn ang="0">
                <a:pos x="connsiteX1" y="connsiteY1"/>
              </a:cxn>
              <a:cxn ang="0">
                <a:pos x="connsiteX2" y="connsiteY2"/>
              </a:cxn>
              <a:cxn ang="0">
                <a:pos x="connsiteX3" y="connsiteY3"/>
              </a:cxn>
            </a:cxnLst>
            <a:rect l="l" t="t" r="r" b="b"/>
            <a:pathLst>
              <a:path w="1334814" h="493986">
                <a:moveTo>
                  <a:pt x="1334814" y="493986"/>
                </a:moveTo>
                <a:lnTo>
                  <a:pt x="1072055" y="0"/>
                </a:lnTo>
                <a:lnTo>
                  <a:pt x="0" y="10510"/>
                </a:lnTo>
                <a:lnTo>
                  <a:pt x="0" y="10510"/>
                </a:lnTo>
              </a:path>
            </a:pathLst>
          </a:custGeom>
          <a:ln w="28575">
            <a:solidFill>
              <a:schemeClr val="bg1"/>
            </a:solidFill>
            <a:prstDash val="sysDot"/>
            <a:headEnd type="oval"/>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solidFill>
                <a:schemeClr val="bg1"/>
              </a:solidFill>
              <a:latin typeface="Times New Roman" panose="02020603050405020304" pitchFamily="18" charset="0"/>
              <a:cs typeface="Times New Roman" panose="02020603050405020304" pitchFamily="18" charset="0"/>
            </a:endParaRPr>
          </a:p>
        </p:txBody>
      </p:sp>
      <p:sp>
        <p:nvSpPr>
          <p:cNvPr id="37" name="TextBox 36"/>
          <p:cNvSpPr txBox="1">
            <a:spLocks noChangeArrowheads="1"/>
          </p:cNvSpPr>
          <p:nvPr/>
        </p:nvSpPr>
        <p:spPr bwMode="auto">
          <a:xfrm flipH="1">
            <a:off x="217248" y="942058"/>
            <a:ext cx="2360000" cy="707886"/>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sz="2000" b="1" spc="-150">
                <a:solidFill>
                  <a:srgbClr val="FFFF00"/>
                </a:solidFill>
                <a:latin typeface="Times New Roman" panose="02020603050405020304" pitchFamily="18" charset="0"/>
                <a:ea typeface="Yeseva One" panose="00000500000000000000" charset="0"/>
                <a:cs typeface="Times New Roman" panose="02020603050405020304" pitchFamily="18" charset="0"/>
              </a:rPr>
              <a:t>Phong trào xây dựng gđ văn hóa ở TP Hà Nội</a:t>
            </a:r>
          </a:p>
        </p:txBody>
      </p:sp>
      <p:sp>
        <p:nvSpPr>
          <p:cNvPr id="40" name="TextBox 39"/>
          <p:cNvSpPr txBox="1">
            <a:spLocks noChangeArrowheads="1"/>
          </p:cNvSpPr>
          <p:nvPr/>
        </p:nvSpPr>
        <p:spPr bwMode="auto">
          <a:xfrm flipH="1">
            <a:off x="288640" y="3494842"/>
            <a:ext cx="2426754" cy="1015663"/>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2000" b="1">
                <a:solidFill>
                  <a:schemeClr val="bg1"/>
                </a:solidFill>
                <a:latin typeface="Times New Roman" panose="02020603050405020304" pitchFamily="18" charset="0"/>
                <a:cs typeface="Times New Roman" panose="02020603050405020304" pitchFamily="18" charset="0"/>
              </a:rPr>
              <a:t>Đóng góp của hs TP Hà Nội trong xây dựng gđ văn hóa</a:t>
            </a:r>
          </a:p>
        </p:txBody>
      </p:sp>
      <p:sp>
        <p:nvSpPr>
          <p:cNvPr id="43" name="TextBox 42"/>
          <p:cNvSpPr txBox="1">
            <a:spLocks noChangeArrowheads="1"/>
          </p:cNvSpPr>
          <p:nvPr/>
        </p:nvSpPr>
        <p:spPr bwMode="auto">
          <a:xfrm flipH="1">
            <a:off x="6340426" y="3768930"/>
            <a:ext cx="2207537"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2000" b="1" kern="0">
                <a:solidFill>
                  <a:schemeClr val="bg1"/>
                </a:solidFill>
                <a:latin typeface="Times New Roman" panose="02020603050405020304" pitchFamily="18" charset="0"/>
                <a:ea typeface="Yeseva One" panose="00000500000000000000" charset="0"/>
                <a:cs typeface="Times New Roman" panose="02020603050405020304" pitchFamily="18" charset="0"/>
              </a:rPr>
              <a:t>Luyện tập</a:t>
            </a:r>
            <a:endParaRPr lang="en-US" altLang="zh-CN" sz="2000" b="1" kern="0" dirty="0">
              <a:solidFill>
                <a:schemeClr val="bg1"/>
              </a:solidFill>
              <a:latin typeface="Times New Roman" panose="02020603050405020304" pitchFamily="18" charset="0"/>
              <a:ea typeface="Yeseva One" panose="00000500000000000000" charset="0"/>
              <a:cs typeface="Times New Roman" panose="02020603050405020304" pitchFamily="18" charset="0"/>
            </a:endParaRPr>
          </a:p>
        </p:txBody>
      </p:sp>
      <p:sp>
        <p:nvSpPr>
          <p:cNvPr id="45" name="TextBox 44"/>
          <p:cNvSpPr txBox="1">
            <a:spLocks noChangeArrowheads="1"/>
          </p:cNvSpPr>
          <p:nvPr/>
        </p:nvSpPr>
        <p:spPr bwMode="auto">
          <a:xfrm flipH="1">
            <a:off x="4344327" y="2000567"/>
            <a:ext cx="1206763" cy="40011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2000" b="1" kern="0">
                <a:solidFill>
                  <a:schemeClr val="bg1"/>
                </a:solidFill>
                <a:latin typeface="Times New Roman" panose="02020603050405020304" pitchFamily="18" charset="0"/>
                <a:ea typeface="Yeseva One" panose="00000500000000000000" charset="0"/>
                <a:cs typeface="Times New Roman" panose="02020603050405020304" pitchFamily="18" charset="0"/>
              </a:rPr>
              <a:t>Tiết 2</a:t>
            </a:r>
            <a:endParaRPr lang="en-US" altLang="zh-CN" sz="2000" b="1" kern="0" dirty="0">
              <a:solidFill>
                <a:schemeClr val="bg1"/>
              </a:solidFill>
              <a:latin typeface="Times New Roman" panose="02020603050405020304" pitchFamily="18" charset="0"/>
              <a:ea typeface="Yeseva One" panose="00000500000000000000" charset="0"/>
              <a:cs typeface="Times New Roman" panose="02020603050405020304" pitchFamily="18" charset="0"/>
            </a:endParaRPr>
          </a:p>
        </p:txBody>
      </p:sp>
      <p:sp>
        <p:nvSpPr>
          <p:cNvPr id="46" name="TextBox 45"/>
          <p:cNvSpPr txBox="1">
            <a:spLocks noChangeArrowheads="1"/>
          </p:cNvSpPr>
          <p:nvPr/>
        </p:nvSpPr>
        <p:spPr bwMode="auto">
          <a:xfrm rot="5400000" flipH="1">
            <a:off x="5048077" y="2667647"/>
            <a:ext cx="492443" cy="993750"/>
          </a:xfrm>
          <a:prstGeom prst="rect">
            <a:avLst/>
          </a:prstGeom>
          <a:noFill/>
          <a:ln>
            <a:noFill/>
          </a:ln>
        </p:spPr>
        <p:txBody>
          <a:bodyPr vert="vert270"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2000" b="1" kern="0">
                <a:solidFill>
                  <a:schemeClr val="bg1"/>
                </a:solidFill>
                <a:latin typeface="Times New Roman" panose="02020603050405020304" pitchFamily="18" charset="0"/>
                <a:ea typeface="Yeseva One" panose="00000500000000000000" charset="0"/>
                <a:cs typeface="Times New Roman" panose="02020603050405020304" pitchFamily="18" charset="0"/>
              </a:rPr>
              <a:t>Tiết 4</a:t>
            </a:r>
            <a:endParaRPr lang="en-US" altLang="zh-CN" sz="2000" b="1" kern="0" dirty="0">
              <a:solidFill>
                <a:schemeClr val="bg1"/>
              </a:solidFill>
              <a:latin typeface="Times New Roman" panose="02020603050405020304" pitchFamily="18" charset="0"/>
              <a:ea typeface="Yeseva One" panose="00000500000000000000" charset="0"/>
              <a:cs typeface="Times New Roman" panose="02020603050405020304" pitchFamily="18" charset="0"/>
            </a:endParaRPr>
          </a:p>
        </p:txBody>
      </p:sp>
      <p:sp>
        <p:nvSpPr>
          <p:cNvPr id="47" name="TextBox 46"/>
          <p:cNvSpPr txBox="1">
            <a:spLocks noChangeArrowheads="1"/>
          </p:cNvSpPr>
          <p:nvPr/>
        </p:nvSpPr>
        <p:spPr bwMode="auto">
          <a:xfrm flipH="1">
            <a:off x="3867150" y="3078480"/>
            <a:ext cx="908050" cy="40011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000" b="1" kern="0">
                <a:solidFill>
                  <a:schemeClr val="bg1"/>
                </a:solidFill>
                <a:latin typeface="Times New Roman" panose="02020603050405020304" pitchFamily="18" charset="0"/>
                <a:ea typeface="Yeseva One" panose="00000500000000000000" charset="0"/>
                <a:cs typeface="Times New Roman" panose="02020603050405020304" pitchFamily="18" charset="0"/>
              </a:rPr>
              <a:t>Tiết 3</a:t>
            </a:r>
            <a:endParaRPr lang="en-US" altLang="zh-CN" sz="2000" b="1" kern="0" dirty="0">
              <a:solidFill>
                <a:schemeClr val="bg1"/>
              </a:solidFill>
              <a:latin typeface="Times New Roman" panose="02020603050405020304" pitchFamily="18" charset="0"/>
              <a:ea typeface="Yeseva One" panose="00000500000000000000" charset="0"/>
              <a:cs typeface="Times New Roman" panose="02020603050405020304" pitchFamily="18" charset="0"/>
            </a:endParaRPr>
          </a:p>
        </p:txBody>
      </p:sp>
      <p:sp>
        <p:nvSpPr>
          <p:cNvPr id="48" name="TextBox 47"/>
          <p:cNvSpPr txBox="1">
            <a:spLocks noChangeArrowheads="1"/>
          </p:cNvSpPr>
          <p:nvPr/>
        </p:nvSpPr>
        <p:spPr bwMode="auto">
          <a:xfrm flipH="1">
            <a:off x="3433444" y="2132965"/>
            <a:ext cx="986900" cy="4616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2400" b="1" kern="0">
                <a:solidFill>
                  <a:srgbClr val="FFFF00"/>
                </a:solidFill>
                <a:latin typeface="Times New Roman" panose="02020603050405020304" pitchFamily="18" charset="0"/>
                <a:ea typeface="Yeseva One" panose="00000500000000000000" charset="0"/>
                <a:cs typeface="Times New Roman" panose="02020603050405020304" pitchFamily="18" charset="0"/>
              </a:rPr>
              <a:t>Tiết 1</a:t>
            </a:r>
            <a:endParaRPr lang="en-US" altLang="zh-CN" sz="2400" b="1" kern="0" dirty="0">
              <a:solidFill>
                <a:srgbClr val="FFFF00"/>
              </a:solidFill>
              <a:latin typeface="Times New Roman" panose="02020603050405020304" pitchFamily="18" charset="0"/>
              <a:ea typeface="Yeseva One" panose="00000500000000000000" charset="0"/>
              <a:cs typeface="Times New Roman" panose="02020603050405020304" pitchFamily="18" charset="0"/>
            </a:endParaRPr>
          </a:p>
        </p:txBody>
      </p:sp>
    </p:spTree>
    <p:extLst>
      <p:ext uri="{BB962C8B-B14F-4D97-AF65-F5344CB8AC3E}">
        <p14:creationId xmlns:p14="http://schemas.microsoft.com/office/powerpoint/2010/main" val="883965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2"/>
                                        </p:tgtEl>
                                        <p:attrNameLst>
                                          <p:attrName>r</p:attrName>
                                        </p:attrNameLst>
                                      </p:cBhvr>
                                    </p:animRot>
                                  </p:childTnLst>
                                </p:cTn>
                              </p:par>
                            </p:childTnLst>
                          </p:cTn>
                        </p:par>
                        <p:par>
                          <p:cTn id="7" fill="hold">
                            <p:stCondLst>
                              <p:cond delay="2000"/>
                            </p:stCondLst>
                            <p:childTnLst>
                              <p:par>
                                <p:cTn id="8" presetID="2" presetClass="entr" presetSubtype="4" fill="hold" grpId="0" nodeType="afterEffect">
                                  <p:stCondLst>
                                    <p:cond delay="0"/>
                                  </p:stCondLst>
                                  <p:childTnLst>
                                    <p:set>
                                      <p:cBhvr>
                                        <p:cTn id="9" dur="1" fill="hold">
                                          <p:stCondLst>
                                            <p:cond delay="0"/>
                                          </p:stCondLst>
                                        </p:cTn>
                                        <p:tgtEl>
                                          <p:spTgt spid="48"/>
                                        </p:tgtEl>
                                        <p:attrNameLst>
                                          <p:attrName>style.visibility</p:attrName>
                                        </p:attrNameLst>
                                      </p:cBhvr>
                                      <p:to>
                                        <p:strVal val="visible"/>
                                      </p:to>
                                    </p:set>
                                    <p:anim calcmode="lin" valueType="num">
                                      <p:cBhvr additive="base">
                                        <p:cTn id="10" dur="500" fill="hold"/>
                                        <p:tgtEl>
                                          <p:spTgt spid="48"/>
                                        </p:tgtEl>
                                        <p:attrNameLst>
                                          <p:attrName>ppt_x</p:attrName>
                                        </p:attrNameLst>
                                      </p:cBhvr>
                                      <p:tavLst>
                                        <p:tav tm="0">
                                          <p:val>
                                            <p:strVal val="#ppt_x"/>
                                          </p:val>
                                        </p:tav>
                                        <p:tav tm="100000">
                                          <p:val>
                                            <p:strVal val="#ppt_x"/>
                                          </p:val>
                                        </p:tav>
                                      </p:tavLst>
                                    </p:anim>
                                    <p:anim calcmode="lin" valueType="num">
                                      <p:cBhvr additive="base">
                                        <p:cTn id="11" dur="500" fill="hold"/>
                                        <p:tgtEl>
                                          <p:spTgt spid="48"/>
                                        </p:tgtEl>
                                        <p:attrNameLst>
                                          <p:attrName>ppt_y</p:attrName>
                                        </p:attrNameLst>
                                      </p:cBhvr>
                                      <p:tavLst>
                                        <p:tav tm="0">
                                          <p:val>
                                            <p:strVal val="1+#ppt_h/2"/>
                                          </p:val>
                                        </p:tav>
                                        <p:tav tm="100000">
                                          <p:val>
                                            <p:strVal val="#ppt_y"/>
                                          </p:val>
                                        </p:tav>
                                      </p:tavLst>
                                    </p:anim>
                                  </p:childTnLst>
                                </p:cTn>
                              </p:par>
                            </p:childTnLst>
                          </p:cTn>
                        </p:par>
                        <p:par>
                          <p:cTn id="12" fill="hold">
                            <p:stCondLst>
                              <p:cond delay="2500"/>
                            </p:stCondLst>
                            <p:childTnLst>
                              <p:par>
                                <p:cTn id="13" presetID="2" presetClass="entr" presetSubtype="4"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 presetClass="entr" presetSubtype="4"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additive="base">
                                        <p:cTn id="20" dur="500" fill="hold"/>
                                        <p:tgtEl>
                                          <p:spTgt spid="47"/>
                                        </p:tgtEl>
                                        <p:attrNameLst>
                                          <p:attrName>ppt_x</p:attrName>
                                        </p:attrNameLst>
                                      </p:cBhvr>
                                      <p:tavLst>
                                        <p:tav tm="0">
                                          <p:val>
                                            <p:strVal val="#ppt_x"/>
                                          </p:val>
                                        </p:tav>
                                        <p:tav tm="100000">
                                          <p:val>
                                            <p:strVal val="#ppt_x"/>
                                          </p:val>
                                        </p:tav>
                                      </p:tavLst>
                                    </p:anim>
                                    <p:anim calcmode="lin" valueType="num">
                                      <p:cBhvr additive="base">
                                        <p:cTn id="21" dur="500" fill="hold"/>
                                        <p:tgtEl>
                                          <p:spTgt spid="47"/>
                                        </p:tgtEl>
                                        <p:attrNameLst>
                                          <p:attrName>ppt_y</p:attrName>
                                        </p:attrNameLst>
                                      </p:cBhvr>
                                      <p:tavLst>
                                        <p:tav tm="0">
                                          <p:val>
                                            <p:strVal val="1+#ppt_h/2"/>
                                          </p:val>
                                        </p:tav>
                                        <p:tav tm="100000">
                                          <p:val>
                                            <p:strVal val="#ppt_y"/>
                                          </p:val>
                                        </p:tav>
                                      </p:tavLst>
                                    </p:anim>
                                  </p:childTnLst>
                                </p:cTn>
                              </p:par>
                            </p:childTnLst>
                          </p:cTn>
                        </p:par>
                        <p:par>
                          <p:cTn id="22" fill="hold">
                            <p:stCondLst>
                              <p:cond delay="3500"/>
                            </p:stCondLst>
                            <p:childTnLst>
                              <p:par>
                                <p:cTn id="23" presetID="2" presetClass="entr" presetSubtype="4"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childTnLst>
                          </p:cTn>
                        </p:par>
                        <p:par>
                          <p:cTn id="27" fill="hold">
                            <p:stCondLst>
                              <p:cond delay="4000"/>
                            </p:stCondLst>
                            <p:childTnLst>
                              <p:par>
                                <p:cTn id="28" presetID="22" presetClass="entr" presetSubtype="2"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right)">
                                      <p:cBhvr>
                                        <p:cTn id="30" dur="250"/>
                                        <p:tgtEl>
                                          <p:spTgt spid="33"/>
                                        </p:tgtEl>
                                      </p:cBhvr>
                                    </p:animEffect>
                                  </p:childTnLst>
                                </p:cTn>
                              </p:par>
                            </p:childTnLst>
                          </p:cTn>
                        </p:par>
                        <p:par>
                          <p:cTn id="31" fill="hold">
                            <p:stCondLst>
                              <p:cond delay="4500"/>
                            </p:stCondLst>
                            <p:childTnLst>
                              <p:par>
                                <p:cTn id="32" presetID="42"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anim calcmode="lin" valueType="num">
                                      <p:cBhvr>
                                        <p:cTn id="35" dur="500" fill="hold"/>
                                        <p:tgtEl>
                                          <p:spTgt spid="28"/>
                                        </p:tgtEl>
                                        <p:attrNameLst>
                                          <p:attrName>ppt_x</p:attrName>
                                        </p:attrNameLst>
                                      </p:cBhvr>
                                      <p:tavLst>
                                        <p:tav tm="0">
                                          <p:val>
                                            <p:strVal val="#ppt_x"/>
                                          </p:val>
                                        </p:tav>
                                        <p:tav tm="100000">
                                          <p:val>
                                            <p:strVal val="#ppt_x"/>
                                          </p:val>
                                        </p:tav>
                                      </p:tavLst>
                                    </p:anim>
                                    <p:anim calcmode="lin" valueType="num">
                                      <p:cBhvr>
                                        <p:cTn id="36" dur="500" fill="hold"/>
                                        <p:tgtEl>
                                          <p:spTgt spid="28"/>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22" presetClass="entr" presetSubtype="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250"/>
                                        <p:tgtEl>
                                          <p:spTgt spid="30"/>
                                        </p:tgtEl>
                                      </p:cBhvr>
                                    </p:animEffect>
                                  </p:childTnLst>
                                </p:cTn>
                              </p:par>
                            </p:childTnLst>
                          </p:cTn>
                        </p:par>
                        <p:par>
                          <p:cTn id="41" fill="hold">
                            <p:stCondLst>
                              <p:cond delay="5250"/>
                            </p:stCondLst>
                            <p:childTnLst>
                              <p:par>
                                <p:cTn id="42" presetID="42"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anim calcmode="lin" valueType="num">
                                      <p:cBhvr>
                                        <p:cTn id="45" dur="500" fill="hold"/>
                                        <p:tgtEl>
                                          <p:spTgt spid="21"/>
                                        </p:tgtEl>
                                        <p:attrNameLst>
                                          <p:attrName>ppt_x</p:attrName>
                                        </p:attrNameLst>
                                      </p:cBhvr>
                                      <p:tavLst>
                                        <p:tav tm="0">
                                          <p:val>
                                            <p:strVal val="#ppt_x"/>
                                          </p:val>
                                        </p:tav>
                                        <p:tav tm="100000">
                                          <p:val>
                                            <p:strVal val="#ppt_x"/>
                                          </p:val>
                                        </p:tav>
                                      </p:tavLst>
                                    </p:anim>
                                    <p:anim calcmode="lin" valueType="num">
                                      <p:cBhvr>
                                        <p:cTn id="46" dur="500" fill="hold"/>
                                        <p:tgtEl>
                                          <p:spTgt spid="21"/>
                                        </p:tgtEl>
                                        <p:attrNameLst>
                                          <p:attrName>ppt_y</p:attrName>
                                        </p:attrNameLst>
                                      </p:cBhvr>
                                      <p:tavLst>
                                        <p:tav tm="0">
                                          <p:val>
                                            <p:strVal val="#ppt_y+.1"/>
                                          </p:val>
                                        </p:tav>
                                        <p:tav tm="100000">
                                          <p:val>
                                            <p:strVal val="#ppt_y"/>
                                          </p:val>
                                        </p:tav>
                                      </p:tavLst>
                                    </p:anim>
                                  </p:childTnLst>
                                </p:cTn>
                              </p:par>
                            </p:childTnLst>
                          </p:cTn>
                        </p:par>
                        <p:par>
                          <p:cTn id="47" fill="hold">
                            <p:stCondLst>
                              <p:cond delay="575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250"/>
                                        <p:tgtEl>
                                          <p:spTgt spid="32"/>
                                        </p:tgtEl>
                                      </p:cBhvr>
                                    </p:animEffect>
                                  </p:childTnLst>
                                </p:cTn>
                              </p:par>
                            </p:childTnLst>
                          </p:cTn>
                        </p:par>
                        <p:par>
                          <p:cTn id="51" fill="hold">
                            <p:stCondLst>
                              <p:cond delay="6000"/>
                            </p:stCondLst>
                            <p:childTnLst>
                              <p:par>
                                <p:cTn id="52" presetID="42" presetClass="entr" presetSubtype="0"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anim calcmode="lin" valueType="num">
                                      <p:cBhvr>
                                        <p:cTn id="55" dur="500" fill="hold"/>
                                        <p:tgtEl>
                                          <p:spTgt spid="29"/>
                                        </p:tgtEl>
                                        <p:attrNameLst>
                                          <p:attrName>ppt_x</p:attrName>
                                        </p:attrNameLst>
                                      </p:cBhvr>
                                      <p:tavLst>
                                        <p:tav tm="0">
                                          <p:val>
                                            <p:strVal val="#ppt_x"/>
                                          </p:val>
                                        </p:tav>
                                        <p:tav tm="100000">
                                          <p:val>
                                            <p:strVal val="#ppt_x"/>
                                          </p:val>
                                        </p:tav>
                                      </p:tavLst>
                                    </p:anim>
                                    <p:anim calcmode="lin" valueType="num">
                                      <p:cBhvr>
                                        <p:cTn id="56" dur="500" fill="hold"/>
                                        <p:tgtEl>
                                          <p:spTgt spid="29"/>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8"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left)">
                                      <p:cBhvr>
                                        <p:cTn id="60" dur="250"/>
                                        <p:tgtEl>
                                          <p:spTgt spid="31"/>
                                        </p:tgtEl>
                                      </p:cBhvr>
                                    </p:animEffect>
                                  </p:childTnLst>
                                </p:cTn>
                              </p:par>
                            </p:childTnLst>
                          </p:cTn>
                        </p:par>
                        <p:par>
                          <p:cTn id="61" fill="hold">
                            <p:stCondLst>
                              <p:cond delay="6750"/>
                            </p:stCondLst>
                            <p:childTnLst>
                              <p:par>
                                <p:cTn id="62" presetID="42" presetClass="entr" presetSubtype="0" fill="hold"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anim calcmode="lin" valueType="num">
                                      <p:cBhvr>
                                        <p:cTn id="65" dur="500" fill="hold"/>
                                        <p:tgtEl>
                                          <p:spTgt spid="27"/>
                                        </p:tgtEl>
                                        <p:attrNameLst>
                                          <p:attrName>ppt_x</p:attrName>
                                        </p:attrNameLst>
                                      </p:cBhvr>
                                      <p:tavLst>
                                        <p:tav tm="0">
                                          <p:val>
                                            <p:strVal val="#ppt_x"/>
                                          </p:val>
                                        </p:tav>
                                        <p:tav tm="100000">
                                          <p:val>
                                            <p:strVal val="#ppt_x"/>
                                          </p:val>
                                        </p:tav>
                                      </p:tavLst>
                                    </p:anim>
                                    <p:anim calcmode="lin" valueType="num">
                                      <p:cBhvr>
                                        <p:cTn id="66"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45" grpId="0"/>
      <p:bldP spid="46" grpId="0"/>
      <p:bldP spid="47"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717"/>
        <p:cNvGrpSpPr/>
        <p:nvPr/>
      </p:nvGrpSpPr>
      <p:grpSpPr>
        <a:xfrm>
          <a:off x="0" y="0"/>
          <a:ext cx="0" cy="0"/>
          <a:chOff x="0" y="0"/>
          <a:chExt cx="0" cy="0"/>
        </a:xfrm>
      </p:grpSpPr>
      <p:grpSp>
        <p:nvGrpSpPr>
          <p:cNvPr id="912" name="Google Shape;912;p39"/>
          <p:cNvGrpSpPr/>
          <p:nvPr/>
        </p:nvGrpSpPr>
        <p:grpSpPr>
          <a:xfrm>
            <a:off x="7419576" y="4269351"/>
            <a:ext cx="1740925" cy="874150"/>
            <a:chOff x="7419575" y="4269350"/>
            <a:chExt cx="1740925" cy="874150"/>
          </a:xfrm>
        </p:grpSpPr>
        <p:sp>
          <p:nvSpPr>
            <p:cNvPr id="913" name="Google Shape;913;p39"/>
            <p:cNvSpPr/>
            <p:nvPr/>
          </p:nvSpPr>
          <p:spPr>
            <a:xfrm flipH="1">
              <a:off x="7419575" y="4269350"/>
              <a:ext cx="1740925" cy="874150"/>
            </a:xfrm>
            <a:custGeom>
              <a:avLst/>
              <a:gdLst/>
              <a:ahLst/>
              <a:cxnLst/>
              <a:rect l="l" t="t" r="r" b="b"/>
              <a:pathLst>
                <a:path w="69637" h="34966" extrusionOk="0">
                  <a:moveTo>
                    <a:pt x="12690" y="0"/>
                  </a:moveTo>
                  <a:cubicBezTo>
                    <a:pt x="9117" y="0"/>
                    <a:pt x="9777" y="2890"/>
                    <a:pt x="8712" y="2890"/>
                  </a:cubicBezTo>
                  <a:cubicBezTo>
                    <a:pt x="8669" y="2890"/>
                    <a:pt x="8623" y="2886"/>
                    <a:pt x="8574" y="2876"/>
                  </a:cubicBezTo>
                  <a:cubicBezTo>
                    <a:pt x="7039" y="2609"/>
                    <a:pt x="7973" y="374"/>
                    <a:pt x="3970" y="374"/>
                  </a:cubicBezTo>
                  <a:cubicBezTo>
                    <a:pt x="1" y="374"/>
                    <a:pt x="301" y="1675"/>
                    <a:pt x="301" y="1675"/>
                  </a:cubicBezTo>
                  <a:lnTo>
                    <a:pt x="301" y="34966"/>
                  </a:lnTo>
                  <a:lnTo>
                    <a:pt x="69117" y="34966"/>
                  </a:lnTo>
                  <a:cubicBezTo>
                    <a:pt x="69637" y="30112"/>
                    <a:pt x="65248" y="29486"/>
                    <a:pt x="62952" y="29486"/>
                  </a:cubicBezTo>
                  <a:cubicBezTo>
                    <a:pt x="62156" y="29486"/>
                    <a:pt x="61611" y="29562"/>
                    <a:pt x="61611" y="29562"/>
                  </a:cubicBezTo>
                  <a:cubicBezTo>
                    <a:pt x="61611" y="29562"/>
                    <a:pt x="61812" y="27694"/>
                    <a:pt x="58042" y="25125"/>
                  </a:cubicBezTo>
                  <a:cubicBezTo>
                    <a:pt x="57143" y="24512"/>
                    <a:pt x="56323" y="24285"/>
                    <a:pt x="55560" y="24285"/>
                  </a:cubicBezTo>
                  <a:cubicBezTo>
                    <a:pt x="53365" y="24285"/>
                    <a:pt x="51634" y="26165"/>
                    <a:pt x="49808" y="26165"/>
                  </a:cubicBezTo>
                  <a:cubicBezTo>
                    <a:pt x="49607" y="26165"/>
                    <a:pt x="49406" y="26143"/>
                    <a:pt x="49203" y="26093"/>
                  </a:cubicBezTo>
                  <a:cubicBezTo>
                    <a:pt x="46467" y="25425"/>
                    <a:pt x="50870" y="22623"/>
                    <a:pt x="46868" y="19021"/>
                  </a:cubicBezTo>
                  <a:cubicBezTo>
                    <a:pt x="44990" y="17301"/>
                    <a:pt x="43315" y="16962"/>
                    <a:pt x="42070" y="16962"/>
                  </a:cubicBezTo>
                  <a:cubicBezTo>
                    <a:pt x="41258" y="16962"/>
                    <a:pt x="40629" y="17106"/>
                    <a:pt x="40247" y="17106"/>
                  </a:cubicBezTo>
                  <a:cubicBezTo>
                    <a:pt x="39976" y="17106"/>
                    <a:pt x="39829" y="17034"/>
                    <a:pt x="39829" y="16786"/>
                  </a:cubicBezTo>
                  <a:cubicBezTo>
                    <a:pt x="39829" y="15652"/>
                    <a:pt x="38895" y="12049"/>
                    <a:pt x="34325" y="10948"/>
                  </a:cubicBezTo>
                  <a:cubicBezTo>
                    <a:pt x="33863" y="10838"/>
                    <a:pt x="33459" y="10789"/>
                    <a:pt x="33107" y="10789"/>
                  </a:cubicBezTo>
                  <a:cubicBezTo>
                    <a:pt x="30391" y="10789"/>
                    <a:pt x="30734" y="13700"/>
                    <a:pt x="30689" y="13700"/>
                  </a:cubicBezTo>
                  <a:cubicBezTo>
                    <a:pt x="30681" y="13700"/>
                    <a:pt x="30664" y="13625"/>
                    <a:pt x="30623" y="13450"/>
                  </a:cubicBezTo>
                  <a:cubicBezTo>
                    <a:pt x="30322" y="12049"/>
                    <a:pt x="29088" y="8180"/>
                    <a:pt x="25719" y="7613"/>
                  </a:cubicBezTo>
                  <a:cubicBezTo>
                    <a:pt x="25120" y="7512"/>
                    <a:pt x="24637" y="7473"/>
                    <a:pt x="24237" y="7473"/>
                  </a:cubicBezTo>
                  <a:cubicBezTo>
                    <a:pt x="22932" y="7473"/>
                    <a:pt x="22516" y="7885"/>
                    <a:pt x="21852" y="7885"/>
                  </a:cubicBezTo>
                  <a:cubicBezTo>
                    <a:pt x="21577" y="7885"/>
                    <a:pt x="21258" y="7814"/>
                    <a:pt x="20816" y="7613"/>
                  </a:cubicBezTo>
                  <a:cubicBezTo>
                    <a:pt x="18981" y="6779"/>
                    <a:pt x="22050" y="2042"/>
                    <a:pt x="15312" y="374"/>
                  </a:cubicBezTo>
                  <a:cubicBezTo>
                    <a:pt x="14247" y="111"/>
                    <a:pt x="13387" y="0"/>
                    <a:pt x="12690" y="0"/>
                  </a:cubicBezTo>
                  <a:close/>
                </a:path>
              </a:pathLst>
            </a:custGeom>
            <a:solidFill>
              <a:schemeClr val="accent6"/>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14" name="Google Shape;914;p39"/>
            <p:cNvSpPr/>
            <p:nvPr/>
          </p:nvSpPr>
          <p:spPr>
            <a:xfrm flipH="1">
              <a:off x="8048700" y="4743925"/>
              <a:ext cx="103575" cy="63325"/>
            </a:xfrm>
            <a:custGeom>
              <a:avLst/>
              <a:gdLst/>
              <a:ahLst/>
              <a:cxnLst/>
              <a:rect l="l" t="t" r="r" b="b"/>
              <a:pathLst>
                <a:path w="4143" h="2533" extrusionOk="0">
                  <a:moveTo>
                    <a:pt x="1548" y="0"/>
                  </a:moveTo>
                  <a:cubicBezTo>
                    <a:pt x="1511" y="0"/>
                    <a:pt x="1473" y="2"/>
                    <a:pt x="1435" y="4"/>
                  </a:cubicBezTo>
                  <a:cubicBezTo>
                    <a:pt x="101" y="105"/>
                    <a:pt x="1" y="938"/>
                    <a:pt x="835" y="938"/>
                  </a:cubicBezTo>
                  <a:cubicBezTo>
                    <a:pt x="887" y="935"/>
                    <a:pt x="940" y="933"/>
                    <a:pt x="992" y="933"/>
                  </a:cubicBezTo>
                  <a:cubicBezTo>
                    <a:pt x="1868" y="933"/>
                    <a:pt x="2694" y="1454"/>
                    <a:pt x="3103" y="2273"/>
                  </a:cubicBezTo>
                  <a:cubicBezTo>
                    <a:pt x="3183" y="2454"/>
                    <a:pt x="3325" y="2532"/>
                    <a:pt x="3469" y="2532"/>
                  </a:cubicBezTo>
                  <a:cubicBezTo>
                    <a:pt x="3800" y="2532"/>
                    <a:pt x="4142" y="2118"/>
                    <a:pt x="3770" y="1606"/>
                  </a:cubicBezTo>
                  <a:cubicBezTo>
                    <a:pt x="3770" y="1606"/>
                    <a:pt x="2826" y="0"/>
                    <a:pt x="1548" y="0"/>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15" name="Google Shape;915;p39"/>
            <p:cNvSpPr/>
            <p:nvPr/>
          </p:nvSpPr>
          <p:spPr>
            <a:xfrm flipH="1">
              <a:off x="8031450" y="4838975"/>
              <a:ext cx="103300" cy="63700"/>
            </a:xfrm>
            <a:custGeom>
              <a:avLst/>
              <a:gdLst/>
              <a:ahLst/>
              <a:cxnLst/>
              <a:rect l="l" t="t" r="r" b="b"/>
              <a:pathLst>
                <a:path w="4132" h="2548" extrusionOk="0">
                  <a:moveTo>
                    <a:pt x="1548" y="1"/>
                  </a:moveTo>
                  <a:cubicBezTo>
                    <a:pt x="1510" y="1"/>
                    <a:pt x="1473" y="2"/>
                    <a:pt x="1434" y="5"/>
                  </a:cubicBezTo>
                  <a:cubicBezTo>
                    <a:pt x="100" y="139"/>
                    <a:pt x="0" y="939"/>
                    <a:pt x="801" y="939"/>
                  </a:cubicBezTo>
                  <a:cubicBezTo>
                    <a:pt x="855" y="935"/>
                    <a:pt x="909" y="934"/>
                    <a:pt x="963" y="934"/>
                  </a:cubicBezTo>
                  <a:cubicBezTo>
                    <a:pt x="1868" y="934"/>
                    <a:pt x="2691" y="1455"/>
                    <a:pt x="3069" y="2273"/>
                  </a:cubicBezTo>
                  <a:cubicBezTo>
                    <a:pt x="3170" y="2466"/>
                    <a:pt x="3324" y="2548"/>
                    <a:pt x="3473" y="2548"/>
                  </a:cubicBezTo>
                  <a:cubicBezTo>
                    <a:pt x="3814" y="2548"/>
                    <a:pt x="4131" y="2117"/>
                    <a:pt x="3736" y="1606"/>
                  </a:cubicBezTo>
                  <a:cubicBezTo>
                    <a:pt x="3736" y="1606"/>
                    <a:pt x="2823" y="1"/>
                    <a:pt x="1548" y="1"/>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16" name="Google Shape;916;p39"/>
            <p:cNvSpPr/>
            <p:nvPr/>
          </p:nvSpPr>
          <p:spPr>
            <a:xfrm flipH="1">
              <a:off x="8203225" y="4702225"/>
              <a:ext cx="104150" cy="63325"/>
            </a:xfrm>
            <a:custGeom>
              <a:avLst/>
              <a:gdLst/>
              <a:ahLst/>
              <a:cxnLst/>
              <a:rect l="l" t="t" r="r" b="b"/>
              <a:pathLst>
                <a:path w="4166" h="2533" extrusionOk="0">
                  <a:moveTo>
                    <a:pt x="1581" y="0"/>
                  </a:moveTo>
                  <a:cubicBezTo>
                    <a:pt x="1544" y="0"/>
                    <a:pt x="1506" y="2"/>
                    <a:pt x="1468" y="5"/>
                  </a:cubicBezTo>
                  <a:cubicBezTo>
                    <a:pt x="100" y="105"/>
                    <a:pt x="0" y="939"/>
                    <a:pt x="834" y="939"/>
                  </a:cubicBezTo>
                  <a:cubicBezTo>
                    <a:pt x="889" y="935"/>
                    <a:pt x="943" y="933"/>
                    <a:pt x="997" y="933"/>
                  </a:cubicBezTo>
                  <a:cubicBezTo>
                    <a:pt x="1901" y="933"/>
                    <a:pt x="2725" y="1454"/>
                    <a:pt x="3102" y="2273"/>
                  </a:cubicBezTo>
                  <a:cubicBezTo>
                    <a:pt x="3193" y="2454"/>
                    <a:pt x="3342" y="2532"/>
                    <a:pt x="3489" y="2532"/>
                  </a:cubicBezTo>
                  <a:cubicBezTo>
                    <a:pt x="3830" y="2532"/>
                    <a:pt x="4165" y="2118"/>
                    <a:pt x="3770" y="1606"/>
                  </a:cubicBezTo>
                  <a:cubicBezTo>
                    <a:pt x="3770" y="1606"/>
                    <a:pt x="2857" y="0"/>
                    <a:pt x="1581" y="0"/>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17" name="Google Shape;917;p39"/>
            <p:cNvSpPr/>
            <p:nvPr/>
          </p:nvSpPr>
          <p:spPr>
            <a:xfrm flipH="1">
              <a:off x="8248875" y="4599650"/>
              <a:ext cx="103550" cy="63700"/>
            </a:xfrm>
            <a:custGeom>
              <a:avLst/>
              <a:gdLst/>
              <a:ahLst/>
              <a:cxnLst/>
              <a:rect l="l" t="t" r="r" b="b"/>
              <a:pathLst>
                <a:path w="4142" h="2548" extrusionOk="0">
                  <a:moveTo>
                    <a:pt x="1549" y="0"/>
                  </a:moveTo>
                  <a:cubicBezTo>
                    <a:pt x="1511" y="0"/>
                    <a:pt x="1473" y="2"/>
                    <a:pt x="1435" y="5"/>
                  </a:cubicBezTo>
                  <a:cubicBezTo>
                    <a:pt x="101" y="138"/>
                    <a:pt x="1" y="939"/>
                    <a:pt x="835" y="939"/>
                  </a:cubicBezTo>
                  <a:cubicBezTo>
                    <a:pt x="887" y="935"/>
                    <a:pt x="940" y="933"/>
                    <a:pt x="992" y="933"/>
                  </a:cubicBezTo>
                  <a:cubicBezTo>
                    <a:pt x="1869" y="933"/>
                    <a:pt x="2692" y="1454"/>
                    <a:pt x="3070" y="2273"/>
                  </a:cubicBezTo>
                  <a:cubicBezTo>
                    <a:pt x="3181" y="2465"/>
                    <a:pt x="3339" y="2547"/>
                    <a:pt x="3489" y="2547"/>
                  </a:cubicBezTo>
                  <a:cubicBezTo>
                    <a:pt x="3834" y="2547"/>
                    <a:pt x="4142" y="2117"/>
                    <a:pt x="3770" y="1606"/>
                  </a:cubicBezTo>
                  <a:cubicBezTo>
                    <a:pt x="3770" y="1606"/>
                    <a:pt x="2826" y="0"/>
                    <a:pt x="1549" y="0"/>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18" name="Google Shape;918;p39"/>
            <p:cNvSpPr/>
            <p:nvPr/>
          </p:nvSpPr>
          <p:spPr>
            <a:xfrm flipH="1">
              <a:off x="8294025" y="4775600"/>
              <a:ext cx="104250" cy="63975"/>
            </a:xfrm>
            <a:custGeom>
              <a:avLst/>
              <a:gdLst/>
              <a:ahLst/>
              <a:cxnLst/>
              <a:rect l="l" t="t" r="r" b="b"/>
              <a:pathLst>
                <a:path w="4170" h="2559" extrusionOk="0">
                  <a:moveTo>
                    <a:pt x="1581" y="1"/>
                  </a:moveTo>
                  <a:cubicBezTo>
                    <a:pt x="1544" y="1"/>
                    <a:pt x="1506" y="2"/>
                    <a:pt x="1468" y="5"/>
                  </a:cubicBezTo>
                  <a:cubicBezTo>
                    <a:pt x="100" y="105"/>
                    <a:pt x="0" y="972"/>
                    <a:pt x="834" y="972"/>
                  </a:cubicBezTo>
                  <a:cubicBezTo>
                    <a:pt x="889" y="969"/>
                    <a:pt x="943" y="967"/>
                    <a:pt x="997" y="967"/>
                  </a:cubicBezTo>
                  <a:cubicBezTo>
                    <a:pt x="1901" y="967"/>
                    <a:pt x="2725" y="1488"/>
                    <a:pt x="3102" y="2307"/>
                  </a:cubicBezTo>
                  <a:cubicBezTo>
                    <a:pt x="3191" y="2483"/>
                    <a:pt x="3334" y="2559"/>
                    <a:pt x="3478" y="2559"/>
                  </a:cubicBezTo>
                  <a:cubicBezTo>
                    <a:pt x="3822" y="2559"/>
                    <a:pt x="4170" y="2124"/>
                    <a:pt x="3770" y="1606"/>
                  </a:cubicBezTo>
                  <a:cubicBezTo>
                    <a:pt x="3770" y="1606"/>
                    <a:pt x="2857" y="1"/>
                    <a:pt x="1581" y="1"/>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19" name="Google Shape;919;p39"/>
            <p:cNvSpPr/>
            <p:nvPr/>
          </p:nvSpPr>
          <p:spPr>
            <a:xfrm flipH="1">
              <a:off x="8563500" y="4665525"/>
              <a:ext cx="104150" cy="63700"/>
            </a:xfrm>
            <a:custGeom>
              <a:avLst/>
              <a:gdLst/>
              <a:ahLst/>
              <a:cxnLst/>
              <a:rect l="l" t="t" r="r" b="b"/>
              <a:pathLst>
                <a:path w="4166" h="2548" extrusionOk="0">
                  <a:moveTo>
                    <a:pt x="1582" y="1"/>
                  </a:moveTo>
                  <a:cubicBezTo>
                    <a:pt x="1545" y="1"/>
                    <a:pt x="1507" y="2"/>
                    <a:pt x="1469" y="5"/>
                  </a:cubicBezTo>
                  <a:cubicBezTo>
                    <a:pt x="134" y="105"/>
                    <a:pt x="1" y="939"/>
                    <a:pt x="835" y="939"/>
                  </a:cubicBezTo>
                  <a:cubicBezTo>
                    <a:pt x="889" y="935"/>
                    <a:pt x="943" y="933"/>
                    <a:pt x="997" y="933"/>
                  </a:cubicBezTo>
                  <a:cubicBezTo>
                    <a:pt x="1902" y="933"/>
                    <a:pt x="2725" y="1455"/>
                    <a:pt x="3103" y="2273"/>
                  </a:cubicBezTo>
                  <a:cubicBezTo>
                    <a:pt x="3194" y="2466"/>
                    <a:pt x="3344" y="2547"/>
                    <a:pt x="3492" y="2547"/>
                  </a:cubicBezTo>
                  <a:cubicBezTo>
                    <a:pt x="3832" y="2547"/>
                    <a:pt x="4165" y="2117"/>
                    <a:pt x="3770" y="1606"/>
                  </a:cubicBezTo>
                  <a:cubicBezTo>
                    <a:pt x="3770" y="1606"/>
                    <a:pt x="2857" y="1"/>
                    <a:pt x="1582" y="1"/>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20" name="Google Shape;920;p39"/>
            <p:cNvSpPr/>
            <p:nvPr/>
          </p:nvSpPr>
          <p:spPr>
            <a:xfrm flipH="1">
              <a:off x="8671800" y="4939900"/>
              <a:ext cx="104100" cy="63975"/>
            </a:xfrm>
            <a:custGeom>
              <a:avLst/>
              <a:gdLst/>
              <a:ahLst/>
              <a:cxnLst/>
              <a:rect l="l" t="t" r="r" b="b"/>
              <a:pathLst>
                <a:path w="4164" h="2559" extrusionOk="0">
                  <a:moveTo>
                    <a:pt x="1576" y="0"/>
                  </a:moveTo>
                  <a:cubicBezTo>
                    <a:pt x="1538" y="0"/>
                    <a:pt x="1500" y="2"/>
                    <a:pt x="1462" y="4"/>
                  </a:cubicBezTo>
                  <a:cubicBezTo>
                    <a:pt x="154" y="135"/>
                    <a:pt x="0" y="939"/>
                    <a:pt x="781" y="939"/>
                  </a:cubicBezTo>
                  <a:cubicBezTo>
                    <a:pt x="796" y="939"/>
                    <a:pt x="812" y="939"/>
                    <a:pt x="828" y="938"/>
                  </a:cubicBezTo>
                  <a:cubicBezTo>
                    <a:pt x="857" y="937"/>
                    <a:pt x="886" y="937"/>
                    <a:pt x="914" y="937"/>
                  </a:cubicBezTo>
                  <a:cubicBezTo>
                    <a:pt x="1849" y="937"/>
                    <a:pt x="2708" y="1464"/>
                    <a:pt x="3097" y="2306"/>
                  </a:cubicBezTo>
                  <a:cubicBezTo>
                    <a:pt x="3185" y="2483"/>
                    <a:pt x="3328" y="2558"/>
                    <a:pt x="3472" y="2558"/>
                  </a:cubicBezTo>
                  <a:cubicBezTo>
                    <a:pt x="3817" y="2558"/>
                    <a:pt x="4164" y="2123"/>
                    <a:pt x="3764" y="1606"/>
                  </a:cubicBezTo>
                  <a:cubicBezTo>
                    <a:pt x="3764" y="1606"/>
                    <a:pt x="2851" y="0"/>
                    <a:pt x="1576" y="0"/>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21" name="Google Shape;921;p39"/>
            <p:cNvSpPr/>
            <p:nvPr/>
          </p:nvSpPr>
          <p:spPr>
            <a:xfrm flipH="1">
              <a:off x="8518200" y="4522025"/>
              <a:ext cx="103575" cy="63400"/>
            </a:xfrm>
            <a:custGeom>
              <a:avLst/>
              <a:gdLst/>
              <a:ahLst/>
              <a:cxnLst/>
              <a:rect l="l" t="t" r="r" b="b"/>
              <a:pathLst>
                <a:path w="4143" h="2536" extrusionOk="0">
                  <a:moveTo>
                    <a:pt x="1615" y="0"/>
                  </a:moveTo>
                  <a:cubicBezTo>
                    <a:pt x="1567" y="0"/>
                    <a:pt x="1518" y="3"/>
                    <a:pt x="1468" y="7"/>
                  </a:cubicBezTo>
                  <a:cubicBezTo>
                    <a:pt x="101" y="108"/>
                    <a:pt x="1" y="941"/>
                    <a:pt x="834" y="941"/>
                  </a:cubicBezTo>
                  <a:cubicBezTo>
                    <a:pt x="889" y="938"/>
                    <a:pt x="943" y="936"/>
                    <a:pt x="997" y="936"/>
                  </a:cubicBezTo>
                  <a:cubicBezTo>
                    <a:pt x="1902" y="936"/>
                    <a:pt x="2725" y="1457"/>
                    <a:pt x="3103" y="2276"/>
                  </a:cubicBezTo>
                  <a:cubicBezTo>
                    <a:pt x="3193" y="2457"/>
                    <a:pt x="3339" y="2535"/>
                    <a:pt x="3483" y="2535"/>
                  </a:cubicBezTo>
                  <a:cubicBezTo>
                    <a:pt x="3816" y="2535"/>
                    <a:pt x="4142" y="2121"/>
                    <a:pt x="3770" y="1609"/>
                  </a:cubicBezTo>
                  <a:cubicBezTo>
                    <a:pt x="3770" y="1609"/>
                    <a:pt x="2873" y="0"/>
                    <a:pt x="1615" y="0"/>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22" name="Google Shape;922;p39"/>
            <p:cNvSpPr/>
            <p:nvPr/>
          </p:nvSpPr>
          <p:spPr>
            <a:xfrm flipH="1">
              <a:off x="8694900" y="4421175"/>
              <a:ext cx="103675" cy="64000"/>
            </a:xfrm>
            <a:custGeom>
              <a:avLst/>
              <a:gdLst/>
              <a:ahLst/>
              <a:cxnLst/>
              <a:rect l="l" t="t" r="r" b="b"/>
              <a:pathLst>
                <a:path w="4147" h="2560" extrusionOk="0">
                  <a:moveTo>
                    <a:pt x="1549" y="1"/>
                  </a:moveTo>
                  <a:cubicBezTo>
                    <a:pt x="1511" y="1"/>
                    <a:pt x="1473" y="2"/>
                    <a:pt x="1435" y="5"/>
                  </a:cubicBezTo>
                  <a:cubicBezTo>
                    <a:pt x="101" y="139"/>
                    <a:pt x="1" y="973"/>
                    <a:pt x="801" y="973"/>
                  </a:cubicBezTo>
                  <a:cubicBezTo>
                    <a:pt x="856" y="969"/>
                    <a:pt x="910" y="967"/>
                    <a:pt x="964" y="967"/>
                  </a:cubicBezTo>
                  <a:cubicBezTo>
                    <a:pt x="1868" y="967"/>
                    <a:pt x="2692" y="1488"/>
                    <a:pt x="3070" y="2307"/>
                  </a:cubicBezTo>
                  <a:cubicBezTo>
                    <a:pt x="3158" y="2484"/>
                    <a:pt x="3301" y="2559"/>
                    <a:pt x="3446" y="2559"/>
                  </a:cubicBezTo>
                  <a:cubicBezTo>
                    <a:pt x="3792" y="2559"/>
                    <a:pt x="4147" y="2124"/>
                    <a:pt x="3770" y="1606"/>
                  </a:cubicBezTo>
                  <a:cubicBezTo>
                    <a:pt x="3770" y="1606"/>
                    <a:pt x="2826" y="1"/>
                    <a:pt x="1549" y="1"/>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23" name="Google Shape;923;p39"/>
            <p:cNvSpPr/>
            <p:nvPr/>
          </p:nvSpPr>
          <p:spPr>
            <a:xfrm flipH="1">
              <a:off x="8740875" y="4307775"/>
              <a:ext cx="103550" cy="63700"/>
            </a:xfrm>
            <a:custGeom>
              <a:avLst/>
              <a:gdLst/>
              <a:ahLst/>
              <a:cxnLst/>
              <a:rect l="l" t="t" r="r" b="b"/>
              <a:pathLst>
                <a:path w="4142" h="2548" extrusionOk="0">
                  <a:moveTo>
                    <a:pt x="1548" y="0"/>
                  </a:moveTo>
                  <a:cubicBezTo>
                    <a:pt x="1510" y="0"/>
                    <a:pt x="1473" y="2"/>
                    <a:pt x="1435" y="5"/>
                  </a:cubicBezTo>
                  <a:cubicBezTo>
                    <a:pt x="100" y="105"/>
                    <a:pt x="0" y="939"/>
                    <a:pt x="834" y="939"/>
                  </a:cubicBezTo>
                  <a:cubicBezTo>
                    <a:pt x="887" y="935"/>
                    <a:pt x="939" y="933"/>
                    <a:pt x="991" y="933"/>
                  </a:cubicBezTo>
                  <a:cubicBezTo>
                    <a:pt x="1868" y="933"/>
                    <a:pt x="2693" y="1454"/>
                    <a:pt x="3102" y="2273"/>
                  </a:cubicBezTo>
                  <a:cubicBezTo>
                    <a:pt x="3193" y="2465"/>
                    <a:pt x="3340" y="2547"/>
                    <a:pt x="3485" y="2547"/>
                  </a:cubicBezTo>
                  <a:cubicBezTo>
                    <a:pt x="3817" y="2547"/>
                    <a:pt x="4141" y="2117"/>
                    <a:pt x="3770" y="1606"/>
                  </a:cubicBezTo>
                  <a:cubicBezTo>
                    <a:pt x="3770" y="1606"/>
                    <a:pt x="2825" y="0"/>
                    <a:pt x="1548" y="0"/>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24" name="Google Shape;924;p39"/>
            <p:cNvSpPr/>
            <p:nvPr/>
          </p:nvSpPr>
          <p:spPr>
            <a:xfrm flipH="1">
              <a:off x="8908650" y="4634600"/>
              <a:ext cx="104100" cy="63250"/>
            </a:xfrm>
            <a:custGeom>
              <a:avLst/>
              <a:gdLst/>
              <a:ahLst/>
              <a:cxnLst/>
              <a:rect l="l" t="t" r="r" b="b"/>
              <a:pathLst>
                <a:path w="4164" h="2530" extrusionOk="0">
                  <a:moveTo>
                    <a:pt x="1609" y="0"/>
                  </a:moveTo>
                  <a:cubicBezTo>
                    <a:pt x="1561" y="0"/>
                    <a:pt x="1512" y="3"/>
                    <a:pt x="1463" y="8"/>
                  </a:cubicBezTo>
                  <a:cubicBezTo>
                    <a:pt x="155" y="106"/>
                    <a:pt x="1" y="909"/>
                    <a:pt x="781" y="909"/>
                  </a:cubicBezTo>
                  <a:cubicBezTo>
                    <a:pt x="797" y="909"/>
                    <a:pt x="813" y="909"/>
                    <a:pt x="829" y="908"/>
                  </a:cubicBezTo>
                  <a:cubicBezTo>
                    <a:pt x="858" y="907"/>
                    <a:pt x="886" y="907"/>
                    <a:pt x="915" y="907"/>
                  </a:cubicBezTo>
                  <a:cubicBezTo>
                    <a:pt x="1849" y="907"/>
                    <a:pt x="2709" y="1434"/>
                    <a:pt x="3097" y="2276"/>
                  </a:cubicBezTo>
                  <a:cubicBezTo>
                    <a:pt x="3186" y="2454"/>
                    <a:pt x="3330" y="2529"/>
                    <a:pt x="3475" y="2529"/>
                  </a:cubicBezTo>
                  <a:cubicBezTo>
                    <a:pt x="3819" y="2529"/>
                    <a:pt x="4164" y="2102"/>
                    <a:pt x="3764" y="1609"/>
                  </a:cubicBezTo>
                  <a:cubicBezTo>
                    <a:pt x="3764" y="1609"/>
                    <a:pt x="2867" y="0"/>
                    <a:pt x="1609" y="0"/>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25" name="Google Shape;925;p39"/>
            <p:cNvSpPr/>
            <p:nvPr/>
          </p:nvSpPr>
          <p:spPr>
            <a:xfrm flipH="1">
              <a:off x="8981050" y="4775600"/>
              <a:ext cx="103550" cy="63700"/>
            </a:xfrm>
            <a:custGeom>
              <a:avLst/>
              <a:gdLst/>
              <a:ahLst/>
              <a:cxnLst/>
              <a:rect l="l" t="t" r="r" b="b"/>
              <a:pathLst>
                <a:path w="4142" h="2548" extrusionOk="0">
                  <a:moveTo>
                    <a:pt x="1548" y="1"/>
                  </a:moveTo>
                  <a:cubicBezTo>
                    <a:pt x="1511" y="1"/>
                    <a:pt x="1473" y="2"/>
                    <a:pt x="1435" y="5"/>
                  </a:cubicBezTo>
                  <a:cubicBezTo>
                    <a:pt x="100" y="105"/>
                    <a:pt x="0" y="972"/>
                    <a:pt x="834" y="972"/>
                  </a:cubicBezTo>
                  <a:cubicBezTo>
                    <a:pt x="890" y="968"/>
                    <a:pt x="945" y="966"/>
                    <a:pt x="1000" y="966"/>
                  </a:cubicBezTo>
                  <a:cubicBezTo>
                    <a:pt x="1874" y="966"/>
                    <a:pt x="2695" y="1458"/>
                    <a:pt x="3103" y="2273"/>
                  </a:cubicBezTo>
                  <a:cubicBezTo>
                    <a:pt x="3194" y="2466"/>
                    <a:pt x="3340" y="2547"/>
                    <a:pt x="3485" y="2547"/>
                  </a:cubicBezTo>
                  <a:cubicBezTo>
                    <a:pt x="3817" y="2547"/>
                    <a:pt x="4141" y="2117"/>
                    <a:pt x="3770" y="1606"/>
                  </a:cubicBezTo>
                  <a:cubicBezTo>
                    <a:pt x="3770" y="1606"/>
                    <a:pt x="2825" y="1"/>
                    <a:pt x="1548" y="1"/>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26" name="Google Shape;926;p39"/>
            <p:cNvSpPr/>
            <p:nvPr/>
          </p:nvSpPr>
          <p:spPr>
            <a:xfrm flipH="1">
              <a:off x="8999550" y="4485325"/>
              <a:ext cx="104125" cy="63250"/>
            </a:xfrm>
            <a:custGeom>
              <a:avLst/>
              <a:gdLst/>
              <a:ahLst/>
              <a:cxnLst/>
              <a:rect l="l" t="t" r="r" b="b"/>
              <a:pathLst>
                <a:path w="4165" h="2530" extrusionOk="0">
                  <a:moveTo>
                    <a:pt x="1581" y="0"/>
                  </a:moveTo>
                  <a:cubicBezTo>
                    <a:pt x="1531" y="0"/>
                    <a:pt x="1481" y="3"/>
                    <a:pt x="1430" y="8"/>
                  </a:cubicBezTo>
                  <a:cubicBezTo>
                    <a:pt x="122" y="106"/>
                    <a:pt x="0" y="909"/>
                    <a:pt x="782" y="909"/>
                  </a:cubicBezTo>
                  <a:cubicBezTo>
                    <a:pt x="798" y="909"/>
                    <a:pt x="814" y="909"/>
                    <a:pt x="830" y="908"/>
                  </a:cubicBezTo>
                  <a:cubicBezTo>
                    <a:pt x="859" y="907"/>
                    <a:pt x="887" y="907"/>
                    <a:pt x="916" y="907"/>
                  </a:cubicBezTo>
                  <a:cubicBezTo>
                    <a:pt x="1850" y="907"/>
                    <a:pt x="2710" y="1434"/>
                    <a:pt x="3098" y="2276"/>
                  </a:cubicBezTo>
                  <a:cubicBezTo>
                    <a:pt x="3187" y="2454"/>
                    <a:pt x="3331" y="2529"/>
                    <a:pt x="3476" y="2529"/>
                  </a:cubicBezTo>
                  <a:cubicBezTo>
                    <a:pt x="3820" y="2529"/>
                    <a:pt x="4165" y="2102"/>
                    <a:pt x="3765" y="1609"/>
                  </a:cubicBezTo>
                  <a:cubicBezTo>
                    <a:pt x="3765" y="1609"/>
                    <a:pt x="2868" y="0"/>
                    <a:pt x="1581" y="0"/>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27" name="Google Shape;927;p39"/>
            <p:cNvSpPr/>
            <p:nvPr/>
          </p:nvSpPr>
          <p:spPr>
            <a:xfrm flipH="1">
              <a:off x="8969625" y="4371150"/>
              <a:ext cx="104150" cy="63700"/>
            </a:xfrm>
            <a:custGeom>
              <a:avLst/>
              <a:gdLst/>
              <a:ahLst/>
              <a:cxnLst/>
              <a:rect l="l" t="t" r="r" b="b"/>
              <a:pathLst>
                <a:path w="4166" h="2548" extrusionOk="0">
                  <a:moveTo>
                    <a:pt x="1582" y="1"/>
                  </a:moveTo>
                  <a:cubicBezTo>
                    <a:pt x="1545" y="1"/>
                    <a:pt x="1507" y="2"/>
                    <a:pt x="1469" y="5"/>
                  </a:cubicBezTo>
                  <a:cubicBezTo>
                    <a:pt x="134" y="138"/>
                    <a:pt x="1" y="939"/>
                    <a:pt x="835" y="939"/>
                  </a:cubicBezTo>
                  <a:cubicBezTo>
                    <a:pt x="865" y="938"/>
                    <a:pt x="896" y="937"/>
                    <a:pt x="926" y="937"/>
                  </a:cubicBezTo>
                  <a:cubicBezTo>
                    <a:pt x="1858" y="937"/>
                    <a:pt x="2715" y="1433"/>
                    <a:pt x="3103" y="2273"/>
                  </a:cubicBezTo>
                  <a:cubicBezTo>
                    <a:pt x="3204" y="2465"/>
                    <a:pt x="3358" y="2547"/>
                    <a:pt x="3507" y="2547"/>
                  </a:cubicBezTo>
                  <a:cubicBezTo>
                    <a:pt x="3848" y="2547"/>
                    <a:pt x="4165" y="2117"/>
                    <a:pt x="3770" y="1606"/>
                  </a:cubicBezTo>
                  <a:cubicBezTo>
                    <a:pt x="3770" y="1606"/>
                    <a:pt x="2857" y="1"/>
                    <a:pt x="1582" y="1"/>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28" name="Google Shape;928;p39"/>
            <p:cNvSpPr/>
            <p:nvPr/>
          </p:nvSpPr>
          <p:spPr>
            <a:xfrm flipH="1">
              <a:off x="7922925" y="4971575"/>
              <a:ext cx="104150" cy="63975"/>
            </a:xfrm>
            <a:custGeom>
              <a:avLst/>
              <a:gdLst/>
              <a:ahLst/>
              <a:cxnLst/>
              <a:rect l="l" t="t" r="r" b="b"/>
              <a:pathLst>
                <a:path w="4166" h="2559" extrusionOk="0">
                  <a:moveTo>
                    <a:pt x="1544" y="1"/>
                  </a:moveTo>
                  <a:cubicBezTo>
                    <a:pt x="1506" y="1"/>
                    <a:pt x="1469" y="2"/>
                    <a:pt x="1431" y="5"/>
                  </a:cubicBezTo>
                  <a:cubicBezTo>
                    <a:pt x="122" y="136"/>
                    <a:pt x="1" y="940"/>
                    <a:pt x="782" y="940"/>
                  </a:cubicBezTo>
                  <a:cubicBezTo>
                    <a:pt x="798" y="940"/>
                    <a:pt x="814" y="940"/>
                    <a:pt x="830" y="939"/>
                  </a:cubicBezTo>
                  <a:cubicBezTo>
                    <a:pt x="859" y="938"/>
                    <a:pt x="887" y="938"/>
                    <a:pt x="916" y="938"/>
                  </a:cubicBezTo>
                  <a:cubicBezTo>
                    <a:pt x="1850" y="938"/>
                    <a:pt x="2710" y="1465"/>
                    <a:pt x="3098" y="2307"/>
                  </a:cubicBezTo>
                  <a:cubicBezTo>
                    <a:pt x="3187" y="2483"/>
                    <a:pt x="3330" y="2559"/>
                    <a:pt x="3474" y="2559"/>
                  </a:cubicBezTo>
                  <a:cubicBezTo>
                    <a:pt x="3818" y="2559"/>
                    <a:pt x="4166" y="2124"/>
                    <a:pt x="3766" y="1606"/>
                  </a:cubicBezTo>
                  <a:cubicBezTo>
                    <a:pt x="3766" y="1606"/>
                    <a:pt x="2821" y="1"/>
                    <a:pt x="1544" y="1"/>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29" name="Google Shape;929;p39"/>
            <p:cNvSpPr/>
            <p:nvPr/>
          </p:nvSpPr>
          <p:spPr>
            <a:xfrm flipH="1">
              <a:off x="7781275" y="4951575"/>
              <a:ext cx="104000" cy="63675"/>
            </a:xfrm>
            <a:custGeom>
              <a:avLst/>
              <a:gdLst/>
              <a:ahLst/>
              <a:cxnLst/>
              <a:rect l="l" t="t" r="r" b="b"/>
              <a:pathLst>
                <a:path w="4160" h="2547" extrusionOk="0">
                  <a:moveTo>
                    <a:pt x="1576" y="0"/>
                  </a:moveTo>
                  <a:cubicBezTo>
                    <a:pt x="1539" y="0"/>
                    <a:pt x="1501" y="2"/>
                    <a:pt x="1463" y="4"/>
                  </a:cubicBezTo>
                  <a:cubicBezTo>
                    <a:pt x="154" y="135"/>
                    <a:pt x="1" y="939"/>
                    <a:pt x="781" y="939"/>
                  </a:cubicBezTo>
                  <a:cubicBezTo>
                    <a:pt x="797" y="939"/>
                    <a:pt x="812" y="939"/>
                    <a:pt x="829" y="938"/>
                  </a:cubicBezTo>
                  <a:cubicBezTo>
                    <a:pt x="859" y="937"/>
                    <a:pt x="889" y="937"/>
                    <a:pt x="920" y="937"/>
                  </a:cubicBezTo>
                  <a:cubicBezTo>
                    <a:pt x="1852" y="937"/>
                    <a:pt x="2709" y="1433"/>
                    <a:pt x="3097" y="2273"/>
                  </a:cubicBezTo>
                  <a:cubicBezTo>
                    <a:pt x="3198" y="2465"/>
                    <a:pt x="3352" y="2547"/>
                    <a:pt x="3501" y="2547"/>
                  </a:cubicBezTo>
                  <a:cubicBezTo>
                    <a:pt x="3842" y="2547"/>
                    <a:pt x="4159" y="2117"/>
                    <a:pt x="3764" y="1606"/>
                  </a:cubicBezTo>
                  <a:cubicBezTo>
                    <a:pt x="3764" y="1606"/>
                    <a:pt x="2851" y="0"/>
                    <a:pt x="1576" y="0"/>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30" name="Google Shape;930;p39"/>
            <p:cNvSpPr/>
            <p:nvPr/>
          </p:nvSpPr>
          <p:spPr>
            <a:xfrm flipH="1">
              <a:off x="7663425" y="5011525"/>
              <a:ext cx="103575" cy="63400"/>
            </a:xfrm>
            <a:custGeom>
              <a:avLst/>
              <a:gdLst/>
              <a:ahLst/>
              <a:cxnLst/>
              <a:rect l="l" t="t" r="r" b="b"/>
              <a:pathLst>
                <a:path w="4143" h="2536" extrusionOk="0">
                  <a:moveTo>
                    <a:pt x="1615" y="1"/>
                  </a:moveTo>
                  <a:cubicBezTo>
                    <a:pt x="1567" y="1"/>
                    <a:pt x="1518" y="3"/>
                    <a:pt x="1468" y="8"/>
                  </a:cubicBezTo>
                  <a:cubicBezTo>
                    <a:pt x="101" y="108"/>
                    <a:pt x="1" y="942"/>
                    <a:pt x="835" y="942"/>
                  </a:cubicBezTo>
                  <a:cubicBezTo>
                    <a:pt x="889" y="938"/>
                    <a:pt x="943" y="937"/>
                    <a:pt x="997" y="937"/>
                  </a:cubicBezTo>
                  <a:cubicBezTo>
                    <a:pt x="1902" y="937"/>
                    <a:pt x="2725" y="1458"/>
                    <a:pt x="3103" y="2276"/>
                  </a:cubicBezTo>
                  <a:cubicBezTo>
                    <a:pt x="3194" y="2458"/>
                    <a:pt x="3339" y="2536"/>
                    <a:pt x="3484" y="2536"/>
                  </a:cubicBezTo>
                  <a:cubicBezTo>
                    <a:pt x="3817" y="2536"/>
                    <a:pt x="4142" y="2121"/>
                    <a:pt x="3770" y="1609"/>
                  </a:cubicBezTo>
                  <a:cubicBezTo>
                    <a:pt x="3770" y="1609"/>
                    <a:pt x="2873" y="1"/>
                    <a:pt x="1615" y="1"/>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31" name="Google Shape;931;p39"/>
            <p:cNvSpPr/>
            <p:nvPr/>
          </p:nvSpPr>
          <p:spPr>
            <a:xfrm flipH="1">
              <a:off x="7523575" y="5051550"/>
              <a:ext cx="104025" cy="63400"/>
            </a:xfrm>
            <a:custGeom>
              <a:avLst/>
              <a:gdLst/>
              <a:ahLst/>
              <a:cxnLst/>
              <a:rect l="l" t="t" r="r" b="b"/>
              <a:pathLst>
                <a:path w="4161" h="2536" extrusionOk="0">
                  <a:moveTo>
                    <a:pt x="1610" y="1"/>
                  </a:moveTo>
                  <a:cubicBezTo>
                    <a:pt x="1561" y="1"/>
                    <a:pt x="1512" y="3"/>
                    <a:pt x="1463" y="8"/>
                  </a:cubicBezTo>
                  <a:cubicBezTo>
                    <a:pt x="155" y="106"/>
                    <a:pt x="1" y="910"/>
                    <a:pt x="781" y="910"/>
                  </a:cubicBezTo>
                  <a:cubicBezTo>
                    <a:pt x="797" y="910"/>
                    <a:pt x="813" y="910"/>
                    <a:pt x="829" y="909"/>
                  </a:cubicBezTo>
                  <a:cubicBezTo>
                    <a:pt x="858" y="908"/>
                    <a:pt x="886" y="907"/>
                    <a:pt x="915" y="907"/>
                  </a:cubicBezTo>
                  <a:cubicBezTo>
                    <a:pt x="1849" y="907"/>
                    <a:pt x="2709" y="1435"/>
                    <a:pt x="3097" y="2277"/>
                  </a:cubicBezTo>
                  <a:cubicBezTo>
                    <a:pt x="3198" y="2458"/>
                    <a:pt x="3351" y="2536"/>
                    <a:pt x="3499" y="2536"/>
                  </a:cubicBezTo>
                  <a:cubicBezTo>
                    <a:pt x="3841" y="2536"/>
                    <a:pt x="4160" y="2121"/>
                    <a:pt x="3765" y="1609"/>
                  </a:cubicBezTo>
                  <a:cubicBezTo>
                    <a:pt x="3765" y="1609"/>
                    <a:pt x="2868" y="1"/>
                    <a:pt x="1610" y="1"/>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32" name="Google Shape;932;p39"/>
            <p:cNvSpPr/>
            <p:nvPr/>
          </p:nvSpPr>
          <p:spPr>
            <a:xfrm flipH="1">
              <a:off x="8127225" y="4971575"/>
              <a:ext cx="104150" cy="63975"/>
            </a:xfrm>
            <a:custGeom>
              <a:avLst/>
              <a:gdLst/>
              <a:ahLst/>
              <a:cxnLst/>
              <a:rect l="l" t="t" r="r" b="b"/>
              <a:pathLst>
                <a:path w="4166" h="2559" extrusionOk="0">
                  <a:moveTo>
                    <a:pt x="1546" y="1"/>
                  </a:moveTo>
                  <a:cubicBezTo>
                    <a:pt x="1508" y="1"/>
                    <a:pt x="1469" y="2"/>
                    <a:pt x="1430" y="5"/>
                  </a:cubicBezTo>
                  <a:cubicBezTo>
                    <a:pt x="122" y="136"/>
                    <a:pt x="0" y="940"/>
                    <a:pt x="782" y="940"/>
                  </a:cubicBezTo>
                  <a:cubicBezTo>
                    <a:pt x="797" y="940"/>
                    <a:pt x="813" y="940"/>
                    <a:pt x="830" y="939"/>
                  </a:cubicBezTo>
                  <a:cubicBezTo>
                    <a:pt x="858" y="938"/>
                    <a:pt x="887" y="938"/>
                    <a:pt x="915" y="938"/>
                  </a:cubicBezTo>
                  <a:cubicBezTo>
                    <a:pt x="1848" y="938"/>
                    <a:pt x="2677" y="1465"/>
                    <a:pt x="3098" y="2307"/>
                  </a:cubicBezTo>
                  <a:cubicBezTo>
                    <a:pt x="3186" y="2483"/>
                    <a:pt x="3329" y="2559"/>
                    <a:pt x="3473" y="2559"/>
                  </a:cubicBezTo>
                  <a:cubicBezTo>
                    <a:pt x="3818" y="2559"/>
                    <a:pt x="4165" y="2124"/>
                    <a:pt x="3765" y="1606"/>
                  </a:cubicBezTo>
                  <a:cubicBezTo>
                    <a:pt x="3765" y="1606"/>
                    <a:pt x="2852" y="1"/>
                    <a:pt x="1546" y="1"/>
                  </a:cubicBezTo>
                  <a:close/>
                </a:path>
              </a:pathLst>
            </a:custGeom>
            <a:solidFill>
              <a:schemeClr val="lt2"/>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grpSp>
        <p:nvGrpSpPr>
          <p:cNvPr id="933" name="Google Shape;933;p39"/>
          <p:cNvGrpSpPr/>
          <p:nvPr/>
        </p:nvGrpSpPr>
        <p:grpSpPr>
          <a:xfrm flipH="1">
            <a:off x="4140151" y="4601726"/>
            <a:ext cx="2099875" cy="538450"/>
            <a:chOff x="3702950" y="4601725"/>
            <a:chExt cx="2099875" cy="538450"/>
          </a:xfrm>
        </p:grpSpPr>
        <p:sp>
          <p:nvSpPr>
            <p:cNvPr id="934" name="Google Shape;934;p39"/>
            <p:cNvSpPr/>
            <p:nvPr/>
          </p:nvSpPr>
          <p:spPr>
            <a:xfrm>
              <a:off x="3702950" y="4601725"/>
              <a:ext cx="2099875" cy="538450"/>
            </a:xfrm>
            <a:custGeom>
              <a:avLst/>
              <a:gdLst/>
              <a:ahLst/>
              <a:cxnLst/>
              <a:rect l="l" t="t" r="r" b="b"/>
              <a:pathLst>
                <a:path w="83995" h="21538" extrusionOk="0">
                  <a:moveTo>
                    <a:pt x="41163" y="1"/>
                  </a:moveTo>
                  <a:cubicBezTo>
                    <a:pt x="35250" y="1"/>
                    <a:pt x="30799" y="2312"/>
                    <a:pt x="31490" y="4325"/>
                  </a:cubicBezTo>
                  <a:cubicBezTo>
                    <a:pt x="31625" y="4734"/>
                    <a:pt x="31648" y="4898"/>
                    <a:pt x="31582" y="4898"/>
                  </a:cubicBezTo>
                  <a:cubicBezTo>
                    <a:pt x="31311" y="4898"/>
                    <a:pt x="29549" y="2177"/>
                    <a:pt x="27690" y="2177"/>
                  </a:cubicBezTo>
                  <a:cubicBezTo>
                    <a:pt x="27512" y="2177"/>
                    <a:pt x="27332" y="2202"/>
                    <a:pt x="27154" y="2257"/>
                  </a:cubicBezTo>
                  <a:cubicBezTo>
                    <a:pt x="24652" y="3024"/>
                    <a:pt x="18881" y="8061"/>
                    <a:pt x="19748" y="10829"/>
                  </a:cubicBezTo>
                  <a:cubicBezTo>
                    <a:pt x="19947" y="11440"/>
                    <a:pt x="19818" y="11661"/>
                    <a:pt x="19466" y="11661"/>
                  </a:cubicBezTo>
                  <a:cubicBezTo>
                    <a:pt x="18534" y="11661"/>
                    <a:pt x="16038" y="10113"/>
                    <a:pt x="13891" y="10113"/>
                  </a:cubicBezTo>
                  <a:cubicBezTo>
                    <a:pt x="13166" y="10113"/>
                    <a:pt x="12481" y="10290"/>
                    <a:pt x="11909" y="10763"/>
                  </a:cubicBezTo>
                  <a:cubicBezTo>
                    <a:pt x="9007" y="13131"/>
                    <a:pt x="8707" y="17668"/>
                    <a:pt x="8707" y="17668"/>
                  </a:cubicBezTo>
                  <a:cubicBezTo>
                    <a:pt x="8707" y="17668"/>
                    <a:pt x="6437" y="15979"/>
                    <a:pt x="4612" y="15979"/>
                  </a:cubicBezTo>
                  <a:cubicBezTo>
                    <a:pt x="4004" y="15979"/>
                    <a:pt x="3445" y="16167"/>
                    <a:pt x="3036" y="16667"/>
                  </a:cubicBezTo>
                  <a:cubicBezTo>
                    <a:pt x="1902" y="18201"/>
                    <a:pt x="868" y="19803"/>
                    <a:pt x="1" y="21537"/>
                  </a:cubicBezTo>
                  <a:lnTo>
                    <a:pt x="83994" y="21537"/>
                  </a:lnTo>
                  <a:cubicBezTo>
                    <a:pt x="83994" y="21537"/>
                    <a:pt x="78125" y="11989"/>
                    <a:pt x="74446" y="11989"/>
                  </a:cubicBezTo>
                  <a:cubicBezTo>
                    <a:pt x="74193" y="11989"/>
                    <a:pt x="73950" y="12034"/>
                    <a:pt x="73720" y="12130"/>
                  </a:cubicBezTo>
                  <a:lnTo>
                    <a:pt x="70151" y="13631"/>
                  </a:lnTo>
                  <a:cubicBezTo>
                    <a:pt x="70151" y="13631"/>
                    <a:pt x="72052" y="12097"/>
                    <a:pt x="67583" y="10863"/>
                  </a:cubicBezTo>
                  <a:cubicBezTo>
                    <a:pt x="65611" y="10308"/>
                    <a:pt x="64791" y="10060"/>
                    <a:pt x="64208" y="10060"/>
                  </a:cubicBezTo>
                  <a:cubicBezTo>
                    <a:pt x="63460" y="10060"/>
                    <a:pt x="63106" y="10469"/>
                    <a:pt x="61211" y="11163"/>
                  </a:cubicBezTo>
                  <a:cubicBezTo>
                    <a:pt x="60952" y="11259"/>
                    <a:pt x="60713" y="11303"/>
                    <a:pt x="60490" y="11303"/>
                  </a:cubicBezTo>
                  <a:cubicBezTo>
                    <a:pt x="58078" y="11303"/>
                    <a:pt x="57618" y="6146"/>
                    <a:pt x="54601" y="6146"/>
                  </a:cubicBezTo>
                  <a:cubicBezTo>
                    <a:pt x="54316" y="6146"/>
                    <a:pt x="54008" y="6192"/>
                    <a:pt x="53673" y="6293"/>
                  </a:cubicBezTo>
                  <a:lnTo>
                    <a:pt x="49436" y="7594"/>
                  </a:lnTo>
                  <a:cubicBezTo>
                    <a:pt x="49436" y="7594"/>
                    <a:pt x="50003" y="656"/>
                    <a:pt x="43165" y="88"/>
                  </a:cubicBezTo>
                  <a:cubicBezTo>
                    <a:pt x="42483" y="29"/>
                    <a:pt x="41814" y="1"/>
                    <a:pt x="41163" y="1"/>
                  </a:cubicBezTo>
                  <a:close/>
                </a:path>
              </a:pathLst>
            </a:custGeom>
            <a:solidFill>
              <a:schemeClr val="accent5"/>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35" name="Google Shape;935;p39"/>
            <p:cNvSpPr/>
            <p:nvPr/>
          </p:nvSpPr>
          <p:spPr>
            <a:xfrm>
              <a:off x="4567300" y="4722525"/>
              <a:ext cx="110325" cy="42750"/>
            </a:xfrm>
            <a:custGeom>
              <a:avLst/>
              <a:gdLst/>
              <a:ahLst/>
              <a:cxnLst/>
              <a:rect l="l" t="t" r="r" b="b"/>
              <a:pathLst>
                <a:path w="4413" h="1710" extrusionOk="0">
                  <a:moveTo>
                    <a:pt x="2615" y="1"/>
                  </a:moveTo>
                  <a:cubicBezTo>
                    <a:pt x="1630" y="1"/>
                    <a:pt x="652" y="694"/>
                    <a:pt x="652" y="694"/>
                  </a:cubicBezTo>
                  <a:cubicBezTo>
                    <a:pt x="0" y="1047"/>
                    <a:pt x="277" y="1709"/>
                    <a:pt x="691" y="1709"/>
                  </a:cubicBezTo>
                  <a:cubicBezTo>
                    <a:pt x="785" y="1709"/>
                    <a:pt x="887" y="1675"/>
                    <a:pt x="986" y="1594"/>
                  </a:cubicBezTo>
                  <a:cubicBezTo>
                    <a:pt x="1421" y="1218"/>
                    <a:pt x="1963" y="1030"/>
                    <a:pt x="2513" y="1030"/>
                  </a:cubicBezTo>
                  <a:cubicBezTo>
                    <a:pt x="2889" y="1030"/>
                    <a:pt x="3269" y="1118"/>
                    <a:pt x="3621" y="1294"/>
                  </a:cubicBezTo>
                  <a:cubicBezTo>
                    <a:pt x="3749" y="1358"/>
                    <a:pt x="3862" y="1386"/>
                    <a:pt x="3956" y="1386"/>
                  </a:cubicBezTo>
                  <a:cubicBezTo>
                    <a:pt x="4403" y="1386"/>
                    <a:pt x="4413" y="744"/>
                    <a:pt x="3421" y="193"/>
                  </a:cubicBezTo>
                  <a:cubicBezTo>
                    <a:pt x="3166" y="55"/>
                    <a:pt x="2890" y="1"/>
                    <a:pt x="2615" y="1"/>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36" name="Google Shape;936;p39"/>
            <p:cNvSpPr/>
            <p:nvPr/>
          </p:nvSpPr>
          <p:spPr>
            <a:xfrm>
              <a:off x="4710950" y="4644650"/>
              <a:ext cx="109775" cy="42625"/>
            </a:xfrm>
            <a:custGeom>
              <a:avLst/>
              <a:gdLst/>
              <a:ahLst/>
              <a:cxnLst/>
              <a:rect l="l" t="t" r="r" b="b"/>
              <a:pathLst>
                <a:path w="4391" h="1705" extrusionOk="0">
                  <a:moveTo>
                    <a:pt x="2578" y="0"/>
                  </a:moveTo>
                  <a:cubicBezTo>
                    <a:pt x="1592" y="0"/>
                    <a:pt x="644" y="706"/>
                    <a:pt x="644" y="706"/>
                  </a:cubicBezTo>
                  <a:cubicBezTo>
                    <a:pt x="0" y="1055"/>
                    <a:pt x="261" y="1705"/>
                    <a:pt x="666" y="1705"/>
                  </a:cubicBezTo>
                  <a:cubicBezTo>
                    <a:pt x="765" y="1705"/>
                    <a:pt x="872" y="1666"/>
                    <a:pt x="977" y="1574"/>
                  </a:cubicBezTo>
                  <a:cubicBezTo>
                    <a:pt x="1412" y="1218"/>
                    <a:pt x="1941" y="1026"/>
                    <a:pt x="2480" y="1026"/>
                  </a:cubicBezTo>
                  <a:cubicBezTo>
                    <a:pt x="2850" y="1026"/>
                    <a:pt x="3226" y="1117"/>
                    <a:pt x="3579" y="1307"/>
                  </a:cubicBezTo>
                  <a:cubicBezTo>
                    <a:pt x="3703" y="1361"/>
                    <a:pt x="3814" y="1385"/>
                    <a:pt x="3906" y="1385"/>
                  </a:cubicBezTo>
                  <a:cubicBezTo>
                    <a:pt x="4385" y="1385"/>
                    <a:pt x="4390" y="737"/>
                    <a:pt x="3412" y="206"/>
                  </a:cubicBezTo>
                  <a:cubicBezTo>
                    <a:pt x="3145" y="58"/>
                    <a:pt x="2860" y="0"/>
                    <a:pt x="2578" y="0"/>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37" name="Google Shape;937;p39"/>
            <p:cNvSpPr/>
            <p:nvPr/>
          </p:nvSpPr>
          <p:spPr>
            <a:xfrm>
              <a:off x="4790800" y="4722525"/>
              <a:ext cx="110325" cy="42750"/>
            </a:xfrm>
            <a:custGeom>
              <a:avLst/>
              <a:gdLst/>
              <a:ahLst/>
              <a:cxnLst/>
              <a:rect l="l" t="t" r="r" b="b"/>
              <a:pathLst>
                <a:path w="4413" h="1710" extrusionOk="0">
                  <a:moveTo>
                    <a:pt x="2615" y="1"/>
                  </a:moveTo>
                  <a:cubicBezTo>
                    <a:pt x="1630" y="1"/>
                    <a:pt x="652" y="694"/>
                    <a:pt x="652" y="694"/>
                  </a:cubicBezTo>
                  <a:cubicBezTo>
                    <a:pt x="0" y="1047"/>
                    <a:pt x="277" y="1709"/>
                    <a:pt x="690" y="1709"/>
                  </a:cubicBezTo>
                  <a:cubicBezTo>
                    <a:pt x="785" y="1709"/>
                    <a:pt x="886" y="1675"/>
                    <a:pt x="985" y="1594"/>
                  </a:cubicBezTo>
                  <a:cubicBezTo>
                    <a:pt x="1421" y="1218"/>
                    <a:pt x="1963" y="1030"/>
                    <a:pt x="2512" y="1030"/>
                  </a:cubicBezTo>
                  <a:cubicBezTo>
                    <a:pt x="2888" y="1030"/>
                    <a:pt x="3268" y="1118"/>
                    <a:pt x="3621" y="1294"/>
                  </a:cubicBezTo>
                  <a:cubicBezTo>
                    <a:pt x="3748" y="1358"/>
                    <a:pt x="3862" y="1386"/>
                    <a:pt x="3956" y="1386"/>
                  </a:cubicBezTo>
                  <a:cubicBezTo>
                    <a:pt x="4403" y="1386"/>
                    <a:pt x="4412" y="744"/>
                    <a:pt x="3420" y="193"/>
                  </a:cubicBezTo>
                  <a:cubicBezTo>
                    <a:pt x="3166" y="55"/>
                    <a:pt x="2890" y="1"/>
                    <a:pt x="2615" y="1"/>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38" name="Google Shape;938;p39"/>
            <p:cNvSpPr/>
            <p:nvPr/>
          </p:nvSpPr>
          <p:spPr>
            <a:xfrm>
              <a:off x="4741025" y="4950700"/>
              <a:ext cx="110550" cy="42325"/>
            </a:xfrm>
            <a:custGeom>
              <a:avLst/>
              <a:gdLst/>
              <a:ahLst/>
              <a:cxnLst/>
              <a:rect l="l" t="t" r="r" b="b"/>
              <a:pathLst>
                <a:path w="4422" h="1693" extrusionOk="0">
                  <a:moveTo>
                    <a:pt x="2623" y="0"/>
                  </a:moveTo>
                  <a:cubicBezTo>
                    <a:pt x="1643" y="0"/>
                    <a:pt x="675" y="707"/>
                    <a:pt x="675" y="707"/>
                  </a:cubicBezTo>
                  <a:cubicBezTo>
                    <a:pt x="0" y="1057"/>
                    <a:pt x="286" y="1692"/>
                    <a:pt x="703" y="1692"/>
                  </a:cubicBezTo>
                  <a:cubicBezTo>
                    <a:pt x="801" y="1692"/>
                    <a:pt x="906" y="1657"/>
                    <a:pt x="1008" y="1574"/>
                  </a:cubicBezTo>
                  <a:cubicBezTo>
                    <a:pt x="1443" y="1218"/>
                    <a:pt x="1984" y="1026"/>
                    <a:pt x="2532" y="1026"/>
                  </a:cubicBezTo>
                  <a:cubicBezTo>
                    <a:pt x="2909" y="1026"/>
                    <a:pt x="3290" y="1117"/>
                    <a:pt x="3644" y="1307"/>
                  </a:cubicBezTo>
                  <a:cubicBezTo>
                    <a:pt x="3763" y="1361"/>
                    <a:pt x="3868" y="1385"/>
                    <a:pt x="3957" y="1385"/>
                  </a:cubicBezTo>
                  <a:cubicBezTo>
                    <a:pt x="4416" y="1385"/>
                    <a:pt x="4422" y="737"/>
                    <a:pt x="3443" y="206"/>
                  </a:cubicBezTo>
                  <a:cubicBezTo>
                    <a:pt x="3184" y="58"/>
                    <a:pt x="2903" y="0"/>
                    <a:pt x="2623" y="0"/>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39" name="Google Shape;939;p39"/>
            <p:cNvSpPr/>
            <p:nvPr/>
          </p:nvSpPr>
          <p:spPr>
            <a:xfrm>
              <a:off x="4859975" y="4881175"/>
              <a:ext cx="109250" cy="42550"/>
            </a:xfrm>
            <a:custGeom>
              <a:avLst/>
              <a:gdLst/>
              <a:ahLst/>
              <a:cxnLst/>
              <a:rect l="l" t="t" r="r" b="b"/>
              <a:pathLst>
                <a:path w="4370" h="1702" extrusionOk="0">
                  <a:moveTo>
                    <a:pt x="2329" y="0"/>
                  </a:moveTo>
                  <a:cubicBezTo>
                    <a:pt x="1513" y="0"/>
                    <a:pt x="754" y="352"/>
                    <a:pt x="754" y="352"/>
                  </a:cubicBezTo>
                  <a:cubicBezTo>
                    <a:pt x="0" y="613"/>
                    <a:pt x="228" y="1376"/>
                    <a:pt x="694" y="1376"/>
                  </a:cubicBezTo>
                  <a:cubicBezTo>
                    <a:pt x="765" y="1376"/>
                    <a:pt x="841" y="1359"/>
                    <a:pt x="920" y="1319"/>
                  </a:cubicBezTo>
                  <a:cubicBezTo>
                    <a:pt x="1272" y="1122"/>
                    <a:pt x="1660" y="1026"/>
                    <a:pt x="2046" y="1026"/>
                  </a:cubicBezTo>
                  <a:cubicBezTo>
                    <a:pt x="2574" y="1026"/>
                    <a:pt x="3098" y="1206"/>
                    <a:pt x="3522" y="1553"/>
                  </a:cubicBezTo>
                  <a:cubicBezTo>
                    <a:pt x="3676" y="1656"/>
                    <a:pt x="3814" y="1702"/>
                    <a:pt x="3925" y="1702"/>
                  </a:cubicBezTo>
                  <a:cubicBezTo>
                    <a:pt x="4318" y="1702"/>
                    <a:pt x="4369" y="1121"/>
                    <a:pt x="3589" y="419"/>
                  </a:cubicBezTo>
                  <a:cubicBezTo>
                    <a:pt x="3226" y="103"/>
                    <a:pt x="2769" y="0"/>
                    <a:pt x="2329" y="0"/>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40" name="Google Shape;940;p39"/>
            <p:cNvSpPr/>
            <p:nvPr/>
          </p:nvSpPr>
          <p:spPr>
            <a:xfrm>
              <a:off x="5007625" y="4828900"/>
              <a:ext cx="108725" cy="44025"/>
            </a:xfrm>
            <a:custGeom>
              <a:avLst/>
              <a:gdLst/>
              <a:ahLst/>
              <a:cxnLst/>
              <a:rect l="l" t="t" r="r" b="b"/>
              <a:pathLst>
                <a:path w="4349" h="1761" extrusionOk="0">
                  <a:moveTo>
                    <a:pt x="2224" y="1"/>
                  </a:moveTo>
                  <a:cubicBezTo>
                    <a:pt x="1470" y="1"/>
                    <a:pt x="785" y="275"/>
                    <a:pt x="785" y="275"/>
                  </a:cubicBezTo>
                  <a:cubicBezTo>
                    <a:pt x="0" y="478"/>
                    <a:pt x="178" y="1264"/>
                    <a:pt x="656" y="1264"/>
                  </a:cubicBezTo>
                  <a:cubicBezTo>
                    <a:pt x="727" y="1264"/>
                    <a:pt x="804" y="1247"/>
                    <a:pt x="885" y="1209"/>
                  </a:cubicBezTo>
                  <a:cubicBezTo>
                    <a:pt x="1212" y="1045"/>
                    <a:pt x="1563" y="967"/>
                    <a:pt x="1910" y="967"/>
                  </a:cubicBezTo>
                  <a:cubicBezTo>
                    <a:pt x="2485" y="967"/>
                    <a:pt x="3051" y="1181"/>
                    <a:pt x="3487" y="1576"/>
                  </a:cubicBezTo>
                  <a:cubicBezTo>
                    <a:pt x="3647" y="1704"/>
                    <a:pt x="3793" y="1761"/>
                    <a:pt x="3910" y="1761"/>
                  </a:cubicBezTo>
                  <a:cubicBezTo>
                    <a:pt x="4280" y="1761"/>
                    <a:pt x="4348" y="1185"/>
                    <a:pt x="3587" y="475"/>
                  </a:cubicBezTo>
                  <a:cubicBezTo>
                    <a:pt x="3211" y="112"/>
                    <a:pt x="2704" y="1"/>
                    <a:pt x="2224" y="1"/>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41" name="Google Shape;941;p39"/>
            <p:cNvSpPr/>
            <p:nvPr/>
          </p:nvSpPr>
          <p:spPr>
            <a:xfrm>
              <a:off x="4959325" y="4969075"/>
              <a:ext cx="108200" cy="43400"/>
            </a:xfrm>
            <a:custGeom>
              <a:avLst/>
              <a:gdLst/>
              <a:ahLst/>
              <a:cxnLst/>
              <a:rect l="l" t="t" r="r" b="b"/>
              <a:pathLst>
                <a:path w="4328" h="1736" extrusionOk="0">
                  <a:moveTo>
                    <a:pt x="2244" y="0"/>
                  </a:moveTo>
                  <a:cubicBezTo>
                    <a:pt x="1464" y="0"/>
                    <a:pt x="749" y="305"/>
                    <a:pt x="749" y="305"/>
                  </a:cubicBezTo>
                  <a:cubicBezTo>
                    <a:pt x="0" y="507"/>
                    <a:pt x="171" y="1305"/>
                    <a:pt x="640" y="1305"/>
                  </a:cubicBezTo>
                  <a:cubicBezTo>
                    <a:pt x="714" y="1305"/>
                    <a:pt x="796" y="1285"/>
                    <a:pt x="882" y="1239"/>
                  </a:cubicBezTo>
                  <a:cubicBezTo>
                    <a:pt x="1209" y="1069"/>
                    <a:pt x="1566" y="987"/>
                    <a:pt x="1924" y="987"/>
                  </a:cubicBezTo>
                  <a:cubicBezTo>
                    <a:pt x="2480" y="987"/>
                    <a:pt x="3038" y="1187"/>
                    <a:pt x="3484" y="1573"/>
                  </a:cubicBezTo>
                  <a:cubicBezTo>
                    <a:pt x="3634" y="1685"/>
                    <a:pt x="3770" y="1735"/>
                    <a:pt x="3880" y="1735"/>
                  </a:cubicBezTo>
                  <a:cubicBezTo>
                    <a:pt x="4261" y="1735"/>
                    <a:pt x="4327" y="1137"/>
                    <a:pt x="3551" y="439"/>
                  </a:cubicBezTo>
                  <a:cubicBezTo>
                    <a:pt x="3181" y="105"/>
                    <a:pt x="2701" y="0"/>
                    <a:pt x="2244" y="0"/>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42" name="Google Shape;942;p39"/>
            <p:cNvSpPr/>
            <p:nvPr/>
          </p:nvSpPr>
          <p:spPr>
            <a:xfrm>
              <a:off x="4810175" y="5041600"/>
              <a:ext cx="110350" cy="42375"/>
            </a:xfrm>
            <a:custGeom>
              <a:avLst/>
              <a:gdLst/>
              <a:ahLst/>
              <a:cxnLst/>
              <a:rect l="l" t="t" r="r" b="b"/>
              <a:pathLst>
                <a:path w="4414" h="1695" extrusionOk="0">
                  <a:moveTo>
                    <a:pt x="2592" y="0"/>
                  </a:moveTo>
                  <a:cubicBezTo>
                    <a:pt x="1613" y="0"/>
                    <a:pt x="644" y="706"/>
                    <a:pt x="644" y="706"/>
                  </a:cubicBezTo>
                  <a:cubicBezTo>
                    <a:pt x="0" y="1082"/>
                    <a:pt x="263" y="1695"/>
                    <a:pt x="668" y="1695"/>
                  </a:cubicBezTo>
                  <a:cubicBezTo>
                    <a:pt x="766" y="1695"/>
                    <a:pt x="873" y="1659"/>
                    <a:pt x="978" y="1574"/>
                  </a:cubicBezTo>
                  <a:cubicBezTo>
                    <a:pt x="1409" y="1220"/>
                    <a:pt x="1945" y="1040"/>
                    <a:pt x="2490" y="1040"/>
                  </a:cubicBezTo>
                  <a:cubicBezTo>
                    <a:pt x="2871" y="1040"/>
                    <a:pt x="3256" y="1128"/>
                    <a:pt x="3613" y="1307"/>
                  </a:cubicBezTo>
                  <a:cubicBezTo>
                    <a:pt x="3735" y="1363"/>
                    <a:pt x="3844" y="1388"/>
                    <a:pt x="3936" y="1388"/>
                  </a:cubicBezTo>
                  <a:cubicBezTo>
                    <a:pt x="4395" y="1388"/>
                    <a:pt x="4413" y="762"/>
                    <a:pt x="3413" y="206"/>
                  </a:cubicBezTo>
                  <a:cubicBezTo>
                    <a:pt x="3153" y="58"/>
                    <a:pt x="2872" y="0"/>
                    <a:pt x="2592" y="0"/>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43" name="Google Shape;943;p39"/>
            <p:cNvSpPr/>
            <p:nvPr/>
          </p:nvSpPr>
          <p:spPr>
            <a:xfrm>
              <a:off x="5028550" y="5051600"/>
              <a:ext cx="109900" cy="42325"/>
            </a:xfrm>
            <a:custGeom>
              <a:avLst/>
              <a:gdLst/>
              <a:ahLst/>
              <a:cxnLst/>
              <a:rect l="l" t="t" r="r" b="b"/>
              <a:pathLst>
                <a:path w="4396" h="1693" extrusionOk="0">
                  <a:moveTo>
                    <a:pt x="2597" y="1"/>
                  </a:moveTo>
                  <a:cubicBezTo>
                    <a:pt x="1617" y="1"/>
                    <a:pt x="649" y="707"/>
                    <a:pt x="649" y="707"/>
                  </a:cubicBezTo>
                  <a:cubicBezTo>
                    <a:pt x="1" y="1058"/>
                    <a:pt x="270" y="1692"/>
                    <a:pt x="679" y="1692"/>
                  </a:cubicBezTo>
                  <a:cubicBezTo>
                    <a:pt x="776" y="1692"/>
                    <a:pt x="880" y="1657"/>
                    <a:pt x="982" y="1574"/>
                  </a:cubicBezTo>
                  <a:cubicBezTo>
                    <a:pt x="1417" y="1218"/>
                    <a:pt x="1958" y="1026"/>
                    <a:pt x="2499" y="1026"/>
                  </a:cubicBezTo>
                  <a:cubicBezTo>
                    <a:pt x="2871" y="1026"/>
                    <a:pt x="3244" y="1117"/>
                    <a:pt x="3584" y="1307"/>
                  </a:cubicBezTo>
                  <a:cubicBezTo>
                    <a:pt x="3708" y="1361"/>
                    <a:pt x="3819" y="1386"/>
                    <a:pt x="3911" y="1386"/>
                  </a:cubicBezTo>
                  <a:cubicBezTo>
                    <a:pt x="4390" y="1386"/>
                    <a:pt x="4395" y="737"/>
                    <a:pt x="3417" y="206"/>
                  </a:cubicBezTo>
                  <a:cubicBezTo>
                    <a:pt x="3158" y="58"/>
                    <a:pt x="2877" y="1"/>
                    <a:pt x="2597" y="1"/>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44" name="Google Shape;944;p39"/>
            <p:cNvSpPr/>
            <p:nvPr/>
          </p:nvSpPr>
          <p:spPr>
            <a:xfrm>
              <a:off x="5247875" y="4919000"/>
              <a:ext cx="109900" cy="42325"/>
            </a:xfrm>
            <a:custGeom>
              <a:avLst/>
              <a:gdLst/>
              <a:ahLst/>
              <a:cxnLst/>
              <a:rect l="l" t="t" r="r" b="b"/>
              <a:pathLst>
                <a:path w="4396" h="1693" extrusionOk="0">
                  <a:moveTo>
                    <a:pt x="2597" y="1"/>
                  </a:moveTo>
                  <a:cubicBezTo>
                    <a:pt x="1617" y="1"/>
                    <a:pt x="649" y="707"/>
                    <a:pt x="649" y="707"/>
                  </a:cubicBezTo>
                  <a:cubicBezTo>
                    <a:pt x="1" y="1058"/>
                    <a:pt x="270" y="1692"/>
                    <a:pt x="679" y="1692"/>
                  </a:cubicBezTo>
                  <a:cubicBezTo>
                    <a:pt x="776" y="1692"/>
                    <a:pt x="880" y="1657"/>
                    <a:pt x="982" y="1574"/>
                  </a:cubicBezTo>
                  <a:cubicBezTo>
                    <a:pt x="1417" y="1218"/>
                    <a:pt x="1957" y="1027"/>
                    <a:pt x="2499" y="1027"/>
                  </a:cubicBezTo>
                  <a:cubicBezTo>
                    <a:pt x="2871" y="1027"/>
                    <a:pt x="3244" y="1117"/>
                    <a:pt x="3584" y="1307"/>
                  </a:cubicBezTo>
                  <a:cubicBezTo>
                    <a:pt x="3708" y="1362"/>
                    <a:pt x="3819" y="1386"/>
                    <a:pt x="3911" y="1386"/>
                  </a:cubicBezTo>
                  <a:cubicBezTo>
                    <a:pt x="4390" y="1386"/>
                    <a:pt x="4395" y="738"/>
                    <a:pt x="3417" y="207"/>
                  </a:cubicBezTo>
                  <a:cubicBezTo>
                    <a:pt x="3158" y="58"/>
                    <a:pt x="2877" y="1"/>
                    <a:pt x="2597" y="1"/>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45" name="Google Shape;945;p39"/>
            <p:cNvSpPr/>
            <p:nvPr/>
          </p:nvSpPr>
          <p:spPr>
            <a:xfrm>
              <a:off x="5359175" y="4981900"/>
              <a:ext cx="103625" cy="52975"/>
            </a:xfrm>
            <a:custGeom>
              <a:avLst/>
              <a:gdLst/>
              <a:ahLst/>
              <a:cxnLst/>
              <a:rect l="l" t="t" r="r" b="b"/>
              <a:pathLst>
                <a:path w="4145" h="2119" extrusionOk="0">
                  <a:moveTo>
                    <a:pt x="1597" y="0"/>
                  </a:moveTo>
                  <a:cubicBezTo>
                    <a:pt x="1176" y="0"/>
                    <a:pt x="867" y="59"/>
                    <a:pt x="867" y="59"/>
                  </a:cubicBezTo>
                  <a:cubicBezTo>
                    <a:pt x="0" y="90"/>
                    <a:pt x="110" y="1011"/>
                    <a:pt x="636" y="1011"/>
                  </a:cubicBezTo>
                  <a:cubicBezTo>
                    <a:pt x="677" y="1011"/>
                    <a:pt x="721" y="1005"/>
                    <a:pt x="766" y="993"/>
                  </a:cubicBezTo>
                  <a:cubicBezTo>
                    <a:pt x="964" y="944"/>
                    <a:pt x="1164" y="920"/>
                    <a:pt x="1362" y="920"/>
                  </a:cubicBezTo>
                  <a:cubicBezTo>
                    <a:pt x="2104" y="920"/>
                    <a:pt x="2821" y="1255"/>
                    <a:pt x="3268" y="1860"/>
                  </a:cubicBezTo>
                  <a:cubicBezTo>
                    <a:pt x="3418" y="2038"/>
                    <a:pt x="3570" y="2118"/>
                    <a:pt x="3694" y="2118"/>
                  </a:cubicBezTo>
                  <a:cubicBezTo>
                    <a:pt x="4012" y="2118"/>
                    <a:pt x="4145" y="1585"/>
                    <a:pt x="3568" y="793"/>
                  </a:cubicBezTo>
                  <a:cubicBezTo>
                    <a:pt x="3108" y="132"/>
                    <a:pt x="2228" y="0"/>
                    <a:pt x="1597" y="0"/>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nvGrpSpPr>
            <p:cNvPr id="946" name="Google Shape;946;p39"/>
            <p:cNvGrpSpPr/>
            <p:nvPr/>
          </p:nvGrpSpPr>
          <p:grpSpPr>
            <a:xfrm>
              <a:off x="5462325" y="4965225"/>
              <a:ext cx="262150" cy="135650"/>
              <a:chOff x="5462325" y="4965225"/>
              <a:chExt cx="262150" cy="135650"/>
            </a:xfrm>
          </p:grpSpPr>
          <p:sp>
            <p:nvSpPr>
              <p:cNvPr id="947" name="Google Shape;947;p39"/>
              <p:cNvSpPr/>
              <p:nvPr/>
            </p:nvSpPr>
            <p:spPr>
              <a:xfrm>
                <a:off x="5537350" y="4965225"/>
                <a:ext cx="104025" cy="52825"/>
              </a:xfrm>
              <a:custGeom>
                <a:avLst/>
                <a:gdLst/>
                <a:ahLst/>
                <a:cxnLst/>
                <a:rect l="l" t="t" r="r" b="b"/>
                <a:pathLst>
                  <a:path w="4161" h="2113" extrusionOk="0">
                    <a:moveTo>
                      <a:pt x="1608" y="0"/>
                    </a:moveTo>
                    <a:cubicBezTo>
                      <a:pt x="1188" y="0"/>
                      <a:pt x="878" y="59"/>
                      <a:pt x="878" y="59"/>
                    </a:cubicBezTo>
                    <a:cubicBezTo>
                      <a:pt x="1" y="90"/>
                      <a:pt x="95" y="1005"/>
                      <a:pt x="662" y="1005"/>
                    </a:cubicBezTo>
                    <a:cubicBezTo>
                      <a:pt x="699" y="1005"/>
                      <a:pt x="738" y="1001"/>
                      <a:pt x="778" y="993"/>
                    </a:cubicBezTo>
                    <a:cubicBezTo>
                      <a:pt x="983" y="934"/>
                      <a:pt x="1191" y="906"/>
                      <a:pt x="1397" y="906"/>
                    </a:cubicBezTo>
                    <a:cubicBezTo>
                      <a:pt x="2130" y="906"/>
                      <a:pt x="2837" y="1261"/>
                      <a:pt x="3280" y="1860"/>
                    </a:cubicBezTo>
                    <a:cubicBezTo>
                      <a:pt x="3426" y="2034"/>
                      <a:pt x="3576" y="2113"/>
                      <a:pt x="3698" y="2113"/>
                    </a:cubicBezTo>
                    <a:cubicBezTo>
                      <a:pt x="4022" y="2113"/>
                      <a:pt x="4160" y="1567"/>
                      <a:pt x="3580" y="793"/>
                    </a:cubicBezTo>
                    <a:cubicBezTo>
                      <a:pt x="3120" y="132"/>
                      <a:pt x="2239" y="0"/>
                      <a:pt x="1608" y="0"/>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48" name="Google Shape;948;p39"/>
              <p:cNvSpPr/>
              <p:nvPr/>
            </p:nvSpPr>
            <p:spPr>
              <a:xfrm>
                <a:off x="5462325" y="5058575"/>
                <a:ext cx="109125" cy="41850"/>
              </a:xfrm>
              <a:custGeom>
                <a:avLst/>
                <a:gdLst/>
                <a:ahLst/>
                <a:cxnLst/>
                <a:rect l="l" t="t" r="r" b="b"/>
                <a:pathLst>
                  <a:path w="4365" h="1674" extrusionOk="0">
                    <a:moveTo>
                      <a:pt x="2351" y="0"/>
                    </a:moveTo>
                    <a:cubicBezTo>
                      <a:pt x="1523" y="0"/>
                      <a:pt x="743" y="361"/>
                      <a:pt x="743" y="361"/>
                    </a:cubicBezTo>
                    <a:cubicBezTo>
                      <a:pt x="1" y="618"/>
                      <a:pt x="212" y="1364"/>
                      <a:pt x="665" y="1364"/>
                    </a:cubicBezTo>
                    <a:cubicBezTo>
                      <a:pt x="741" y="1364"/>
                      <a:pt x="824" y="1343"/>
                      <a:pt x="910" y="1295"/>
                    </a:cubicBezTo>
                    <a:cubicBezTo>
                      <a:pt x="1262" y="1098"/>
                      <a:pt x="1650" y="1002"/>
                      <a:pt x="2038" y="1002"/>
                    </a:cubicBezTo>
                    <a:cubicBezTo>
                      <a:pt x="2570" y="1002"/>
                      <a:pt x="3102" y="1182"/>
                      <a:pt x="3545" y="1529"/>
                    </a:cubicBezTo>
                    <a:cubicBezTo>
                      <a:pt x="3689" y="1629"/>
                      <a:pt x="3818" y="1674"/>
                      <a:pt x="3923" y="1674"/>
                    </a:cubicBezTo>
                    <a:cubicBezTo>
                      <a:pt x="4307" y="1674"/>
                      <a:pt x="4364" y="1075"/>
                      <a:pt x="3579" y="394"/>
                    </a:cubicBezTo>
                    <a:cubicBezTo>
                      <a:pt x="3225" y="98"/>
                      <a:pt x="2781" y="0"/>
                      <a:pt x="2351" y="0"/>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49" name="Google Shape;949;p39"/>
              <p:cNvSpPr/>
              <p:nvPr/>
            </p:nvSpPr>
            <p:spPr>
              <a:xfrm>
                <a:off x="5615450" y="5058325"/>
                <a:ext cx="109025" cy="42550"/>
              </a:xfrm>
              <a:custGeom>
                <a:avLst/>
                <a:gdLst/>
                <a:ahLst/>
                <a:cxnLst/>
                <a:rect l="l" t="t" r="r" b="b"/>
                <a:pathLst>
                  <a:path w="4361" h="1702" extrusionOk="0">
                    <a:moveTo>
                      <a:pt x="2320" y="1"/>
                    </a:moveTo>
                    <a:cubicBezTo>
                      <a:pt x="1514" y="1"/>
                      <a:pt x="756" y="338"/>
                      <a:pt x="756" y="338"/>
                    </a:cubicBezTo>
                    <a:cubicBezTo>
                      <a:pt x="0" y="541"/>
                      <a:pt x="207" y="1327"/>
                      <a:pt x="670" y="1327"/>
                    </a:cubicBezTo>
                    <a:cubicBezTo>
                      <a:pt x="739" y="1327"/>
                      <a:pt x="812" y="1310"/>
                      <a:pt x="890" y="1272"/>
                    </a:cubicBezTo>
                    <a:cubicBezTo>
                      <a:pt x="1237" y="1077"/>
                      <a:pt x="1625" y="981"/>
                      <a:pt x="2013" y="981"/>
                    </a:cubicBezTo>
                    <a:cubicBezTo>
                      <a:pt x="2555" y="981"/>
                      <a:pt x="3097" y="1169"/>
                      <a:pt x="3525" y="1539"/>
                    </a:cubicBezTo>
                    <a:cubicBezTo>
                      <a:pt x="3675" y="1651"/>
                      <a:pt x="3811" y="1701"/>
                      <a:pt x="3921" y="1701"/>
                    </a:cubicBezTo>
                    <a:cubicBezTo>
                      <a:pt x="4299" y="1701"/>
                      <a:pt x="4360" y="1103"/>
                      <a:pt x="3558" y="404"/>
                    </a:cubicBezTo>
                    <a:cubicBezTo>
                      <a:pt x="3207" y="100"/>
                      <a:pt x="2756" y="1"/>
                      <a:pt x="2320" y="1"/>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sp>
          <p:nvSpPr>
            <p:cNvPr id="950" name="Google Shape;950;p39"/>
            <p:cNvSpPr/>
            <p:nvPr/>
          </p:nvSpPr>
          <p:spPr>
            <a:xfrm>
              <a:off x="4337600" y="4757175"/>
              <a:ext cx="104250" cy="63250"/>
            </a:xfrm>
            <a:custGeom>
              <a:avLst/>
              <a:gdLst/>
              <a:ahLst/>
              <a:cxnLst/>
              <a:rect l="l" t="t" r="r" b="b"/>
              <a:pathLst>
                <a:path w="4170" h="2530" extrusionOk="0">
                  <a:moveTo>
                    <a:pt x="2555" y="1"/>
                  </a:moveTo>
                  <a:cubicBezTo>
                    <a:pt x="1297" y="1"/>
                    <a:pt x="400" y="1609"/>
                    <a:pt x="400" y="1609"/>
                  </a:cubicBezTo>
                  <a:cubicBezTo>
                    <a:pt x="1" y="2103"/>
                    <a:pt x="346" y="2530"/>
                    <a:pt x="689" y="2530"/>
                  </a:cubicBezTo>
                  <a:cubicBezTo>
                    <a:pt x="834" y="2530"/>
                    <a:pt x="978" y="2454"/>
                    <a:pt x="1067" y="2276"/>
                  </a:cubicBezTo>
                  <a:cubicBezTo>
                    <a:pt x="1445" y="1458"/>
                    <a:pt x="2268" y="937"/>
                    <a:pt x="3173" y="937"/>
                  </a:cubicBezTo>
                  <a:cubicBezTo>
                    <a:pt x="3227" y="937"/>
                    <a:pt x="3281" y="938"/>
                    <a:pt x="3335" y="942"/>
                  </a:cubicBezTo>
                  <a:cubicBezTo>
                    <a:pt x="4169" y="942"/>
                    <a:pt x="4036" y="108"/>
                    <a:pt x="2702" y="8"/>
                  </a:cubicBezTo>
                  <a:cubicBezTo>
                    <a:pt x="2652" y="3"/>
                    <a:pt x="2603" y="1"/>
                    <a:pt x="2555" y="1"/>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51" name="Google Shape;951;p39"/>
            <p:cNvSpPr/>
            <p:nvPr/>
          </p:nvSpPr>
          <p:spPr>
            <a:xfrm>
              <a:off x="4241700" y="4866650"/>
              <a:ext cx="91200" cy="74750"/>
            </a:xfrm>
            <a:custGeom>
              <a:avLst/>
              <a:gdLst/>
              <a:ahLst/>
              <a:cxnLst/>
              <a:rect l="l" t="t" r="r" b="b"/>
              <a:pathLst>
                <a:path w="3648" h="2990" extrusionOk="0">
                  <a:moveTo>
                    <a:pt x="2536" y="0"/>
                  </a:moveTo>
                  <a:cubicBezTo>
                    <a:pt x="2415" y="0"/>
                    <a:pt x="2281" y="10"/>
                    <a:pt x="2135" y="32"/>
                  </a:cubicBezTo>
                  <a:cubicBezTo>
                    <a:pt x="800" y="232"/>
                    <a:pt x="233" y="2134"/>
                    <a:pt x="233" y="2134"/>
                  </a:cubicBezTo>
                  <a:cubicBezTo>
                    <a:pt x="1" y="2662"/>
                    <a:pt x="317" y="2989"/>
                    <a:pt x="622" y="2989"/>
                  </a:cubicBezTo>
                  <a:cubicBezTo>
                    <a:pt x="799" y="2989"/>
                    <a:pt x="973" y="2879"/>
                    <a:pt x="1034" y="2634"/>
                  </a:cubicBezTo>
                  <a:cubicBezTo>
                    <a:pt x="1234" y="1667"/>
                    <a:pt x="2001" y="966"/>
                    <a:pt x="2935" y="800"/>
                  </a:cubicBezTo>
                  <a:cubicBezTo>
                    <a:pt x="3648" y="651"/>
                    <a:pt x="3515" y="0"/>
                    <a:pt x="2536" y="0"/>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52" name="Google Shape;952;p39"/>
            <p:cNvSpPr/>
            <p:nvPr/>
          </p:nvSpPr>
          <p:spPr>
            <a:xfrm>
              <a:off x="4004025" y="4912550"/>
              <a:ext cx="107475" cy="57825"/>
            </a:xfrm>
            <a:custGeom>
              <a:avLst/>
              <a:gdLst/>
              <a:ahLst/>
              <a:cxnLst/>
              <a:rect l="l" t="t" r="r" b="b"/>
              <a:pathLst>
                <a:path w="4299" h="2313" extrusionOk="0">
                  <a:moveTo>
                    <a:pt x="2665" y="0"/>
                  </a:moveTo>
                  <a:cubicBezTo>
                    <a:pt x="1487" y="0"/>
                    <a:pt x="467" y="1332"/>
                    <a:pt x="467" y="1332"/>
                  </a:cubicBezTo>
                  <a:cubicBezTo>
                    <a:pt x="1" y="1822"/>
                    <a:pt x="346" y="2313"/>
                    <a:pt x="708" y="2313"/>
                  </a:cubicBezTo>
                  <a:cubicBezTo>
                    <a:pt x="838" y="2313"/>
                    <a:pt x="970" y="2249"/>
                    <a:pt x="1067" y="2099"/>
                  </a:cubicBezTo>
                  <a:cubicBezTo>
                    <a:pt x="1521" y="1390"/>
                    <a:pt x="2264" y="994"/>
                    <a:pt x="3071" y="994"/>
                  </a:cubicBezTo>
                  <a:cubicBezTo>
                    <a:pt x="3214" y="994"/>
                    <a:pt x="3358" y="1007"/>
                    <a:pt x="3502" y="1032"/>
                  </a:cubicBezTo>
                  <a:cubicBezTo>
                    <a:pt x="3547" y="1037"/>
                    <a:pt x="3590" y="1040"/>
                    <a:pt x="3629" y="1040"/>
                  </a:cubicBezTo>
                  <a:cubicBezTo>
                    <a:pt x="4299" y="1040"/>
                    <a:pt x="4228" y="283"/>
                    <a:pt x="2969" y="31"/>
                  </a:cubicBezTo>
                  <a:cubicBezTo>
                    <a:pt x="2867" y="10"/>
                    <a:pt x="2765" y="0"/>
                    <a:pt x="2665" y="0"/>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53" name="Google Shape;953;p39"/>
            <p:cNvSpPr/>
            <p:nvPr/>
          </p:nvSpPr>
          <p:spPr>
            <a:xfrm>
              <a:off x="4215625" y="5048850"/>
              <a:ext cx="109325" cy="45550"/>
            </a:xfrm>
            <a:custGeom>
              <a:avLst/>
              <a:gdLst/>
              <a:ahLst/>
              <a:cxnLst/>
              <a:rect l="l" t="t" r="r" b="b"/>
              <a:pathLst>
                <a:path w="4373" h="1822" extrusionOk="0">
                  <a:moveTo>
                    <a:pt x="2618" y="1"/>
                  </a:moveTo>
                  <a:cubicBezTo>
                    <a:pt x="1602" y="1"/>
                    <a:pt x="609" y="817"/>
                    <a:pt x="609" y="817"/>
                  </a:cubicBezTo>
                  <a:cubicBezTo>
                    <a:pt x="0" y="1214"/>
                    <a:pt x="295" y="1821"/>
                    <a:pt x="693" y="1821"/>
                  </a:cubicBezTo>
                  <a:cubicBezTo>
                    <a:pt x="796" y="1821"/>
                    <a:pt x="906" y="1780"/>
                    <a:pt x="1009" y="1684"/>
                  </a:cubicBezTo>
                  <a:cubicBezTo>
                    <a:pt x="1445" y="1249"/>
                    <a:pt x="2036" y="1026"/>
                    <a:pt x="2636" y="1026"/>
                  </a:cubicBezTo>
                  <a:cubicBezTo>
                    <a:pt x="2955" y="1026"/>
                    <a:pt x="3276" y="1090"/>
                    <a:pt x="3578" y="1217"/>
                  </a:cubicBezTo>
                  <a:cubicBezTo>
                    <a:pt x="3690" y="1261"/>
                    <a:pt x="3789" y="1281"/>
                    <a:pt x="3875" y="1281"/>
                  </a:cubicBezTo>
                  <a:cubicBezTo>
                    <a:pt x="4373" y="1281"/>
                    <a:pt x="4365" y="606"/>
                    <a:pt x="3311" y="150"/>
                  </a:cubicBezTo>
                  <a:cubicBezTo>
                    <a:pt x="3087" y="44"/>
                    <a:pt x="2852" y="1"/>
                    <a:pt x="2618" y="1"/>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54" name="Google Shape;954;p39"/>
            <p:cNvSpPr/>
            <p:nvPr/>
          </p:nvSpPr>
          <p:spPr>
            <a:xfrm>
              <a:off x="3814025" y="5075000"/>
              <a:ext cx="106450" cy="57325"/>
            </a:xfrm>
            <a:custGeom>
              <a:avLst/>
              <a:gdLst/>
              <a:ahLst/>
              <a:cxnLst/>
              <a:rect l="l" t="t" r="r" b="b"/>
              <a:pathLst>
                <a:path w="4258" h="2293" extrusionOk="0">
                  <a:moveTo>
                    <a:pt x="2624" y="0"/>
                  </a:moveTo>
                  <a:cubicBezTo>
                    <a:pt x="1437" y="0"/>
                    <a:pt x="461" y="1339"/>
                    <a:pt x="461" y="1339"/>
                  </a:cubicBezTo>
                  <a:cubicBezTo>
                    <a:pt x="0" y="1824"/>
                    <a:pt x="316" y="2292"/>
                    <a:pt x="664" y="2292"/>
                  </a:cubicBezTo>
                  <a:cubicBezTo>
                    <a:pt x="794" y="2292"/>
                    <a:pt x="929" y="2227"/>
                    <a:pt x="1029" y="2072"/>
                  </a:cubicBezTo>
                  <a:cubicBezTo>
                    <a:pt x="1486" y="1386"/>
                    <a:pt x="2238" y="970"/>
                    <a:pt x="3052" y="970"/>
                  </a:cubicBezTo>
                  <a:cubicBezTo>
                    <a:pt x="3188" y="970"/>
                    <a:pt x="3325" y="981"/>
                    <a:pt x="3464" y="1005"/>
                  </a:cubicBezTo>
                  <a:cubicBezTo>
                    <a:pt x="3522" y="1015"/>
                    <a:pt x="3577" y="1019"/>
                    <a:pt x="3626" y="1019"/>
                  </a:cubicBezTo>
                  <a:cubicBezTo>
                    <a:pt x="4257" y="1019"/>
                    <a:pt x="4169" y="285"/>
                    <a:pt x="2963" y="38"/>
                  </a:cubicBezTo>
                  <a:cubicBezTo>
                    <a:pt x="2849" y="12"/>
                    <a:pt x="2736" y="0"/>
                    <a:pt x="2624" y="0"/>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sp>
          <p:nvSpPr>
            <p:cNvPr id="955" name="Google Shape;955;p39"/>
            <p:cNvSpPr/>
            <p:nvPr/>
          </p:nvSpPr>
          <p:spPr>
            <a:xfrm>
              <a:off x="4391300" y="5023475"/>
              <a:ext cx="110225" cy="39900"/>
            </a:xfrm>
            <a:custGeom>
              <a:avLst/>
              <a:gdLst/>
              <a:ahLst/>
              <a:cxnLst/>
              <a:rect l="l" t="t" r="r" b="b"/>
              <a:pathLst>
                <a:path w="4409" h="1596" extrusionOk="0">
                  <a:moveTo>
                    <a:pt x="2548" y="1"/>
                  </a:moveTo>
                  <a:cubicBezTo>
                    <a:pt x="1629" y="1"/>
                    <a:pt x="720" y="564"/>
                    <a:pt x="720" y="564"/>
                  </a:cubicBezTo>
                  <a:cubicBezTo>
                    <a:pt x="1" y="896"/>
                    <a:pt x="269" y="1596"/>
                    <a:pt x="705" y="1596"/>
                  </a:cubicBezTo>
                  <a:cubicBezTo>
                    <a:pt x="794" y="1596"/>
                    <a:pt x="891" y="1566"/>
                    <a:pt x="987" y="1498"/>
                  </a:cubicBezTo>
                  <a:cubicBezTo>
                    <a:pt x="1395" y="1197"/>
                    <a:pt x="1878" y="1046"/>
                    <a:pt x="2361" y="1046"/>
                  </a:cubicBezTo>
                  <a:cubicBezTo>
                    <a:pt x="2787" y="1046"/>
                    <a:pt x="3214" y="1164"/>
                    <a:pt x="3589" y="1398"/>
                  </a:cubicBezTo>
                  <a:cubicBezTo>
                    <a:pt x="3728" y="1474"/>
                    <a:pt x="3852" y="1508"/>
                    <a:pt x="3953" y="1508"/>
                  </a:cubicBezTo>
                  <a:cubicBezTo>
                    <a:pt x="4385" y="1508"/>
                    <a:pt x="4409" y="886"/>
                    <a:pt x="3489" y="264"/>
                  </a:cubicBezTo>
                  <a:cubicBezTo>
                    <a:pt x="3201" y="72"/>
                    <a:pt x="2874" y="1"/>
                    <a:pt x="2548" y="1"/>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cs typeface="Arial"/>
                <a:sym typeface="Arial"/>
              </a:endParaRPr>
            </a:p>
          </p:txBody>
        </p:sp>
      </p:grpSp>
      <p:sp>
        <p:nvSpPr>
          <p:cNvPr id="246" name="TextBox 245">
            <a:extLst>
              <a:ext uri="{FF2B5EF4-FFF2-40B4-BE49-F238E27FC236}">
                <a16:creationId xmlns:a16="http://schemas.microsoft.com/office/drawing/2014/main" id="{5B8FE239-A6E8-45DF-9392-265B9C769BF5}"/>
              </a:ext>
            </a:extLst>
          </p:cNvPr>
          <p:cNvSpPr txBox="1"/>
          <p:nvPr/>
        </p:nvSpPr>
        <p:spPr>
          <a:xfrm>
            <a:off x="1" y="799749"/>
            <a:ext cx="9144000" cy="3000821"/>
          </a:xfrm>
          <a:prstGeom prst="rect">
            <a:avLst/>
          </a:prstGeom>
          <a:solidFill>
            <a:srgbClr val="B7DEE8">
              <a:alpha val="76078"/>
            </a:srgbClr>
          </a:solidFill>
        </p:spPr>
        <p:txBody>
          <a:bodyPr wrap="square">
            <a:spAutoFit/>
          </a:bodyPr>
          <a:lstStyle/>
          <a:p>
            <a:pPr marL="0" marR="0" lvl="0" indent="0" algn="ctr" defTabSz="914400" rtl="0" eaLnBrk="1" fontAlgn="auto" latinLnBrk="0" hangingPunct="1">
              <a:spcBef>
                <a:spcPts val="600"/>
              </a:spcBef>
              <a:spcAft>
                <a:spcPts val="600"/>
              </a:spcAft>
              <a:buClrTx/>
              <a:buSzTx/>
              <a:buFontTx/>
              <a:buNone/>
              <a:tabLst/>
              <a:defRPr/>
            </a:pPr>
            <a:r>
              <a:rPr kumimoji="0" lang="en-US" sz="3500" b="1" i="0" u="none" strike="noStrike" kern="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CHỦ</a:t>
            </a:r>
            <a:r>
              <a:rPr kumimoji="0" lang="en-US" sz="3500" b="1" i="0" u="none" strike="noStrike" kern="0" cap="none" spc="0" normalizeH="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 ĐỀ 3</a:t>
            </a:r>
          </a:p>
          <a:p>
            <a:pPr marL="0" marR="0" lvl="0" indent="0" algn="ctr" defTabSz="914400" rtl="0" eaLnBrk="1" fontAlgn="auto" latinLnBrk="0" hangingPunct="1">
              <a:spcBef>
                <a:spcPts val="600"/>
              </a:spcBef>
              <a:spcAft>
                <a:spcPts val="600"/>
              </a:spcAft>
              <a:buClrTx/>
              <a:buSzTx/>
              <a:buFontTx/>
              <a:buNone/>
              <a:tabLst/>
              <a:defRPr/>
            </a:pPr>
            <a:r>
              <a:rPr kumimoji="0" lang="en-US" sz="3200" b="1" i="0" u="none" strike="noStrike" kern="0" cap="none" spc="0" normalizeH="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HỌC SINH HÀ NỘI GÓP PHẦN XÂY DỰNG GIA ĐÌNH VĂN HÓA</a:t>
            </a:r>
          </a:p>
          <a:p>
            <a:pPr algn="ctr">
              <a:spcBef>
                <a:spcPts val="600"/>
              </a:spcBef>
              <a:spcAft>
                <a:spcPts val="600"/>
              </a:spcAft>
              <a:defRPr/>
            </a:pPr>
            <a:r>
              <a:rPr lang="en-US" sz="3000" b="1" kern="0">
                <a:solidFill>
                  <a:srgbClr val="FF0066"/>
                </a:solidFill>
                <a:latin typeface="Times New Roman" panose="02020603050405020304" pitchFamily="18" charset="0"/>
                <a:ea typeface="Tahoma" panose="020B0604030504040204" pitchFamily="34" charset="0"/>
                <a:cs typeface="Times New Roman" panose="02020603050405020304" pitchFamily="18" charset="0"/>
              </a:rPr>
              <a:t>Tiết 1 </a:t>
            </a:r>
          </a:p>
          <a:p>
            <a:pPr algn="ctr">
              <a:spcBef>
                <a:spcPts val="600"/>
              </a:spcBef>
              <a:spcAft>
                <a:spcPts val="600"/>
              </a:spcAft>
              <a:defRPr/>
            </a:pPr>
            <a:r>
              <a:rPr lang="en-US" sz="3000" b="1" kern="0">
                <a:solidFill>
                  <a:srgbClr val="FF0066"/>
                </a:solidFill>
                <a:latin typeface="Times New Roman" panose="02020603050405020304" pitchFamily="18" charset="0"/>
                <a:ea typeface="Tahoma" panose="020B0604030504040204" pitchFamily="34" charset="0"/>
                <a:cs typeface="Times New Roman" panose="02020603050405020304" pitchFamily="18" charset="0"/>
              </a:rPr>
              <a:t>1. Phong trào xây dựng Gia đình văn hóa ở TP.Hà Nội</a:t>
            </a:r>
          </a:p>
        </p:txBody>
      </p:sp>
    </p:spTree>
    <p:extLst>
      <p:ext uri="{BB962C8B-B14F-4D97-AF65-F5344CB8AC3E}">
        <p14:creationId xmlns:p14="http://schemas.microsoft.com/office/powerpoint/2010/main" val="1450861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6"/>
                                        </p:tgtEl>
                                        <p:attrNameLst>
                                          <p:attrName>style.visibility</p:attrName>
                                        </p:attrNameLst>
                                      </p:cBhvr>
                                      <p:to>
                                        <p:strVal val="visible"/>
                                      </p:to>
                                    </p:set>
                                    <p:anim calcmode="lin" valueType="num">
                                      <p:cBhvr additive="base">
                                        <p:cTn id="7" dur="500" fill="hold"/>
                                        <p:tgtEl>
                                          <p:spTgt spid="246"/>
                                        </p:tgtEl>
                                        <p:attrNameLst>
                                          <p:attrName>ppt_x</p:attrName>
                                        </p:attrNameLst>
                                      </p:cBhvr>
                                      <p:tavLst>
                                        <p:tav tm="0">
                                          <p:val>
                                            <p:strVal val="#ppt_x"/>
                                          </p:val>
                                        </p:tav>
                                        <p:tav tm="100000">
                                          <p:val>
                                            <p:strVal val="#ppt_x"/>
                                          </p:val>
                                        </p:tav>
                                      </p:tavLst>
                                    </p:anim>
                                    <p:anim calcmode="lin" valueType="num">
                                      <p:cBhvr additive="base">
                                        <p:cTn id="8" dur="500" fill="hold"/>
                                        <p:tgtEl>
                                          <p:spTgt spid="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sp>
        <p:nvSpPr>
          <p:cNvPr id="4" name="Rectangle 3">
            <a:extLst>
              <a:ext uri="{FF2B5EF4-FFF2-40B4-BE49-F238E27FC236}">
                <a16:creationId xmlns:a16="http://schemas.microsoft.com/office/drawing/2014/main" id="{160B4622-25AA-4F3B-A149-73CDC8A3A2FA}"/>
              </a:ext>
            </a:extLst>
          </p:cNvPr>
          <p:cNvSpPr/>
          <p:nvPr/>
        </p:nvSpPr>
        <p:spPr>
          <a:xfrm>
            <a:off x="0" y="0"/>
            <a:ext cx="9144000" cy="5143500"/>
          </a:xfrm>
          <a:prstGeom prst="rect">
            <a:avLst/>
          </a:prstGeom>
          <a:solidFill>
            <a:srgbClr val="F8E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srgbClr val="F8ECCC"/>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331E0346-0883-4426-9B4C-A75A2E6A90E0}"/>
              </a:ext>
            </a:extLst>
          </p:cNvPr>
          <p:cNvCxnSpPr>
            <a:cxnSpLocks/>
          </p:cNvCxnSpPr>
          <p:nvPr/>
        </p:nvCxnSpPr>
        <p:spPr>
          <a:xfrm>
            <a:off x="7278" y="3363838"/>
            <a:ext cx="9149195" cy="0"/>
          </a:xfrm>
          <a:prstGeom prst="line">
            <a:avLst/>
          </a:prstGeom>
          <a:noFill/>
          <a:ln w="6350" cap="flat" cmpd="sng" algn="ctr">
            <a:solidFill>
              <a:sysClr val="window" lastClr="FFFFFF">
                <a:lumMod val="75000"/>
              </a:sysClr>
            </a:solidFill>
            <a:prstDash val="sysDot"/>
            <a:miter lim="800000"/>
          </a:ln>
          <a:effectLst/>
        </p:spPr>
      </p:cxnSp>
      <p:sp>
        <p:nvSpPr>
          <p:cNvPr id="6" name="TextBox 5">
            <a:extLst>
              <a:ext uri="{FF2B5EF4-FFF2-40B4-BE49-F238E27FC236}">
                <a16:creationId xmlns:a16="http://schemas.microsoft.com/office/drawing/2014/main" id="{722420A2-7623-4382-9461-62A425558E4A}"/>
              </a:ext>
            </a:extLst>
          </p:cNvPr>
          <p:cNvSpPr txBox="1"/>
          <p:nvPr/>
        </p:nvSpPr>
        <p:spPr>
          <a:xfrm>
            <a:off x="1" y="809331"/>
            <a:ext cx="3197750" cy="480131"/>
          </a:xfrm>
          <a:prstGeom prst="rect">
            <a:avLst/>
          </a:prstGeom>
          <a:noFill/>
        </p:spPr>
        <p:txBody>
          <a:bodyPr wrap="square">
            <a:spAutoFit/>
          </a:bodyPr>
          <a:lstStyle/>
          <a:p>
            <a:pPr marL="214308" indent="-214308" defTabSz="685783">
              <a:lnSpc>
                <a:spcPct val="120000"/>
              </a:lnSpc>
              <a:buFont typeface="Courier New" panose="02070309020205020404" pitchFamily="49" charset="0"/>
              <a:buChar char="o"/>
              <a:defRPr/>
            </a:pPr>
            <a:r>
              <a:rPr lang="en-US" sz="2100" b="1">
                <a:solidFill>
                  <a:srgbClr val="C00000"/>
                </a:solidFill>
                <a:latin typeface="Times New Roman" panose="02020603050405020304" pitchFamily="18" charset="0"/>
                <a:ea typeface="#9Slide03 Roboto Condensed" panose="02000000000000000000" pitchFamily="2" charset="0"/>
                <a:cs typeface="Times New Roman" panose="02020603050405020304" pitchFamily="18" charset="0"/>
              </a:rPr>
              <a:t>Hoạt động cá nhân</a:t>
            </a:r>
            <a:endParaRPr lang="en-US" sz="2100" dirty="0">
              <a:solidFill>
                <a:srgbClr val="000000">
                  <a:lumMod val="10000"/>
                </a:srgbClr>
              </a:solidFill>
              <a:latin typeface="Times New Roman" panose="02020603050405020304" pitchFamily="18" charset="0"/>
              <a:ea typeface="#9Slide03 Roboto Condensed" panose="02000000000000000000" pitchFamily="2" charset="0"/>
              <a:cs typeface="Times New Roman" panose="02020603050405020304" pitchFamily="18" charset="0"/>
            </a:endParaRPr>
          </a:p>
        </p:txBody>
      </p:sp>
      <p:sp>
        <p:nvSpPr>
          <p:cNvPr id="11" name="TextBox 10">
            <a:extLst>
              <a:ext uri="{FF2B5EF4-FFF2-40B4-BE49-F238E27FC236}">
                <a16:creationId xmlns:a16="http://schemas.microsoft.com/office/drawing/2014/main" id="{3422DCCA-6316-47DE-8250-DF2AB2381EE0}"/>
              </a:ext>
            </a:extLst>
          </p:cNvPr>
          <p:cNvSpPr txBox="1"/>
          <p:nvPr/>
        </p:nvSpPr>
        <p:spPr>
          <a:xfrm>
            <a:off x="20167" y="3929753"/>
            <a:ext cx="2679625" cy="415498"/>
          </a:xfrm>
          <a:prstGeom prst="rect">
            <a:avLst/>
          </a:prstGeom>
          <a:noFill/>
        </p:spPr>
        <p:txBody>
          <a:bodyPr wrap="square">
            <a:spAutoFit/>
          </a:bodyPr>
          <a:lstStyle/>
          <a:p>
            <a:pPr lvl="0" algn="just">
              <a:buFont typeface="Courier New" panose="02070309020205020404" pitchFamily="49" charset="0"/>
              <a:buChar char="o"/>
            </a:pPr>
            <a:r>
              <a:rPr lang="en-US" sz="2100">
                <a:solidFill>
                  <a:srgbClr val="C0000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2100" b="1">
                <a:solidFill>
                  <a:srgbClr val="C00000"/>
                </a:solidFill>
                <a:latin typeface="Times New Roman" panose="02020603050405020304" pitchFamily="18" charset="0"/>
                <a:ea typeface="#9Slide03 Roboto Condensed" panose="02000000000000000000" pitchFamily="2" charset="0"/>
                <a:cs typeface="Times New Roman" panose="02020603050405020304" pitchFamily="18" charset="0"/>
              </a:rPr>
              <a:t>Thời </a:t>
            </a:r>
            <a:r>
              <a:rPr lang="vi-VN" sz="2100" b="1" dirty="0">
                <a:solidFill>
                  <a:srgbClr val="C00000"/>
                </a:solidFill>
                <a:latin typeface="Times New Roman" panose="02020603050405020304" pitchFamily="18" charset="0"/>
                <a:ea typeface="#9Slide03 Roboto Condensed" panose="02000000000000000000" pitchFamily="2" charset="0"/>
                <a:cs typeface="Times New Roman" panose="02020603050405020304" pitchFamily="18" charset="0"/>
              </a:rPr>
              <a:t>gian</a:t>
            </a:r>
            <a:r>
              <a:rPr lang="en-US" sz="2100" b="1">
                <a:solidFill>
                  <a:srgbClr val="C0000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en-US" sz="2100" b="1">
                <a:solidFill>
                  <a:srgbClr val="FFF8E7">
                    <a:lumMod val="10000"/>
                  </a:srgbClr>
                </a:solidFill>
                <a:latin typeface="Times New Roman" panose="02020603050405020304" pitchFamily="18" charset="0"/>
                <a:ea typeface="#9Slide03 Roboto Condensed" panose="02000000000000000000" pitchFamily="2" charset="0"/>
                <a:cs typeface="Times New Roman" panose="02020603050405020304" pitchFamily="18" charset="0"/>
              </a:rPr>
              <a:t>5</a:t>
            </a:r>
            <a:r>
              <a:rPr lang="vi-VN" sz="2100" b="1">
                <a:solidFill>
                  <a:srgbClr val="FFF8E7">
                    <a:lumMod val="10000"/>
                  </a:srgbClr>
                </a:solidFill>
                <a:latin typeface="Times New Roman" panose="02020603050405020304" pitchFamily="18" charset="0"/>
                <a:ea typeface="#9Slide03 Roboto Condensed" panose="02000000000000000000" pitchFamily="2" charset="0"/>
                <a:cs typeface="Times New Roman" panose="02020603050405020304" pitchFamily="18" charset="0"/>
              </a:rPr>
              <a:t> phút</a:t>
            </a:r>
            <a:endParaRPr lang="en-US" sz="2100" b="1" dirty="0">
              <a:solidFill>
                <a:srgbClr val="FFF8E7">
                  <a:lumMod val="10000"/>
                </a:srgbClr>
              </a:solidFill>
              <a:latin typeface="Times New Roman" panose="02020603050405020304" pitchFamily="18" charset="0"/>
              <a:ea typeface="#9Slide03 Roboto Condensed" panose="02000000000000000000" pitchFamily="2"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25FA83D8-9E55-47A6-BA7B-EBE2ACE511F0}"/>
              </a:ext>
            </a:extLst>
          </p:cNvPr>
          <p:cNvCxnSpPr/>
          <p:nvPr/>
        </p:nvCxnSpPr>
        <p:spPr>
          <a:xfrm>
            <a:off x="520" y="676189"/>
            <a:ext cx="914348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Google Shape;1748;p44">
            <a:extLst>
              <a:ext uri="{FF2B5EF4-FFF2-40B4-BE49-F238E27FC236}">
                <a16:creationId xmlns:a16="http://schemas.microsoft.com/office/drawing/2014/main" id="{FE96A0B4-59B8-49F5-B490-B98862CCC75A}"/>
              </a:ext>
            </a:extLst>
          </p:cNvPr>
          <p:cNvSpPr txBox="1">
            <a:spLocks/>
          </p:cNvSpPr>
          <p:nvPr/>
        </p:nvSpPr>
        <p:spPr>
          <a:xfrm>
            <a:off x="20167" y="1"/>
            <a:ext cx="9123833" cy="66005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5200"/>
              <a:buFont typeface="Bebas Neue"/>
              <a:buNone/>
              <a:defRPr sz="11100" b="1" i="0" u="none" strike="noStrike" cap="none">
                <a:solidFill>
                  <a:schemeClr val="accent1"/>
                </a:solidFill>
                <a:latin typeface="Bebas Neue"/>
                <a:ea typeface="Bebas Neue"/>
                <a:cs typeface="Bebas Neue"/>
                <a:sym typeface="Bebas Neue"/>
              </a:defRPr>
            </a:lvl1pPr>
            <a:lvl2pPr marR="0" lvl="1"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2pPr>
            <a:lvl3pPr marR="0" lvl="2"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3pPr>
            <a:lvl4pPr marR="0" lvl="3"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4pPr>
            <a:lvl5pPr marR="0" lvl="4"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5pPr>
            <a:lvl6pPr marR="0" lvl="5"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6pPr>
            <a:lvl7pPr marR="0" lvl="6"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7pPr>
            <a:lvl8pPr marR="0" lvl="7"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8pPr>
            <a:lvl9pPr marR="0" lvl="8"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9pPr>
          </a:lstStyle>
          <a:p>
            <a:pPr algn="ctr"/>
            <a:r>
              <a:rPr lang="en-US" sz="240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KHỞI ĐỘNG</a:t>
            </a:r>
            <a:endParaRPr lang="en-US" sz="2400">
              <a:solidFill>
                <a:srgbClr val="FF0066"/>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10485555-4760-556E-A31D-CFF65FB66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40" y="1319126"/>
            <a:ext cx="3336791" cy="1749431"/>
          </a:xfrm>
          <a:prstGeom prst="rect">
            <a:avLst/>
          </a:prstGeom>
          <a:ln>
            <a:noFill/>
          </a:ln>
          <a:effectLst>
            <a:softEdge rad="112500"/>
          </a:effectLst>
        </p:spPr>
      </p:pic>
      <p:grpSp>
        <p:nvGrpSpPr>
          <p:cNvPr id="15" name="Group 14">
            <a:extLst>
              <a:ext uri="{FF2B5EF4-FFF2-40B4-BE49-F238E27FC236}">
                <a16:creationId xmlns:a16="http://schemas.microsoft.com/office/drawing/2014/main" id="{8C0AA3AB-AE09-FF80-5B2A-5051C9030923}"/>
              </a:ext>
            </a:extLst>
          </p:cNvPr>
          <p:cNvGrpSpPr/>
          <p:nvPr/>
        </p:nvGrpSpPr>
        <p:grpSpPr>
          <a:xfrm>
            <a:off x="3297250" y="946188"/>
            <a:ext cx="5745850" cy="2075513"/>
            <a:chOff x="4479010" y="1569593"/>
            <a:chExt cx="7661133" cy="2767351"/>
          </a:xfrm>
        </p:grpSpPr>
        <p:grpSp>
          <p:nvGrpSpPr>
            <p:cNvPr id="16" name="Group 15">
              <a:extLst>
                <a:ext uri="{FF2B5EF4-FFF2-40B4-BE49-F238E27FC236}">
                  <a16:creationId xmlns:a16="http://schemas.microsoft.com/office/drawing/2014/main" id="{1C704F9B-EA1B-C758-848E-A3FBFDE4DC3E}"/>
                </a:ext>
              </a:extLst>
            </p:cNvPr>
            <p:cNvGrpSpPr/>
            <p:nvPr/>
          </p:nvGrpSpPr>
          <p:grpSpPr>
            <a:xfrm>
              <a:off x="4479010" y="2007740"/>
              <a:ext cx="7661133" cy="2329204"/>
              <a:chOff x="4479010" y="2007740"/>
              <a:chExt cx="7661133" cy="2329204"/>
            </a:xfrm>
          </p:grpSpPr>
          <p:sp>
            <p:nvSpPr>
              <p:cNvPr id="21" name="Rectangle: Rounded Corners 7">
                <a:extLst>
                  <a:ext uri="{FF2B5EF4-FFF2-40B4-BE49-F238E27FC236}">
                    <a16:creationId xmlns:a16="http://schemas.microsoft.com/office/drawing/2014/main" id="{B85B5386-5674-92FA-1CCE-EF9B63993AD8}"/>
                  </a:ext>
                </a:extLst>
              </p:cNvPr>
              <p:cNvSpPr/>
              <p:nvPr/>
            </p:nvSpPr>
            <p:spPr bwMode="auto">
              <a:xfrm>
                <a:off x="4584916" y="2098148"/>
                <a:ext cx="7555227" cy="2238796"/>
              </a:xfrm>
              <a:prstGeom prst="roundRect">
                <a:avLst/>
              </a:prstGeom>
              <a:solidFill>
                <a:schemeClr val="tx1">
                  <a:lumMod val="50000"/>
                  <a:lumOff val="50000"/>
                </a:schemeClr>
              </a:solidFill>
              <a:ln w="9525" cap="flat" cmpd="sng" algn="ctr">
                <a:noFill/>
                <a:prstDash val="solid"/>
                <a:round/>
                <a:headEnd type="none" w="med" len="med"/>
                <a:tailEnd type="none" w="med" len="med"/>
              </a:ln>
            </p:spPr>
            <p:txBody>
              <a:bodyPr vert="horz" wrap="square" lIns="68580" tIns="34290" rIns="68580" bIns="34290" numCol="1" rtlCol="0" anchor="t" anchorCtr="0" compatLnSpc="1"/>
              <a:lstStyle/>
              <a:p>
                <a:pPr defTabSz="685800" eaLnBrk="0" fontAlgn="base" hangingPunct="0">
                  <a:spcBef>
                    <a:spcPct val="0"/>
                  </a:spcBef>
                  <a:spcAft>
                    <a:spcPct val="0"/>
                  </a:spcAft>
                </a:pPr>
                <a:endParaRPr lang="en-US" sz="1350">
                  <a:latin typeface="Calibri" panose="020F0502020204030204" pitchFamily="34" charset="0"/>
                  <a:ea typeface="宋体" panose="02010600030101010101" pitchFamily="2" charset="-122"/>
                </a:endParaRPr>
              </a:p>
            </p:txBody>
          </p:sp>
          <p:sp>
            <p:nvSpPr>
              <p:cNvPr id="22" name="Rectangle: Rounded Corners 6">
                <a:extLst>
                  <a:ext uri="{FF2B5EF4-FFF2-40B4-BE49-F238E27FC236}">
                    <a16:creationId xmlns:a16="http://schemas.microsoft.com/office/drawing/2014/main" id="{6C8225D7-6012-E1A3-5E83-39F410D81438}"/>
                  </a:ext>
                </a:extLst>
              </p:cNvPr>
              <p:cNvSpPr/>
              <p:nvPr/>
            </p:nvSpPr>
            <p:spPr bwMode="auto">
              <a:xfrm>
                <a:off x="4479010" y="2007740"/>
                <a:ext cx="7555227" cy="2238796"/>
              </a:xfrm>
              <a:prstGeom prst="roundRect">
                <a:avLst/>
              </a:prstGeom>
              <a:solidFill>
                <a:srgbClr val="92D050"/>
              </a:solidFill>
              <a:ln w="9525" cap="flat" cmpd="sng" algn="ctr">
                <a:noFill/>
                <a:prstDash val="solid"/>
                <a:round/>
                <a:headEnd type="none" w="med" len="med"/>
                <a:tailEnd type="none" w="med" len="med"/>
              </a:ln>
            </p:spPr>
            <p:txBody>
              <a:bodyPr vert="horz" wrap="square" lIns="68580" tIns="34290" rIns="68580" bIns="34290" numCol="1" rtlCol="0" anchor="t" anchorCtr="0" compatLnSpc="1"/>
              <a:lstStyle/>
              <a:p>
                <a:pPr defTabSz="685800" eaLnBrk="0" fontAlgn="base" hangingPunct="0">
                  <a:spcBef>
                    <a:spcPct val="0"/>
                  </a:spcBef>
                  <a:spcAft>
                    <a:spcPct val="0"/>
                  </a:spcAft>
                </a:pPr>
                <a:endParaRPr lang="en-US" sz="1350">
                  <a:latin typeface="Calibri" panose="020F0502020204030204" pitchFamily="34" charset="0"/>
                  <a:ea typeface="宋体" panose="02010600030101010101" pitchFamily="2" charset="-122"/>
                </a:endParaRPr>
              </a:p>
            </p:txBody>
          </p:sp>
        </p:grpSp>
        <p:sp>
          <p:nvSpPr>
            <p:cNvPr id="18" name="Rectangle: Rounded Corners 17">
              <a:extLst>
                <a:ext uri="{FF2B5EF4-FFF2-40B4-BE49-F238E27FC236}">
                  <a16:creationId xmlns:a16="http://schemas.microsoft.com/office/drawing/2014/main" id="{6E4AD0B8-8329-8FB4-A726-4B80677746C9}"/>
                </a:ext>
              </a:extLst>
            </p:cNvPr>
            <p:cNvSpPr/>
            <p:nvPr/>
          </p:nvSpPr>
          <p:spPr bwMode="auto">
            <a:xfrm>
              <a:off x="6584195" y="1630295"/>
              <a:ext cx="3653826" cy="926603"/>
            </a:xfrm>
            <a:prstGeom prst="roundRect">
              <a:avLst/>
            </a:prstGeom>
            <a:solidFill>
              <a:schemeClr val="bg1">
                <a:lumMod val="50000"/>
              </a:schemeClr>
            </a:solidFill>
            <a:ln w="9525" cap="flat" cmpd="sng" algn="ctr">
              <a:noFill/>
              <a:prstDash val="solid"/>
              <a:round/>
              <a:headEnd type="none" w="med" len="med"/>
              <a:tailEnd type="none" w="med" len="med"/>
            </a:ln>
          </p:spPr>
          <p:txBody>
            <a:bodyPr vert="horz" wrap="square" lIns="68580" tIns="34290" rIns="68580" bIns="34290" numCol="1" rtlCol="0" anchor="t" anchorCtr="0" compatLnSpc="1"/>
            <a:lstStyle/>
            <a:p>
              <a:pPr algn="ctr" defTabSz="685800" eaLnBrk="0" fontAlgn="base" hangingPunct="0">
                <a:spcBef>
                  <a:spcPct val="0"/>
                </a:spcBef>
                <a:spcAft>
                  <a:spcPct val="0"/>
                </a:spcAft>
              </a:pPr>
              <a:endParaRPr lang="en-US" sz="3300" b="1" dirty="0">
                <a:solidFill>
                  <a:schemeClr val="bg1"/>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D7598824-665E-4BAF-BFD2-FAB5CE5557F4}"/>
                </a:ext>
              </a:extLst>
            </p:cNvPr>
            <p:cNvSpPr/>
            <p:nvPr/>
          </p:nvSpPr>
          <p:spPr>
            <a:xfrm>
              <a:off x="4951394" y="2586604"/>
              <a:ext cx="6822269" cy="1292661"/>
            </a:xfrm>
            <a:prstGeom prst="rect">
              <a:avLst/>
            </a:prstGeom>
          </p:spPr>
          <p:txBody>
            <a:bodyPr wrap="square">
              <a:spAutoFit/>
            </a:bodyPr>
            <a:lstStyle/>
            <a:p>
              <a:pPr algn="ctr" defTabSz="685783">
                <a:defRPr/>
              </a:pPr>
              <a:r>
                <a:rPr lang="en-US" sz="2850" b="1">
                  <a:solidFill>
                    <a:schemeClr val="bg1"/>
                  </a:solidFill>
                  <a:latin typeface="Times New Roman" panose="02020603050405020304" pitchFamily="18" charset="0"/>
                  <a:cs typeface="Times New Roman" panose="02020603050405020304" pitchFamily="18" charset="0"/>
                </a:rPr>
                <a:t>Đọc thông tin và nhận xét lối sống của gia đình bạn Lan</a:t>
              </a:r>
              <a:endParaRPr lang="en-US" sz="2850" b="1" dirty="0">
                <a:solidFill>
                  <a:schemeClr val="bg1"/>
                </a:solidFill>
                <a:latin typeface="Times New Roman" panose="02020603050405020304" pitchFamily="18" charset="0"/>
                <a:cs typeface="Times New Roman" panose="02020603050405020304" pitchFamily="18" charset="0"/>
              </a:endParaRPr>
            </a:p>
          </p:txBody>
        </p:sp>
        <p:sp>
          <p:nvSpPr>
            <p:cNvPr id="20" name="Rectangle: Rounded Corners 13">
              <a:extLst>
                <a:ext uri="{FF2B5EF4-FFF2-40B4-BE49-F238E27FC236}">
                  <a16:creationId xmlns:a16="http://schemas.microsoft.com/office/drawing/2014/main" id="{ED7B6B29-B778-8336-766A-322F8F97B5C3}"/>
                </a:ext>
              </a:extLst>
            </p:cNvPr>
            <p:cNvSpPr/>
            <p:nvPr/>
          </p:nvSpPr>
          <p:spPr bwMode="auto">
            <a:xfrm>
              <a:off x="6513065" y="1569593"/>
              <a:ext cx="3653826" cy="926603"/>
            </a:xfrm>
            <a:prstGeom prst="roundRect">
              <a:avLst/>
            </a:prstGeom>
            <a:solidFill>
              <a:srgbClr val="00B050"/>
            </a:solidFill>
            <a:ln w="9525" cap="flat" cmpd="sng" algn="ctr">
              <a:noFill/>
              <a:prstDash val="solid"/>
              <a:round/>
              <a:headEnd type="none" w="med" len="med"/>
              <a:tailEnd type="none" w="med" len="med"/>
            </a:ln>
          </p:spPr>
          <p:txBody>
            <a:bodyPr vert="horz" wrap="square" lIns="68580" tIns="34290" rIns="68580" bIns="34290" numCol="1" rtlCol="0" anchor="t" anchorCtr="0" compatLnSpc="1"/>
            <a:lstStyle/>
            <a:p>
              <a:pPr algn="ctr" defTabSz="685800" eaLnBrk="0" fontAlgn="base" hangingPunct="0">
                <a:spcBef>
                  <a:spcPct val="0"/>
                </a:spcBef>
                <a:spcAft>
                  <a:spcPct val="0"/>
                </a:spcAft>
              </a:pPr>
              <a:r>
                <a:rPr lang="en-US" sz="3300" b="1" dirty="0" err="1">
                  <a:solidFill>
                    <a:schemeClr val="bg1"/>
                  </a:solidFill>
                  <a:latin typeface="Times New Roman" panose="02020603050405020304" pitchFamily="18" charset="0"/>
                  <a:cs typeface="Times New Roman" panose="02020603050405020304" pitchFamily="18" charset="0"/>
                </a:rPr>
                <a:t>Nhiệm</a:t>
              </a:r>
              <a:r>
                <a:rPr lang="en-US" sz="3300" b="1" dirty="0">
                  <a:solidFill>
                    <a:schemeClr val="bg1"/>
                  </a:solidFill>
                  <a:latin typeface="Times New Roman" panose="02020603050405020304" pitchFamily="18" charset="0"/>
                  <a:cs typeface="Times New Roman" panose="02020603050405020304" pitchFamily="18" charset="0"/>
                </a:rPr>
                <a:t> </a:t>
              </a:r>
              <a:r>
                <a:rPr lang="en-US" sz="3300" b="1" dirty="0" err="1">
                  <a:solidFill>
                    <a:schemeClr val="bg1"/>
                  </a:solidFill>
                  <a:latin typeface="Times New Roman" panose="02020603050405020304" pitchFamily="18" charset="0"/>
                  <a:cs typeface="Times New Roman" panose="02020603050405020304" pitchFamily="18" charset="0"/>
                </a:rPr>
                <a:t>vụ</a:t>
              </a:r>
              <a:endParaRPr lang="en-US" sz="33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00093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50"/>
                                        <p:tgtEl>
                                          <p:spTgt spid="6"/>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6" presetClass="entr" presetSubtype="16"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5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191B7C-C24E-0B90-6827-B8412EDAC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412" y="7"/>
            <a:ext cx="5839176" cy="5143493"/>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grpSp>
        <p:nvGrpSpPr>
          <p:cNvPr id="2" name="Group 1"/>
          <p:cNvGrpSpPr/>
          <p:nvPr/>
        </p:nvGrpSpPr>
        <p:grpSpPr>
          <a:xfrm>
            <a:off x="287524" y="4207396"/>
            <a:ext cx="8568952" cy="881705"/>
            <a:chOff x="2339752" y="1419623"/>
            <a:chExt cx="5400600" cy="1368152"/>
          </a:xfrm>
        </p:grpSpPr>
        <p:sp>
          <p:nvSpPr>
            <p:cNvPr id="5" name="Rectangle: Rounded Corners 6">
              <a:extLst>
                <a:ext uri="{FF2B5EF4-FFF2-40B4-BE49-F238E27FC236}">
                  <a16:creationId xmlns:a16="http://schemas.microsoft.com/office/drawing/2014/main" id="{6C8225D7-6012-E1A3-5E83-39F410D81438}"/>
                </a:ext>
              </a:extLst>
            </p:cNvPr>
            <p:cNvSpPr/>
            <p:nvPr/>
          </p:nvSpPr>
          <p:spPr bwMode="auto">
            <a:xfrm>
              <a:off x="2339752" y="1419623"/>
              <a:ext cx="5400600" cy="1368152"/>
            </a:xfrm>
            <a:prstGeom prst="roundRect">
              <a:avLst/>
            </a:prstGeom>
            <a:solidFill>
              <a:srgbClr val="92D050"/>
            </a:solidFill>
            <a:ln w="9525" cap="flat" cmpd="sng" algn="ctr">
              <a:noFill/>
              <a:prstDash val="solid"/>
              <a:round/>
              <a:headEnd type="none" w="med" len="med"/>
              <a:tailEnd type="none" w="med" len="med"/>
            </a:ln>
          </p:spPr>
          <p:txBody>
            <a:bodyPr vert="horz" wrap="square" lIns="68580" tIns="34290" rIns="68580" bIns="34290" numCol="1" rtlCol="0" anchor="t" anchorCtr="0" compatLnSpc="1"/>
            <a:lstStyle/>
            <a:p>
              <a:pPr defTabSz="685800" eaLnBrk="0" fontAlgn="base" hangingPunct="0">
                <a:spcBef>
                  <a:spcPct val="0"/>
                </a:spcBef>
                <a:spcAft>
                  <a:spcPct val="0"/>
                </a:spcAft>
              </a:pPr>
              <a:endParaRPr lang="en-US" sz="1350">
                <a:latin typeface="Calibri" panose="020F0502020204030204" pitchFamily="34" charset="0"/>
                <a:ea typeface="宋体" panose="02010600030101010101" pitchFamily="2" charset="-122"/>
              </a:endParaRPr>
            </a:p>
          </p:txBody>
        </p:sp>
        <p:sp>
          <p:nvSpPr>
            <p:cNvPr id="6" name="Rectangle 5">
              <a:extLst>
                <a:ext uri="{FF2B5EF4-FFF2-40B4-BE49-F238E27FC236}">
                  <a16:creationId xmlns:a16="http://schemas.microsoft.com/office/drawing/2014/main" id="{D7598824-665E-4BAF-BFD2-FAB5CE5557F4}"/>
                </a:ext>
              </a:extLst>
            </p:cNvPr>
            <p:cNvSpPr/>
            <p:nvPr/>
          </p:nvSpPr>
          <p:spPr>
            <a:xfrm>
              <a:off x="2499268" y="1683776"/>
              <a:ext cx="5116702" cy="823827"/>
            </a:xfrm>
            <a:prstGeom prst="rect">
              <a:avLst/>
            </a:prstGeom>
          </p:spPr>
          <p:txBody>
            <a:bodyPr wrap="square">
              <a:spAutoFit/>
            </a:bodyPr>
            <a:lstStyle/>
            <a:p>
              <a:pPr algn="ctr" defTabSz="685783">
                <a:defRPr/>
              </a:pPr>
              <a:r>
                <a:rPr lang="en-US" sz="2850" b="1">
                  <a:solidFill>
                    <a:schemeClr val="bg1"/>
                  </a:solidFill>
                  <a:latin typeface="Times New Roman" panose="02020603050405020304" pitchFamily="18" charset="0"/>
                  <a:cs typeface="Times New Roman" panose="02020603050405020304" pitchFamily="18" charset="0"/>
                </a:rPr>
                <a:t>Nhận xét lối sống của gia đình bạn Lan</a:t>
              </a:r>
              <a:endParaRPr lang="en-US" sz="285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0312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sp>
        <p:nvSpPr>
          <p:cNvPr id="4" name="Rectangle 3">
            <a:extLst>
              <a:ext uri="{FF2B5EF4-FFF2-40B4-BE49-F238E27FC236}">
                <a16:creationId xmlns:a16="http://schemas.microsoft.com/office/drawing/2014/main" id="{160B4622-25AA-4F3B-A149-73CDC8A3A2FA}"/>
              </a:ext>
            </a:extLst>
          </p:cNvPr>
          <p:cNvSpPr/>
          <p:nvPr/>
        </p:nvSpPr>
        <p:spPr>
          <a:xfrm>
            <a:off x="0" y="0"/>
            <a:ext cx="9144000" cy="5143500"/>
          </a:xfrm>
          <a:prstGeom prst="rect">
            <a:avLst/>
          </a:prstGeom>
          <a:solidFill>
            <a:srgbClr val="F8E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srgbClr val="F8ECCC"/>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22420A2-7623-4382-9461-62A425558E4A}"/>
              </a:ext>
            </a:extLst>
          </p:cNvPr>
          <p:cNvSpPr txBox="1"/>
          <p:nvPr/>
        </p:nvSpPr>
        <p:spPr>
          <a:xfrm>
            <a:off x="1" y="584869"/>
            <a:ext cx="3197750" cy="480131"/>
          </a:xfrm>
          <a:prstGeom prst="rect">
            <a:avLst/>
          </a:prstGeom>
          <a:noFill/>
        </p:spPr>
        <p:txBody>
          <a:bodyPr wrap="square">
            <a:spAutoFit/>
          </a:bodyPr>
          <a:lstStyle/>
          <a:p>
            <a:pPr marL="214308" indent="-214308" defTabSz="685783">
              <a:lnSpc>
                <a:spcPct val="120000"/>
              </a:lnSpc>
              <a:buFont typeface="Courier New" panose="02070309020205020404" pitchFamily="49" charset="0"/>
              <a:buChar char="o"/>
              <a:defRPr/>
            </a:pPr>
            <a:r>
              <a:rPr lang="en-US" sz="2100" b="1" dirty="0" err="1">
                <a:solidFill>
                  <a:srgbClr val="C00000"/>
                </a:solidFill>
                <a:latin typeface="Times New Roman" panose="02020603050405020304" pitchFamily="18" charset="0"/>
                <a:ea typeface="#9Slide03 Roboto Condensed" panose="02000000000000000000" pitchFamily="2" charset="0"/>
                <a:cs typeface="Times New Roman" panose="02020603050405020304" pitchFamily="18" charset="0"/>
              </a:rPr>
              <a:t>Thảo</a:t>
            </a:r>
            <a:r>
              <a:rPr lang="en-US" sz="2100" b="1" dirty="0">
                <a:solidFill>
                  <a:srgbClr val="C0000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en-US" sz="2100" b="1" dirty="0" err="1">
                <a:solidFill>
                  <a:srgbClr val="C00000"/>
                </a:solidFill>
                <a:latin typeface="Times New Roman" panose="02020603050405020304" pitchFamily="18" charset="0"/>
                <a:ea typeface="#9Slide03 Roboto Condensed" panose="02000000000000000000" pitchFamily="2" charset="0"/>
                <a:cs typeface="Times New Roman" panose="02020603050405020304" pitchFamily="18" charset="0"/>
              </a:rPr>
              <a:t>luận</a:t>
            </a:r>
            <a:r>
              <a:rPr lang="en-US" sz="2100" b="1" dirty="0">
                <a:solidFill>
                  <a:srgbClr val="C0000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en-US" sz="2100" b="1" dirty="0" err="1">
                <a:solidFill>
                  <a:srgbClr val="C00000"/>
                </a:solidFill>
                <a:latin typeface="Times New Roman" panose="02020603050405020304" pitchFamily="18" charset="0"/>
                <a:ea typeface="#9Slide03 Roboto Condensed" panose="02000000000000000000" pitchFamily="2" charset="0"/>
                <a:cs typeface="Times New Roman" panose="02020603050405020304" pitchFamily="18" charset="0"/>
              </a:rPr>
              <a:t>cặp</a:t>
            </a:r>
            <a:r>
              <a:rPr lang="en-US" sz="2100" b="1" dirty="0">
                <a:solidFill>
                  <a:srgbClr val="C0000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en-US" sz="2100" b="1" dirty="0" err="1">
                <a:solidFill>
                  <a:srgbClr val="C00000"/>
                </a:solidFill>
                <a:latin typeface="Times New Roman" panose="02020603050405020304" pitchFamily="18" charset="0"/>
                <a:ea typeface="#9Slide03 Roboto Condensed" panose="02000000000000000000" pitchFamily="2" charset="0"/>
                <a:cs typeface="Times New Roman" panose="02020603050405020304" pitchFamily="18" charset="0"/>
              </a:rPr>
              <a:t>đôi</a:t>
            </a:r>
            <a:endParaRPr lang="en-US" sz="2100" dirty="0">
              <a:solidFill>
                <a:srgbClr val="000000">
                  <a:lumMod val="10000"/>
                </a:srgbClr>
              </a:solidFill>
              <a:latin typeface="Times New Roman" panose="02020603050405020304" pitchFamily="18" charset="0"/>
              <a:ea typeface="#9Slide03 Roboto Condensed" panose="02000000000000000000" pitchFamily="2" charset="0"/>
              <a:cs typeface="Times New Roman" panose="02020603050405020304" pitchFamily="18" charset="0"/>
            </a:endParaRPr>
          </a:p>
        </p:txBody>
      </p:sp>
      <p:sp>
        <p:nvSpPr>
          <p:cNvPr id="11" name="TextBox 10">
            <a:extLst>
              <a:ext uri="{FF2B5EF4-FFF2-40B4-BE49-F238E27FC236}">
                <a16:creationId xmlns:a16="http://schemas.microsoft.com/office/drawing/2014/main" id="{3422DCCA-6316-47DE-8250-DF2AB2381EE0}"/>
              </a:ext>
            </a:extLst>
          </p:cNvPr>
          <p:cNvSpPr txBox="1"/>
          <p:nvPr/>
        </p:nvSpPr>
        <p:spPr>
          <a:xfrm>
            <a:off x="0" y="3359451"/>
            <a:ext cx="2791955" cy="415498"/>
          </a:xfrm>
          <a:prstGeom prst="rect">
            <a:avLst/>
          </a:prstGeom>
          <a:noFill/>
        </p:spPr>
        <p:txBody>
          <a:bodyPr wrap="square">
            <a:spAutoFit/>
          </a:bodyPr>
          <a:lstStyle/>
          <a:p>
            <a:pPr lvl="0" algn="just">
              <a:buFont typeface="Courier New" panose="02070309020205020404" pitchFamily="49" charset="0"/>
              <a:buChar char="o"/>
            </a:pPr>
            <a:r>
              <a:rPr lang="en-US" sz="2100" dirty="0">
                <a:solidFill>
                  <a:srgbClr val="C0000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2100" b="1" dirty="0">
                <a:solidFill>
                  <a:srgbClr val="C00000"/>
                </a:solidFill>
                <a:latin typeface="Times New Roman" panose="02020603050405020304" pitchFamily="18" charset="0"/>
                <a:ea typeface="#9Slide03 Roboto Condensed" panose="02000000000000000000" pitchFamily="2" charset="0"/>
                <a:cs typeface="Times New Roman" panose="02020603050405020304" pitchFamily="18" charset="0"/>
              </a:rPr>
              <a:t>Thời gian</a:t>
            </a:r>
            <a:r>
              <a:rPr lang="en-US" sz="2100" b="1" dirty="0">
                <a:solidFill>
                  <a:srgbClr val="C0000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en-US" sz="2100" b="1" dirty="0">
                <a:solidFill>
                  <a:srgbClr val="FFF8E7">
                    <a:lumMod val="10000"/>
                  </a:srgbClr>
                </a:solidFill>
                <a:latin typeface="Times New Roman" panose="02020603050405020304" pitchFamily="18" charset="0"/>
                <a:ea typeface="#9Slide03 Roboto Condensed" panose="02000000000000000000" pitchFamily="2" charset="0"/>
                <a:cs typeface="Times New Roman" panose="02020603050405020304" pitchFamily="18" charset="0"/>
              </a:rPr>
              <a:t>5</a:t>
            </a:r>
            <a:r>
              <a:rPr lang="vi-VN" sz="2100" b="1" dirty="0">
                <a:solidFill>
                  <a:srgbClr val="FFF8E7">
                    <a:lumMod val="10000"/>
                  </a:srgbClr>
                </a:solidFill>
                <a:latin typeface="Times New Roman" panose="02020603050405020304" pitchFamily="18" charset="0"/>
                <a:ea typeface="#9Slide03 Roboto Condensed" panose="02000000000000000000" pitchFamily="2" charset="0"/>
                <a:cs typeface="Times New Roman" panose="02020603050405020304" pitchFamily="18" charset="0"/>
              </a:rPr>
              <a:t> phút</a:t>
            </a:r>
            <a:endParaRPr lang="en-US" sz="2100" b="1" dirty="0">
              <a:solidFill>
                <a:srgbClr val="FFF8E7">
                  <a:lumMod val="10000"/>
                </a:srgbClr>
              </a:solidFill>
              <a:latin typeface="Times New Roman" panose="02020603050405020304" pitchFamily="18" charset="0"/>
              <a:ea typeface="#9Slide03 Roboto Condensed" panose="02000000000000000000" pitchFamily="2" charset="0"/>
              <a:cs typeface="Times New Roman" panose="02020603050405020304" pitchFamily="18" charset="0"/>
            </a:endParaRPr>
          </a:p>
        </p:txBody>
      </p:sp>
      <p:sp>
        <p:nvSpPr>
          <p:cNvPr id="13" name="Google Shape;1748;p44">
            <a:extLst>
              <a:ext uri="{FF2B5EF4-FFF2-40B4-BE49-F238E27FC236}">
                <a16:creationId xmlns:a16="http://schemas.microsoft.com/office/drawing/2014/main" id="{FE96A0B4-59B8-49F5-B490-B98862CCC75A}"/>
              </a:ext>
            </a:extLst>
          </p:cNvPr>
          <p:cNvSpPr txBox="1">
            <a:spLocks/>
          </p:cNvSpPr>
          <p:nvPr/>
        </p:nvSpPr>
        <p:spPr>
          <a:xfrm>
            <a:off x="0" y="46611"/>
            <a:ext cx="9123834" cy="5082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5200"/>
              <a:buFont typeface="Bebas Neue"/>
              <a:buNone/>
              <a:defRPr sz="11100" b="1" i="0" u="none" strike="noStrike" cap="none">
                <a:solidFill>
                  <a:schemeClr val="accent1"/>
                </a:solidFill>
                <a:latin typeface="Bebas Neue"/>
                <a:ea typeface="Bebas Neue"/>
                <a:cs typeface="Bebas Neue"/>
                <a:sym typeface="Bebas Neue"/>
              </a:defRPr>
            </a:lvl1pPr>
            <a:lvl2pPr marR="0" lvl="1"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2pPr>
            <a:lvl3pPr marR="0" lvl="2"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3pPr>
            <a:lvl4pPr marR="0" lvl="3"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4pPr>
            <a:lvl5pPr marR="0" lvl="4"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5pPr>
            <a:lvl6pPr marR="0" lvl="5"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6pPr>
            <a:lvl7pPr marR="0" lvl="6"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7pPr>
            <a:lvl8pPr marR="0" lvl="7"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8pPr>
            <a:lvl9pPr marR="0" lvl="8" algn="ctr" rtl="0">
              <a:lnSpc>
                <a:spcPct val="100000"/>
              </a:lnSpc>
              <a:spcBef>
                <a:spcPts val="0"/>
              </a:spcBef>
              <a:spcAft>
                <a:spcPts val="0"/>
              </a:spcAft>
              <a:buClr>
                <a:schemeClr val="accent1"/>
              </a:buClr>
              <a:buSzPts val="5200"/>
              <a:buFont typeface="Bebas Neue"/>
              <a:buNone/>
              <a:defRPr sz="5200" b="1" i="0" u="none" strike="noStrike" cap="none">
                <a:solidFill>
                  <a:schemeClr val="accent1"/>
                </a:solidFill>
                <a:latin typeface="Bebas Neue"/>
                <a:ea typeface="Bebas Neue"/>
                <a:cs typeface="Bebas Neue"/>
                <a:sym typeface="Bebas Neue"/>
              </a:defRPr>
            </a:lvl9pPr>
          </a:lstStyle>
          <a:p>
            <a:pPr lvl="0"/>
            <a:r>
              <a:rPr lang="en-US" sz="2800" dirty="0">
                <a:solidFill>
                  <a:srgbClr val="002060"/>
                </a:solidFill>
                <a:latin typeface="Times New Roman" panose="02020603050405020304" pitchFamily="18" charset="0"/>
                <a:cs typeface="Times New Roman" panose="02020603050405020304" pitchFamily="18" charset="0"/>
              </a:rPr>
              <a:t>1</a:t>
            </a:r>
            <a:r>
              <a:rPr lang="en-US" sz="2800">
                <a:solidFill>
                  <a:srgbClr val="002060"/>
                </a:solidFill>
                <a:latin typeface="Times New Roman" panose="02020603050405020304" pitchFamily="18" charset="0"/>
                <a:cs typeface="Times New Roman" panose="02020603050405020304" pitchFamily="18" charset="0"/>
              </a:rPr>
              <a:t>. Phong trào xây dựng Gia đình văn hóa ở TP.Hà Nội</a:t>
            </a:r>
            <a:endParaRPr lang="en-US" sz="2800" dirty="0">
              <a:solidFill>
                <a:srgbClr val="002060"/>
              </a:solidFill>
              <a:latin typeface="Times New Roman" panose="02020603050405020304" pitchFamily="18" charset="0"/>
              <a:cs typeface="Times New Roman" panose="02020603050405020304" pitchFamily="18" charset="0"/>
            </a:endParaRPr>
          </a:p>
        </p:txBody>
      </p:sp>
      <p:pic>
        <p:nvPicPr>
          <p:cNvPr id="5" name="Picture 4" descr="A picture containing text, vector graphics, toy, doll&#10;&#10;Description automatically generated">
            <a:extLst>
              <a:ext uri="{FF2B5EF4-FFF2-40B4-BE49-F238E27FC236}">
                <a16:creationId xmlns:a16="http://schemas.microsoft.com/office/drawing/2014/main" id="{94A1F9CC-4223-FD41-B907-6968DBED4F99}"/>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778" b="95556" l="3000" r="95111">
                        <a14:foregroundMark x1="7444" y1="63778" x2="8333" y2="78778"/>
                        <a14:foregroundMark x1="8333" y1="78778" x2="3333" y2="77556"/>
                        <a14:foregroundMark x1="9222" y1="92667" x2="20556" y2="95556"/>
                        <a14:foregroundMark x1="23667" y1="94667" x2="21667" y2="93111"/>
                        <a14:foregroundMark x1="5889" y1="94222" x2="8333" y2="92444"/>
                        <a14:foregroundMark x1="84556" y1="95111" x2="82889" y2="77111"/>
                        <a14:foregroundMark x1="82889" y1="77111" x2="82889" y2="77111"/>
                        <a14:foregroundMark x1="80889" y1="65333" x2="86333" y2="66889"/>
                        <a14:foregroundMark x1="86556" y1="62111" x2="93556" y2="70111"/>
                        <a14:foregroundMark x1="93556" y1="70111" x2="93556" y2="70111"/>
                        <a14:foregroundMark x1="84000" y1="92889" x2="82000" y2="92222"/>
                        <a14:foregroundMark x1="82444" y1="92667" x2="80667" y2="91778"/>
                        <a14:foregroundMark x1="82444" y1="91556" x2="79778" y2="90444"/>
                        <a14:foregroundMark x1="13333" y1="92222" x2="17111" y2="92444"/>
                        <a14:foregroundMark x1="42889" y1="22556" x2="57111" y2="24444"/>
                        <a14:foregroundMark x1="33222" y1="39111" x2="48111" y2="16000"/>
                        <a14:foregroundMark x1="55778" y1="30556" x2="33889" y2="20556"/>
                        <a14:foregroundMark x1="33889" y1="20333" x2="51667" y2="11444"/>
                        <a14:foregroundMark x1="51667" y1="11444" x2="58889" y2="22222"/>
                        <a14:foregroundMark x1="58889" y1="22222" x2="48000" y2="30111"/>
                        <a14:foregroundMark x1="48000" y1="30111" x2="32778" y2="34333"/>
                        <a14:foregroundMark x1="28222" y1="13778" x2="32111" y2="43667"/>
                        <a14:foregroundMark x1="32111" y1="43667" x2="31667" y2="47667"/>
                        <a14:foregroundMark x1="35222" y1="9444" x2="62778" y2="11333"/>
                        <a14:foregroundMark x1="40667" y1="4111" x2="52444" y2="4778"/>
                        <a14:foregroundMark x1="52444" y1="4778" x2="52889" y2="5222"/>
                        <a14:foregroundMark x1="73364" y1="30866" x2="63000" y2="44778"/>
                        <a14:foregroundMark x1="79556" y1="22556" x2="75328" y2="28231"/>
                        <a14:foregroundMark x1="63000" y1="44778" x2="63000" y2="44778"/>
                        <a14:foregroundMark x1="8556" y1="62556" x2="21667" y2="67778"/>
                        <a14:foregroundMark x1="17111" y1="70778" x2="14000" y2="85889"/>
                        <a14:foregroundMark x1="78000" y1="93556" x2="85889" y2="94889"/>
                        <a14:foregroundMark x1="92667" y1="83667" x2="95111" y2="85667"/>
                        <a14:backgroundMark x1="73000" y1="13556" x2="73667" y2="16778"/>
                        <a14:backgroundMark x1="75000" y1="19000" x2="75000" y2="19000"/>
                        <a14:backgroundMark x1="75000" y1="21000" x2="75000" y2="21000"/>
                        <a14:backgroundMark x1="74333" y1="25111" x2="74333" y2="25111"/>
                        <a14:backgroundMark x1="65333" y1="37111" x2="65333" y2="37111"/>
                        <a14:backgroundMark x1="60778" y1="38889" x2="60778" y2="38889"/>
                        <a14:backgroundMark x1="53778" y1="40889" x2="53778" y2="40889"/>
                        <a14:backgroundMark x1="56000" y1="41111" x2="56000" y2="41111"/>
                        <a14:backgroundMark x1="46556" y1="41778" x2="46556" y2="41778"/>
                        <a14:backgroundMark x1="45889" y1="41333" x2="45889" y2="41333"/>
                        <a14:backgroundMark x1="56889" y1="40222" x2="56889" y2="40222"/>
                        <a14:backgroundMark x1="57889" y1="39778" x2="57889" y2="39778"/>
                        <a14:backgroundMark x1="73000" y1="14000" x2="73000" y2="16222"/>
                        <a14:backgroundMark x1="74111" y1="27333" x2="71889" y2="29778"/>
                      </a14:backgroundRemoval>
                    </a14:imgEffect>
                  </a14:imgLayer>
                </a14:imgProps>
              </a:ext>
              <a:ext uri="{28A0092B-C50C-407E-A947-70E740481C1C}">
                <a14:useLocalDpi xmlns:a14="http://schemas.microsoft.com/office/drawing/2010/main" val="0"/>
              </a:ext>
            </a:extLst>
          </a:blip>
          <a:stretch>
            <a:fillRect/>
          </a:stretch>
        </p:blipFill>
        <p:spPr>
          <a:xfrm>
            <a:off x="118323" y="1070545"/>
            <a:ext cx="2288906" cy="2288906"/>
          </a:xfrm>
          <a:prstGeom prst="rect">
            <a:avLst/>
          </a:prstGeom>
        </p:spPr>
      </p:pic>
      <p:grpSp>
        <p:nvGrpSpPr>
          <p:cNvPr id="16" name="Group 15">
            <a:extLst>
              <a:ext uri="{FF2B5EF4-FFF2-40B4-BE49-F238E27FC236}">
                <a16:creationId xmlns:a16="http://schemas.microsoft.com/office/drawing/2014/main" id="{8C0AA3AB-AE09-FF80-5B2A-5051C9030923}"/>
              </a:ext>
            </a:extLst>
          </p:cNvPr>
          <p:cNvGrpSpPr/>
          <p:nvPr/>
        </p:nvGrpSpPr>
        <p:grpSpPr>
          <a:xfrm>
            <a:off x="3254646" y="700713"/>
            <a:ext cx="5745850" cy="4425441"/>
            <a:chOff x="4479010" y="1630295"/>
            <a:chExt cx="7661133" cy="2706649"/>
          </a:xfrm>
        </p:grpSpPr>
        <p:grpSp>
          <p:nvGrpSpPr>
            <p:cNvPr id="9" name="Group 8">
              <a:extLst>
                <a:ext uri="{FF2B5EF4-FFF2-40B4-BE49-F238E27FC236}">
                  <a16:creationId xmlns:a16="http://schemas.microsoft.com/office/drawing/2014/main" id="{1C704F9B-EA1B-C758-848E-A3FBFDE4DC3E}"/>
                </a:ext>
              </a:extLst>
            </p:cNvPr>
            <p:cNvGrpSpPr/>
            <p:nvPr/>
          </p:nvGrpSpPr>
          <p:grpSpPr>
            <a:xfrm>
              <a:off x="4479010" y="2007740"/>
              <a:ext cx="7661133" cy="2329204"/>
              <a:chOff x="4479010" y="2007740"/>
              <a:chExt cx="7661133" cy="2329204"/>
            </a:xfrm>
          </p:grpSpPr>
          <p:sp>
            <p:nvSpPr>
              <p:cNvPr id="8" name="Rectangle: Rounded Corners 7">
                <a:extLst>
                  <a:ext uri="{FF2B5EF4-FFF2-40B4-BE49-F238E27FC236}">
                    <a16:creationId xmlns:a16="http://schemas.microsoft.com/office/drawing/2014/main" id="{B85B5386-5674-92FA-1CCE-EF9B63993AD8}"/>
                  </a:ext>
                </a:extLst>
              </p:cNvPr>
              <p:cNvSpPr/>
              <p:nvPr/>
            </p:nvSpPr>
            <p:spPr bwMode="auto">
              <a:xfrm>
                <a:off x="4584916" y="2098148"/>
                <a:ext cx="7555227" cy="2238796"/>
              </a:xfrm>
              <a:prstGeom prst="roundRect">
                <a:avLst/>
              </a:prstGeom>
              <a:solidFill>
                <a:schemeClr val="tx1">
                  <a:lumMod val="50000"/>
                  <a:lumOff val="50000"/>
                </a:schemeClr>
              </a:solidFill>
              <a:ln w="9525" cap="flat" cmpd="sng" algn="ctr">
                <a:noFill/>
                <a:prstDash val="solid"/>
                <a:round/>
                <a:headEnd type="none" w="med" len="med"/>
                <a:tailEnd type="none" w="med" len="med"/>
              </a:ln>
            </p:spPr>
            <p:txBody>
              <a:bodyPr vert="horz" wrap="square" lIns="68580" tIns="34290" rIns="68580" bIns="34290" numCol="1" rtlCol="0" anchor="t" anchorCtr="0" compatLnSpc="1"/>
              <a:lstStyle/>
              <a:p>
                <a:pPr defTabSz="685800" eaLnBrk="0" fontAlgn="base" hangingPunct="0">
                  <a:spcBef>
                    <a:spcPct val="0"/>
                  </a:spcBef>
                  <a:spcAft>
                    <a:spcPct val="0"/>
                  </a:spcAft>
                </a:pPr>
                <a:endParaRPr lang="en-US" sz="1350">
                  <a:latin typeface="Calibri" panose="020F0502020204030204" pitchFamily="34" charset="0"/>
                  <a:ea typeface="宋体" panose="02010600030101010101" pitchFamily="2" charset="-122"/>
                </a:endParaRPr>
              </a:p>
            </p:txBody>
          </p:sp>
          <p:sp>
            <p:nvSpPr>
              <p:cNvPr id="7" name="Rectangle: Rounded Corners 6">
                <a:extLst>
                  <a:ext uri="{FF2B5EF4-FFF2-40B4-BE49-F238E27FC236}">
                    <a16:creationId xmlns:a16="http://schemas.microsoft.com/office/drawing/2014/main" id="{6C8225D7-6012-E1A3-5E83-39F410D81438}"/>
                  </a:ext>
                </a:extLst>
              </p:cNvPr>
              <p:cNvSpPr/>
              <p:nvPr/>
            </p:nvSpPr>
            <p:spPr bwMode="auto">
              <a:xfrm>
                <a:off x="4479010" y="2007740"/>
                <a:ext cx="7555227" cy="2238796"/>
              </a:xfrm>
              <a:prstGeom prst="roundRect">
                <a:avLst/>
              </a:prstGeom>
              <a:solidFill>
                <a:srgbClr val="92D050"/>
              </a:solidFill>
              <a:ln w="9525" cap="flat" cmpd="sng" algn="ctr">
                <a:noFill/>
                <a:prstDash val="solid"/>
                <a:round/>
                <a:headEnd type="none" w="med" len="med"/>
                <a:tailEnd type="none" w="med" len="med"/>
              </a:ln>
            </p:spPr>
            <p:txBody>
              <a:bodyPr vert="horz" wrap="square" lIns="68580" tIns="34290" rIns="68580" bIns="34290" numCol="1" rtlCol="0" anchor="t" anchorCtr="0" compatLnSpc="1"/>
              <a:lstStyle/>
              <a:p>
                <a:pPr defTabSz="685800" eaLnBrk="0" fontAlgn="base" hangingPunct="0">
                  <a:spcBef>
                    <a:spcPct val="0"/>
                  </a:spcBef>
                  <a:spcAft>
                    <a:spcPct val="0"/>
                  </a:spcAft>
                </a:pPr>
                <a:endParaRPr lang="en-US" sz="1350">
                  <a:latin typeface="Calibri" panose="020F0502020204030204" pitchFamily="34" charset="0"/>
                  <a:ea typeface="宋体" panose="02010600030101010101" pitchFamily="2" charset="-122"/>
                </a:endParaRPr>
              </a:p>
            </p:txBody>
          </p:sp>
        </p:grpSp>
        <p:sp>
          <p:nvSpPr>
            <p:cNvPr id="18" name="Rectangle: Rounded Corners 17">
              <a:extLst>
                <a:ext uri="{FF2B5EF4-FFF2-40B4-BE49-F238E27FC236}">
                  <a16:creationId xmlns:a16="http://schemas.microsoft.com/office/drawing/2014/main" id="{6E4AD0B8-8329-8FB4-A726-4B80677746C9}"/>
                </a:ext>
              </a:extLst>
            </p:cNvPr>
            <p:cNvSpPr/>
            <p:nvPr/>
          </p:nvSpPr>
          <p:spPr bwMode="auto">
            <a:xfrm>
              <a:off x="6584195" y="1630295"/>
              <a:ext cx="3653827" cy="467853"/>
            </a:xfrm>
            <a:prstGeom prst="roundRect">
              <a:avLst/>
            </a:prstGeom>
            <a:solidFill>
              <a:schemeClr val="bg1">
                <a:lumMod val="50000"/>
              </a:schemeClr>
            </a:solidFill>
            <a:ln w="9525" cap="flat" cmpd="sng" algn="ctr">
              <a:noFill/>
              <a:prstDash val="solid"/>
              <a:round/>
              <a:headEnd type="none" w="med" len="med"/>
              <a:tailEnd type="none" w="med" len="med"/>
            </a:ln>
          </p:spPr>
          <p:txBody>
            <a:bodyPr vert="horz" wrap="square" lIns="68580" tIns="34290" rIns="68580" bIns="34290" numCol="1" rtlCol="0" anchor="t" anchorCtr="0" compatLnSpc="1"/>
            <a:lstStyle/>
            <a:p>
              <a:pPr algn="ctr" defTabSz="685800" eaLnBrk="0" fontAlgn="base" hangingPunct="0">
                <a:spcBef>
                  <a:spcPct val="0"/>
                </a:spcBef>
                <a:spcAft>
                  <a:spcPct val="0"/>
                </a:spcAft>
              </a:pPr>
              <a:endParaRPr lang="en-US" sz="3300" b="1" dirty="0">
                <a:solidFill>
                  <a:schemeClr val="bg1"/>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7598824-665E-4BAF-BFD2-FAB5CE5557F4}"/>
                </a:ext>
              </a:extLst>
            </p:cNvPr>
            <p:cNvSpPr/>
            <p:nvPr/>
          </p:nvSpPr>
          <p:spPr>
            <a:xfrm>
              <a:off x="4902690" y="2358054"/>
              <a:ext cx="6815966" cy="1397679"/>
            </a:xfrm>
            <a:prstGeom prst="rect">
              <a:avLst/>
            </a:prstGeom>
          </p:spPr>
          <p:txBody>
            <a:bodyPr wrap="square">
              <a:spAutoFit/>
            </a:bodyPr>
            <a:lstStyle/>
            <a:p>
              <a:pPr marL="457200" indent="-457200" algn="just" defTabSz="685783">
                <a:buFontTx/>
                <a:buChar char="-"/>
                <a:defRPr/>
              </a:pPr>
              <a:r>
                <a:rPr lang="en-US" sz="2850" b="1">
                  <a:solidFill>
                    <a:schemeClr val="bg1"/>
                  </a:solidFill>
                  <a:latin typeface="Times New Roman" panose="02020603050405020304" pitchFamily="18" charset="0"/>
                  <a:cs typeface="Times New Roman" panose="02020603050405020304" pitchFamily="18" charset="0"/>
                </a:rPr>
                <a:t>Gia đình văn hóa là gì?</a:t>
              </a:r>
            </a:p>
            <a:p>
              <a:pPr marL="457200" indent="-457200" algn="just" defTabSz="685783">
                <a:buFontTx/>
                <a:buChar char="-"/>
                <a:defRPr/>
              </a:pPr>
              <a:r>
                <a:rPr lang="en-US" sz="2850" b="1">
                  <a:solidFill>
                    <a:schemeClr val="bg1"/>
                  </a:solidFill>
                  <a:latin typeface="Times New Roman" panose="02020603050405020304" pitchFamily="18" charset="0"/>
                  <a:cs typeface="Times New Roman" panose="02020603050405020304" pitchFamily="18" charset="0"/>
                </a:rPr>
                <a:t>Xây dựng Gia đình văn hóa là gì?</a:t>
              </a:r>
            </a:p>
            <a:p>
              <a:pPr marL="457200" indent="-457200" algn="just" defTabSz="685783">
                <a:buFontTx/>
                <a:buChar char="-"/>
                <a:defRPr/>
              </a:pPr>
              <a:r>
                <a:rPr lang="en-US" sz="2850" b="1">
                  <a:solidFill>
                    <a:schemeClr val="bg1"/>
                  </a:solidFill>
                  <a:latin typeface="Times New Roman" panose="02020603050405020304" pitchFamily="18" charset="0"/>
                  <a:cs typeface="Times New Roman" panose="02020603050405020304" pitchFamily="18" charset="0"/>
                </a:rPr>
                <a:t>Trình bày tiêu chuẩn của Gia đình văn hóa</a:t>
              </a:r>
              <a:endParaRPr lang="en-US" sz="2850" b="1" dirty="0">
                <a:solidFill>
                  <a:schemeClr val="bg1"/>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ED7B6B29-B778-8336-766A-322F8F97B5C3}"/>
                </a:ext>
              </a:extLst>
            </p:cNvPr>
            <p:cNvSpPr/>
            <p:nvPr/>
          </p:nvSpPr>
          <p:spPr bwMode="auto">
            <a:xfrm>
              <a:off x="6539773" y="1642445"/>
              <a:ext cx="3653827" cy="528555"/>
            </a:xfrm>
            <a:prstGeom prst="roundRect">
              <a:avLst/>
            </a:prstGeom>
            <a:solidFill>
              <a:srgbClr val="00B050"/>
            </a:solidFill>
            <a:ln w="9525" cap="flat" cmpd="sng" algn="ctr">
              <a:noFill/>
              <a:prstDash val="solid"/>
              <a:round/>
              <a:headEnd type="none" w="med" len="med"/>
              <a:tailEnd type="none" w="med" len="med"/>
            </a:ln>
          </p:spPr>
          <p:txBody>
            <a:bodyPr vert="horz" wrap="square" lIns="68580" tIns="34290" rIns="68580" bIns="34290" numCol="1" rtlCol="0" anchor="t" anchorCtr="0" compatLnSpc="1"/>
            <a:lstStyle/>
            <a:p>
              <a:pPr algn="ctr" defTabSz="685800" eaLnBrk="0" fontAlgn="base" hangingPunct="0">
                <a:spcBef>
                  <a:spcPct val="0"/>
                </a:spcBef>
                <a:spcAft>
                  <a:spcPct val="0"/>
                </a:spcAft>
              </a:pPr>
              <a:r>
                <a:rPr lang="en-US" sz="3300" b="1" dirty="0" err="1">
                  <a:solidFill>
                    <a:schemeClr val="bg1"/>
                  </a:solidFill>
                  <a:latin typeface="Times New Roman" panose="02020603050405020304" pitchFamily="18" charset="0"/>
                  <a:cs typeface="Times New Roman" panose="02020603050405020304" pitchFamily="18" charset="0"/>
                </a:rPr>
                <a:t>Nhiệm</a:t>
              </a:r>
              <a:r>
                <a:rPr lang="en-US" sz="3300" b="1" dirty="0">
                  <a:solidFill>
                    <a:schemeClr val="bg1"/>
                  </a:solidFill>
                  <a:latin typeface="Times New Roman" panose="02020603050405020304" pitchFamily="18" charset="0"/>
                  <a:cs typeface="Times New Roman" panose="02020603050405020304" pitchFamily="18" charset="0"/>
                </a:rPr>
                <a:t> </a:t>
              </a:r>
              <a:r>
                <a:rPr lang="en-US" sz="3300" b="1" dirty="0" err="1">
                  <a:solidFill>
                    <a:schemeClr val="bg1"/>
                  </a:solidFill>
                  <a:latin typeface="Times New Roman" panose="02020603050405020304" pitchFamily="18" charset="0"/>
                  <a:cs typeface="Times New Roman" panose="02020603050405020304" pitchFamily="18" charset="0"/>
                </a:rPr>
                <a:t>vụ</a:t>
              </a:r>
              <a:endParaRPr lang="en-US" sz="33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6296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50"/>
                                        <p:tgtEl>
                                          <p:spTgt spid="6"/>
                                        </p:tgtEl>
                                      </p:cBhvr>
                                    </p:animEffect>
                                  </p:childTnLst>
                                </p:cTn>
                              </p:par>
                            </p:childTnLst>
                          </p:cTn>
                        </p:par>
                        <p:par>
                          <p:cTn id="14" fill="hold">
                            <p:stCondLst>
                              <p:cond delay="250"/>
                            </p:stCondLst>
                            <p:childTnLst>
                              <p:par>
                                <p:cTn id="15" presetID="16" presetClass="entr" presetSubtype="2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9639" y="1461170"/>
            <a:ext cx="3866392" cy="3682330"/>
          </a:xfrm>
          <a:prstGeom prst="rect">
            <a:avLst/>
          </a:prstGeom>
        </p:spPr>
      </p:pic>
      <p:sp>
        <p:nvSpPr>
          <p:cNvPr id="4" name="Title 3"/>
          <p:cNvSpPr>
            <a:spLocks noGrp="1"/>
          </p:cNvSpPr>
          <p:nvPr>
            <p:ph type="title"/>
          </p:nvPr>
        </p:nvSpPr>
        <p:spPr>
          <a:xfrm>
            <a:off x="251520" y="205979"/>
            <a:ext cx="8640960" cy="857250"/>
          </a:xfrm>
        </p:spPr>
        <p:txBody>
          <a:bodyPr>
            <a:normAutofit/>
          </a:bodyPr>
          <a:lstStyle/>
          <a:p>
            <a:r>
              <a:rPr lang="en-US" b="1">
                <a:solidFill>
                  <a:srgbClr val="002060"/>
                </a:solidFill>
                <a:latin typeface="Times New Roman" panose="02020603050405020304" pitchFamily="18" charset="0"/>
                <a:cs typeface="Times New Roman" panose="02020603050405020304" pitchFamily="18" charset="0"/>
              </a:rPr>
              <a:t>BÁO CÁO SẢN PHẨM</a:t>
            </a:r>
          </a:p>
        </p:txBody>
      </p:sp>
      <p:sp>
        <p:nvSpPr>
          <p:cNvPr id="5" name="Content Placeholder 4"/>
          <p:cNvSpPr>
            <a:spLocks noGrp="1"/>
          </p:cNvSpPr>
          <p:nvPr>
            <p:ph idx="1"/>
          </p:nvPr>
        </p:nvSpPr>
        <p:spPr>
          <a:xfrm>
            <a:off x="251520" y="1200151"/>
            <a:ext cx="8640960" cy="3394472"/>
          </a:xfrm>
        </p:spPr>
        <p:txBody>
          <a:bodyPr/>
          <a:lstStyle/>
          <a:p>
            <a:endParaRPr lang="en-US"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3476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13448</TotalTime>
  <Words>917</Words>
  <Application>Microsoft Office PowerPoint</Application>
  <PresentationFormat>On-screen Show (16:9)</PresentationFormat>
  <Paragraphs>147</Paragraphs>
  <Slides>23</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方正静蕾简体</vt:lpstr>
      <vt:lpstr>Algerian</vt:lpstr>
      <vt:lpstr>Arial</vt:lpstr>
      <vt:lpstr>Arial</vt:lpstr>
      <vt:lpstr>Bebas Neue</vt:lpstr>
      <vt:lpstr>Calibri</vt:lpstr>
      <vt:lpstr>Courier New</vt:lpstr>
      <vt:lpstr>Roboto</vt:lpstr>
      <vt:lpstr>Times New Roman</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BÁO CÁO SẢN PHẨM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Quy tắc ứng xử nơi công cộng để xét tặng danh hiệu Gia định văn hóa</vt:lpstr>
      <vt:lpstr>PowerPoint Presentation</vt:lpstr>
      <vt:lpstr>PowerPoint Presentation</vt:lpstr>
      <vt:lpstr>HƯỚNG DẪN VỀ NHÀ</vt:lpstr>
      <vt:lpstr>PowerPoint Presentation</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Phương</cp:lastModifiedBy>
  <cp:revision>354</cp:revision>
  <dcterms:created xsi:type="dcterms:W3CDTF">2021-08-13T10:21:03Z</dcterms:created>
  <dcterms:modified xsi:type="dcterms:W3CDTF">2023-12-31T03:29:09Z</dcterms:modified>
</cp:coreProperties>
</file>