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98" r:id="rId3"/>
    <p:sldId id="286" r:id="rId4"/>
    <p:sldId id="299" r:id="rId5"/>
    <p:sldId id="287" r:id="rId6"/>
    <p:sldId id="302" r:id="rId7"/>
    <p:sldId id="291" r:id="rId8"/>
    <p:sldId id="290" r:id="rId9"/>
    <p:sldId id="314" r:id="rId10"/>
    <p:sldId id="313" r:id="rId11"/>
    <p:sldId id="292" r:id="rId12"/>
    <p:sldId id="312" r:id="rId13"/>
  </p:sldIdLst>
  <p:sldSz cx="9144000" cy="5143500" type="screen16x9"/>
  <p:notesSz cx="6858000" cy="9144000"/>
  <p:embeddedFontLst>
    <p:embeddedFont>
      <p:font typeface="Nanum Gothic" panose="020B0604020202020204" charset="-127"/>
      <p:regular r:id="rId15"/>
      <p:bold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veat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95382-5186-452A-A7BA-DE08F98DFC30}">
  <a:tblStyle styleId="{2A695382-5186-452A-A7BA-DE08F98DFC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46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ee828881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ee828881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4523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939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6967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797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7203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07550" y="2085152"/>
            <a:ext cx="4928700" cy="18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13525" y="4067800"/>
            <a:ext cx="45171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720000" y="540000"/>
            <a:ext cx="7704000" cy="612471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720000" y="2668975"/>
            <a:ext cx="2454600" cy="8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969500" y="2682217"/>
            <a:ext cx="2454600" cy="8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720000" y="2054950"/>
            <a:ext cx="2454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969500" y="2066125"/>
            <a:ext cx="2454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350" y="3514855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59450" y="4529081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t="17744" b="17751"/>
          <a:stretch/>
        </p:blipFill>
        <p:spPr>
          <a:xfrm rot="2419899">
            <a:off x="7903010" y="2552747"/>
            <a:ext cx="1968773" cy="46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t="17744" b="17751"/>
          <a:stretch/>
        </p:blipFill>
        <p:spPr>
          <a:xfrm rot="-7969973">
            <a:off x="576586" y="83419"/>
            <a:ext cx="1968773" cy="46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125" y="238280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562225" y="1252506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858225" flipH="1">
            <a:off x="8562225" y="4529080"/>
            <a:ext cx="321100" cy="34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858225" flipH="1">
            <a:off x="311775" y="238280"/>
            <a:ext cx="321100" cy="34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veat"/>
              <a:buNone/>
              <a:defRPr sz="36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00FF00"/>
          </p15:clr>
        </p15:guide>
        <p15:guide id="6" orient="horz" pos="162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276489" y="745077"/>
            <a:ext cx="7606576" cy="2558493"/>
          </a:xfrm>
          <a:custGeom>
            <a:avLst/>
            <a:gdLst/>
            <a:ahLst/>
            <a:cxnLst/>
            <a:rect l="l" t="t" r="r" b="b"/>
            <a:pathLst>
              <a:path w="45876" h="12001" extrusionOk="0">
                <a:moveTo>
                  <a:pt x="2382" y="60"/>
                </a:moveTo>
                <a:lnTo>
                  <a:pt x="2382" y="60"/>
                </a:lnTo>
                <a:cubicBezTo>
                  <a:pt x="2406" y="96"/>
                  <a:pt x="2418" y="132"/>
                  <a:pt x="2454" y="168"/>
                </a:cubicBezTo>
                <a:cubicBezTo>
                  <a:pt x="2418" y="132"/>
                  <a:pt x="2406" y="108"/>
                  <a:pt x="2382" y="60"/>
                </a:cubicBezTo>
                <a:close/>
                <a:moveTo>
                  <a:pt x="5604" y="837"/>
                </a:moveTo>
                <a:cubicBezTo>
                  <a:pt x="5609" y="837"/>
                  <a:pt x="5615" y="840"/>
                  <a:pt x="5621" y="846"/>
                </a:cubicBezTo>
                <a:lnTo>
                  <a:pt x="5597" y="846"/>
                </a:lnTo>
                <a:cubicBezTo>
                  <a:pt x="5597" y="840"/>
                  <a:pt x="5600" y="837"/>
                  <a:pt x="5604" y="837"/>
                </a:cubicBezTo>
                <a:close/>
                <a:moveTo>
                  <a:pt x="38732" y="1537"/>
                </a:moveTo>
                <a:lnTo>
                  <a:pt x="38732" y="1561"/>
                </a:lnTo>
                <a:cubicBezTo>
                  <a:pt x="38720" y="1549"/>
                  <a:pt x="38708" y="1549"/>
                  <a:pt x="38696" y="1537"/>
                </a:cubicBezTo>
                <a:close/>
                <a:moveTo>
                  <a:pt x="8050" y="7276"/>
                </a:moveTo>
                <a:cubicBezTo>
                  <a:pt x="8050" y="7276"/>
                  <a:pt x="8050" y="7299"/>
                  <a:pt x="8038" y="7299"/>
                </a:cubicBezTo>
                <a:lnTo>
                  <a:pt x="8050" y="7276"/>
                </a:lnTo>
                <a:close/>
                <a:moveTo>
                  <a:pt x="6645" y="7954"/>
                </a:moveTo>
                <a:cubicBezTo>
                  <a:pt x="6668" y="8014"/>
                  <a:pt x="6668" y="8085"/>
                  <a:pt x="6645" y="8145"/>
                </a:cubicBezTo>
                <a:lnTo>
                  <a:pt x="6645" y="7954"/>
                </a:lnTo>
                <a:close/>
                <a:moveTo>
                  <a:pt x="3597" y="9966"/>
                </a:moveTo>
                <a:lnTo>
                  <a:pt x="3585" y="9990"/>
                </a:lnTo>
                <a:cubicBezTo>
                  <a:pt x="3585" y="9990"/>
                  <a:pt x="3585" y="9966"/>
                  <a:pt x="3597" y="9966"/>
                </a:cubicBezTo>
                <a:close/>
                <a:moveTo>
                  <a:pt x="6764" y="10133"/>
                </a:moveTo>
                <a:lnTo>
                  <a:pt x="6764" y="10169"/>
                </a:lnTo>
                <a:lnTo>
                  <a:pt x="6740" y="10169"/>
                </a:lnTo>
                <a:cubicBezTo>
                  <a:pt x="6752" y="10169"/>
                  <a:pt x="6752" y="10157"/>
                  <a:pt x="6764" y="10133"/>
                </a:cubicBezTo>
                <a:close/>
                <a:moveTo>
                  <a:pt x="6073" y="10276"/>
                </a:moveTo>
                <a:cubicBezTo>
                  <a:pt x="6073" y="10288"/>
                  <a:pt x="6085" y="10288"/>
                  <a:pt x="6085" y="10300"/>
                </a:cubicBezTo>
                <a:lnTo>
                  <a:pt x="6049" y="10336"/>
                </a:lnTo>
                <a:cubicBezTo>
                  <a:pt x="6049" y="10312"/>
                  <a:pt x="6073" y="10288"/>
                  <a:pt x="6073" y="10276"/>
                </a:cubicBezTo>
                <a:close/>
                <a:moveTo>
                  <a:pt x="41851" y="11300"/>
                </a:moveTo>
                <a:cubicBezTo>
                  <a:pt x="41851" y="11306"/>
                  <a:pt x="41845" y="11309"/>
                  <a:pt x="41842" y="11309"/>
                </a:cubicBezTo>
                <a:cubicBezTo>
                  <a:pt x="41839" y="11309"/>
                  <a:pt x="41839" y="11306"/>
                  <a:pt x="41851" y="11300"/>
                </a:cubicBezTo>
                <a:close/>
                <a:moveTo>
                  <a:pt x="2418" y="1"/>
                </a:moveTo>
                <a:cubicBezTo>
                  <a:pt x="2341" y="120"/>
                  <a:pt x="2259" y="161"/>
                  <a:pt x="2175" y="161"/>
                </a:cubicBezTo>
                <a:cubicBezTo>
                  <a:pt x="2050" y="161"/>
                  <a:pt x="1920" y="70"/>
                  <a:pt x="1799" y="13"/>
                </a:cubicBezTo>
                <a:lnTo>
                  <a:pt x="1799" y="13"/>
                </a:lnTo>
                <a:cubicBezTo>
                  <a:pt x="1787" y="168"/>
                  <a:pt x="1906" y="203"/>
                  <a:pt x="1858" y="346"/>
                </a:cubicBezTo>
                <a:cubicBezTo>
                  <a:pt x="1855" y="347"/>
                  <a:pt x="1851" y="347"/>
                  <a:pt x="1848" y="347"/>
                </a:cubicBezTo>
                <a:cubicBezTo>
                  <a:pt x="1805" y="347"/>
                  <a:pt x="1752" y="311"/>
                  <a:pt x="1705" y="311"/>
                </a:cubicBezTo>
                <a:cubicBezTo>
                  <a:pt x="1673" y="311"/>
                  <a:pt x="1643" y="327"/>
                  <a:pt x="1620" y="382"/>
                </a:cubicBezTo>
                <a:cubicBezTo>
                  <a:pt x="1525" y="406"/>
                  <a:pt x="1442" y="418"/>
                  <a:pt x="1346" y="418"/>
                </a:cubicBezTo>
                <a:cubicBezTo>
                  <a:pt x="1308" y="332"/>
                  <a:pt x="1264" y="313"/>
                  <a:pt x="1218" y="313"/>
                </a:cubicBezTo>
                <a:cubicBezTo>
                  <a:pt x="1194" y="313"/>
                  <a:pt x="1169" y="318"/>
                  <a:pt x="1144" y="322"/>
                </a:cubicBezTo>
                <a:cubicBezTo>
                  <a:pt x="1138" y="322"/>
                  <a:pt x="1133" y="322"/>
                  <a:pt x="1129" y="322"/>
                </a:cubicBezTo>
                <a:cubicBezTo>
                  <a:pt x="1040" y="322"/>
                  <a:pt x="1073" y="423"/>
                  <a:pt x="1084" y="525"/>
                </a:cubicBezTo>
                <a:cubicBezTo>
                  <a:pt x="989" y="525"/>
                  <a:pt x="906" y="537"/>
                  <a:pt x="811" y="537"/>
                </a:cubicBezTo>
                <a:cubicBezTo>
                  <a:pt x="656" y="858"/>
                  <a:pt x="656" y="858"/>
                  <a:pt x="811" y="1084"/>
                </a:cubicBezTo>
                <a:cubicBezTo>
                  <a:pt x="787" y="1275"/>
                  <a:pt x="596" y="1275"/>
                  <a:pt x="620" y="1537"/>
                </a:cubicBezTo>
                <a:cubicBezTo>
                  <a:pt x="620" y="1656"/>
                  <a:pt x="596" y="1751"/>
                  <a:pt x="549" y="1858"/>
                </a:cubicBezTo>
                <a:cubicBezTo>
                  <a:pt x="489" y="1858"/>
                  <a:pt x="441" y="1894"/>
                  <a:pt x="394" y="1965"/>
                </a:cubicBezTo>
                <a:cubicBezTo>
                  <a:pt x="275" y="2073"/>
                  <a:pt x="358" y="2311"/>
                  <a:pt x="299" y="2442"/>
                </a:cubicBezTo>
                <a:cubicBezTo>
                  <a:pt x="299" y="2466"/>
                  <a:pt x="275" y="2501"/>
                  <a:pt x="275" y="2525"/>
                </a:cubicBezTo>
                <a:cubicBezTo>
                  <a:pt x="203" y="2632"/>
                  <a:pt x="37" y="2608"/>
                  <a:pt x="60" y="2870"/>
                </a:cubicBezTo>
                <a:cubicBezTo>
                  <a:pt x="132" y="2989"/>
                  <a:pt x="144" y="3156"/>
                  <a:pt x="144" y="3323"/>
                </a:cubicBezTo>
                <a:cubicBezTo>
                  <a:pt x="96" y="3537"/>
                  <a:pt x="132" y="3763"/>
                  <a:pt x="144" y="3990"/>
                </a:cubicBezTo>
                <a:cubicBezTo>
                  <a:pt x="144" y="3990"/>
                  <a:pt x="156" y="4001"/>
                  <a:pt x="156" y="4037"/>
                </a:cubicBezTo>
                <a:cubicBezTo>
                  <a:pt x="156" y="4061"/>
                  <a:pt x="156" y="4073"/>
                  <a:pt x="144" y="4109"/>
                </a:cubicBezTo>
                <a:cubicBezTo>
                  <a:pt x="120" y="4216"/>
                  <a:pt x="132" y="4311"/>
                  <a:pt x="132" y="4430"/>
                </a:cubicBezTo>
                <a:cubicBezTo>
                  <a:pt x="132" y="4692"/>
                  <a:pt x="263" y="4954"/>
                  <a:pt x="120" y="5204"/>
                </a:cubicBezTo>
                <a:cubicBezTo>
                  <a:pt x="251" y="5383"/>
                  <a:pt x="1" y="5621"/>
                  <a:pt x="144" y="5799"/>
                </a:cubicBezTo>
                <a:lnTo>
                  <a:pt x="239" y="6121"/>
                </a:lnTo>
                <a:cubicBezTo>
                  <a:pt x="299" y="6478"/>
                  <a:pt x="382" y="6847"/>
                  <a:pt x="251" y="7216"/>
                </a:cubicBezTo>
                <a:cubicBezTo>
                  <a:pt x="239" y="7252"/>
                  <a:pt x="299" y="7335"/>
                  <a:pt x="275" y="7371"/>
                </a:cubicBezTo>
                <a:cubicBezTo>
                  <a:pt x="191" y="7609"/>
                  <a:pt x="418" y="7800"/>
                  <a:pt x="310" y="8038"/>
                </a:cubicBezTo>
                <a:cubicBezTo>
                  <a:pt x="322" y="8038"/>
                  <a:pt x="322" y="8050"/>
                  <a:pt x="322" y="8085"/>
                </a:cubicBezTo>
                <a:cubicBezTo>
                  <a:pt x="322" y="8111"/>
                  <a:pt x="316" y="8131"/>
                  <a:pt x="299" y="8131"/>
                </a:cubicBezTo>
                <a:cubicBezTo>
                  <a:pt x="293" y="8131"/>
                  <a:pt x="285" y="8128"/>
                  <a:pt x="275" y="8121"/>
                </a:cubicBezTo>
                <a:cubicBezTo>
                  <a:pt x="215" y="8216"/>
                  <a:pt x="203" y="8323"/>
                  <a:pt x="263" y="8407"/>
                </a:cubicBezTo>
                <a:cubicBezTo>
                  <a:pt x="287" y="8442"/>
                  <a:pt x="313" y="8452"/>
                  <a:pt x="341" y="8452"/>
                </a:cubicBezTo>
                <a:cubicBezTo>
                  <a:pt x="371" y="8452"/>
                  <a:pt x="402" y="8441"/>
                  <a:pt x="434" y="8441"/>
                </a:cubicBezTo>
                <a:cubicBezTo>
                  <a:pt x="460" y="8441"/>
                  <a:pt x="487" y="8449"/>
                  <a:pt x="513" y="8478"/>
                </a:cubicBezTo>
                <a:cubicBezTo>
                  <a:pt x="703" y="8716"/>
                  <a:pt x="394" y="8597"/>
                  <a:pt x="453" y="8752"/>
                </a:cubicBezTo>
                <a:cubicBezTo>
                  <a:pt x="525" y="9002"/>
                  <a:pt x="525" y="9014"/>
                  <a:pt x="501" y="9157"/>
                </a:cubicBezTo>
                <a:lnTo>
                  <a:pt x="501" y="9252"/>
                </a:lnTo>
                <a:lnTo>
                  <a:pt x="501" y="9359"/>
                </a:lnTo>
                <a:cubicBezTo>
                  <a:pt x="534" y="9430"/>
                  <a:pt x="579" y="9447"/>
                  <a:pt x="625" y="9447"/>
                </a:cubicBezTo>
                <a:cubicBezTo>
                  <a:pt x="666" y="9447"/>
                  <a:pt x="707" y="9435"/>
                  <a:pt x="745" y="9435"/>
                </a:cubicBezTo>
                <a:cubicBezTo>
                  <a:pt x="774" y="9435"/>
                  <a:pt x="801" y="9442"/>
                  <a:pt x="822" y="9466"/>
                </a:cubicBezTo>
                <a:cubicBezTo>
                  <a:pt x="926" y="9570"/>
                  <a:pt x="907" y="9884"/>
                  <a:pt x="1077" y="9884"/>
                </a:cubicBezTo>
                <a:cubicBezTo>
                  <a:pt x="1083" y="9884"/>
                  <a:pt x="1090" y="9884"/>
                  <a:pt x="1096" y="9883"/>
                </a:cubicBezTo>
                <a:cubicBezTo>
                  <a:pt x="1098" y="9883"/>
                  <a:pt x="1100" y="9883"/>
                  <a:pt x="1102" y="9883"/>
                </a:cubicBezTo>
                <a:cubicBezTo>
                  <a:pt x="1165" y="9883"/>
                  <a:pt x="1157" y="10074"/>
                  <a:pt x="1178" y="10074"/>
                </a:cubicBezTo>
                <a:cubicBezTo>
                  <a:pt x="1178" y="10074"/>
                  <a:pt x="1179" y="10074"/>
                  <a:pt x="1180" y="10074"/>
                </a:cubicBezTo>
                <a:cubicBezTo>
                  <a:pt x="1211" y="10037"/>
                  <a:pt x="1239" y="10022"/>
                  <a:pt x="1264" y="10022"/>
                </a:cubicBezTo>
                <a:cubicBezTo>
                  <a:pt x="1361" y="10022"/>
                  <a:pt x="1418" y="10240"/>
                  <a:pt x="1513" y="10240"/>
                </a:cubicBezTo>
                <a:cubicBezTo>
                  <a:pt x="1517" y="10240"/>
                  <a:pt x="1522" y="10240"/>
                  <a:pt x="1526" y="10240"/>
                </a:cubicBezTo>
                <a:cubicBezTo>
                  <a:pt x="1684" y="10240"/>
                  <a:pt x="1754" y="10447"/>
                  <a:pt x="1858" y="10597"/>
                </a:cubicBezTo>
                <a:cubicBezTo>
                  <a:pt x="1919" y="10684"/>
                  <a:pt x="1997" y="10720"/>
                  <a:pt x="2077" y="10720"/>
                </a:cubicBezTo>
                <a:cubicBezTo>
                  <a:pt x="2108" y="10720"/>
                  <a:pt x="2138" y="10715"/>
                  <a:pt x="2168" y="10705"/>
                </a:cubicBezTo>
                <a:cubicBezTo>
                  <a:pt x="2205" y="10719"/>
                  <a:pt x="2246" y="10730"/>
                  <a:pt x="2286" y="10730"/>
                </a:cubicBezTo>
                <a:cubicBezTo>
                  <a:pt x="2311" y="10730"/>
                  <a:pt x="2336" y="10726"/>
                  <a:pt x="2358" y="10717"/>
                </a:cubicBezTo>
                <a:lnTo>
                  <a:pt x="2430" y="10717"/>
                </a:lnTo>
                <a:cubicBezTo>
                  <a:pt x="2477" y="10717"/>
                  <a:pt x="2525" y="10717"/>
                  <a:pt x="2573" y="10728"/>
                </a:cubicBezTo>
                <a:lnTo>
                  <a:pt x="3525" y="10728"/>
                </a:lnTo>
                <a:cubicBezTo>
                  <a:pt x="3560" y="10750"/>
                  <a:pt x="3596" y="10759"/>
                  <a:pt x="3630" y="10759"/>
                </a:cubicBezTo>
                <a:cubicBezTo>
                  <a:pt x="3712" y="10759"/>
                  <a:pt x="3788" y="10705"/>
                  <a:pt x="3847" y="10621"/>
                </a:cubicBezTo>
                <a:cubicBezTo>
                  <a:pt x="3930" y="10711"/>
                  <a:pt x="4013" y="10732"/>
                  <a:pt x="4099" y="10732"/>
                </a:cubicBezTo>
                <a:cubicBezTo>
                  <a:pt x="4172" y="10732"/>
                  <a:pt x="4246" y="10717"/>
                  <a:pt x="4323" y="10717"/>
                </a:cubicBezTo>
                <a:cubicBezTo>
                  <a:pt x="4371" y="10717"/>
                  <a:pt x="4418" y="10717"/>
                  <a:pt x="4454" y="10728"/>
                </a:cubicBezTo>
                <a:cubicBezTo>
                  <a:pt x="4501" y="10740"/>
                  <a:pt x="4549" y="10740"/>
                  <a:pt x="4597" y="10764"/>
                </a:cubicBezTo>
                <a:cubicBezTo>
                  <a:pt x="4649" y="10733"/>
                  <a:pt x="4701" y="10723"/>
                  <a:pt x="4753" y="10723"/>
                </a:cubicBezTo>
                <a:cubicBezTo>
                  <a:pt x="4846" y="10723"/>
                  <a:pt x="4940" y="10755"/>
                  <a:pt x="5033" y="10755"/>
                </a:cubicBezTo>
                <a:cubicBezTo>
                  <a:pt x="5066" y="10755"/>
                  <a:pt x="5099" y="10751"/>
                  <a:pt x="5133" y="10740"/>
                </a:cubicBezTo>
                <a:cubicBezTo>
                  <a:pt x="5174" y="10770"/>
                  <a:pt x="5219" y="10785"/>
                  <a:pt x="5265" y="10785"/>
                </a:cubicBezTo>
                <a:cubicBezTo>
                  <a:pt x="5311" y="10785"/>
                  <a:pt x="5359" y="10770"/>
                  <a:pt x="5406" y="10740"/>
                </a:cubicBezTo>
                <a:cubicBezTo>
                  <a:pt x="5490" y="10728"/>
                  <a:pt x="5549" y="10728"/>
                  <a:pt x="5621" y="10717"/>
                </a:cubicBezTo>
                <a:cubicBezTo>
                  <a:pt x="5704" y="10735"/>
                  <a:pt x="5787" y="10742"/>
                  <a:pt x="5870" y="10742"/>
                </a:cubicBezTo>
                <a:cubicBezTo>
                  <a:pt x="6070" y="10742"/>
                  <a:pt x="6269" y="10703"/>
                  <a:pt x="6473" y="10703"/>
                </a:cubicBezTo>
                <a:cubicBezTo>
                  <a:pt x="6557" y="10703"/>
                  <a:pt x="6642" y="10710"/>
                  <a:pt x="6728" y="10728"/>
                </a:cubicBezTo>
                <a:cubicBezTo>
                  <a:pt x="6786" y="10742"/>
                  <a:pt x="6842" y="10749"/>
                  <a:pt x="6895" y="10749"/>
                </a:cubicBezTo>
                <a:cubicBezTo>
                  <a:pt x="7080" y="10749"/>
                  <a:pt x="7237" y="10660"/>
                  <a:pt x="7395" y="10419"/>
                </a:cubicBezTo>
                <a:cubicBezTo>
                  <a:pt x="7490" y="10312"/>
                  <a:pt x="7597" y="10312"/>
                  <a:pt x="7704" y="10300"/>
                </a:cubicBezTo>
                <a:lnTo>
                  <a:pt x="7704" y="10300"/>
                </a:lnTo>
                <a:cubicBezTo>
                  <a:pt x="7680" y="10490"/>
                  <a:pt x="7704" y="10621"/>
                  <a:pt x="7823" y="10669"/>
                </a:cubicBezTo>
                <a:cubicBezTo>
                  <a:pt x="7919" y="10709"/>
                  <a:pt x="8011" y="10739"/>
                  <a:pt x="8099" y="10739"/>
                </a:cubicBezTo>
                <a:cubicBezTo>
                  <a:pt x="8219" y="10739"/>
                  <a:pt x="8333" y="10684"/>
                  <a:pt x="8442" y="10526"/>
                </a:cubicBezTo>
                <a:cubicBezTo>
                  <a:pt x="8511" y="10600"/>
                  <a:pt x="8577" y="10633"/>
                  <a:pt x="8641" y="10633"/>
                </a:cubicBezTo>
                <a:cubicBezTo>
                  <a:pt x="8711" y="10633"/>
                  <a:pt x="8779" y="10594"/>
                  <a:pt x="8847" y="10526"/>
                </a:cubicBezTo>
                <a:lnTo>
                  <a:pt x="8859" y="10502"/>
                </a:lnTo>
                <a:lnTo>
                  <a:pt x="8859" y="10526"/>
                </a:lnTo>
                <a:cubicBezTo>
                  <a:pt x="8978" y="10562"/>
                  <a:pt x="9097" y="10586"/>
                  <a:pt x="9204" y="10657"/>
                </a:cubicBezTo>
                <a:cubicBezTo>
                  <a:pt x="9252" y="10690"/>
                  <a:pt x="9295" y="10704"/>
                  <a:pt x="9337" y="10704"/>
                </a:cubicBezTo>
                <a:cubicBezTo>
                  <a:pt x="9399" y="10704"/>
                  <a:pt x="9457" y="10672"/>
                  <a:pt x="9514" y="10621"/>
                </a:cubicBezTo>
                <a:cubicBezTo>
                  <a:pt x="9597" y="10635"/>
                  <a:pt x="9680" y="10706"/>
                  <a:pt x="9759" y="10706"/>
                </a:cubicBezTo>
                <a:cubicBezTo>
                  <a:pt x="9815" y="10706"/>
                  <a:pt x="9869" y="10669"/>
                  <a:pt x="9919" y="10550"/>
                </a:cubicBezTo>
                <a:cubicBezTo>
                  <a:pt x="9919" y="10549"/>
                  <a:pt x="9919" y="10549"/>
                  <a:pt x="9920" y="10549"/>
                </a:cubicBezTo>
                <a:cubicBezTo>
                  <a:pt x="9933" y="10549"/>
                  <a:pt x="10017" y="10612"/>
                  <a:pt x="10050" y="10645"/>
                </a:cubicBezTo>
                <a:cubicBezTo>
                  <a:pt x="10173" y="10688"/>
                  <a:pt x="10287" y="10727"/>
                  <a:pt x="10400" y="10727"/>
                </a:cubicBezTo>
                <a:cubicBezTo>
                  <a:pt x="10473" y="10727"/>
                  <a:pt x="10546" y="10711"/>
                  <a:pt x="10621" y="10669"/>
                </a:cubicBezTo>
                <a:cubicBezTo>
                  <a:pt x="10633" y="10669"/>
                  <a:pt x="10669" y="10657"/>
                  <a:pt x="10681" y="10645"/>
                </a:cubicBezTo>
                <a:cubicBezTo>
                  <a:pt x="10761" y="10618"/>
                  <a:pt x="10828" y="10565"/>
                  <a:pt x="10907" y="10565"/>
                </a:cubicBezTo>
                <a:cubicBezTo>
                  <a:pt x="10933" y="10565"/>
                  <a:pt x="10961" y="10571"/>
                  <a:pt x="10990" y="10586"/>
                </a:cubicBezTo>
                <a:cubicBezTo>
                  <a:pt x="11076" y="10622"/>
                  <a:pt x="11161" y="10656"/>
                  <a:pt x="11243" y="10656"/>
                </a:cubicBezTo>
                <a:cubicBezTo>
                  <a:pt x="11321" y="10656"/>
                  <a:pt x="11397" y="10625"/>
                  <a:pt x="11467" y="10538"/>
                </a:cubicBezTo>
                <a:cubicBezTo>
                  <a:pt x="11492" y="10512"/>
                  <a:pt x="11518" y="10501"/>
                  <a:pt x="11541" y="10501"/>
                </a:cubicBezTo>
                <a:cubicBezTo>
                  <a:pt x="11562" y="10501"/>
                  <a:pt x="11581" y="10509"/>
                  <a:pt x="11598" y="10526"/>
                </a:cubicBezTo>
                <a:cubicBezTo>
                  <a:pt x="11715" y="10609"/>
                  <a:pt x="11837" y="10624"/>
                  <a:pt x="11961" y="10624"/>
                </a:cubicBezTo>
                <a:cubicBezTo>
                  <a:pt x="12028" y="10624"/>
                  <a:pt x="12095" y="10620"/>
                  <a:pt x="12162" y="10620"/>
                </a:cubicBezTo>
                <a:cubicBezTo>
                  <a:pt x="12184" y="10620"/>
                  <a:pt x="12206" y="10620"/>
                  <a:pt x="12229" y="10621"/>
                </a:cubicBezTo>
                <a:cubicBezTo>
                  <a:pt x="12298" y="10621"/>
                  <a:pt x="12375" y="10648"/>
                  <a:pt x="12451" y="10648"/>
                </a:cubicBezTo>
                <a:cubicBezTo>
                  <a:pt x="12518" y="10648"/>
                  <a:pt x="12584" y="10628"/>
                  <a:pt x="12645" y="10550"/>
                </a:cubicBezTo>
                <a:cubicBezTo>
                  <a:pt x="12744" y="10591"/>
                  <a:pt x="12840" y="10611"/>
                  <a:pt x="12933" y="10611"/>
                </a:cubicBezTo>
                <a:cubicBezTo>
                  <a:pt x="13111" y="10611"/>
                  <a:pt x="13279" y="10540"/>
                  <a:pt x="13443" y="10407"/>
                </a:cubicBezTo>
                <a:cubicBezTo>
                  <a:pt x="13482" y="10373"/>
                  <a:pt x="13513" y="10359"/>
                  <a:pt x="13541" y="10359"/>
                </a:cubicBezTo>
                <a:cubicBezTo>
                  <a:pt x="13581" y="10359"/>
                  <a:pt x="13615" y="10389"/>
                  <a:pt x="13657" y="10431"/>
                </a:cubicBezTo>
                <a:cubicBezTo>
                  <a:pt x="13703" y="10529"/>
                  <a:pt x="13758" y="10555"/>
                  <a:pt x="13819" y="10555"/>
                </a:cubicBezTo>
                <a:cubicBezTo>
                  <a:pt x="13855" y="10555"/>
                  <a:pt x="13892" y="10547"/>
                  <a:pt x="13931" y="10538"/>
                </a:cubicBezTo>
                <a:lnTo>
                  <a:pt x="14122" y="10538"/>
                </a:lnTo>
                <a:cubicBezTo>
                  <a:pt x="14145" y="10578"/>
                  <a:pt x="14165" y="10596"/>
                  <a:pt x="14185" y="10596"/>
                </a:cubicBezTo>
                <a:cubicBezTo>
                  <a:pt x="14206" y="10596"/>
                  <a:pt x="14228" y="10575"/>
                  <a:pt x="14253" y="10538"/>
                </a:cubicBezTo>
                <a:cubicBezTo>
                  <a:pt x="14277" y="10550"/>
                  <a:pt x="14300" y="10556"/>
                  <a:pt x="14323" y="10556"/>
                </a:cubicBezTo>
                <a:cubicBezTo>
                  <a:pt x="14345" y="10556"/>
                  <a:pt x="14366" y="10550"/>
                  <a:pt x="14384" y="10538"/>
                </a:cubicBezTo>
                <a:cubicBezTo>
                  <a:pt x="14503" y="10526"/>
                  <a:pt x="14622" y="10526"/>
                  <a:pt x="14741" y="10526"/>
                </a:cubicBezTo>
                <a:cubicBezTo>
                  <a:pt x="14870" y="10531"/>
                  <a:pt x="15002" y="10549"/>
                  <a:pt x="15133" y="10549"/>
                </a:cubicBezTo>
                <a:cubicBezTo>
                  <a:pt x="15291" y="10549"/>
                  <a:pt x="15448" y="10523"/>
                  <a:pt x="15598" y="10419"/>
                </a:cubicBezTo>
                <a:cubicBezTo>
                  <a:pt x="15648" y="10457"/>
                  <a:pt x="15702" y="10469"/>
                  <a:pt x="15756" y="10469"/>
                </a:cubicBezTo>
                <a:cubicBezTo>
                  <a:pt x="15855" y="10469"/>
                  <a:pt x="15958" y="10427"/>
                  <a:pt x="16051" y="10419"/>
                </a:cubicBezTo>
                <a:cubicBezTo>
                  <a:pt x="16066" y="10418"/>
                  <a:pt x="16082" y="10418"/>
                  <a:pt x="16097" y="10418"/>
                </a:cubicBezTo>
                <a:cubicBezTo>
                  <a:pt x="16238" y="10418"/>
                  <a:pt x="16380" y="10448"/>
                  <a:pt x="16521" y="10448"/>
                </a:cubicBezTo>
                <a:cubicBezTo>
                  <a:pt x="16590" y="10448"/>
                  <a:pt x="16660" y="10441"/>
                  <a:pt x="16729" y="10419"/>
                </a:cubicBezTo>
                <a:cubicBezTo>
                  <a:pt x="16939" y="10427"/>
                  <a:pt x="17150" y="10452"/>
                  <a:pt x="17360" y="10452"/>
                </a:cubicBezTo>
                <a:cubicBezTo>
                  <a:pt x="17459" y="10452"/>
                  <a:pt x="17559" y="10446"/>
                  <a:pt x="17658" y="10431"/>
                </a:cubicBezTo>
                <a:cubicBezTo>
                  <a:pt x="17697" y="10509"/>
                  <a:pt x="17738" y="10529"/>
                  <a:pt x="17782" y="10529"/>
                </a:cubicBezTo>
                <a:cubicBezTo>
                  <a:pt x="17833" y="10529"/>
                  <a:pt x="17886" y="10502"/>
                  <a:pt x="17944" y="10502"/>
                </a:cubicBezTo>
                <a:cubicBezTo>
                  <a:pt x="17954" y="10503"/>
                  <a:pt x="17964" y="10504"/>
                  <a:pt x="17974" y="10504"/>
                </a:cubicBezTo>
                <a:cubicBezTo>
                  <a:pt x="18145" y="10504"/>
                  <a:pt x="18311" y="10365"/>
                  <a:pt x="18485" y="10365"/>
                </a:cubicBezTo>
                <a:cubicBezTo>
                  <a:pt x="18541" y="10365"/>
                  <a:pt x="18599" y="10380"/>
                  <a:pt x="18658" y="10419"/>
                </a:cubicBezTo>
                <a:cubicBezTo>
                  <a:pt x="18718" y="10455"/>
                  <a:pt x="18777" y="10481"/>
                  <a:pt x="18835" y="10481"/>
                </a:cubicBezTo>
                <a:cubicBezTo>
                  <a:pt x="18893" y="10481"/>
                  <a:pt x="18950" y="10455"/>
                  <a:pt x="19003" y="10383"/>
                </a:cubicBezTo>
                <a:cubicBezTo>
                  <a:pt x="19023" y="10359"/>
                  <a:pt x="19044" y="10351"/>
                  <a:pt x="19066" y="10351"/>
                </a:cubicBezTo>
                <a:cubicBezTo>
                  <a:pt x="19099" y="10351"/>
                  <a:pt x="19135" y="10369"/>
                  <a:pt x="19170" y="10383"/>
                </a:cubicBezTo>
                <a:cubicBezTo>
                  <a:pt x="19527" y="10562"/>
                  <a:pt x="19884" y="10502"/>
                  <a:pt x="20242" y="10526"/>
                </a:cubicBezTo>
                <a:cubicBezTo>
                  <a:pt x="20258" y="10524"/>
                  <a:pt x="20275" y="10523"/>
                  <a:pt x="20292" y="10523"/>
                </a:cubicBezTo>
                <a:cubicBezTo>
                  <a:pt x="20406" y="10523"/>
                  <a:pt x="20520" y="10568"/>
                  <a:pt x="20635" y="10568"/>
                </a:cubicBezTo>
                <a:cubicBezTo>
                  <a:pt x="20682" y="10568"/>
                  <a:pt x="20730" y="10560"/>
                  <a:pt x="20777" y="10538"/>
                </a:cubicBezTo>
                <a:cubicBezTo>
                  <a:pt x="21218" y="10562"/>
                  <a:pt x="21670" y="10597"/>
                  <a:pt x="22123" y="10621"/>
                </a:cubicBezTo>
                <a:lnTo>
                  <a:pt x="22182" y="10621"/>
                </a:lnTo>
                <a:cubicBezTo>
                  <a:pt x="22193" y="10621"/>
                  <a:pt x="22204" y="10620"/>
                  <a:pt x="22215" y="10620"/>
                </a:cubicBezTo>
                <a:cubicBezTo>
                  <a:pt x="22302" y="10620"/>
                  <a:pt x="22388" y="10638"/>
                  <a:pt x="22470" y="10638"/>
                </a:cubicBezTo>
                <a:cubicBezTo>
                  <a:pt x="22578" y="10638"/>
                  <a:pt x="22681" y="10608"/>
                  <a:pt x="22778" y="10467"/>
                </a:cubicBezTo>
                <a:cubicBezTo>
                  <a:pt x="22792" y="10447"/>
                  <a:pt x="22814" y="10440"/>
                  <a:pt x="22838" y="10440"/>
                </a:cubicBezTo>
                <a:cubicBezTo>
                  <a:pt x="22874" y="10440"/>
                  <a:pt x="22916" y="10457"/>
                  <a:pt x="22944" y="10478"/>
                </a:cubicBezTo>
                <a:cubicBezTo>
                  <a:pt x="23083" y="10604"/>
                  <a:pt x="23232" y="10616"/>
                  <a:pt x="23384" y="10616"/>
                </a:cubicBezTo>
                <a:cubicBezTo>
                  <a:pt x="23421" y="10616"/>
                  <a:pt x="23457" y="10615"/>
                  <a:pt x="23494" y="10615"/>
                </a:cubicBezTo>
                <a:cubicBezTo>
                  <a:pt x="23581" y="10615"/>
                  <a:pt x="23668" y="10619"/>
                  <a:pt x="23754" y="10645"/>
                </a:cubicBezTo>
                <a:cubicBezTo>
                  <a:pt x="23790" y="10645"/>
                  <a:pt x="23837" y="10645"/>
                  <a:pt x="23885" y="10657"/>
                </a:cubicBezTo>
                <a:cubicBezTo>
                  <a:pt x="23915" y="10708"/>
                  <a:pt x="23946" y="10726"/>
                  <a:pt x="23977" y="10726"/>
                </a:cubicBezTo>
                <a:cubicBezTo>
                  <a:pt x="24035" y="10726"/>
                  <a:pt x="24093" y="10668"/>
                  <a:pt x="24147" y="10645"/>
                </a:cubicBezTo>
                <a:cubicBezTo>
                  <a:pt x="24161" y="10649"/>
                  <a:pt x="24174" y="10650"/>
                  <a:pt x="24188" y="10650"/>
                </a:cubicBezTo>
                <a:cubicBezTo>
                  <a:pt x="24214" y="10650"/>
                  <a:pt x="24240" y="10645"/>
                  <a:pt x="24264" y="10645"/>
                </a:cubicBezTo>
                <a:cubicBezTo>
                  <a:pt x="24302" y="10645"/>
                  <a:pt x="24337" y="10657"/>
                  <a:pt x="24373" y="10717"/>
                </a:cubicBezTo>
                <a:cubicBezTo>
                  <a:pt x="24403" y="10753"/>
                  <a:pt x="24449" y="10790"/>
                  <a:pt x="24495" y="10790"/>
                </a:cubicBezTo>
                <a:cubicBezTo>
                  <a:pt x="24539" y="10790"/>
                  <a:pt x="24582" y="10756"/>
                  <a:pt x="24611" y="10657"/>
                </a:cubicBezTo>
                <a:cubicBezTo>
                  <a:pt x="24790" y="10681"/>
                  <a:pt x="24956" y="10740"/>
                  <a:pt x="25135" y="10800"/>
                </a:cubicBezTo>
                <a:cubicBezTo>
                  <a:pt x="25193" y="10819"/>
                  <a:pt x="25261" y="10846"/>
                  <a:pt x="25326" y="10846"/>
                </a:cubicBezTo>
                <a:cubicBezTo>
                  <a:pt x="25423" y="10846"/>
                  <a:pt x="25514" y="10788"/>
                  <a:pt x="25564" y="10562"/>
                </a:cubicBezTo>
                <a:cubicBezTo>
                  <a:pt x="25576" y="10562"/>
                  <a:pt x="25599" y="10562"/>
                  <a:pt x="25611" y="10550"/>
                </a:cubicBezTo>
                <a:cubicBezTo>
                  <a:pt x="25623" y="10621"/>
                  <a:pt x="25659" y="10705"/>
                  <a:pt x="25671" y="10776"/>
                </a:cubicBezTo>
                <a:cubicBezTo>
                  <a:pt x="25718" y="10919"/>
                  <a:pt x="25802" y="10883"/>
                  <a:pt x="25873" y="10895"/>
                </a:cubicBezTo>
                <a:cubicBezTo>
                  <a:pt x="26058" y="10902"/>
                  <a:pt x="26242" y="10917"/>
                  <a:pt x="26425" y="10917"/>
                </a:cubicBezTo>
                <a:cubicBezTo>
                  <a:pt x="26560" y="10917"/>
                  <a:pt x="26694" y="10909"/>
                  <a:pt x="26826" y="10883"/>
                </a:cubicBezTo>
                <a:cubicBezTo>
                  <a:pt x="26850" y="10848"/>
                  <a:pt x="26861" y="10824"/>
                  <a:pt x="26873" y="10800"/>
                </a:cubicBezTo>
                <a:lnTo>
                  <a:pt x="26873" y="10800"/>
                </a:lnTo>
                <a:cubicBezTo>
                  <a:pt x="26861" y="10836"/>
                  <a:pt x="26850" y="10859"/>
                  <a:pt x="26826" y="10883"/>
                </a:cubicBezTo>
                <a:lnTo>
                  <a:pt x="26873" y="10883"/>
                </a:lnTo>
                <a:cubicBezTo>
                  <a:pt x="26938" y="10919"/>
                  <a:pt x="26999" y="10947"/>
                  <a:pt x="27063" y="10947"/>
                </a:cubicBezTo>
                <a:cubicBezTo>
                  <a:pt x="27105" y="10947"/>
                  <a:pt x="27148" y="10935"/>
                  <a:pt x="27195" y="10907"/>
                </a:cubicBezTo>
                <a:cubicBezTo>
                  <a:pt x="27264" y="10868"/>
                  <a:pt x="27325" y="10844"/>
                  <a:pt x="27384" y="10844"/>
                </a:cubicBezTo>
                <a:cubicBezTo>
                  <a:pt x="27396" y="10844"/>
                  <a:pt x="27409" y="10845"/>
                  <a:pt x="27421" y="10848"/>
                </a:cubicBezTo>
                <a:cubicBezTo>
                  <a:pt x="27775" y="10955"/>
                  <a:pt x="28110" y="11004"/>
                  <a:pt x="28451" y="11004"/>
                </a:cubicBezTo>
                <a:cubicBezTo>
                  <a:pt x="28489" y="11004"/>
                  <a:pt x="28526" y="11003"/>
                  <a:pt x="28564" y="11002"/>
                </a:cubicBezTo>
                <a:cubicBezTo>
                  <a:pt x="28612" y="11002"/>
                  <a:pt x="28659" y="10978"/>
                  <a:pt x="28707" y="10978"/>
                </a:cubicBezTo>
                <a:cubicBezTo>
                  <a:pt x="28921" y="11062"/>
                  <a:pt x="29159" y="11098"/>
                  <a:pt x="29397" y="11121"/>
                </a:cubicBezTo>
                <a:cubicBezTo>
                  <a:pt x="29719" y="11133"/>
                  <a:pt x="30017" y="11193"/>
                  <a:pt x="30326" y="11217"/>
                </a:cubicBezTo>
                <a:cubicBezTo>
                  <a:pt x="30366" y="11312"/>
                  <a:pt x="30427" y="11344"/>
                  <a:pt x="30484" y="11344"/>
                </a:cubicBezTo>
                <a:cubicBezTo>
                  <a:pt x="30513" y="11344"/>
                  <a:pt x="30540" y="11336"/>
                  <a:pt x="30564" y="11324"/>
                </a:cubicBezTo>
                <a:cubicBezTo>
                  <a:pt x="30671" y="11294"/>
                  <a:pt x="30777" y="11284"/>
                  <a:pt x="30884" y="11284"/>
                </a:cubicBezTo>
                <a:cubicBezTo>
                  <a:pt x="31077" y="11284"/>
                  <a:pt x="31270" y="11316"/>
                  <a:pt x="31469" y="11324"/>
                </a:cubicBezTo>
                <a:cubicBezTo>
                  <a:pt x="31548" y="11425"/>
                  <a:pt x="31623" y="11470"/>
                  <a:pt x="31697" y="11470"/>
                </a:cubicBezTo>
                <a:cubicBezTo>
                  <a:pt x="31779" y="11470"/>
                  <a:pt x="31858" y="11413"/>
                  <a:pt x="31933" y="11312"/>
                </a:cubicBezTo>
                <a:cubicBezTo>
                  <a:pt x="31947" y="11294"/>
                  <a:pt x="31959" y="11288"/>
                  <a:pt x="31969" y="11288"/>
                </a:cubicBezTo>
                <a:cubicBezTo>
                  <a:pt x="31985" y="11288"/>
                  <a:pt x="31997" y="11304"/>
                  <a:pt x="32005" y="11312"/>
                </a:cubicBezTo>
                <a:cubicBezTo>
                  <a:pt x="32064" y="11431"/>
                  <a:pt x="32148" y="11431"/>
                  <a:pt x="32219" y="11431"/>
                </a:cubicBezTo>
                <a:cubicBezTo>
                  <a:pt x="32240" y="11432"/>
                  <a:pt x="32261" y="11432"/>
                  <a:pt x="32283" y="11432"/>
                </a:cubicBezTo>
                <a:cubicBezTo>
                  <a:pt x="32544" y="11432"/>
                  <a:pt x="32810" y="11387"/>
                  <a:pt x="33081" y="11387"/>
                </a:cubicBezTo>
                <a:cubicBezTo>
                  <a:pt x="33197" y="11387"/>
                  <a:pt x="33315" y="11395"/>
                  <a:pt x="33434" y="11419"/>
                </a:cubicBezTo>
                <a:cubicBezTo>
                  <a:pt x="33437" y="11420"/>
                  <a:pt x="33441" y="11420"/>
                  <a:pt x="33444" y="11420"/>
                </a:cubicBezTo>
                <a:cubicBezTo>
                  <a:pt x="33507" y="11420"/>
                  <a:pt x="33527" y="11318"/>
                  <a:pt x="33493" y="11217"/>
                </a:cubicBezTo>
                <a:cubicBezTo>
                  <a:pt x="33541" y="11205"/>
                  <a:pt x="33565" y="11205"/>
                  <a:pt x="33612" y="11193"/>
                </a:cubicBezTo>
                <a:cubicBezTo>
                  <a:pt x="33654" y="11293"/>
                  <a:pt x="33703" y="11316"/>
                  <a:pt x="33754" y="11316"/>
                </a:cubicBezTo>
                <a:cubicBezTo>
                  <a:pt x="33799" y="11316"/>
                  <a:pt x="33845" y="11298"/>
                  <a:pt x="33888" y="11298"/>
                </a:cubicBezTo>
                <a:cubicBezTo>
                  <a:pt x="33908" y="11298"/>
                  <a:pt x="33927" y="11302"/>
                  <a:pt x="33946" y="11312"/>
                </a:cubicBezTo>
                <a:cubicBezTo>
                  <a:pt x="33969" y="11252"/>
                  <a:pt x="34029" y="11240"/>
                  <a:pt x="34077" y="11217"/>
                </a:cubicBezTo>
                <a:cubicBezTo>
                  <a:pt x="34087" y="11370"/>
                  <a:pt x="34141" y="11462"/>
                  <a:pt x="34217" y="11462"/>
                </a:cubicBezTo>
                <a:cubicBezTo>
                  <a:pt x="34229" y="11462"/>
                  <a:pt x="34242" y="11460"/>
                  <a:pt x="34255" y="11455"/>
                </a:cubicBezTo>
                <a:cubicBezTo>
                  <a:pt x="34279" y="11444"/>
                  <a:pt x="34304" y="11440"/>
                  <a:pt x="34329" y="11440"/>
                </a:cubicBezTo>
                <a:cubicBezTo>
                  <a:pt x="34431" y="11440"/>
                  <a:pt x="34536" y="11512"/>
                  <a:pt x="34634" y="11512"/>
                </a:cubicBezTo>
                <a:cubicBezTo>
                  <a:pt x="34699" y="11512"/>
                  <a:pt x="34761" y="11480"/>
                  <a:pt x="34815" y="11371"/>
                </a:cubicBezTo>
                <a:lnTo>
                  <a:pt x="34815" y="11312"/>
                </a:lnTo>
                <a:cubicBezTo>
                  <a:pt x="34851" y="11276"/>
                  <a:pt x="34862" y="11240"/>
                  <a:pt x="34898" y="11205"/>
                </a:cubicBezTo>
                <a:lnTo>
                  <a:pt x="34922" y="11217"/>
                </a:lnTo>
                <a:lnTo>
                  <a:pt x="34958" y="11217"/>
                </a:lnTo>
                <a:cubicBezTo>
                  <a:pt x="35038" y="11435"/>
                  <a:pt x="35087" y="11533"/>
                  <a:pt x="35153" y="11533"/>
                </a:cubicBezTo>
                <a:cubicBezTo>
                  <a:pt x="35196" y="11533"/>
                  <a:pt x="35245" y="11493"/>
                  <a:pt x="35315" y="11419"/>
                </a:cubicBezTo>
                <a:cubicBezTo>
                  <a:pt x="35374" y="11336"/>
                  <a:pt x="35434" y="11359"/>
                  <a:pt x="35493" y="11336"/>
                </a:cubicBezTo>
                <a:cubicBezTo>
                  <a:pt x="35684" y="11538"/>
                  <a:pt x="35922" y="11502"/>
                  <a:pt x="36124" y="11550"/>
                </a:cubicBezTo>
                <a:cubicBezTo>
                  <a:pt x="36131" y="11551"/>
                  <a:pt x="36138" y="11551"/>
                  <a:pt x="36145" y="11551"/>
                </a:cubicBezTo>
                <a:cubicBezTo>
                  <a:pt x="36243" y="11551"/>
                  <a:pt x="36331" y="11469"/>
                  <a:pt x="36386" y="11324"/>
                </a:cubicBezTo>
                <a:cubicBezTo>
                  <a:pt x="36498" y="11398"/>
                  <a:pt x="36609" y="11500"/>
                  <a:pt x="36723" y="11500"/>
                </a:cubicBezTo>
                <a:cubicBezTo>
                  <a:pt x="36792" y="11500"/>
                  <a:pt x="36862" y="11463"/>
                  <a:pt x="36934" y="11359"/>
                </a:cubicBezTo>
                <a:cubicBezTo>
                  <a:pt x="37056" y="11309"/>
                  <a:pt x="37187" y="11276"/>
                  <a:pt x="37321" y="11276"/>
                </a:cubicBezTo>
                <a:cubicBezTo>
                  <a:pt x="37409" y="11276"/>
                  <a:pt x="37499" y="11291"/>
                  <a:pt x="37589" y="11324"/>
                </a:cubicBezTo>
                <a:cubicBezTo>
                  <a:pt x="37838" y="11433"/>
                  <a:pt x="38093" y="11481"/>
                  <a:pt x="38346" y="11481"/>
                </a:cubicBezTo>
                <a:cubicBezTo>
                  <a:pt x="38479" y="11481"/>
                  <a:pt x="38612" y="11467"/>
                  <a:pt x="38744" y="11443"/>
                </a:cubicBezTo>
                <a:cubicBezTo>
                  <a:pt x="38762" y="11461"/>
                  <a:pt x="38780" y="11467"/>
                  <a:pt x="38796" y="11467"/>
                </a:cubicBezTo>
                <a:cubicBezTo>
                  <a:pt x="38824" y="11467"/>
                  <a:pt x="38848" y="11450"/>
                  <a:pt x="38863" y="11443"/>
                </a:cubicBezTo>
                <a:cubicBezTo>
                  <a:pt x="38935" y="11491"/>
                  <a:pt x="39011" y="11508"/>
                  <a:pt x="39088" y="11508"/>
                </a:cubicBezTo>
                <a:cubicBezTo>
                  <a:pt x="39201" y="11508"/>
                  <a:pt x="39316" y="11471"/>
                  <a:pt x="39423" y="11443"/>
                </a:cubicBezTo>
                <a:cubicBezTo>
                  <a:pt x="39446" y="11443"/>
                  <a:pt x="39494" y="11455"/>
                  <a:pt x="39518" y="11455"/>
                </a:cubicBezTo>
                <a:cubicBezTo>
                  <a:pt x="39663" y="11711"/>
                  <a:pt x="39829" y="11874"/>
                  <a:pt x="40035" y="11874"/>
                </a:cubicBezTo>
                <a:cubicBezTo>
                  <a:pt x="40049" y="11874"/>
                  <a:pt x="40063" y="11873"/>
                  <a:pt x="40077" y="11871"/>
                </a:cubicBezTo>
                <a:cubicBezTo>
                  <a:pt x="40089" y="11836"/>
                  <a:pt x="40113" y="11788"/>
                  <a:pt x="40137" y="11729"/>
                </a:cubicBezTo>
                <a:lnTo>
                  <a:pt x="40149" y="11729"/>
                </a:lnTo>
                <a:cubicBezTo>
                  <a:pt x="40173" y="11729"/>
                  <a:pt x="40208" y="11729"/>
                  <a:pt x="40232" y="11717"/>
                </a:cubicBezTo>
                <a:cubicBezTo>
                  <a:pt x="40268" y="11693"/>
                  <a:pt x="40280" y="11681"/>
                  <a:pt x="40315" y="11657"/>
                </a:cubicBezTo>
                <a:lnTo>
                  <a:pt x="40435" y="11657"/>
                </a:lnTo>
                <a:cubicBezTo>
                  <a:pt x="40452" y="11717"/>
                  <a:pt x="40473" y="11746"/>
                  <a:pt x="40496" y="11746"/>
                </a:cubicBezTo>
                <a:cubicBezTo>
                  <a:pt x="40518" y="11746"/>
                  <a:pt x="40542" y="11717"/>
                  <a:pt x="40566" y="11657"/>
                </a:cubicBezTo>
                <a:cubicBezTo>
                  <a:pt x="40605" y="11634"/>
                  <a:pt x="40644" y="11600"/>
                  <a:pt x="40683" y="11600"/>
                </a:cubicBezTo>
                <a:cubicBezTo>
                  <a:pt x="40703" y="11600"/>
                  <a:pt x="40724" y="11609"/>
                  <a:pt x="40744" y="11633"/>
                </a:cubicBezTo>
                <a:cubicBezTo>
                  <a:pt x="40813" y="11709"/>
                  <a:pt x="40882" y="11738"/>
                  <a:pt x="40953" y="11738"/>
                </a:cubicBezTo>
                <a:cubicBezTo>
                  <a:pt x="41017" y="11738"/>
                  <a:pt x="41082" y="11715"/>
                  <a:pt x="41149" y="11681"/>
                </a:cubicBezTo>
                <a:cubicBezTo>
                  <a:pt x="41183" y="11755"/>
                  <a:pt x="41220" y="11775"/>
                  <a:pt x="41260" y="11775"/>
                </a:cubicBezTo>
                <a:cubicBezTo>
                  <a:pt x="41303" y="11775"/>
                  <a:pt x="41350" y="11752"/>
                  <a:pt x="41399" y="11752"/>
                </a:cubicBezTo>
                <a:cubicBezTo>
                  <a:pt x="41411" y="11752"/>
                  <a:pt x="41447" y="11776"/>
                  <a:pt x="41458" y="11776"/>
                </a:cubicBezTo>
                <a:cubicBezTo>
                  <a:pt x="41542" y="11800"/>
                  <a:pt x="41685" y="11740"/>
                  <a:pt x="41697" y="11991"/>
                </a:cubicBezTo>
                <a:cubicBezTo>
                  <a:pt x="41723" y="11996"/>
                  <a:pt x="41751" y="12001"/>
                  <a:pt x="41778" y="12001"/>
                </a:cubicBezTo>
                <a:cubicBezTo>
                  <a:pt x="41860" y="12001"/>
                  <a:pt x="41938" y="11961"/>
                  <a:pt x="41982" y="11800"/>
                </a:cubicBezTo>
                <a:cubicBezTo>
                  <a:pt x="42000" y="11735"/>
                  <a:pt x="42024" y="11717"/>
                  <a:pt x="42051" y="11717"/>
                </a:cubicBezTo>
                <a:cubicBezTo>
                  <a:pt x="42078" y="11717"/>
                  <a:pt x="42107" y="11735"/>
                  <a:pt x="42137" y="11740"/>
                </a:cubicBezTo>
                <a:cubicBezTo>
                  <a:pt x="42355" y="11821"/>
                  <a:pt x="42572" y="11880"/>
                  <a:pt x="42794" y="11880"/>
                </a:cubicBezTo>
                <a:cubicBezTo>
                  <a:pt x="42899" y="11880"/>
                  <a:pt x="43006" y="11866"/>
                  <a:pt x="43113" y="11836"/>
                </a:cubicBezTo>
                <a:cubicBezTo>
                  <a:pt x="43149" y="11836"/>
                  <a:pt x="43197" y="11836"/>
                  <a:pt x="43244" y="11812"/>
                </a:cubicBezTo>
                <a:cubicBezTo>
                  <a:pt x="43319" y="11753"/>
                  <a:pt x="43388" y="11643"/>
                  <a:pt x="43459" y="11643"/>
                </a:cubicBezTo>
                <a:cubicBezTo>
                  <a:pt x="43501" y="11643"/>
                  <a:pt x="43545" y="11683"/>
                  <a:pt x="43590" y="11800"/>
                </a:cubicBezTo>
                <a:cubicBezTo>
                  <a:pt x="43603" y="11851"/>
                  <a:pt x="43636" y="11861"/>
                  <a:pt x="43674" y="11861"/>
                </a:cubicBezTo>
                <a:cubicBezTo>
                  <a:pt x="43697" y="11861"/>
                  <a:pt x="43722" y="11857"/>
                  <a:pt x="43744" y="11857"/>
                </a:cubicBezTo>
                <a:cubicBezTo>
                  <a:pt x="43752" y="11857"/>
                  <a:pt x="43761" y="11858"/>
                  <a:pt x="43768" y="11860"/>
                </a:cubicBezTo>
                <a:cubicBezTo>
                  <a:pt x="44102" y="11729"/>
                  <a:pt x="44495" y="11788"/>
                  <a:pt x="44792" y="11336"/>
                </a:cubicBezTo>
                <a:cubicBezTo>
                  <a:pt x="44864" y="11336"/>
                  <a:pt x="44923" y="11419"/>
                  <a:pt x="44971" y="11490"/>
                </a:cubicBezTo>
                <a:cubicBezTo>
                  <a:pt x="44995" y="11514"/>
                  <a:pt x="45018" y="11550"/>
                  <a:pt x="45042" y="11562"/>
                </a:cubicBezTo>
                <a:cubicBezTo>
                  <a:pt x="45072" y="11581"/>
                  <a:pt x="45098" y="11589"/>
                  <a:pt x="45123" y="11589"/>
                </a:cubicBezTo>
                <a:cubicBezTo>
                  <a:pt x="45235" y="11589"/>
                  <a:pt x="45299" y="11414"/>
                  <a:pt x="45388" y="11336"/>
                </a:cubicBezTo>
                <a:cubicBezTo>
                  <a:pt x="45530" y="11205"/>
                  <a:pt x="45590" y="11002"/>
                  <a:pt x="45614" y="10728"/>
                </a:cubicBezTo>
                <a:cubicBezTo>
                  <a:pt x="45614" y="10609"/>
                  <a:pt x="45614" y="10467"/>
                  <a:pt x="45709" y="10443"/>
                </a:cubicBezTo>
                <a:cubicBezTo>
                  <a:pt x="45816" y="9990"/>
                  <a:pt x="45828" y="9514"/>
                  <a:pt x="45876" y="9014"/>
                </a:cubicBezTo>
                <a:cubicBezTo>
                  <a:pt x="45840" y="8907"/>
                  <a:pt x="45816" y="8823"/>
                  <a:pt x="45816" y="8752"/>
                </a:cubicBezTo>
                <a:cubicBezTo>
                  <a:pt x="45816" y="8681"/>
                  <a:pt x="45804" y="8609"/>
                  <a:pt x="45780" y="8526"/>
                </a:cubicBezTo>
                <a:cubicBezTo>
                  <a:pt x="45721" y="8442"/>
                  <a:pt x="45626" y="8407"/>
                  <a:pt x="45602" y="8264"/>
                </a:cubicBezTo>
                <a:cubicBezTo>
                  <a:pt x="45566" y="8228"/>
                  <a:pt x="45519" y="8204"/>
                  <a:pt x="45483" y="8192"/>
                </a:cubicBezTo>
                <a:cubicBezTo>
                  <a:pt x="45488" y="8184"/>
                  <a:pt x="45494" y="8181"/>
                  <a:pt x="45501" y="8181"/>
                </a:cubicBezTo>
                <a:cubicBezTo>
                  <a:pt x="45522" y="8181"/>
                  <a:pt x="45548" y="8216"/>
                  <a:pt x="45566" y="8216"/>
                </a:cubicBezTo>
                <a:cubicBezTo>
                  <a:pt x="45592" y="8223"/>
                  <a:pt x="45618" y="8233"/>
                  <a:pt x="45640" y="8233"/>
                </a:cubicBezTo>
                <a:cubicBezTo>
                  <a:pt x="45659" y="8233"/>
                  <a:pt x="45674" y="8226"/>
                  <a:pt x="45685" y="8204"/>
                </a:cubicBezTo>
                <a:cubicBezTo>
                  <a:pt x="45721" y="8145"/>
                  <a:pt x="45721" y="8073"/>
                  <a:pt x="45721" y="7990"/>
                </a:cubicBezTo>
                <a:cubicBezTo>
                  <a:pt x="45661" y="7859"/>
                  <a:pt x="45626" y="7716"/>
                  <a:pt x="45638" y="7549"/>
                </a:cubicBezTo>
                <a:cubicBezTo>
                  <a:pt x="45638" y="7502"/>
                  <a:pt x="45626" y="7454"/>
                  <a:pt x="45614" y="7419"/>
                </a:cubicBezTo>
                <a:cubicBezTo>
                  <a:pt x="45495" y="7204"/>
                  <a:pt x="45459" y="6918"/>
                  <a:pt x="45364" y="6716"/>
                </a:cubicBezTo>
                <a:cubicBezTo>
                  <a:pt x="45423" y="6645"/>
                  <a:pt x="45447" y="6537"/>
                  <a:pt x="45459" y="6418"/>
                </a:cubicBezTo>
                <a:cubicBezTo>
                  <a:pt x="45459" y="6347"/>
                  <a:pt x="45459" y="6264"/>
                  <a:pt x="45435" y="6192"/>
                </a:cubicBezTo>
                <a:cubicBezTo>
                  <a:pt x="45426" y="6197"/>
                  <a:pt x="45417" y="6199"/>
                  <a:pt x="45408" y="6199"/>
                </a:cubicBezTo>
                <a:cubicBezTo>
                  <a:pt x="45312" y="6199"/>
                  <a:pt x="45277" y="5942"/>
                  <a:pt x="45177" y="5942"/>
                </a:cubicBezTo>
                <a:cubicBezTo>
                  <a:pt x="45165" y="5942"/>
                  <a:pt x="45152" y="5946"/>
                  <a:pt x="45138" y="5954"/>
                </a:cubicBezTo>
                <a:cubicBezTo>
                  <a:pt x="45126" y="5990"/>
                  <a:pt x="45102" y="6025"/>
                  <a:pt x="45102" y="6073"/>
                </a:cubicBezTo>
                <a:cubicBezTo>
                  <a:pt x="45090" y="6133"/>
                  <a:pt x="45149" y="6145"/>
                  <a:pt x="45126" y="6204"/>
                </a:cubicBezTo>
                <a:lnTo>
                  <a:pt x="45078" y="6168"/>
                </a:lnTo>
                <a:cubicBezTo>
                  <a:pt x="45066" y="6121"/>
                  <a:pt x="45030" y="6073"/>
                  <a:pt x="45007" y="6025"/>
                </a:cubicBezTo>
                <a:cubicBezTo>
                  <a:pt x="44971" y="6014"/>
                  <a:pt x="44959" y="6002"/>
                  <a:pt x="44923" y="5990"/>
                </a:cubicBezTo>
                <a:cubicBezTo>
                  <a:pt x="44895" y="5999"/>
                  <a:pt x="44875" y="6003"/>
                  <a:pt x="44861" y="6003"/>
                </a:cubicBezTo>
                <a:cubicBezTo>
                  <a:pt x="44786" y="6003"/>
                  <a:pt x="44889" y="5887"/>
                  <a:pt x="44899" y="5847"/>
                </a:cubicBezTo>
                <a:cubicBezTo>
                  <a:pt x="44923" y="5704"/>
                  <a:pt x="44923" y="5573"/>
                  <a:pt x="44852" y="5454"/>
                </a:cubicBezTo>
                <a:cubicBezTo>
                  <a:pt x="44822" y="5410"/>
                  <a:pt x="44795" y="5392"/>
                  <a:pt x="44768" y="5392"/>
                </a:cubicBezTo>
                <a:cubicBezTo>
                  <a:pt x="44729" y="5392"/>
                  <a:pt x="44691" y="5429"/>
                  <a:pt x="44649" y="5478"/>
                </a:cubicBezTo>
                <a:cubicBezTo>
                  <a:pt x="44626" y="5490"/>
                  <a:pt x="44614" y="5514"/>
                  <a:pt x="44626" y="5525"/>
                </a:cubicBezTo>
                <a:cubicBezTo>
                  <a:pt x="44635" y="5542"/>
                  <a:pt x="44637" y="5548"/>
                  <a:pt x="44635" y="5548"/>
                </a:cubicBezTo>
                <a:cubicBezTo>
                  <a:pt x="44629" y="5548"/>
                  <a:pt x="44596" y="5504"/>
                  <a:pt x="44614" y="5478"/>
                </a:cubicBezTo>
                <a:cubicBezTo>
                  <a:pt x="44681" y="5376"/>
                  <a:pt x="44717" y="5178"/>
                  <a:pt x="44822" y="5178"/>
                </a:cubicBezTo>
                <a:cubicBezTo>
                  <a:pt x="44828" y="5178"/>
                  <a:pt x="44834" y="5179"/>
                  <a:pt x="44840" y="5180"/>
                </a:cubicBezTo>
                <a:cubicBezTo>
                  <a:pt x="44860" y="5184"/>
                  <a:pt x="44879" y="5187"/>
                  <a:pt x="44896" y="5187"/>
                </a:cubicBezTo>
                <a:cubicBezTo>
                  <a:pt x="45068" y="5187"/>
                  <a:pt x="45077" y="4978"/>
                  <a:pt x="45066" y="4740"/>
                </a:cubicBezTo>
                <a:lnTo>
                  <a:pt x="45018" y="4597"/>
                </a:lnTo>
                <a:cubicBezTo>
                  <a:pt x="44947" y="4537"/>
                  <a:pt x="44923" y="4418"/>
                  <a:pt x="44923" y="4299"/>
                </a:cubicBezTo>
                <a:cubicBezTo>
                  <a:pt x="44887" y="4180"/>
                  <a:pt x="44899" y="4049"/>
                  <a:pt x="44899" y="3918"/>
                </a:cubicBezTo>
                <a:cubicBezTo>
                  <a:pt x="44840" y="3811"/>
                  <a:pt x="44780" y="3728"/>
                  <a:pt x="44709" y="3644"/>
                </a:cubicBezTo>
                <a:lnTo>
                  <a:pt x="44709" y="3644"/>
                </a:lnTo>
                <a:cubicBezTo>
                  <a:pt x="44804" y="3704"/>
                  <a:pt x="44923" y="3739"/>
                  <a:pt x="45030" y="3823"/>
                </a:cubicBezTo>
                <a:cubicBezTo>
                  <a:pt x="45066" y="3823"/>
                  <a:pt x="45090" y="3811"/>
                  <a:pt x="45126" y="3787"/>
                </a:cubicBezTo>
                <a:cubicBezTo>
                  <a:pt x="45257" y="3609"/>
                  <a:pt x="45245" y="3406"/>
                  <a:pt x="45149" y="3204"/>
                </a:cubicBezTo>
                <a:cubicBezTo>
                  <a:pt x="45078" y="3132"/>
                  <a:pt x="45007" y="3073"/>
                  <a:pt x="44983" y="2918"/>
                </a:cubicBezTo>
                <a:cubicBezTo>
                  <a:pt x="44959" y="2858"/>
                  <a:pt x="44947" y="2799"/>
                  <a:pt x="44899" y="2739"/>
                </a:cubicBezTo>
                <a:cubicBezTo>
                  <a:pt x="44768" y="2501"/>
                  <a:pt x="44578" y="2358"/>
                  <a:pt x="44435" y="2156"/>
                </a:cubicBezTo>
                <a:cubicBezTo>
                  <a:pt x="44423" y="2132"/>
                  <a:pt x="44387" y="2096"/>
                  <a:pt x="44364" y="2085"/>
                </a:cubicBezTo>
                <a:cubicBezTo>
                  <a:pt x="44359" y="2084"/>
                  <a:pt x="44354" y="2084"/>
                  <a:pt x="44349" y="2084"/>
                </a:cubicBezTo>
                <a:cubicBezTo>
                  <a:pt x="44261" y="2084"/>
                  <a:pt x="44193" y="2181"/>
                  <a:pt x="44125" y="2204"/>
                </a:cubicBezTo>
                <a:cubicBezTo>
                  <a:pt x="44078" y="2204"/>
                  <a:pt x="44042" y="2192"/>
                  <a:pt x="44006" y="2156"/>
                </a:cubicBezTo>
                <a:cubicBezTo>
                  <a:pt x="43972" y="2130"/>
                  <a:pt x="43932" y="2111"/>
                  <a:pt x="43889" y="2111"/>
                </a:cubicBezTo>
                <a:cubicBezTo>
                  <a:pt x="43873" y="2111"/>
                  <a:pt x="43856" y="2114"/>
                  <a:pt x="43840" y="2120"/>
                </a:cubicBezTo>
                <a:lnTo>
                  <a:pt x="43768" y="2120"/>
                </a:lnTo>
                <a:cubicBezTo>
                  <a:pt x="43744" y="2096"/>
                  <a:pt x="43744" y="2073"/>
                  <a:pt x="43744" y="2025"/>
                </a:cubicBezTo>
                <a:lnTo>
                  <a:pt x="43744" y="1977"/>
                </a:lnTo>
                <a:lnTo>
                  <a:pt x="43744" y="1918"/>
                </a:lnTo>
                <a:cubicBezTo>
                  <a:pt x="43733" y="1894"/>
                  <a:pt x="43721" y="1858"/>
                  <a:pt x="43685" y="1835"/>
                </a:cubicBezTo>
                <a:cubicBezTo>
                  <a:pt x="43649" y="1787"/>
                  <a:pt x="43590" y="1775"/>
                  <a:pt x="43542" y="1739"/>
                </a:cubicBezTo>
                <a:cubicBezTo>
                  <a:pt x="43530" y="1735"/>
                  <a:pt x="43520" y="1734"/>
                  <a:pt x="43510" y="1734"/>
                </a:cubicBezTo>
                <a:cubicBezTo>
                  <a:pt x="43492" y="1734"/>
                  <a:pt x="43479" y="1739"/>
                  <a:pt x="43471" y="1739"/>
                </a:cubicBezTo>
                <a:cubicBezTo>
                  <a:pt x="43423" y="1775"/>
                  <a:pt x="43387" y="1823"/>
                  <a:pt x="43375" y="1858"/>
                </a:cubicBezTo>
                <a:cubicBezTo>
                  <a:pt x="43375" y="1882"/>
                  <a:pt x="43363" y="1894"/>
                  <a:pt x="43363" y="1906"/>
                </a:cubicBezTo>
                <a:cubicBezTo>
                  <a:pt x="43332" y="1865"/>
                  <a:pt x="43310" y="1832"/>
                  <a:pt x="43274" y="1832"/>
                </a:cubicBezTo>
                <a:cubicBezTo>
                  <a:pt x="43268" y="1832"/>
                  <a:pt x="43263" y="1833"/>
                  <a:pt x="43256" y="1835"/>
                </a:cubicBezTo>
                <a:cubicBezTo>
                  <a:pt x="43244" y="1823"/>
                  <a:pt x="43209" y="1799"/>
                  <a:pt x="43197" y="1787"/>
                </a:cubicBezTo>
                <a:lnTo>
                  <a:pt x="42935" y="1787"/>
                </a:lnTo>
                <a:lnTo>
                  <a:pt x="42935" y="1763"/>
                </a:lnTo>
                <a:cubicBezTo>
                  <a:pt x="42935" y="1763"/>
                  <a:pt x="42911" y="1763"/>
                  <a:pt x="42911" y="1739"/>
                </a:cubicBezTo>
                <a:cubicBezTo>
                  <a:pt x="42911" y="1739"/>
                  <a:pt x="42935" y="1739"/>
                  <a:pt x="42935" y="1727"/>
                </a:cubicBezTo>
                <a:cubicBezTo>
                  <a:pt x="42947" y="1715"/>
                  <a:pt x="42935" y="1680"/>
                  <a:pt x="42911" y="1656"/>
                </a:cubicBezTo>
                <a:cubicBezTo>
                  <a:pt x="42459" y="1475"/>
                  <a:pt x="42000" y="1432"/>
                  <a:pt x="41539" y="1432"/>
                </a:cubicBezTo>
                <a:cubicBezTo>
                  <a:pt x="41393" y="1432"/>
                  <a:pt x="41247" y="1436"/>
                  <a:pt x="41101" y="1442"/>
                </a:cubicBezTo>
                <a:cubicBezTo>
                  <a:pt x="41017" y="1488"/>
                  <a:pt x="40948" y="1586"/>
                  <a:pt x="40865" y="1586"/>
                </a:cubicBezTo>
                <a:cubicBezTo>
                  <a:pt x="40842" y="1586"/>
                  <a:pt x="40817" y="1579"/>
                  <a:pt x="40792" y="1561"/>
                </a:cubicBezTo>
                <a:cubicBezTo>
                  <a:pt x="40566" y="1430"/>
                  <a:pt x="40327" y="1501"/>
                  <a:pt x="40089" y="1442"/>
                </a:cubicBezTo>
                <a:cubicBezTo>
                  <a:pt x="39780" y="1382"/>
                  <a:pt x="39458" y="1406"/>
                  <a:pt x="39149" y="1370"/>
                </a:cubicBezTo>
                <a:cubicBezTo>
                  <a:pt x="38807" y="1330"/>
                  <a:pt x="38473" y="1188"/>
                  <a:pt x="38133" y="1188"/>
                </a:cubicBezTo>
                <a:cubicBezTo>
                  <a:pt x="38071" y="1188"/>
                  <a:pt x="38009" y="1192"/>
                  <a:pt x="37946" y="1203"/>
                </a:cubicBezTo>
                <a:cubicBezTo>
                  <a:pt x="37827" y="1144"/>
                  <a:pt x="37696" y="1084"/>
                  <a:pt x="37577" y="1013"/>
                </a:cubicBezTo>
                <a:cubicBezTo>
                  <a:pt x="37537" y="993"/>
                  <a:pt x="37500" y="984"/>
                  <a:pt x="37465" y="984"/>
                </a:cubicBezTo>
                <a:cubicBezTo>
                  <a:pt x="37396" y="984"/>
                  <a:pt x="37335" y="1021"/>
                  <a:pt x="37279" y="1084"/>
                </a:cubicBezTo>
                <a:cubicBezTo>
                  <a:pt x="37191" y="1060"/>
                  <a:pt x="37103" y="1053"/>
                  <a:pt x="37015" y="1053"/>
                </a:cubicBezTo>
                <a:cubicBezTo>
                  <a:pt x="36902" y="1053"/>
                  <a:pt x="36789" y="1064"/>
                  <a:pt x="36676" y="1064"/>
                </a:cubicBezTo>
                <a:cubicBezTo>
                  <a:pt x="36580" y="1064"/>
                  <a:pt x="36483" y="1056"/>
                  <a:pt x="36386" y="1025"/>
                </a:cubicBezTo>
                <a:cubicBezTo>
                  <a:pt x="36160" y="963"/>
                  <a:pt x="35943" y="875"/>
                  <a:pt x="35719" y="875"/>
                </a:cubicBezTo>
                <a:cubicBezTo>
                  <a:pt x="35684" y="875"/>
                  <a:pt x="35648" y="877"/>
                  <a:pt x="35613" y="882"/>
                </a:cubicBezTo>
                <a:cubicBezTo>
                  <a:pt x="35550" y="885"/>
                  <a:pt x="35486" y="889"/>
                  <a:pt x="35422" y="889"/>
                </a:cubicBezTo>
                <a:cubicBezTo>
                  <a:pt x="35255" y="889"/>
                  <a:pt x="35085" y="866"/>
                  <a:pt x="34922" y="763"/>
                </a:cubicBezTo>
                <a:cubicBezTo>
                  <a:pt x="34671" y="620"/>
                  <a:pt x="34416" y="545"/>
                  <a:pt x="34159" y="545"/>
                </a:cubicBezTo>
                <a:cubicBezTo>
                  <a:pt x="33989" y="545"/>
                  <a:pt x="33818" y="578"/>
                  <a:pt x="33648" y="644"/>
                </a:cubicBezTo>
                <a:cubicBezTo>
                  <a:pt x="33572" y="613"/>
                  <a:pt x="33500" y="485"/>
                  <a:pt x="33427" y="485"/>
                </a:cubicBezTo>
                <a:cubicBezTo>
                  <a:pt x="33386" y="485"/>
                  <a:pt x="33345" y="525"/>
                  <a:pt x="33303" y="644"/>
                </a:cubicBezTo>
                <a:cubicBezTo>
                  <a:pt x="33291" y="644"/>
                  <a:pt x="33255" y="620"/>
                  <a:pt x="33243" y="620"/>
                </a:cubicBezTo>
                <a:cubicBezTo>
                  <a:pt x="33145" y="509"/>
                  <a:pt x="33032" y="495"/>
                  <a:pt x="32919" y="495"/>
                </a:cubicBezTo>
                <a:cubicBezTo>
                  <a:pt x="32881" y="495"/>
                  <a:pt x="32843" y="496"/>
                  <a:pt x="32805" y="496"/>
                </a:cubicBezTo>
                <a:cubicBezTo>
                  <a:pt x="32751" y="496"/>
                  <a:pt x="32698" y="493"/>
                  <a:pt x="32648" y="477"/>
                </a:cubicBezTo>
                <a:cubicBezTo>
                  <a:pt x="32544" y="448"/>
                  <a:pt x="32443" y="425"/>
                  <a:pt x="32342" y="425"/>
                </a:cubicBezTo>
                <a:cubicBezTo>
                  <a:pt x="32234" y="425"/>
                  <a:pt x="32127" y="451"/>
                  <a:pt x="32017" y="525"/>
                </a:cubicBezTo>
                <a:cubicBezTo>
                  <a:pt x="32011" y="526"/>
                  <a:pt x="32006" y="526"/>
                  <a:pt x="32001" y="526"/>
                </a:cubicBezTo>
                <a:cubicBezTo>
                  <a:pt x="31913" y="526"/>
                  <a:pt x="31838" y="391"/>
                  <a:pt x="31756" y="391"/>
                </a:cubicBezTo>
                <a:cubicBezTo>
                  <a:pt x="31732" y="391"/>
                  <a:pt x="31708" y="402"/>
                  <a:pt x="31683" y="430"/>
                </a:cubicBezTo>
                <a:cubicBezTo>
                  <a:pt x="31636" y="488"/>
                  <a:pt x="31585" y="506"/>
                  <a:pt x="31536" y="506"/>
                </a:cubicBezTo>
                <a:cubicBezTo>
                  <a:pt x="31475" y="506"/>
                  <a:pt x="31415" y="478"/>
                  <a:pt x="31362" y="465"/>
                </a:cubicBezTo>
                <a:cubicBezTo>
                  <a:pt x="31237" y="411"/>
                  <a:pt x="31118" y="387"/>
                  <a:pt x="30996" y="387"/>
                </a:cubicBezTo>
                <a:cubicBezTo>
                  <a:pt x="30932" y="387"/>
                  <a:pt x="30868" y="393"/>
                  <a:pt x="30802" y="406"/>
                </a:cubicBezTo>
                <a:cubicBezTo>
                  <a:pt x="30623" y="307"/>
                  <a:pt x="30443" y="222"/>
                  <a:pt x="30258" y="222"/>
                </a:cubicBezTo>
                <a:cubicBezTo>
                  <a:pt x="30198" y="222"/>
                  <a:pt x="30137" y="231"/>
                  <a:pt x="30076" y="251"/>
                </a:cubicBezTo>
                <a:cubicBezTo>
                  <a:pt x="29954" y="300"/>
                  <a:pt x="29831" y="327"/>
                  <a:pt x="29705" y="327"/>
                </a:cubicBezTo>
                <a:cubicBezTo>
                  <a:pt x="29587" y="327"/>
                  <a:pt x="29465" y="303"/>
                  <a:pt x="29338" y="251"/>
                </a:cubicBezTo>
                <a:cubicBezTo>
                  <a:pt x="29255" y="216"/>
                  <a:pt x="29167" y="198"/>
                  <a:pt x="29078" y="198"/>
                </a:cubicBezTo>
                <a:cubicBezTo>
                  <a:pt x="29015" y="198"/>
                  <a:pt x="28950" y="207"/>
                  <a:pt x="28885" y="227"/>
                </a:cubicBezTo>
                <a:cubicBezTo>
                  <a:pt x="28846" y="238"/>
                  <a:pt x="28806" y="242"/>
                  <a:pt x="28767" y="242"/>
                </a:cubicBezTo>
                <a:cubicBezTo>
                  <a:pt x="28657" y="242"/>
                  <a:pt x="28549" y="210"/>
                  <a:pt x="28439" y="210"/>
                </a:cubicBezTo>
                <a:cubicBezTo>
                  <a:pt x="28378" y="210"/>
                  <a:pt x="28317" y="220"/>
                  <a:pt x="28254" y="251"/>
                </a:cubicBezTo>
                <a:cubicBezTo>
                  <a:pt x="28174" y="151"/>
                  <a:pt x="28089" y="122"/>
                  <a:pt x="28003" y="122"/>
                </a:cubicBezTo>
                <a:cubicBezTo>
                  <a:pt x="27884" y="122"/>
                  <a:pt x="27762" y="178"/>
                  <a:pt x="27644" y="178"/>
                </a:cubicBezTo>
                <a:cubicBezTo>
                  <a:pt x="27584" y="178"/>
                  <a:pt x="27525" y="163"/>
                  <a:pt x="27469" y="120"/>
                </a:cubicBezTo>
                <a:cubicBezTo>
                  <a:pt x="27309" y="161"/>
                  <a:pt x="27148" y="176"/>
                  <a:pt x="26987" y="176"/>
                </a:cubicBezTo>
                <a:cubicBezTo>
                  <a:pt x="26536" y="176"/>
                  <a:pt x="26082" y="57"/>
                  <a:pt x="25635" y="49"/>
                </a:cubicBezTo>
                <a:cubicBezTo>
                  <a:pt x="25593" y="49"/>
                  <a:pt x="25550" y="47"/>
                  <a:pt x="25507" y="47"/>
                </a:cubicBezTo>
                <a:cubicBezTo>
                  <a:pt x="25367" y="47"/>
                  <a:pt x="25224" y="61"/>
                  <a:pt x="25087" y="180"/>
                </a:cubicBezTo>
                <a:cubicBezTo>
                  <a:pt x="24831" y="137"/>
                  <a:pt x="24575" y="15"/>
                  <a:pt x="24315" y="15"/>
                </a:cubicBezTo>
                <a:cubicBezTo>
                  <a:pt x="24212" y="15"/>
                  <a:pt x="24108" y="34"/>
                  <a:pt x="24004" y="84"/>
                </a:cubicBezTo>
                <a:cubicBezTo>
                  <a:pt x="23985" y="96"/>
                  <a:pt x="23964" y="100"/>
                  <a:pt x="23942" y="100"/>
                </a:cubicBezTo>
                <a:cubicBezTo>
                  <a:pt x="23894" y="100"/>
                  <a:pt x="23842" y="81"/>
                  <a:pt x="23802" y="72"/>
                </a:cubicBezTo>
                <a:cubicBezTo>
                  <a:pt x="23771" y="64"/>
                  <a:pt x="23737" y="58"/>
                  <a:pt x="23704" y="58"/>
                </a:cubicBezTo>
                <a:cubicBezTo>
                  <a:pt x="23646" y="58"/>
                  <a:pt x="23589" y="75"/>
                  <a:pt x="23551" y="120"/>
                </a:cubicBezTo>
                <a:cubicBezTo>
                  <a:pt x="23492" y="185"/>
                  <a:pt x="23437" y="221"/>
                  <a:pt x="23384" y="221"/>
                </a:cubicBezTo>
                <a:cubicBezTo>
                  <a:pt x="23320" y="221"/>
                  <a:pt x="23259" y="170"/>
                  <a:pt x="23194" y="60"/>
                </a:cubicBezTo>
                <a:cubicBezTo>
                  <a:pt x="23176" y="31"/>
                  <a:pt x="23157" y="20"/>
                  <a:pt x="23139" y="20"/>
                </a:cubicBezTo>
                <a:cubicBezTo>
                  <a:pt x="23098" y="20"/>
                  <a:pt x="23057" y="75"/>
                  <a:pt x="23016" y="108"/>
                </a:cubicBezTo>
                <a:lnTo>
                  <a:pt x="22813" y="108"/>
                </a:lnTo>
                <a:cubicBezTo>
                  <a:pt x="22754" y="84"/>
                  <a:pt x="22670" y="72"/>
                  <a:pt x="22611" y="60"/>
                </a:cubicBezTo>
                <a:cubicBezTo>
                  <a:pt x="22574" y="54"/>
                  <a:pt x="22536" y="51"/>
                  <a:pt x="22499" y="51"/>
                </a:cubicBezTo>
                <a:cubicBezTo>
                  <a:pt x="22299" y="51"/>
                  <a:pt x="22096" y="133"/>
                  <a:pt x="21891" y="133"/>
                </a:cubicBezTo>
                <a:cubicBezTo>
                  <a:pt x="21802" y="133"/>
                  <a:pt x="21712" y="117"/>
                  <a:pt x="21623" y="72"/>
                </a:cubicBezTo>
                <a:cubicBezTo>
                  <a:pt x="21573" y="48"/>
                  <a:pt x="21504" y="10"/>
                  <a:pt x="21435" y="10"/>
                </a:cubicBezTo>
                <a:cubicBezTo>
                  <a:pt x="21373" y="10"/>
                  <a:pt x="21311" y="41"/>
                  <a:pt x="21265" y="144"/>
                </a:cubicBezTo>
                <a:cubicBezTo>
                  <a:pt x="21248" y="155"/>
                  <a:pt x="21230" y="159"/>
                  <a:pt x="21213" y="159"/>
                </a:cubicBezTo>
                <a:cubicBezTo>
                  <a:pt x="21167" y="159"/>
                  <a:pt x="21124" y="130"/>
                  <a:pt x="21079" y="130"/>
                </a:cubicBezTo>
                <a:cubicBezTo>
                  <a:pt x="21051" y="130"/>
                  <a:pt x="21022" y="142"/>
                  <a:pt x="20992" y="180"/>
                </a:cubicBezTo>
                <a:cubicBezTo>
                  <a:pt x="20962" y="150"/>
                  <a:pt x="20938" y="99"/>
                  <a:pt x="20912" y="99"/>
                </a:cubicBezTo>
                <a:cubicBezTo>
                  <a:pt x="20896" y="99"/>
                  <a:pt x="20879" y="120"/>
                  <a:pt x="20861" y="180"/>
                </a:cubicBezTo>
                <a:cubicBezTo>
                  <a:pt x="20775" y="141"/>
                  <a:pt x="20689" y="127"/>
                  <a:pt x="20604" y="127"/>
                </a:cubicBezTo>
                <a:cubicBezTo>
                  <a:pt x="20349" y="127"/>
                  <a:pt x="20098" y="257"/>
                  <a:pt x="19850" y="257"/>
                </a:cubicBezTo>
                <a:cubicBezTo>
                  <a:pt x="19746" y="257"/>
                  <a:pt x="19642" y="234"/>
                  <a:pt x="19539" y="168"/>
                </a:cubicBezTo>
                <a:cubicBezTo>
                  <a:pt x="19456" y="242"/>
                  <a:pt x="19370" y="267"/>
                  <a:pt x="19283" y="267"/>
                </a:cubicBezTo>
                <a:cubicBezTo>
                  <a:pt x="19107" y="267"/>
                  <a:pt x="18923" y="165"/>
                  <a:pt x="18743" y="165"/>
                </a:cubicBezTo>
                <a:cubicBezTo>
                  <a:pt x="18642" y="165"/>
                  <a:pt x="18542" y="198"/>
                  <a:pt x="18444" y="299"/>
                </a:cubicBezTo>
                <a:cubicBezTo>
                  <a:pt x="18440" y="302"/>
                  <a:pt x="18436" y="303"/>
                  <a:pt x="18431" y="303"/>
                </a:cubicBezTo>
                <a:cubicBezTo>
                  <a:pt x="18403" y="303"/>
                  <a:pt x="18354" y="251"/>
                  <a:pt x="18313" y="251"/>
                </a:cubicBezTo>
                <a:cubicBezTo>
                  <a:pt x="18278" y="260"/>
                  <a:pt x="18243" y="264"/>
                  <a:pt x="18207" y="264"/>
                </a:cubicBezTo>
                <a:cubicBezTo>
                  <a:pt x="18091" y="264"/>
                  <a:pt x="17973" y="225"/>
                  <a:pt x="17858" y="225"/>
                </a:cubicBezTo>
                <a:cubicBezTo>
                  <a:pt x="17782" y="225"/>
                  <a:pt x="17706" y="242"/>
                  <a:pt x="17634" y="299"/>
                </a:cubicBezTo>
                <a:cubicBezTo>
                  <a:pt x="17555" y="281"/>
                  <a:pt x="17476" y="272"/>
                  <a:pt x="17399" y="272"/>
                </a:cubicBezTo>
                <a:cubicBezTo>
                  <a:pt x="17220" y="272"/>
                  <a:pt x="17046" y="316"/>
                  <a:pt x="16872" y="382"/>
                </a:cubicBezTo>
                <a:cubicBezTo>
                  <a:pt x="16680" y="366"/>
                  <a:pt x="16488" y="253"/>
                  <a:pt x="16300" y="253"/>
                </a:cubicBezTo>
                <a:cubicBezTo>
                  <a:pt x="16208" y="253"/>
                  <a:pt x="16117" y="280"/>
                  <a:pt x="16027" y="358"/>
                </a:cubicBezTo>
                <a:cubicBezTo>
                  <a:pt x="15929" y="299"/>
                  <a:pt x="15834" y="283"/>
                  <a:pt x="15739" y="283"/>
                </a:cubicBezTo>
                <a:cubicBezTo>
                  <a:pt x="15640" y="283"/>
                  <a:pt x="15542" y="300"/>
                  <a:pt x="15441" y="300"/>
                </a:cubicBezTo>
                <a:cubicBezTo>
                  <a:pt x="15426" y="300"/>
                  <a:pt x="15411" y="299"/>
                  <a:pt x="15396" y="299"/>
                </a:cubicBezTo>
                <a:lnTo>
                  <a:pt x="15324" y="299"/>
                </a:lnTo>
                <a:cubicBezTo>
                  <a:pt x="15319" y="298"/>
                  <a:pt x="15314" y="297"/>
                  <a:pt x="15309" y="297"/>
                </a:cubicBezTo>
                <a:cubicBezTo>
                  <a:pt x="15256" y="297"/>
                  <a:pt x="15213" y="351"/>
                  <a:pt x="15169" y="406"/>
                </a:cubicBezTo>
                <a:cubicBezTo>
                  <a:pt x="15140" y="389"/>
                  <a:pt x="15112" y="382"/>
                  <a:pt x="15084" y="382"/>
                </a:cubicBezTo>
                <a:cubicBezTo>
                  <a:pt x="14978" y="382"/>
                  <a:pt x="14883" y="487"/>
                  <a:pt x="14788" y="525"/>
                </a:cubicBezTo>
                <a:cubicBezTo>
                  <a:pt x="14638" y="447"/>
                  <a:pt x="14491" y="417"/>
                  <a:pt x="14346" y="417"/>
                </a:cubicBezTo>
                <a:cubicBezTo>
                  <a:pt x="14111" y="417"/>
                  <a:pt x="13881" y="496"/>
                  <a:pt x="13645" y="584"/>
                </a:cubicBezTo>
                <a:cubicBezTo>
                  <a:pt x="13632" y="589"/>
                  <a:pt x="13560" y="591"/>
                  <a:pt x="13474" y="591"/>
                </a:cubicBezTo>
                <a:cubicBezTo>
                  <a:pt x="13323" y="591"/>
                  <a:pt x="13129" y="583"/>
                  <a:pt x="13122" y="561"/>
                </a:cubicBezTo>
                <a:cubicBezTo>
                  <a:pt x="13089" y="431"/>
                  <a:pt x="13036" y="404"/>
                  <a:pt x="12978" y="404"/>
                </a:cubicBezTo>
                <a:cubicBezTo>
                  <a:pt x="12936" y="404"/>
                  <a:pt x="12892" y="419"/>
                  <a:pt x="12852" y="419"/>
                </a:cubicBezTo>
                <a:cubicBezTo>
                  <a:pt x="12847" y="419"/>
                  <a:pt x="12841" y="418"/>
                  <a:pt x="12836" y="418"/>
                </a:cubicBezTo>
                <a:cubicBezTo>
                  <a:pt x="12776" y="403"/>
                  <a:pt x="12716" y="397"/>
                  <a:pt x="12657" y="397"/>
                </a:cubicBezTo>
                <a:cubicBezTo>
                  <a:pt x="12375" y="397"/>
                  <a:pt x="12093" y="534"/>
                  <a:pt x="11812" y="534"/>
                </a:cubicBezTo>
                <a:cubicBezTo>
                  <a:pt x="11772" y="534"/>
                  <a:pt x="11732" y="531"/>
                  <a:pt x="11693" y="525"/>
                </a:cubicBezTo>
                <a:cubicBezTo>
                  <a:pt x="11629" y="489"/>
                  <a:pt x="11438" y="467"/>
                  <a:pt x="11282" y="467"/>
                </a:cubicBezTo>
                <a:cubicBezTo>
                  <a:pt x="11176" y="467"/>
                  <a:pt x="11086" y="477"/>
                  <a:pt x="11062" y="501"/>
                </a:cubicBezTo>
                <a:cubicBezTo>
                  <a:pt x="11038" y="537"/>
                  <a:pt x="11026" y="584"/>
                  <a:pt x="11002" y="620"/>
                </a:cubicBezTo>
                <a:cubicBezTo>
                  <a:pt x="10987" y="623"/>
                  <a:pt x="10971" y="624"/>
                  <a:pt x="10955" y="624"/>
                </a:cubicBezTo>
                <a:cubicBezTo>
                  <a:pt x="10890" y="624"/>
                  <a:pt x="10824" y="604"/>
                  <a:pt x="10758" y="604"/>
                </a:cubicBezTo>
                <a:cubicBezTo>
                  <a:pt x="10709" y="604"/>
                  <a:pt x="10659" y="615"/>
                  <a:pt x="10609" y="656"/>
                </a:cubicBezTo>
                <a:lnTo>
                  <a:pt x="10550" y="656"/>
                </a:lnTo>
                <a:cubicBezTo>
                  <a:pt x="10448" y="505"/>
                  <a:pt x="10394" y="431"/>
                  <a:pt x="10332" y="431"/>
                </a:cubicBezTo>
                <a:cubicBezTo>
                  <a:pt x="10272" y="431"/>
                  <a:pt x="10203" y="502"/>
                  <a:pt x="10074" y="644"/>
                </a:cubicBezTo>
                <a:cubicBezTo>
                  <a:pt x="10040" y="611"/>
                  <a:pt x="9664" y="463"/>
                  <a:pt x="9576" y="463"/>
                </a:cubicBezTo>
                <a:cubicBezTo>
                  <a:pt x="9570" y="463"/>
                  <a:pt x="9565" y="464"/>
                  <a:pt x="9562" y="465"/>
                </a:cubicBezTo>
                <a:cubicBezTo>
                  <a:pt x="9443" y="489"/>
                  <a:pt x="9335" y="525"/>
                  <a:pt x="9335" y="763"/>
                </a:cubicBezTo>
                <a:cubicBezTo>
                  <a:pt x="9335" y="787"/>
                  <a:pt x="9324" y="822"/>
                  <a:pt x="9324" y="858"/>
                </a:cubicBezTo>
                <a:lnTo>
                  <a:pt x="9300" y="858"/>
                </a:lnTo>
                <a:cubicBezTo>
                  <a:pt x="9300" y="822"/>
                  <a:pt x="9288" y="787"/>
                  <a:pt x="9288" y="763"/>
                </a:cubicBezTo>
                <a:cubicBezTo>
                  <a:pt x="9272" y="641"/>
                  <a:pt x="9250" y="580"/>
                  <a:pt x="9207" y="580"/>
                </a:cubicBezTo>
                <a:cubicBezTo>
                  <a:pt x="9188" y="580"/>
                  <a:pt x="9163" y="594"/>
                  <a:pt x="9133" y="620"/>
                </a:cubicBezTo>
                <a:cubicBezTo>
                  <a:pt x="9089" y="533"/>
                  <a:pt x="9042" y="508"/>
                  <a:pt x="8995" y="508"/>
                </a:cubicBezTo>
                <a:cubicBezTo>
                  <a:pt x="8932" y="508"/>
                  <a:pt x="8867" y="551"/>
                  <a:pt x="8806" y="551"/>
                </a:cubicBezTo>
                <a:cubicBezTo>
                  <a:pt x="8788" y="551"/>
                  <a:pt x="8770" y="547"/>
                  <a:pt x="8752" y="537"/>
                </a:cubicBezTo>
                <a:cubicBezTo>
                  <a:pt x="8717" y="542"/>
                  <a:pt x="8682" y="544"/>
                  <a:pt x="8646" y="544"/>
                </a:cubicBezTo>
                <a:cubicBezTo>
                  <a:pt x="8447" y="544"/>
                  <a:pt x="8248" y="473"/>
                  <a:pt x="8052" y="473"/>
                </a:cubicBezTo>
                <a:cubicBezTo>
                  <a:pt x="7967" y="473"/>
                  <a:pt x="7883" y="486"/>
                  <a:pt x="7800" y="525"/>
                </a:cubicBezTo>
                <a:lnTo>
                  <a:pt x="7752" y="525"/>
                </a:lnTo>
                <a:cubicBezTo>
                  <a:pt x="7750" y="526"/>
                  <a:pt x="7749" y="528"/>
                  <a:pt x="7748" y="530"/>
                </a:cubicBezTo>
                <a:lnTo>
                  <a:pt x="7748" y="530"/>
                </a:lnTo>
                <a:cubicBezTo>
                  <a:pt x="7731" y="503"/>
                  <a:pt x="7716" y="490"/>
                  <a:pt x="7702" y="490"/>
                </a:cubicBezTo>
                <a:cubicBezTo>
                  <a:pt x="7688" y="490"/>
                  <a:pt x="7673" y="502"/>
                  <a:pt x="7657" y="525"/>
                </a:cubicBezTo>
                <a:cubicBezTo>
                  <a:pt x="7658" y="526"/>
                  <a:pt x="7659" y="526"/>
                  <a:pt x="7661" y="527"/>
                </a:cubicBezTo>
                <a:lnTo>
                  <a:pt x="7661" y="527"/>
                </a:lnTo>
                <a:cubicBezTo>
                  <a:pt x="7560" y="537"/>
                  <a:pt x="7459" y="537"/>
                  <a:pt x="7347" y="549"/>
                </a:cubicBezTo>
                <a:cubicBezTo>
                  <a:pt x="7307" y="549"/>
                  <a:pt x="7268" y="538"/>
                  <a:pt x="7232" y="538"/>
                </a:cubicBezTo>
                <a:cubicBezTo>
                  <a:pt x="7213" y="538"/>
                  <a:pt x="7196" y="541"/>
                  <a:pt x="7180" y="549"/>
                </a:cubicBezTo>
                <a:cubicBezTo>
                  <a:pt x="7072" y="615"/>
                  <a:pt x="6962" y="630"/>
                  <a:pt x="6851" y="630"/>
                </a:cubicBezTo>
                <a:cubicBezTo>
                  <a:pt x="6750" y="630"/>
                  <a:pt x="6648" y="617"/>
                  <a:pt x="6546" y="617"/>
                </a:cubicBezTo>
                <a:cubicBezTo>
                  <a:pt x="6476" y="617"/>
                  <a:pt x="6405" y="623"/>
                  <a:pt x="6335" y="644"/>
                </a:cubicBezTo>
                <a:cubicBezTo>
                  <a:pt x="6329" y="645"/>
                  <a:pt x="6323" y="645"/>
                  <a:pt x="6317" y="645"/>
                </a:cubicBezTo>
                <a:cubicBezTo>
                  <a:pt x="6233" y="645"/>
                  <a:pt x="6140" y="552"/>
                  <a:pt x="6048" y="552"/>
                </a:cubicBezTo>
                <a:cubicBezTo>
                  <a:pt x="5988" y="552"/>
                  <a:pt x="5929" y="591"/>
                  <a:pt x="5871" y="715"/>
                </a:cubicBezTo>
                <a:cubicBezTo>
                  <a:pt x="5869" y="724"/>
                  <a:pt x="5865" y="728"/>
                  <a:pt x="5861" y="728"/>
                </a:cubicBezTo>
                <a:cubicBezTo>
                  <a:pt x="5843" y="728"/>
                  <a:pt x="5809" y="656"/>
                  <a:pt x="5799" y="656"/>
                </a:cubicBezTo>
                <a:cubicBezTo>
                  <a:pt x="5796" y="656"/>
                  <a:pt x="5793" y="656"/>
                  <a:pt x="5789" y="656"/>
                </a:cubicBezTo>
                <a:cubicBezTo>
                  <a:pt x="5715" y="656"/>
                  <a:pt x="5631" y="584"/>
                  <a:pt x="5552" y="584"/>
                </a:cubicBezTo>
                <a:cubicBezTo>
                  <a:pt x="5494" y="584"/>
                  <a:pt x="5439" y="624"/>
                  <a:pt x="5394" y="763"/>
                </a:cubicBezTo>
                <a:cubicBezTo>
                  <a:pt x="5359" y="727"/>
                  <a:pt x="5311" y="703"/>
                  <a:pt x="5252" y="668"/>
                </a:cubicBezTo>
                <a:cubicBezTo>
                  <a:pt x="5240" y="644"/>
                  <a:pt x="5216" y="620"/>
                  <a:pt x="5192" y="620"/>
                </a:cubicBezTo>
                <a:cubicBezTo>
                  <a:pt x="5062" y="507"/>
                  <a:pt x="4935" y="453"/>
                  <a:pt x="4806" y="453"/>
                </a:cubicBezTo>
                <a:cubicBezTo>
                  <a:pt x="4664" y="453"/>
                  <a:pt x="4521" y="519"/>
                  <a:pt x="4371" y="644"/>
                </a:cubicBezTo>
                <a:cubicBezTo>
                  <a:pt x="4371" y="608"/>
                  <a:pt x="4359" y="596"/>
                  <a:pt x="4359" y="561"/>
                </a:cubicBezTo>
                <a:cubicBezTo>
                  <a:pt x="4369" y="428"/>
                  <a:pt x="4326" y="339"/>
                  <a:pt x="4262" y="339"/>
                </a:cubicBezTo>
                <a:cubicBezTo>
                  <a:pt x="4251" y="339"/>
                  <a:pt x="4239" y="341"/>
                  <a:pt x="4228" y="346"/>
                </a:cubicBezTo>
                <a:cubicBezTo>
                  <a:pt x="4166" y="368"/>
                  <a:pt x="4104" y="379"/>
                  <a:pt x="4042" y="379"/>
                </a:cubicBezTo>
                <a:cubicBezTo>
                  <a:pt x="3936" y="379"/>
                  <a:pt x="3834" y="347"/>
                  <a:pt x="3751" y="287"/>
                </a:cubicBezTo>
                <a:cubicBezTo>
                  <a:pt x="3704" y="246"/>
                  <a:pt x="3664" y="229"/>
                  <a:pt x="3629" y="229"/>
                </a:cubicBezTo>
                <a:cubicBezTo>
                  <a:pt x="3542" y="229"/>
                  <a:pt x="3486" y="333"/>
                  <a:pt x="3418" y="418"/>
                </a:cubicBezTo>
                <a:lnTo>
                  <a:pt x="3168" y="418"/>
                </a:lnTo>
                <a:cubicBezTo>
                  <a:pt x="3132" y="160"/>
                  <a:pt x="3049" y="109"/>
                  <a:pt x="2953" y="109"/>
                </a:cubicBezTo>
                <a:cubicBezTo>
                  <a:pt x="2888" y="109"/>
                  <a:pt x="2818" y="132"/>
                  <a:pt x="2751" y="132"/>
                </a:cubicBezTo>
                <a:lnTo>
                  <a:pt x="2632" y="132"/>
                </a:lnTo>
                <a:cubicBezTo>
                  <a:pt x="2585" y="120"/>
                  <a:pt x="2537" y="120"/>
                  <a:pt x="2501" y="108"/>
                </a:cubicBezTo>
                <a:cubicBezTo>
                  <a:pt x="2501" y="49"/>
                  <a:pt x="2466" y="1"/>
                  <a:pt x="2418" y="1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2" name="Google Shape;192;p33"/>
          <p:cNvSpPr txBox="1">
            <a:spLocks noGrp="1"/>
          </p:cNvSpPr>
          <p:nvPr>
            <p:ph type="ctrTitle"/>
          </p:nvPr>
        </p:nvSpPr>
        <p:spPr>
          <a:xfrm>
            <a:off x="417228" y="1024448"/>
            <a:ext cx="6447033" cy="18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" sz="6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ếu cậu muốn có một người bạn …</a:t>
            </a:r>
            <a:endParaRPr sz="7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3" name="Google Shape;193;p33"/>
          <p:cNvSpPr txBox="1">
            <a:spLocks noGrp="1"/>
          </p:cNvSpPr>
          <p:nvPr>
            <p:ph type="subTitle" idx="1"/>
          </p:nvPr>
        </p:nvSpPr>
        <p:spPr>
          <a:xfrm>
            <a:off x="2514603" y="3477044"/>
            <a:ext cx="4517100" cy="660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 </a:t>
            </a:r>
            <a:r>
              <a:rPr lang="en" sz="20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 tử bé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Ăng-toan Đơ Xanh-tơ Ê-xu-pe-ri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763747">
            <a:off x="736433" y="4199272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52276" flipH="1">
            <a:off x="347065" y="3138067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52276" flipH="1">
            <a:off x="1418935" y="4322726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52276" flipH="1">
            <a:off x="809315" y="3387092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i.pinimg.com/564x/9b/02/71/9b0271ea5854bda08f90d69b99f40ee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70" r="15826" b="24157"/>
          <a:stretch/>
        </p:blipFill>
        <p:spPr bwMode="auto">
          <a:xfrm>
            <a:off x="4862647" y="1564307"/>
            <a:ext cx="4438710" cy="38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Hoàng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840828" y="1255909"/>
            <a:ext cx="7388771" cy="559411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Hoàng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Subtitle 1"/>
          <p:cNvSpPr>
            <a:spLocks noGrp="1"/>
          </p:cNvSpPr>
          <p:nvPr>
            <p:ph type="subTitle" idx="2"/>
          </p:nvPr>
        </p:nvSpPr>
        <p:spPr>
          <a:xfrm>
            <a:off x="1282262" y="2190929"/>
            <a:ext cx="4141075" cy="700439"/>
          </a:xfrm>
        </p:spPr>
        <p:txBody>
          <a:bodyPr/>
          <a:lstStyle/>
          <a:p>
            <a:pPr marL="139700" indent="0" algn="just"/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hóa.</a:t>
            </a:r>
            <a:endParaRPr lang="vi-VN" sz="2100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6331" y="3288898"/>
            <a:ext cx="504497" cy="6201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Subtitle 1"/>
          <p:cNvSpPr>
            <a:spLocks noGrp="1"/>
          </p:cNvSpPr>
          <p:nvPr>
            <p:ph type="subTitle" idx="2"/>
          </p:nvPr>
        </p:nvSpPr>
        <p:spPr>
          <a:xfrm>
            <a:off x="808624" y="3067340"/>
            <a:ext cx="4614714" cy="1063226"/>
          </a:xfrm>
        </p:spPr>
        <p:txBody>
          <a:bodyPr/>
          <a:lstStyle/>
          <a:p>
            <a:pPr marL="139700" indent="0" algn="just"/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về tình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hóa.</a:t>
            </a:r>
            <a:endParaRPr lang="vi-VN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The Little Prince Fox Wallpapers - Top Free The Little Prince Fox  Backgrounds - WallpaperAc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10000" r="97222">
                        <a14:foregroundMark x1="27889" y1="74667" x2="36222" y2="80778"/>
                        <a14:foregroundMark x1="12889" y1="82333" x2="94889" y2="81000"/>
                        <a14:foregroundMark x1="58667" y1="67222" x2="94889" y2="7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10307" r="8041"/>
          <a:stretch/>
        </p:blipFill>
        <p:spPr bwMode="auto">
          <a:xfrm>
            <a:off x="5423338" y="1734207"/>
            <a:ext cx="3720662" cy="416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0" grpId="0" animBg="1"/>
      <p:bldP spid="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Hoàng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840828" y="1255909"/>
            <a:ext cx="7388771" cy="559411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Hoàng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>
          <a:xfrm>
            <a:off x="367485" y="1960607"/>
            <a:ext cx="7084349" cy="1087393"/>
          </a:xfrm>
        </p:spPr>
        <p:txBody>
          <a:bodyPr/>
          <a:lstStyle/>
          <a:p>
            <a:pPr marL="139700" indent="0" algn="just"/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Hoàng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1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42" name="Picture 2" descr="442 BEST Little Prince Fox IMAGES, STOCK PHOTOS &amp;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1579" r="97368">
                        <a14:foregroundMark x1="24211" y1="46667" x2="24474" y2="6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3" y="1435362"/>
            <a:ext cx="4020567" cy="38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6"/>
          <p:cNvSpPr>
            <a:spLocks noGrp="1"/>
          </p:cNvSpPr>
          <p:nvPr>
            <p:ph type="subTitle" idx="2"/>
          </p:nvPr>
        </p:nvSpPr>
        <p:spPr>
          <a:xfrm>
            <a:off x="1156138" y="3193287"/>
            <a:ext cx="4591520" cy="1087393"/>
          </a:xfrm>
        </p:spPr>
        <p:txBody>
          <a:bodyPr/>
          <a:lstStyle/>
          <a:p>
            <a:pPr marL="139700" indent="0" algn="just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 algn="just"/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quà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tình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Hoàng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8579" y="3394841"/>
            <a:ext cx="357352" cy="70419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8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8660" y="1839606"/>
            <a:ext cx="4062416" cy="3110765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văn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82600" indent="-342900" algn="just">
              <a:buFontTx/>
              <a:buChar char="-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về tình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thực của tình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cuộc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just">
              <a:buFontTx/>
              <a:buChar char="-"/>
            </a:pP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tình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4792717" y="1839606"/>
            <a:ext cx="3896822" cy="31107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82600" indent="-342900" algn="just">
              <a:buFontTx/>
              <a:buChar char="-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người.</a:t>
            </a:r>
          </a:p>
          <a:p>
            <a:pPr marL="482600" indent="-342900" algn="just">
              <a:buFontTx/>
              <a:buChar char="-"/>
            </a:pP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tình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98156" y="2834936"/>
            <a:ext cx="537481" cy="7462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 descr="8,025 BEST The Little Prince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56" l="9712" r="9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3" y="252634"/>
            <a:ext cx="2450990" cy="15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little Prince and the fox &amp;quot; ilustration / Digital / 500x500px: 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40" b="95908" l="461" r="100000">
                        <a14:foregroundMark x1="76267" y1="44517" x2="14516" y2="63502"/>
                        <a14:foregroundMark x1="59447" y1="50736" x2="69124" y2="58920"/>
                        <a14:foregroundMark x1="19585" y1="86907" x2="61290" y2="89034"/>
                        <a14:foregroundMark x1="22811" y1="48936" x2="24885" y2="56628"/>
                        <a14:foregroundMark x1="4378" y1="72995" x2="12903" y2="74141"/>
                        <a14:foregroundMark x1="1843" y1="74632" x2="9447" y2="78723"/>
                        <a14:foregroundMark x1="23733" y1="92799" x2="55760" y2="89689"/>
                        <a14:foregroundMark x1="58756" y1="91817" x2="40783" y2="90507"/>
                        <a14:foregroundMark x1="31567" y1="94108" x2="58756" y2="91162"/>
                        <a14:foregroundMark x1="18203" y1="50736" x2="18203" y2="5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16" r="-3304"/>
          <a:stretch/>
        </p:blipFill>
        <p:spPr bwMode="auto">
          <a:xfrm>
            <a:off x="6078043" y="182225"/>
            <a:ext cx="1652741" cy="16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46758" y="272739"/>
            <a:ext cx="2729306" cy="735427"/>
          </a:xfrm>
        </p:spPr>
        <p:txBody>
          <a:bodyPr/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46483" y="73572"/>
            <a:ext cx="0" cy="5255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7"/>
          <p:cNvSpPr txBox="1">
            <a:spLocks/>
          </p:cNvSpPr>
          <p:nvPr/>
        </p:nvSpPr>
        <p:spPr>
          <a:xfrm>
            <a:off x="5923828" y="315605"/>
            <a:ext cx="3488185" cy="7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Văn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Đọc: Nếu cậu muốn có một người bạn... (trích Hoàng tử bé, Ăng-toan đơ Xanh-tơ  Ê-xu-pe-ri) - Hoc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55" r="96727">
                        <a14:foregroundMark x1="46909" y1="20765" x2="43636" y2="73224"/>
                        <a14:foregroundMark x1="54545" y1="59563" x2="53818" y2="83060"/>
                        <a14:foregroundMark x1="40727" y1="68852" x2="44364" y2="87978"/>
                        <a14:foregroundMark x1="48727" y1="8197" x2="37455" y2="20765"/>
                        <a14:foregroundMark x1="34545" y1="17486" x2="31273" y2="27869"/>
                        <a14:backgroundMark x1="29455" y1="15301" x2="12000" y2="68852"/>
                        <a14:backgroundMark x1="30545" y1="5464" x2="41455" y2="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145" y="110282"/>
            <a:ext cx="2703589" cy="17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7"/>
          <p:cNvSpPr txBox="1">
            <a:spLocks/>
          </p:cNvSpPr>
          <p:nvPr/>
        </p:nvSpPr>
        <p:spPr>
          <a:xfrm>
            <a:off x="294290" y="2430542"/>
            <a:ext cx="3681774" cy="271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482600" indent="-342900"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nhà văn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Những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và cuộc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2" name="Picture 4" descr="Soạn văn 6 trang 21 Kết nối tri thức - Tập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7" b="97548" l="5714" r="95571">
                        <a14:foregroundMark x1="42429" y1="47139" x2="38286" y2="8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-191291"/>
            <a:ext cx="3509208" cy="1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7"/>
          <p:cNvSpPr txBox="1">
            <a:spLocks/>
          </p:cNvSpPr>
          <p:nvPr/>
        </p:nvSpPr>
        <p:spPr>
          <a:xfrm>
            <a:off x="4116902" y="1909399"/>
            <a:ext cx="4950898" cy="288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482600" indent="-342900"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xứ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XXI của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1941</a:t>
            </a:r>
          </a:p>
          <a:p>
            <a:pPr marL="482600" indent="-342900" algn="l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PTBĐ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Hoàng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7"/>
          <p:cNvSpPr txBox="1">
            <a:spLocks/>
          </p:cNvSpPr>
          <p:nvPr/>
        </p:nvSpPr>
        <p:spPr>
          <a:xfrm>
            <a:off x="52570" y="1890069"/>
            <a:ext cx="3993913" cy="7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Gothic"/>
              <a:buNone/>
              <a:defRPr sz="2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lvl="0" indent="0"/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Ăng-toan Đơ Xanh-tơ Ê-xu-pe-ri</a:t>
            </a:r>
          </a:p>
          <a:p>
            <a:pPr marL="0" lvl="0" indent="0"/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(1900-1944)</a:t>
            </a:r>
          </a:p>
        </p:txBody>
      </p:sp>
    </p:spTree>
    <p:extLst>
      <p:ext uri="{BB962C8B-B14F-4D97-AF65-F5344CB8AC3E}">
        <p14:creationId xmlns:p14="http://schemas.microsoft.com/office/powerpoint/2010/main" val="1310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3" grpId="0" build="p"/>
      <p:bldP spid="15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Hoàng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398904" y="2090101"/>
            <a:ext cx="1944414" cy="1236346"/>
          </a:xfrm>
        </p:spPr>
        <p:txBody>
          <a:bodyPr/>
          <a:lstStyle/>
          <a:p>
            <a:pPr marL="139700" indent="0"/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 algn="just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2024743" y="1255909"/>
            <a:ext cx="5464628" cy="713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vi-VN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3126" y="2090101"/>
            <a:ext cx="233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 algn="just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 algn="just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phải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124" name="Picture 4" descr="Satur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44" y="3332269"/>
            <a:ext cx="743186" cy="7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l principito png - little prince vector free PNG image with transparent  background | TOP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7" b="967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90" r="35794"/>
          <a:stretch/>
        </p:blipFill>
        <p:spPr bwMode="auto">
          <a:xfrm>
            <a:off x="930728" y="1714357"/>
            <a:ext cx="3027744" cy="342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uiExpand="1" build="p"/>
      <p:bldP spid="12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Hoàng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2"/>
          </p:nvPr>
        </p:nvSpPr>
        <p:spPr>
          <a:xfrm>
            <a:off x="2427891" y="2094697"/>
            <a:ext cx="2144160" cy="1363206"/>
          </a:xfrm>
        </p:spPr>
        <p:txBody>
          <a:bodyPr/>
          <a:lstStyle/>
          <a:p>
            <a:pPr marL="139700" indent="0"/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 algn="l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 algn="l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người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săn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đuổi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1905921" y="1213205"/>
            <a:ext cx="4385985" cy="713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50" y="2042847"/>
            <a:ext cx="21546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 algn="just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 algn="just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 algn="just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chưa được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hóa.</a:t>
            </a:r>
          </a:p>
        </p:txBody>
      </p:sp>
      <p:pic>
        <p:nvPicPr>
          <p:cNvPr id="1032" name="Picture 8" descr="Planet earth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35" y="3578308"/>
            <a:ext cx="874832" cy="8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ctor Fox png images | PNGEg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" y="1989456"/>
            <a:ext cx="2580905" cy="293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1. Hoàng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840828" y="1255909"/>
            <a:ext cx="7388771" cy="559411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Cuộc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Hoàng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2900854" y="3035016"/>
            <a:ext cx="1520805" cy="845400"/>
          </a:xfrm>
        </p:spPr>
        <p:txBody>
          <a:bodyPr/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hóa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0" name="Picture 4" descr="https://i.pinimg.com/564x/65/17/0a/65170a59fe8a8707d80a7528e61b2c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41049" r="12897" b="19077"/>
          <a:stretch/>
        </p:blipFill>
        <p:spPr bwMode="auto">
          <a:xfrm>
            <a:off x="-84083" y="2638097"/>
            <a:ext cx="3311321" cy="26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3"/>
          <p:cNvSpPr>
            <a:spLocks noGrp="1"/>
          </p:cNvSpPr>
          <p:nvPr>
            <p:ph type="subTitle" idx="2"/>
          </p:nvPr>
        </p:nvSpPr>
        <p:spPr>
          <a:xfrm>
            <a:off x="4732502" y="1975053"/>
            <a:ext cx="3854450" cy="100988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139700" indent="0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3"/>
          <p:cNvSpPr>
            <a:spLocks noGrp="1"/>
          </p:cNvSpPr>
          <p:nvPr>
            <p:ph type="subTitle" idx="2"/>
          </p:nvPr>
        </p:nvSpPr>
        <p:spPr>
          <a:xfrm>
            <a:off x="4732502" y="2952774"/>
            <a:ext cx="3854450" cy="10098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139700" indent="0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ubtitle 3"/>
          <p:cNvSpPr>
            <a:spLocks noGrp="1"/>
          </p:cNvSpPr>
          <p:nvPr>
            <p:ph type="subTitle" idx="2"/>
          </p:nvPr>
        </p:nvSpPr>
        <p:spPr>
          <a:xfrm>
            <a:off x="4732502" y="3930493"/>
            <a:ext cx="3854450" cy="1009885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pPr marL="139700" indent="0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/>
          <p:cNvCxnSpPr>
            <a:stCxn id="4" idx="3"/>
            <a:endCxn id="15" idx="1"/>
          </p:cNvCxnSpPr>
          <p:nvPr/>
        </p:nvCxnSpPr>
        <p:spPr>
          <a:xfrm flipV="1">
            <a:off x="4421659" y="2479996"/>
            <a:ext cx="310843" cy="977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3"/>
            <a:endCxn id="16" idx="1"/>
          </p:cNvCxnSpPr>
          <p:nvPr/>
        </p:nvCxnSpPr>
        <p:spPr>
          <a:xfrm>
            <a:off x="4421659" y="3457716"/>
            <a:ext cx="31084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18" idx="1"/>
          </p:cNvCxnSpPr>
          <p:nvPr/>
        </p:nvCxnSpPr>
        <p:spPr>
          <a:xfrm>
            <a:off x="4421659" y="3457716"/>
            <a:ext cx="310843" cy="977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3"/>
          <p:cNvSpPr>
            <a:spLocks noGrp="1"/>
          </p:cNvSpPr>
          <p:nvPr>
            <p:ph type="subTitle" idx="2"/>
          </p:nvPr>
        </p:nvSpPr>
        <p:spPr>
          <a:xfrm>
            <a:off x="211630" y="1815320"/>
            <a:ext cx="3614848" cy="1032983"/>
          </a:xfrm>
        </p:spPr>
        <p:txBody>
          <a:bodyPr/>
          <a:lstStyle/>
          <a:p>
            <a:pPr marL="139700" indent="0"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cuộc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nhiều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 build="p"/>
      <p:bldP spid="15" grpId="0" build="p" animBg="1"/>
      <p:bldP spid="16" grpId="0" build="p" animBg="1"/>
      <p:bldP spid="18" grpId="0" build="p" animBg="1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1. Hoàng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840828" y="1255909"/>
            <a:ext cx="7388771" cy="559411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Cuộc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Hoàng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3"/>
          <p:cNvSpPr>
            <a:spLocks noGrp="1"/>
          </p:cNvSpPr>
          <p:nvPr>
            <p:ph type="subTitle" idx="2"/>
          </p:nvPr>
        </p:nvSpPr>
        <p:spPr>
          <a:xfrm>
            <a:off x="3522951" y="1958529"/>
            <a:ext cx="2446064" cy="100988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139700" indent="0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phải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nhẫn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3"/>
          <p:cNvSpPr>
            <a:spLocks noGrp="1"/>
          </p:cNvSpPr>
          <p:nvPr>
            <p:ph type="subTitle" idx="2"/>
          </p:nvPr>
        </p:nvSpPr>
        <p:spPr>
          <a:xfrm>
            <a:off x="3522951" y="2936250"/>
            <a:ext cx="2446064" cy="10098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139700" indent="0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ubtitle 3"/>
          <p:cNvSpPr>
            <a:spLocks noGrp="1"/>
          </p:cNvSpPr>
          <p:nvPr>
            <p:ph type="subTitle" idx="2"/>
          </p:nvPr>
        </p:nvSpPr>
        <p:spPr>
          <a:xfrm>
            <a:off x="3522951" y="3913971"/>
            <a:ext cx="2446064" cy="1009885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pPr marL="139700" indent="0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ubtitle 3"/>
          <p:cNvSpPr>
            <a:spLocks noGrp="1"/>
          </p:cNvSpPr>
          <p:nvPr>
            <p:ph type="subTitle" idx="2"/>
          </p:nvPr>
        </p:nvSpPr>
        <p:spPr>
          <a:xfrm>
            <a:off x="211630" y="1815320"/>
            <a:ext cx="3297840" cy="1032983"/>
          </a:xfrm>
        </p:spPr>
        <p:txBody>
          <a:bodyPr/>
          <a:lstStyle/>
          <a:p>
            <a:pPr marL="139700" indent="0"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hóa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ubtitle 3"/>
          <p:cNvSpPr>
            <a:spLocks noGrp="1"/>
          </p:cNvSpPr>
          <p:nvPr>
            <p:ph type="subTitle" idx="2"/>
          </p:nvPr>
        </p:nvSpPr>
        <p:spPr>
          <a:xfrm>
            <a:off x="6495393" y="2848303"/>
            <a:ext cx="2453304" cy="12717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139700" indent="0" algn="just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hóa đến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" descr="https://i.pinimg.com/564x/2a/6f/c3/2a6fc3284cbecfe3e141b11fdbcde91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9931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" y="2099971"/>
            <a:ext cx="3228325" cy="33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  <p:bldP spid="18" grpId="0" build="p" animBg="1"/>
      <p:bldP spid="17" grpId="0" build="p"/>
      <p:bldP spid="2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Hoàng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840828" y="1255909"/>
            <a:ext cx="7388771" cy="559411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Tâm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315311" y="1948168"/>
            <a:ext cx="1996472" cy="845400"/>
          </a:xfrm>
        </p:spPr>
        <p:txBody>
          <a:bodyPr/>
          <a:lstStyle/>
          <a:p>
            <a:pPr marL="139700" indent="0" algn="just"/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315311" y="2883247"/>
            <a:ext cx="1996472" cy="845400"/>
          </a:xfrm>
        </p:spPr>
        <p:txBody>
          <a:bodyPr/>
          <a:lstStyle/>
          <a:p>
            <a:pPr marL="139700" indent="0" algn="just"/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ubtitle 1"/>
          <p:cNvSpPr>
            <a:spLocks noGrp="1"/>
          </p:cNvSpPr>
          <p:nvPr>
            <p:ph type="subTitle" idx="2"/>
          </p:nvPr>
        </p:nvSpPr>
        <p:spPr>
          <a:xfrm>
            <a:off x="3153103" y="1972794"/>
            <a:ext cx="2454600" cy="845400"/>
          </a:xfrm>
        </p:spPr>
        <p:txBody>
          <a:bodyPr/>
          <a:lstStyle/>
          <a:p>
            <a:pPr marL="139700" indent="0" algn="just"/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Hoàng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ubtitle 1"/>
          <p:cNvSpPr>
            <a:spLocks noGrp="1"/>
          </p:cNvSpPr>
          <p:nvPr>
            <p:ph type="subTitle" idx="2"/>
          </p:nvPr>
        </p:nvSpPr>
        <p:spPr>
          <a:xfrm>
            <a:off x="3153103" y="2911286"/>
            <a:ext cx="3047507" cy="845400"/>
          </a:xfrm>
        </p:spPr>
        <p:txBody>
          <a:bodyPr/>
          <a:lstStyle/>
          <a:p>
            <a:pPr marL="139700" indent="0" algn="just"/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hề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hối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hận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hóa,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Hoàng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59117" y="2126450"/>
            <a:ext cx="518746" cy="5149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634357" y="3111149"/>
            <a:ext cx="518746" cy="5149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4493" y="4188382"/>
            <a:ext cx="436335" cy="6400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1"/>
          <p:cNvSpPr>
            <a:spLocks noGrp="1"/>
          </p:cNvSpPr>
          <p:nvPr>
            <p:ph type="subTitle" idx="2"/>
          </p:nvPr>
        </p:nvSpPr>
        <p:spPr>
          <a:xfrm>
            <a:off x="823068" y="4104116"/>
            <a:ext cx="5168433" cy="845400"/>
          </a:xfrm>
        </p:spPr>
        <p:txBody>
          <a:bodyPr/>
          <a:lstStyle/>
          <a:p>
            <a:pPr marL="139700" indent="0" algn="just"/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tình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9700" indent="0" algn="just"/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ý nghĩa.</a:t>
            </a:r>
            <a:endParaRPr lang="vi-VN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Pin on Маленький принц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40" l="9759" r="95722">
                        <a14:foregroundMark x1="69118" y1="48529" x2="79679" y2="64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1" y="1815320"/>
            <a:ext cx="3677963" cy="36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  <p:bldP spid="2" grpId="0" build="p"/>
      <p:bldP spid="3" grpId="0" build="p"/>
      <p:bldP spid="13" grpId="0" build="p"/>
      <p:bldP spid="14" grpId="0" build="p"/>
      <p:bldP spid="4" grpId="0" animBg="1"/>
      <p:bldP spid="16" grpId="0" animBg="1"/>
      <p:bldP spid="11" grpId="0" animBg="1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Hoàng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840828" y="1255909"/>
            <a:ext cx="7388771" cy="559411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Hoàng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94592" y="1951624"/>
            <a:ext cx="4992413" cy="700439"/>
          </a:xfrm>
        </p:spPr>
        <p:txBody>
          <a:bodyPr/>
          <a:lstStyle/>
          <a:p>
            <a:pPr marL="139700" indent="0" algn="just"/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cốt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0879" y="3021740"/>
            <a:ext cx="504497" cy="6201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Subtitle 1"/>
          <p:cNvSpPr>
            <a:spLocks noGrp="1"/>
          </p:cNvSpPr>
          <p:nvPr>
            <p:ph type="subTitle" idx="2"/>
          </p:nvPr>
        </p:nvSpPr>
        <p:spPr>
          <a:xfrm>
            <a:off x="635876" y="2805107"/>
            <a:ext cx="4614714" cy="1020659"/>
          </a:xfrm>
        </p:spPr>
        <p:txBody>
          <a:bodyPr/>
          <a:lstStyle/>
          <a:p>
            <a:pPr marL="139700" indent="0" algn="just"/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con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phải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tim.</a:t>
            </a:r>
            <a:endParaRPr lang="vi-VN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The Little Prince Fox Wallpapers - Top Free The Little Prince Fox  Backgrounds - WallpaperAc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10000" r="97222">
                        <a14:foregroundMark x1="27889" y1="74667" x2="36222" y2="80778"/>
                        <a14:foregroundMark x1="12889" y1="82333" x2="94889" y2="81000"/>
                        <a14:foregroundMark x1="58667" y1="67222" x2="94889" y2="7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10307" r="8041"/>
          <a:stretch/>
        </p:blipFill>
        <p:spPr bwMode="auto">
          <a:xfrm>
            <a:off x="5423338" y="1734207"/>
            <a:ext cx="3720662" cy="416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 build="p"/>
      <p:bldP spid="10" grpId="0" animBg="1"/>
      <p:bldP spid="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Hoàng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vi-V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3"/>
          </p:nvPr>
        </p:nvSpPr>
        <p:spPr>
          <a:xfrm>
            <a:off x="840828" y="1255909"/>
            <a:ext cx="7388771" cy="559411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Hoàng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ubtitle 1"/>
          <p:cNvSpPr>
            <a:spLocks noGrp="1"/>
          </p:cNvSpPr>
          <p:nvPr>
            <p:ph type="subTitle" idx="2"/>
          </p:nvPr>
        </p:nvSpPr>
        <p:spPr>
          <a:xfrm>
            <a:off x="1052215" y="2102487"/>
            <a:ext cx="4255340" cy="700439"/>
          </a:xfrm>
        </p:spPr>
        <p:txBody>
          <a:bodyPr/>
          <a:lstStyle/>
          <a:p>
            <a:pPr marL="139700" indent="0" algn="just"/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6331" y="3410765"/>
            <a:ext cx="504497" cy="6201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Subtitle 1"/>
          <p:cNvSpPr>
            <a:spLocks noGrp="1"/>
          </p:cNvSpPr>
          <p:nvPr>
            <p:ph type="subTitle" idx="2"/>
          </p:nvPr>
        </p:nvSpPr>
        <p:spPr>
          <a:xfrm>
            <a:off x="956441" y="3235655"/>
            <a:ext cx="4414512" cy="970330"/>
          </a:xfrm>
        </p:spPr>
        <p:txBody>
          <a:bodyPr/>
          <a:lstStyle/>
          <a:p>
            <a:pPr marL="139700" indent="0" algn="just"/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có ý nghĩa.</a:t>
            </a:r>
            <a:endParaRPr lang="vi-VN" sz="2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The Little Prince Fox Wallpapers - Top Free The Little Prince Fox  Backgrounds - WallpaperAc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10000" r="97222">
                        <a14:foregroundMark x1="27889" y1="74667" x2="36222" y2="80778"/>
                        <a14:foregroundMark x1="12889" y1="82333" x2="94889" y2="81000"/>
                        <a14:foregroundMark x1="58667" y1="67222" x2="94889" y2="7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10307" r="8041"/>
          <a:stretch/>
        </p:blipFill>
        <p:spPr bwMode="auto">
          <a:xfrm>
            <a:off x="5423338" y="1734207"/>
            <a:ext cx="3720662" cy="416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0" grpId="0" animBg="1"/>
      <p:bldP spid="28" grpId="0" build="p"/>
    </p:bldLst>
  </p:timing>
</p:sld>
</file>

<file path=ppt/theme/theme1.xml><?xml version="1.0" encoding="utf-8"?>
<a:theme xmlns:a="http://schemas.openxmlformats.org/drawingml/2006/main" name="Cat Illustrator Portfolio by Slidesgo">
  <a:themeElements>
    <a:clrScheme name="Simple Light">
      <a:dk1>
        <a:srgbClr val="7B7972"/>
      </a:dk1>
      <a:lt1>
        <a:srgbClr val="F5F1E3"/>
      </a:lt1>
      <a:dk2>
        <a:srgbClr val="F3EBE3"/>
      </a:dk2>
      <a:lt2>
        <a:srgbClr val="FFFFFF"/>
      </a:lt2>
      <a:accent1>
        <a:srgbClr val="A88A64"/>
      </a:accent1>
      <a:accent2>
        <a:srgbClr val="595959"/>
      </a:accent2>
      <a:accent3>
        <a:srgbClr val="474747"/>
      </a:accent3>
      <a:accent4>
        <a:srgbClr val="EEEEEE"/>
      </a:accent4>
      <a:accent5>
        <a:srgbClr val="FFFFFF"/>
      </a:accent5>
      <a:accent6>
        <a:srgbClr val="FFFFFF"/>
      </a:accent6>
      <a:hlink>
        <a:srgbClr val="7B79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675</Words>
  <Application>Microsoft Office PowerPoint</Application>
  <PresentationFormat>On-screen Show (16:9)</PresentationFormat>
  <Paragraphs>76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Cambria</vt:lpstr>
      <vt:lpstr>Caveat</vt:lpstr>
      <vt:lpstr>Arial</vt:lpstr>
      <vt:lpstr>Nanum Gothic</vt:lpstr>
      <vt:lpstr>Cat Illustrator Portfolio by Slidesgo</vt:lpstr>
      <vt:lpstr>Nếu cậu muốn có một người bạn …</vt:lpstr>
      <vt:lpstr>PowerPoint Presentation</vt:lpstr>
      <vt:lpstr>1. Hoàng tử bé gặp gỡ con cáo</vt:lpstr>
      <vt:lpstr>1. Hoàng tử bé gặp gỡ con cáo</vt:lpstr>
      <vt:lpstr>1. Hoàng tử bé gặp gỡ con cáo</vt:lpstr>
      <vt:lpstr>1. Hoàng tử bé gặp gỡ con cáo</vt:lpstr>
      <vt:lpstr>2. Hoàng tử bé chia tay con cáo</vt:lpstr>
      <vt:lpstr>2. Hoàng tử bé chia tay con cáo</vt:lpstr>
      <vt:lpstr>2. Hoàng tử bé chia tay con cáo</vt:lpstr>
      <vt:lpstr>2. Hoàng tử bé chia tay con cáo</vt:lpstr>
      <vt:lpstr>2. Hoàng tử bé chia tay con cáo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Nếu cậu muốn có một người bạn …</dc:title>
  <cp:lastModifiedBy>Admin_01</cp:lastModifiedBy>
  <cp:revision>41</cp:revision>
  <dcterms:modified xsi:type="dcterms:W3CDTF">2023-05-31T08:01:35Z</dcterms:modified>
</cp:coreProperties>
</file>