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5"/>
  </p:notesMasterIdLst>
  <p:sldIdLst>
    <p:sldId id="256" r:id="rId2"/>
    <p:sldId id="325" r:id="rId3"/>
    <p:sldId id="295" r:id="rId4"/>
    <p:sldId id="296" r:id="rId5"/>
    <p:sldId id="298" r:id="rId6"/>
    <p:sldId id="299" r:id="rId7"/>
    <p:sldId id="300" r:id="rId8"/>
    <p:sldId id="301" r:id="rId9"/>
    <p:sldId id="302" r:id="rId10"/>
    <p:sldId id="303" r:id="rId11"/>
    <p:sldId id="304" r:id="rId12"/>
    <p:sldId id="305" r:id="rId13"/>
    <p:sldId id="277" r:id="rId14"/>
  </p:sldIdLst>
  <p:sldSz cx="9144000" cy="5143500" type="screen16x9"/>
  <p:notesSz cx="6858000" cy="9144000"/>
  <p:embeddedFontLst>
    <p:embeddedFont>
      <p:font typeface="Cambria" panose="02040503050406030204" pitchFamily="18" charset="0"/>
      <p:regular r:id="rId16"/>
      <p:bold r:id="rId17"/>
      <p:italic r:id="rId18"/>
      <p:boldItalic r:id="rId19"/>
    </p:embeddedFont>
    <p:embeddedFont>
      <p:font typeface="Karla" pitchFamily="2" charset="0"/>
      <p:regular r:id="rId20"/>
      <p:bold r:id="rId21"/>
      <p:italic r:id="rId22"/>
      <p:boldItalic r:id="rId23"/>
    </p:embeddedFont>
    <p:embeddedFont>
      <p:font typeface="Karla Regular" charset="0"/>
      <p:regular r:id="rId24"/>
      <p:bold r:id="rId25"/>
      <p:italic r:id="rId26"/>
      <p:boldItalic r:id="rId27"/>
    </p:embeddedFont>
    <p:embeddedFont>
      <p:font typeface="Luckiest Guy"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F372A4-2A13-458E-8A74-F317D13609D0}">
  <a:tblStyle styleId="{62F372A4-2A13-458E-8A74-F317D13609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69" autoAdjust="0"/>
  </p:normalViewPr>
  <p:slideViewPr>
    <p:cSldViewPr snapToGrid="0">
      <p:cViewPr>
        <p:scale>
          <a:sx n="66" d="100"/>
          <a:sy n="66" d="100"/>
        </p:scale>
        <p:origin x="1506"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ba4facb9c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ba4facb9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383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7"/>
        <p:cNvGrpSpPr/>
        <p:nvPr/>
      </p:nvGrpSpPr>
      <p:grpSpPr>
        <a:xfrm>
          <a:off x="0" y="0"/>
          <a:ext cx="0" cy="0"/>
          <a:chOff x="0" y="0"/>
          <a:chExt cx="0" cy="0"/>
        </a:xfrm>
      </p:grpSpPr>
      <p:sp>
        <p:nvSpPr>
          <p:cNvPr id="3328" name="Google Shape;3328;g4ca88d59575087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9" name="Google Shape;3329;g4ca88d59575087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rgbClr val="FFFFFF"/>
        </a:solidFill>
        <a:effectLst/>
      </p:bgPr>
    </p:bg>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5"/>
        </a:solidFill>
        <a:effectLst/>
      </p:bgPr>
    </p:bg>
    <p:spTree>
      <p:nvGrpSpPr>
        <p:cNvPr id="1" name="Shape 150"/>
        <p:cNvGrpSpPr/>
        <p:nvPr/>
      </p:nvGrpSpPr>
      <p:grpSpPr>
        <a:xfrm>
          <a:off x="0" y="0"/>
          <a:ext cx="0" cy="0"/>
          <a:chOff x="0" y="0"/>
          <a:chExt cx="0" cy="0"/>
        </a:xfrm>
      </p:grpSpPr>
      <p:grpSp>
        <p:nvGrpSpPr>
          <p:cNvPr id="151" name="Google Shape;151;p5"/>
          <p:cNvGrpSpPr/>
          <p:nvPr/>
        </p:nvGrpSpPr>
        <p:grpSpPr>
          <a:xfrm rot="-5400000">
            <a:off x="-2656" y="3167150"/>
            <a:ext cx="1990697" cy="1849834"/>
            <a:chOff x="817100" y="238125"/>
            <a:chExt cx="5912375" cy="5495644"/>
          </a:xfrm>
        </p:grpSpPr>
        <p:sp>
          <p:nvSpPr>
            <p:cNvPr id="152" name="Google Shape;152;p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5"/>
          <p:cNvSpPr/>
          <p:nvPr/>
        </p:nvSpPr>
        <p:spPr>
          <a:xfrm rot="-5400000">
            <a:off x="7578063" y="3605210"/>
            <a:ext cx="1701106" cy="156437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rot="5400000">
            <a:off x="-190938" y="-13779"/>
            <a:ext cx="2874459" cy="264341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a:spLocks noGrp="1"/>
          </p:cNvSpPr>
          <p:nvPr>
            <p:ph type="title"/>
          </p:nvPr>
        </p:nvSpPr>
        <p:spPr>
          <a:xfrm>
            <a:off x="2001000" y="420700"/>
            <a:ext cx="5142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5"/>
          <p:cNvSpPr txBox="1">
            <a:spLocks noGrp="1"/>
          </p:cNvSpPr>
          <p:nvPr>
            <p:ph type="subTitle" idx="1"/>
          </p:nvPr>
        </p:nvSpPr>
        <p:spPr>
          <a:xfrm>
            <a:off x="761175" y="3058000"/>
            <a:ext cx="2615100" cy="75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73" name="Google Shape;173;p5"/>
          <p:cNvSpPr txBox="1">
            <a:spLocks noGrp="1"/>
          </p:cNvSpPr>
          <p:nvPr>
            <p:ph type="subTitle" idx="2"/>
          </p:nvPr>
        </p:nvSpPr>
        <p:spPr>
          <a:xfrm>
            <a:off x="761175" y="2657975"/>
            <a:ext cx="2615100" cy="3999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5"/>
          <p:cNvSpPr txBox="1">
            <a:spLocks noGrp="1"/>
          </p:cNvSpPr>
          <p:nvPr>
            <p:ph type="subTitle" idx="3"/>
          </p:nvPr>
        </p:nvSpPr>
        <p:spPr>
          <a:xfrm>
            <a:off x="5767700" y="3059113"/>
            <a:ext cx="2615100" cy="75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75" name="Google Shape;175;p5"/>
          <p:cNvSpPr txBox="1">
            <a:spLocks noGrp="1"/>
          </p:cNvSpPr>
          <p:nvPr>
            <p:ph type="subTitle" idx="4"/>
          </p:nvPr>
        </p:nvSpPr>
        <p:spPr>
          <a:xfrm>
            <a:off x="5767700" y="2659088"/>
            <a:ext cx="26151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76" name="Google Shape;176;p5"/>
          <p:cNvGrpSpPr/>
          <p:nvPr/>
        </p:nvGrpSpPr>
        <p:grpSpPr>
          <a:xfrm flipH="1">
            <a:off x="7090294" y="57950"/>
            <a:ext cx="1990697" cy="1849834"/>
            <a:chOff x="817100" y="238125"/>
            <a:chExt cx="5912375" cy="5495644"/>
          </a:xfrm>
        </p:grpSpPr>
        <p:sp>
          <p:nvSpPr>
            <p:cNvPr id="177" name="Google Shape;177;p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5"/>
        </a:solidFill>
        <a:effectLst/>
      </p:bgPr>
    </p:bg>
    <p:spTree>
      <p:nvGrpSpPr>
        <p:cNvPr id="1" name="Shape 194"/>
        <p:cNvGrpSpPr/>
        <p:nvPr/>
      </p:nvGrpSpPr>
      <p:grpSpPr>
        <a:xfrm>
          <a:off x="0" y="0"/>
          <a:ext cx="0" cy="0"/>
          <a:chOff x="0" y="0"/>
          <a:chExt cx="0" cy="0"/>
        </a:xfrm>
      </p:grpSpPr>
      <p:sp>
        <p:nvSpPr>
          <p:cNvPr id="195" name="Google Shape;195;p6"/>
          <p:cNvSpPr/>
          <p:nvPr/>
        </p:nvSpPr>
        <p:spPr>
          <a:xfrm>
            <a:off x="-75725" y="4165451"/>
            <a:ext cx="1106174" cy="101726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10800000">
            <a:off x="8133778" y="-68612"/>
            <a:ext cx="1086248" cy="99946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txBox="1">
            <a:spLocks noGrp="1"/>
          </p:cNvSpPr>
          <p:nvPr>
            <p:ph type="title"/>
          </p:nvPr>
        </p:nvSpPr>
        <p:spPr>
          <a:xfrm>
            <a:off x="860800" y="421725"/>
            <a:ext cx="74124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98" name="Google Shape;198;p6"/>
          <p:cNvGrpSpPr/>
          <p:nvPr/>
        </p:nvGrpSpPr>
        <p:grpSpPr>
          <a:xfrm rot="-5400000" flipH="1">
            <a:off x="-2656" y="128381"/>
            <a:ext cx="1990697" cy="1849834"/>
            <a:chOff x="817100" y="238125"/>
            <a:chExt cx="5912375" cy="5495644"/>
          </a:xfrm>
        </p:grpSpPr>
        <p:sp>
          <p:nvSpPr>
            <p:cNvPr id="199" name="Google Shape;199;p6"/>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6"/>
          <p:cNvGrpSpPr/>
          <p:nvPr/>
        </p:nvGrpSpPr>
        <p:grpSpPr>
          <a:xfrm rot="10800000">
            <a:off x="7090294" y="3237581"/>
            <a:ext cx="1990697" cy="1849834"/>
            <a:chOff x="817100" y="238125"/>
            <a:chExt cx="5912375" cy="5495644"/>
          </a:xfrm>
        </p:grpSpPr>
        <p:sp>
          <p:nvSpPr>
            <p:cNvPr id="217" name="Google Shape;217;p6"/>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5"/>
        </a:solidFill>
        <a:effectLst/>
      </p:bgPr>
    </p:bg>
    <p:spTree>
      <p:nvGrpSpPr>
        <p:cNvPr id="1" name="Shape 283"/>
        <p:cNvGrpSpPr/>
        <p:nvPr/>
      </p:nvGrpSpPr>
      <p:grpSpPr>
        <a:xfrm>
          <a:off x="0" y="0"/>
          <a:ext cx="0" cy="0"/>
          <a:chOff x="0" y="0"/>
          <a:chExt cx="0" cy="0"/>
        </a:xfrm>
      </p:grpSpPr>
      <p:grpSp>
        <p:nvGrpSpPr>
          <p:cNvPr id="284" name="Google Shape;284;p9"/>
          <p:cNvGrpSpPr/>
          <p:nvPr/>
        </p:nvGrpSpPr>
        <p:grpSpPr>
          <a:xfrm>
            <a:off x="-88175" y="-84475"/>
            <a:ext cx="5458550" cy="5285497"/>
            <a:chOff x="-88175" y="-84475"/>
            <a:chExt cx="5458550" cy="5285497"/>
          </a:xfrm>
        </p:grpSpPr>
        <p:sp>
          <p:nvSpPr>
            <p:cNvPr id="285" name="Google Shape;285;p9"/>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a:off x="-88175" y="-84475"/>
              <a:ext cx="1932000" cy="528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9"/>
          <p:cNvSpPr/>
          <p:nvPr/>
        </p:nvSpPr>
        <p:spPr>
          <a:xfrm rot="10800000">
            <a:off x="6006081" y="-48966"/>
            <a:ext cx="3188719" cy="293241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txBox="1">
            <a:spLocks noGrp="1"/>
          </p:cNvSpPr>
          <p:nvPr>
            <p:ph type="ctrTitle"/>
          </p:nvPr>
        </p:nvSpPr>
        <p:spPr>
          <a:xfrm>
            <a:off x="761175" y="1672150"/>
            <a:ext cx="3823500" cy="116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9" name="Google Shape;289;p9"/>
          <p:cNvSpPr txBox="1">
            <a:spLocks noGrp="1"/>
          </p:cNvSpPr>
          <p:nvPr>
            <p:ph type="subTitle" idx="1"/>
          </p:nvPr>
        </p:nvSpPr>
        <p:spPr>
          <a:xfrm>
            <a:off x="761175" y="2541050"/>
            <a:ext cx="3823500" cy="93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Karla Regular"/>
              <a:buNone/>
              <a:defRPr sz="1600">
                <a:latin typeface="Karla Regular"/>
                <a:ea typeface="Karla Regular"/>
                <a:cs typeface="Karla Regular"/>
                <a:sym typeface="Karla Regula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90" name="Google Shape;290;p9"/>
          <p:cNvGrpSpPr/>
          <p:nvPr/>
        </p:nvGrpSpPr>
        <p:grpSpPr>
          <a:xfrm flipH="1">
            <a:off x="7090294" y="57950"/>
            <a:ext cx="1990697" cy="1849834"/>
            <a:chOff x="817100" y="238125"/>
            <a:chExt cx="5912375" cy="5495644"/>
          </a:xfrm>
        </p:grpSpPr>
        <p:sp>
          <p:nvSpPr>
            <p:cNvPr id="291" name="Google Shape;291;p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3">
  <p:cSld name="CUSTOM_4">
    <p:bg>
      <p:bgPr>
        <a:solidFill>
          <a:schemeClr val="accent5"/>
        </a:solidFill>
        <a:effectLst/>
      </p:bgPr>
    </p:bg>
    <p:spTree>
      <p:nvGrpSpPr>
        <p:cNvPr id="1" name="Shape 643"/>
        <p:cNvGrpSpPr/>
        <p:nvPr/>
      </p:nvGrpSpPr>
      <p:grpSpPr>
        <a:xfrm>
          <a:off x="0" y="0"/>
          <a:ext cx="0" cy="0"/>
          <a:chOff x="0" y="0"/>
          <a:chExt cx="0" cy="0"/>
        </a:xfrm>
      </p:grpSpPr>
      <p:sp>
        <p:nvSpPr>
          <p:cNvPr id="644" name="Google Shape;644;p22"/>
          <p:cNvSpPr/>
          <p:nvPr/>
        </p:nvSpPr>
        <p:spPr>
          <a:xfrm>
            <a:off x="-75725" y="3938122"/>
            <a:ext cx="1353256" cy="124448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rot="10800000">
            <a:off x="7866775" y="-68353"/>
            <a:ext cx="1353256" cy="124448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txBox="1">
            <a:spLocks noGrp="1"/>
          </p:cNvSpPr>
          <p:nvPr>
            <p:ph type="title"/>
          </p:nvPr>
        </p:nvSpPr>
        <p:spPr>
          <a:xfrm>
            <a:off x="761175" y="422750"/>
            <a:ext cx="762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47" name="Google Shape;647;p22"/>
          <p:cNvGrpSpPr/>
          <p:nvPr/>
        </p:nvGrpSpPr>
        <p:grpSpPr>
          <a:xfrm rot="-5400000" flipH="1">
            <a:off x="-2656" y="128381"/>
            <a:ext cx="1990697" cy="1849834"/>
            <a:chOff x="817100" y="238125"/>
            <a:chExt cx="5912375" cy="5495644"/>
          </a:xfrm>
        </p:grpSpPr>
        <p:sp>
          <p:nvSpPr>
            <p:cNvPr id="648" name="Google Shape;648;p22"/>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2"/>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2"/>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2"/>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2"/>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2"/>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2"/>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2"/>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2"/>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2"/>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2"/>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2"/>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2"/>
          <p:cNvGrpSpPr/>
          <p:nvPr/>
        </p:nvGrpSpPr>
        <p:grpSpPr>
          <a:xfrm rot="10800000">
            <a:off x="7090294" y="3237581"/>
            <a:ext cx="1990697" cy="1849834"/>
            <a:chOff x="817100" y="238125"/>
            <a:chExt cx="5912375" cy="5495644"/>
          </a:xfrm>
        </p:grpSpPr>
        <p:sp>
          <p:nvSpPr>
            <p:cNvPr id="666" name="Google Shape;666;p22"/>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2"/>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2"/>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2"/>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2"/>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2"/>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2"/>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2"/>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2"/>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2"/>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2"/>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2"/>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accent5"/>
        </a:solidFill>
        <a:effectLst/>
      </p:bgPr>
    </p:bg>
    <p:spTree>
      <p:nvGrpSpPr>
        <p:cNvPr id="1" name="Shape 898"/>
        <p:cNvGrpSpPr/>
        <p:nvPr/>
      </p:nvGrpSpPr>
      <p:grpSpPr>
        <a:xfrm>
          <a:off x="0" y="0"/>
          <a:ext cx="0" cy="0"/>
          <a:chOff x="0" y="0"/>
          <a:chExt cx="0" cy="0"/>
        </a:xfrm>
      </p:grpSpPr>
      <p:grpSp>
        <p:nvGrpSpPr>
          <p:cNvPr id="899" name="Google Shape;899;p27"/>
          <p:cNvGrpSpPr/>
          <p:nvPr/>
        </p:nvGrpSpPr>
        <p:grpSpPr>
          <a:xfrm flipH="1">
            <a:off x="5571099" y="11574"/>
            <a:ext cx="3515397" cy="3534168"/>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34398" y="1760105"/>
            <a:ext cx="3345890" cy="3315845"/>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7">
    <p:bg>
      <p:bgPr>
        <a:solidFill>
          <a:schemeClr val="accent4"/>
        </a:solidFill>
        <a:effectLst/>
      </p:bgPr>
    </p:bg>
    <p:spTree>
      <p:nvGrpSpPr>
        <p:cNvPr id="1" name="Shape 946"/>
        <p:cNvGrpSpPr/>
        <p:nvPr/>
      </p:nvGrpSpPr>
      <p:grpSpPr>
        <a:xfrm>
          <a:off x="0" y="0"/>
          <a:ext cx="0" cy="0"/>
          <a:chOff x="0" y="0"/>
          <a:chExt cx="0" cy="0"/>
        </a:xfrm>
      </p:grpSpPr>
      <p:sp>
        <p:nvSpPr>
          <p:cNvPr id="947" name="Google Shape;947;p28"/>
          <p:cNvSpPr/>
          <p:nvPr/>
        </p:nvSpPr>
        <p:spPr>
          <a:xfrm rot="10800000">
            <a:off x="5268251" y="-70346"/>
            <a:ext cx="3926548" cy="361094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a:off x="-75725" y="1543220"/>
            <a:ext cx="3991450" cy="367062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rot="-2368478">
            <a:off x="8019759" y="1605239"/>
            <a:ext cx="208518" cy="21866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rot="10800000">
            <a:off x="8666822"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rot="10800000">
            <a:off x="7497626"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rot="10800000">
            <a:off x="1238622" y="2728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rot="10800000">
            <a:off x="120501" y="22055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rot="10800000">
            <a:off x="1186101" y="31527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rot="10800000">
            <a:off x="7725226" y="13949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rot="10800000" flipH="1">
            <a:off x="994813" y="19626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rot="10800000" flipH="1">
            <a:off x="1147213" y="21150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rot="10800000" flipH="1">
            <a:off x="196113" y="12729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rot="10800000" flipH="1">
            <a:off x="705188" y="4176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rot="10800000" flipH="1">
            <a:off x="318413" y="36997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rot="10800000" flipH="1">
            <a:off x="482363" y="3866134"/>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rot="10800000" flipH="1">
            <a:off x="272463" y="41849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rot="10800000" flipH="1">
            <a:off x="8514113" y="4586884"/>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rot="10800000" flipH="1">
            <a:off x="8023413" y="29155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rot="10800000" flipH="1">
            <a:off x="8872813" y="11199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rot="10800000" flipH="1">
            <a:off x="8666813" y="8558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rot="10800000" flipH="1">
            <a:off x="8590463" y="40788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18">
    <p:bg>
      <p:bgPr>
        <a:solidFill>
          <a:schemeClr val="accent5"/>
        </a:solidFill>
        <a:effectLst/>
      </p:bgPr>
    </p:bg>
    <p:spTree>
      <p:nvGrpSpPr>
        <p:cNvPr id="1" name="Shape 968"/>
        <p:cNvGrpSpPr/>
        <p:nvPr/>
      </p:nvGrpSpPr>
      <p:grpSpPr>
        <a:xfrm>
          <a:off x="0" y="0"/>
          <a:ext cx="0" cy="0"/>
          <a:chOff x="0" y="0"/>
          <a:chExt cx="0" cy="0"/>
        </a:xfrm>
      </p:grpSpPr>
      <p:grpSp>
        <p:nvGrpSpPr>
          <p:cNvPr id="969" name="Google Shape;969;p29"/>
          <p:cNvGrpSpPr/>
          <p:nvPr/>
        </p:nvGrpSpPr>
        <p:grpSpPr>
          <a:xfrm rot="5400000">
            <a:off x="7160726" y="128381"/>
            <a:ext cx="1990697" cy="1849834"/>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29"/>
          <p:cNvGrpSpPr/>
          <p:nvPr/>
        </p:nvGrpSpPr>
        <p:grpSpPr>
          <a:xfrm rot="10800000" flipH="1">
            <a:off x="67776" y="3237581"/>
            <a:ext cx="1990697" cy="1849834"/>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29"/>
          <p:cNvSpPr/>
          <p:nvPr/>
        </p:nvSpPr>
        <p:spPr>
          <a:xfrm flipH="1">
            <a:off x="5268251" y="1602905"/>
            <a:ext cx="3926548" cy="361094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9"/>
          <p:cNvSpPr/>
          <p:nvPr/>
        </p:nvSpPr>
        <p:spPr>
          <a:xfrm rot="10800000" flipH="1">
            <a:off x="-75725" y="-70346"/>
            <a:ext cx="3991450" cy="367062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700"/>
              <a:buFont typeface="Luckiest Guy"/>
              <a:buNone/>
              <a:defRPr sz="27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798400"/>
            <a:ext cx="8520600" cy="2474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68" r:id="rId5"/>
    <p:sldLayoutId id="2147483673"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hdphoto7.wdp"/><Relationship Id="rId4" Type="http://schemas.openxmlformats.org/officeDocument/2006/relationships/image" Target="../media/image7.png"/><Relationship Id="rId9" Type="http://schemas.microsoft.com/office/2007/relationships/hdphoto" Target="../media/hdphoto9.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9.wdp"/><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6.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32"/>
          <p:cNvSpPr txBox="1">
            <a:spLocks noGrp="1"/>
          </p:cNvSpPr>
          <p:nvPr>
            <p:ph type="ctrTitle" idx="4294967295"/>
          </p:nvPr>
        </p:nvSpPr>
        <p:spPr>
          <a:xfrm>
            <a:off x="1644125" y="1055250"/>
            <a:ext cx="5872200" cy="159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5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CHUYỆN CỔ TÍCH VỀ LOÀI NGƯỜI</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16" name="Google Shape;1016;p32"/>
          <p:cNvSpPr txBox="1">
            <a:spLocks noGrp="1"/>
          </p:cNvSpPr>
          <p:nvPr>
            <p:ph type="subTitle" idx="4294967295"/>
          </p:nvPr>
        </p:nvSpPr>
        <p:spPr>
          <a:xfrm>
            <a:off x="2664250" y="2495550"/>
            <a:ext cx="3823500" cy="39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vi-VN" sz="3000" dirty="0">
                <a:latin typeface="Cambria" panose="02040503050406030204" pitchFamily="18" charset="0"/>
                <a:ea typeface="Cambria" panose="02040503050406030204" pitchFamily="18" charset="0"/>
              </a:rPr>
              <a:t>Xuân Quỳnh</a:t>
            </a:r>
            <a:endParaRPr sz="3000" dirty="0">
              <a:latin typeface="Cambria" panose="02040503050406030204" pitchFamily="18" charset="0"/>
              <a:ea typeface="Cambria" panose="02040503050406030204" pitchFamily="18" charset="0"/>
            </a:endParaRPr>
          </a:p>
        </p:txBody>
      </p:sp>
      <p:grpSp>
        <p:nvGrpSpPr>
          <p:cNvPr id="1017" name="Google Shape;1017;p32"/>
          <p:cNvGrpSpPr/>
          <p:nvPr/>
        </p:nvGrpSpPr>
        <p:grpSpPr>
          <a:xfrm>
            <a:off x="242110" y="2252962"/>
            <a:ext cx="2806656" cy="2982645"/>
            <a:chOff x="165910" y="2278662"/>
            <a:chExt cx="2806656" cy="2982645"/>
          </a:xfrm>
        </p:grpSpPr>
        <p:sp>
          <p:nvSpPr>
            <p:cNvPr id="1018" name="Google Shape;1018;p32"/>
            <p:cNvSpPr/>
            <p:nvPr/>
          </p:nvSpPr>
          <p:spPr>
            <a:xfrm>
              <a:off x="1676572" y="3477873"/>
              <a:ext cx="1295994" cy="1218965"/>
            </a:xfrm>
            <a:custGeom>
              <a:avLst/>
              <a:gdLst/>
              <a:ahLst/>
              <a:cxnLst/>
              <a:rect l="l" t="t" r="r" b="b"/>
              <a:pathLst>
                <a:path w="90534" h="85153" extrusionOk="0">
                  <a:moveTo>
                    <a:pt x="77928" y="1"/>
                  </a:moveTo>
                  <a:cubicBezTo>
                    <a:pt x="75146" y="1"/>
                    <a:pt x="71242" y="708"/>
                    <a:pt x="65676" y="2241"/>
                  </a:cubicBezTo>
                  <a:cubicBezTo>
                    <a:pt x="57290" y="4541"/>
                    <a:pt x="60130" y="2079"/>
                    <a:pt x="59454" y="19309"/>
                  </a:cubicBezTo>
                  <a:cubicBezTo>
                    <a:pt x="58430" y="44824"/>
                    <a:pt x="28801" y="50057"/>
                    <a:pt x="4092" y="50057"/>
                  </a:cubicBezTo>
                  <a:cubicBezTo>
                    <a:pt x="2711" y="50057"/>
                    <a:pt x="1345" y="50040"/>
                    <a:pt x="0" y="50010"/>
                  </a:cubicBezTo>
                  <a:lnTo>
                    <a:pt x="0" y="50010"/>
                  </a:lnTo>
                  <a:lnTo>
                    <a:pt x="20963" y="84931"/>
                  </a:lnTo>
                  <a:cubicBezTo>
                    <a:pt x="22628" y="85080"/>
                    <a:pt x="24325" y="85152"/>
                    <a:pt x="26044" y="85152"/>
                  </a:cubicBezTo>
                  <a:cubicBezTo>
                    <a:pt x="42760" y="85152"/>
                    <a:pt x="61541" y="78287"/>
                    <a:pt x="72627" y="67863"/>
                  </a:cubicBezTo>
                  <a:cubicBezTo>
                    <a:pt x="90534" y="51092"/>
                    <a:pt x="89749" y="25152"/>
                    <a:pt x="85854" y="9599"/>
                  </a:cubicBezTo>
                  <a:cubicBezTo>
                    <a:pt x="84782" y="3676"/>
                    <a:pt x="84273" y="1"/>
                    <a:pt x="77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9" name="Google Shape;1019;p32"/>
            <p:cNvSpPr/>
            <p:nvPr/>
          </p:nvSpPr>
          <p:spPr>
            <a:xfrm>
              <a:off x="559472" y="4171678"/>
              <a:ext cx="1669659" cy="1076860"/>
            </a:xfrm>
            <a:custGeom>
              <a:avLst/>
              <a:gdLst/>
              <a:ahLst/>
              <a:cxnLst/>
              <a:rect l="l" t="t" r="r" b="b"/>
              <a:pathLst>
                <a:path w="116637" h="75226" extrusionOk="0">
                  <a:moveTo>
                    <a:pt x="66591" y="1"/>
                  </a:moveTo>
                  <a:cubicBezTo>
                    <a:pt x="65028" y="1"/>
                    <a:pt x="63416" y="54"/>
                    <a:pt x="61754" y="164"/>
                  </a:cubicBezTo>
                  <a:cubicBezTo>
                    <a:pt x="18313" y="3193"/>
                    <a:pt x="2218" y="18341"/>
                    <a:pt x="0" y="75225"/>
                  </a:cubicBezTo>
                  <a:lnTo>
                    <a:pt x="116636" y="75225"/>
                  </a:lnTo>
                  <a:cubicBezTo>
                    <a:pt x="115410" y="38971"/>
                    <a:pt x="108752" y="1"/>
                    <a:pt x="66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0" name="Google Shape;1020;p32"/>
            <p:cNvSpPr/>
            <p:nvPr/>
          </p:nvSpPr>
          <p:spPr>
            <a:xfrm>
              <a:off x="1065751" y="4174011"/>
              <a:ext cx="772681" cy="328415"/>
            </a:xfrm>
            <a:custGeom>
              <a:avLst/>
              <a:gdLst/>
              <a:ahLst/>
              <a:cxnLst/>
              <a:rect l="l" t="t" r="r" b="b"/>
              <a:pathLst>
                <a:path w="53977" h="22942" extrusionOk="0">
                  <a:moveTo>
                    <a:pt x="48864" y="1"/>
                  </a:moveTo>
                  <a:lnTo>
                    <a:pt x="2448" y="8278"/>
                  </a:lnTo>
                  <a:cubicBezTo>
                    <a:pt x="1" y="17563"/>
                    <a:pt x="6309" y="22941"/>
                    <a:pt x="13996" y="22941"/>
                  </a:cubicBezTo>
                  <a:cubicBezTo>
                    <a:pt x="14549" y="22941"/>
                    <a:pt x="15110" y="22914"/>
                    <a:pt x="15675" y="22857"/>
                  </a:cubicBezTo>
                  <a:cubicBezTo>
                    <a:pt x="21788" y="21911"/>
                    <a:pt x="28794" y="18340"/>
                    <a:pt x="27171" y="9901"/>
                  </a:cubicBezTo>
                  <a:lnTo>
                    <a:pt x="27171" y="9901"/>
                  </a:lnTo>
                  <a:cubicBezTo>
                    <a:pt x="29816" y="14865"/>
                    <a:pt x="33736" y="17002"/>
                    <a:pt x="38369" y="17002"/>
                  </a:cubicBezTo>
                  <a:cubicBezTo>
                    <a:pt x="40652" y="17002"/>
                    <a:pt x="43109" y="16483"/>
                    <a:pt x="45673" y="15527"/>
                  </a:cubicBezTo>
                  <a:cubicBezTo>
                    <a:pt x="53977" y="12416"/>
                    <a:pt x="53436" y="2733"/>
                    <a:pt x="48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1" name="Google Shape;1021;p32"/>
            <p:cNvSpPr/>
            <p:nvPr/>
          </p:nvSpPr>
          <p:spPr>
            <a:xfrm>
              <a:off x="986946" y="4855062"/>
              <a:ext cx="48342" cy="406245"/>
            </a:xfrm>
            <a:custGeom>
              <a:avLst/>
              <a:gdLst/>
              <a:ahLst/>
              <a:cxnLst/>
              <a:rect l="l" t="t" r="r" b="b"/>
              <a:pathLst>
                <a:path w="3377" h="28379" extrusionOk="0">
                  <a:moveTo>
                    <a:pt x="2245" y="1"/>
                  </a:moveTo>
                  <a:cubicBezTo>
                    <a:pt x="1885" y="1"/>
                    <a:pt x="1548" y="204"/>
                    <a:pt x="1461" y="680"/>
                  </a:cubicBezTo>
                  <a:cubicBezTo>
                    <a:pt x="1" y="9553"/>
                    <a:pt x="1" y="18533"/>
                    <a:pt x="1" y="27486"/>
                  </a:cubicBezTo>
                  <a:cubicBezTo>
                    <a:pt x="1" y="28081"/>
                    <a:pt x="467" y="28379"/>
                    <a:pt x="934" y="28379"/>
                  </a:cubicBezTo>
                  <a:cubicBezTo>
                    <a:pt x="1400" y="28379"/>
                    <a:pt x="1867" y="28081"/>
                    <a:pt x="1867" y="27486"/>
                  </a:cubicBezTo>
                  <a:cubicBezTo>
                    <a:pt x="1867" y="18668"/>
                    <a:pt x="1840" y="9877"/>
                    <a:pt x="3247" y="1140"/>
                  </a:cubicBezTo>
                  <a:cubicBezTo>
                    <a:pt x="3376" y="459"/>
                    <a:pt x="2786" y="1"/>
                    <a:pt x="2245" y="1"/>
                  </a:cubicBezTo>
                  <a:close/>
                </a:path>
              </a:pathLst>
            </a:custGeom>
            <a:solidFill>
              <a:srgbClr val="422C46">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2" name="Google Shape;1022;p32"/>
            <p:cNvSpPr/>
            <p:nvPr/>
          </p:nvSpPr>
          <p:spPr>
            <a:xfrm>
              <a:off x="2436269" y="3042053"/>
              <a:ext cx="481113" cy="485722"/>
            </a:xfrm>
            <a:custGeom>
              <a:avLst/>
              <a:gdLst/>
              <a:ahLst/>
              <a:cxnLst/>
              <a:rect l="l" t="t" r="r" b="b"/>
              <a:pathLst>
                <a:path w="33609" h="33931" extrusionOk="0">
                  <a:moveTo>
                    <a:pt x="15500" y="1"/>
                  </a:moveTo>
                  <a:cubicBezTo>
                    <a:pt x="15446" y="1"/>
                    <a:pt x="15392" y="4"/>
                    <a:pt x="15337" y="11"/>
                  </a:cubicBezTo>
                  <a:cubicBezTo>
                    <a:pt x="12903" y="768"/>
                    <a:pt x="12443" y="6584"/>
                    <a:pt x="13363" y="13319"/>
                  </a:cubicBezTo>
                  <a:cubicBezTo>
                    <a:pt x="11718" y="8149"/>
                    <a:pt x="8914" y="3156"/>
                    <a:pt x="6702" y="3156"/>
                  </a:cubicBezTo>
                  <a:cubicBezTo>
                    <a:pt x="6622" y="3156"/>
                    <a:pt x="6543" y="3163"/>
                    <a:pt x="6465" y="3176"/>
                  </a:cubicBezTo>
                  <a:cubicBezTo>
                    <a:pt x="2949" y="5069"/>
                    <a:pt x="7033" y="14158"/>
                    <a:pt x="8548" y="20974"/>
                  </a:cubicBezTo>
                  <a:cubicBezTo>
                    <a:pt x="6870" y="19295"/>
                    <a:pt x="4784" y="17503"/>
                    <a:pt x="3112" y="17503"/>
                  </a:cubicBezTo>
                  <a:cubicBezTo>
                    <a:pt x="2629" y="17503"/>
                    <a:pt x="2180" y="17653"/>
                    <a:pt x="1786" y="17999"/>
                  </a:cubicBezTo>
                  <a:cubicBezTo>
                    <a:pt x="1" y="22732"/>
                    <a:pt x="7006" y="32064"/>
                    <a:pt x="13687" y="33931"/>
                  </a:cubicBezTo>
                  <a:lnTo>
                    <a:pt x="22776" y="33498"/>
                  </a:lnTo>
                  <a:cubicBezTo>
                    <a:pt x="30323" y="31631"/>
                    <a:pt x="30485" y="24923"/>
                    <a:pt x="32595" y="15672"/>
                  </a:cubicBezTo>
                  <a:cubicBezTo>
                    <a:pt x="33608" y="11161"/>
                    <a:pt x="33318" y="7440"/>
                    <a:pt x="31598" y="7440"/>
                  </a:cubicBezTo>
                  <a:cubicBezTo>
                    <a:pt x="30472" y="7440"/>
                    <a:pt x="28733" y="9035"/>
                    <a:pt x="26346" y="13049"/>
                  </a:cubicBezTo>
                  <a:cubicBezTo>
                    <a:pt x="26752" y="9749"/>
                    <a:pt x="26969" y="1688"/>
                    <a:pt x="24724" y="1201"/>
                  </a:cubicBezTo>
                  <a:cubicBezTo>
                    <a:pt x="24715" y="1201"/>
                    <a:pt x="24706" y="1201"/>
                    <a:pt x="24697" y="1201"/>
                  </a:cubicBezTo>
                  <a:cubicBezTo>
                    <a:pt x="21951" y="1201"/>
                    <a:pt x="19854" y="9461"/>
                    <a:pt x="19746" y="12562"/>
                  </a:cubicBezTo>
                  <a:cubicBezTo>
                    <a:pt x="19482" y="7136"/>
                    <a:pt x="17948" y="1"/>
                    <a:pt x="15500" y="1"/>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3" name="Google Shape;1023;p32"/>
            <p:cNvSpPr/>
            <p:nvPr/>
          </p:nvSpPr>
          <p:spPr>
            <a:xfrm>
              <a:off x="2509833" y="3436517"/>
              <a:ext cx="408521" cy="141776"/>
            </a:xfrm>
            <a:custGeom>
              <a:avLst/>
              <a:gdLst/>
              <a:ahLst/>
              <a:cxnLst/>
              <a:rect l="l" t="t" r="r" b="b"/>
              <a:pathLst>
                <a:path w="28538" h="9904" extrusionOk="0">
                  <a:moveTo>
                    <a:pt x="25190" y="1"/>
                  </a:moveTo>
                  <a:cubicBezTo>
                    <a:pt x="24706" y="1"/>
                    <a:pt x="24225" y="125"/>
                    <a:pt x="23804" y="397"/>
                  </a:cubicBezTo>
                  <a:cubicBezTo>
                    <a:pt x="19633" y="3127"/>
                    <a:pt x="14891" y="4236"/>
                    <a:pt x="10052" y="4236"/>
                  </a:cubicBezTo>
                  <a:cubicBezTo>
                    <a:pt x="7987" y="4236"/>
                    <a:pt x="5905" y="4034"/>
                    <a:pt x="3842" y="3670"/>
                  </a:cubicBezTo>
                  <a:cubicBezTo>
                    <a:pt x="3625" y="3631"/>
                    <a:pt x="3407" y="3612"/>
                    <a:pt x="3192" y="3612"/>
                  </a:cubicBezTo>
                  <a:cubicBezTo>
                    <a:pt x="1901" y="3612"/>
                    <a:pt x="696" y="4304"/>
                    <a:pt x="326" y="5671"/>
                  </a:cubicBezTo>
                  <a:cubicBezTo>
                    <a:pt x="1" y="7024"/>
                    <a:pt x="839" y="8917"/>
                    <a:pt x="2354" y="9188"/>
                  </a:cubicBezTo>
                  <a:cubicBezTo>
                    <a:pt x="4917" y="9645"/>
                    <a:pt x="7524" y="9903"/>
                    <a:pt x="10115" y="9903"/>
                  </a:cubicBezTo>
                  <a:cubicBezTo>
                    <a:pt x="15946" y="9903"/>
                    <a:pt x="21698" y="8597"/>
                    <a:pt x="26698" y="5320"/>
                  </a:cubicBezTo>
                  <a:cubicBezTo>
                    <a:pt x="27997" y="4481"/>
                    <a:pt x="28538" y="2804"/>
                    <a:pt x="27726" y="1398"/>
                  </a:cubicBezTo>
                  <a:cubicBezTo>
                    <a:pt x="27215" y="539"/>
                    <a:pt x="26197" y="1"/>
                    <a:pt x="25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4" name="Google Shape;1024;p32"/>
            <p:cNvSpPr/>
            <p:nvPr/>
          </p:nvSpPr>
          <p:spPr>
            <a:xfrm>
              <a:off x="456089" y="2990705"/>
              <a:ext cx="1792009" cy="1362988"/>
            </a:xfrm>
            <a:custGeom>
              <a:avLst/>
              <a:gdLst/>
              <a:ahLst/>
              <a:cxnLst/>
              <a:rect l="l" t="t" r="r" b="b"/>
              <a:pathLst>
                <a:path w="125184" h="95214" extrusionOk="0">
                  <a:moveTo>
                    <a:pt x="97188" y="0"/>
                  </a:moveTo>
                  <a:lnTo>
                    <a:pt x="0" y="14823"/>
                  </a:lnTo>
                  <a:cubicBezTo>
                    <a:pt x="5076" y="58040"/>
                    <a:pt x="12561" y="95213"/>
                    <a:pt x="50428" y="95213"/>
                  </a:cubicBezTo>
                  <a:cubicBezTo>
                    <a:pt x="56147" y="95213"/>
                    <a:pt x="62559" y="94366"/>
                    <a:pt x="69760" y="92563"/>
                  </a:cubicBezTo>
                  <a:cubicBezTo>
                    <a:pt x="114310" y="82284"/>
                    <a:pt x="125184" y="55235"/>
                    <a:pt x="97188" y="0"/>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5" name="Google Shape;1025;p32"/>
            <p:cNvSpPr/>
            <p:nvPr/>
          </p:nvSpPr>
          <p:spPr>
            <a:xfrm>
              <a:off x="320182" y="3890188"/>
              <a:ext cx="387221" cy="268120"/>
            </a:xfrm>
            <a:custGeom>
              <a:avLst/>
              <a:gdLst/>
              <a:ahLst/>
              <a:cxnLst/>
              <a:rect l="l" t="t" r="r" b="b"/>
              <a:pathLst>
                <a:path w="27050" h="18730" extrusionOk="0">
                  <a:moveTo>
                    <a:pt x="19800" y="1"/>
                  </a:moveTo>
                  <a:cubicBezTo>
                    <a:pt x="1" y="3666"/>
                    <a:pt x="5263" y="18730"/>
                    <a:pt x="16481" y="18730"/>
                  </a:cubicBezTo>
                  <a:cubicBezTo>
                    <a:pt x="19669" y="18730"/>
                    <a:pt x="23338" y="17513"/>
                    <a:pt x="27049" y="14472"/>
                  </a:cubicBezTo>
                  <a:lnTo>
                    <a:pt x="19800" y="1"/>
                  </a:ln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6" name="Google Shape;1026;p32"/>
            <p:cNvSpPr/>
            <p:nvPr/>
          </p:nvSpPr>
          <p:spPr>
            <a:xfrm>
              <a:off x="1008247" y="3545139"/>
              <a:ext cx="346566" cy="327255"/>
            </a:xfrm>
            <a:custGeom>
              <a:avLst/>
              <a:gdLst/>
              <a:ahLst/>
              <a:cxnLst/>
              <a:rect l="l" t="t" r="r" b="b"/>
              <a:pathLst>
                <a:path w="24210" h="22861" extrusionOk="0">
                  <a:moveTo>
                    <a:pt x="12135" y="1"/>
                  </a:moveTo>
                  <a:cubicBezTo>
                    <a:pt x="11862" y="1"/>
                    <a:pt x="11586" y="11"/>
                    <a:pt x="11307" y="31"/>
                  </a:cubicBezTo>
                  <a:cubicBezTo>
                    <a:pt x="5356" y="491"/>
                    <a:pt x="0" y="6117"/>
                    <a:pt x="731" y="12257"/>
                  </a:cubicBezTo>
                  <a:cubicBezTo>
                    <a:pt x="1405" y="18143"/>
                    <a:pt x="6130" y="22860"/>
                    <a:pt x="12142" y="22860"/>
                  </a:cubicBezTo>
                  <a:cubicBezTo>
                    <a:pt x="12403" y="22860"/>
                    <a:pt x="12665" y="22851"/>
                    <a:pt x="12930" y="22833"/>
                  </a:cubicBezTo>
                  <a:cubicBezTo>
                    <a:pt x="18881" y="22401"/>
                    <a:pt x="24209" y="16747"/>
                    <a:pt x="23506" y="10634"/>
                  </a:cubicBezTo>
                  <a:cubicBezTo>
                    <a:pt x="22833" y="4736"/>
                    <a:pt x="18128" y="1"/>
                    <a:pt x="12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7" name="Google Shape;1027;p32"/>
            <p:cNvSpPr/>
            <p:nvPr/>
          </p:nvSpPr>
          <p:spPr>
            <a:xfrm>
              <a:off x="1482575" y="3399942"/>
              <a:ext cx="346566" cy="327241"/>
            </a:xfrm>
            <a:custGeom>
              <a:avLst/>
              <a:gdLst/>
              <a:ahLst/>
              <a:cxnLst/>
              <a:rect l="l" t="t" r="r" b="b"/>
              <a:pathLst>
                <a:path w="24210" h="22860" extrusionOk="0">
                  <a:moveTo>
                    <a:pt x="12136" y="0"/>
                  </a:moveTo>
                  <a:cubicBezTo>
                    <a:pt x="11862" y="0"/>
                    <a:pt x="11586" y="10"/>
                    <a:pt x="11307" y="30"/>
                  </a:cubicBezTo>
                  <a:cubicBezTo>
                    <a:pt x="5356" y="490"/>
                    <a:pt x="1" y="6116"/>
                    <a:pt x="704" y="12257"/>
                  </a:cubicBezTo>
                  <a:cubicBezTo>
                    <a:pt x="1404" y="18142"/>
                    <a:pt x="6130" y="22860"/>
                    <a:pt x="12143" y="22860"/>
                  </a:cubicBezTo>
                  <a:cubicBezTo>
                    <a:pt x="12403" y="22860"/>
                    <a:pt x="12665" y="22851"/>
                    <a:pt x="12930" y="22833"/>
                  </a:cubicBezTo>
                  <a:cubicBezTo>
                    <a:pt x="18881" y="22400"/>
                    <a:pt x="24210" y="16747"/>
                    <a:pt x="23506" y="10634"/>
                  </a:cubicBezTo>
                  <a:cubicBezTo>
                    <a:pt x="22834" y="4736"/>
                    <a:pt x="18129" y="0"/>
                    <a:pt x="12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8" name="Google Shape;1028;p32"/>
            <p:cNvSpPr/>
            <p:nvPr/>
          </p:nvSpPr>
          <p:spPr>
            <a:xfrm>
              <a:off x="1014059" y="3544795"/>
              <a:ext cx="387994" cy="323333"/>
            </a:xfrm>
            <a:custGeom>
              <a:avLst/>
              <a:gdLst/>
              <a:ahLst/>
              <a:cxnLst/>
              <a:rect l="l" t="t" r="r" b="b"/>
              <a:pathLst>
                <a:path w="27104" h="22587" extrusionOk="0">
                  <a:moveTo>
                    <a:pt x="12551" y="1"/>
                  </a:moveTo>
                  <a:lnTo>
                    <a:pt x="12551" y="1"/>
                  </a:lnTo>
                  <a:cubicBezTo>
                    <a:pt x="0" y="2625"/>
                    <a:pt x="1542" y="22154"/>
                    <a:pt x="14553" y="22587"/>
                  </a:cubicBezTo>
                  <a:cubicBezTo>
                    <a:pt x="27103" y="19936"/>
                    <a:pt x="25534" y="434"/>
                    <a:pt x="12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9" name="Google Shape;1029;p32"/>
            <p:cNvSpPr/>
            <p:nvPr/>
          </p:nvSpPr>
          <p:spPr>
            <a:xfrm>
              <a:off x="1488387" y="3399598"/>
              <a:ext cx="387994" cy="323333"/>
            </a:xfrm>
            <a:custGeom>
              <a:avLst/>
              <a:gdLst/>
              <a:ahLst/>
              <a:cxnLst/>
              <a:rect l="l" t="t" r="r" b="b"/>
              <a:pathLst>
                <a:path w="27104" h="22587" extrusionOk="0">
                  <a:moveTo>
                    <a:pt x="12551" y="0"/>
                  </a:moveTo>
                  <a:lnTo>
                    <a:pt x="12551" y="0"/>
                  </a:lnTo>
                  <a:cubicBezTo>
                    <a:pt x="0" y="2624"/>
                    <a:pt x="1542" y="22154"/>
                    <a:pt x="14553" y="22586"/>
                  </a:cubicBezTo>
                  <a:cubicBezTo>
                    <a:pt x="27104" y="19936"/>
                    <a:pt x="25535" y="433"/>
                    <a:pt x="12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0" name="Google Shape;1030;p32"/>
            <p:cNvSpPr/>
            <p:nvPr/>
          </p:nvSpPr>
          <p:spPr>
            <a:xfrm>
              <a:off x="903705" y="3892893"/>
              <a:ext cx="218003" cy="212993"/>
            </a:xfrm>
            <a:custGeom>
              <a:avLst/>
              <a:gdLst/>
              <a:ahLst/>
              <a:cxnLst/>
              <a:rect l="l" t="t" r="r" b="b"/>
              <a:pathLst>
                <a:path w="15229" h="14879" extrusionOk="0">
                  <a:moveTo>
                    <a:pt x="7628" y="1"/>
                  </a:moveTo>
                  <a:cubicBezTo>
                    <a:pt x="3733" y="1"/>
                    <a:pt x="0" y="3409"/>
                    <a:pt x="162" y="7440"/>
                  </a:cubicBezTo>
                  <a:cubicBezTo>
                    <a:pt x="352" y="11497"/>
                    <a:pt x="3435" y="14878"/>
                    <a:pt x="7628" y="14878"/>
                  </a:cubicBezTo>
                  <a:cubicBezTo>
                    <a:pt x="11496" y="14878"/>
                    <a:pt x="15229" y="11443"/>
                    <a:pt x="15066" y="7440"/>
                  </a:cubicBezTo>
                  <a:cubicBezTo>
                    <a:pt x="14877" y="3409"/>
                    <a:pt x="11766" y="1"/>
                    <a:pt x="7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1" name="Google Shape;1031;p32"/>
            <p:cNvSpPr/>
            <p:nvPr/>
          </p:nvSpPr>
          <p:spPr>
            <a:xfrm>
              <a:off x="1792337" y="3674518"/>
              <a:ext cx="218017" cy="212979"/>
            </a:xfrm>
            <a:custGeom>
              <a:avLst/>
              <a:gdLst/>
              <a:ahLst/>
              <a:cxnLst/>
              <a:rect l="l" t="t" r="r" b="b"/>
              <a:pathLst>
                <a:path w="15230" h="14878" extrusionOk="0">
                  <a:moveTo>
                    <a:pt x="7629" y="0"/>
                  </a:moveTo>
                  <a:cubicBezTo>
                    <a:pt x="3734" y="0"/>
                    <a:pt x="1" y="3408"/>
                    <a:pt x="190" y="7439"/>
                  </a:cubicBezTo>
                  <a:cubicBezTo>
                    <a:pt x="380" y="11496"/>
                    <a:pt x="3463" y="14877"/>
                    <a:pt x="7629" y="14877"/>
                  </a:cubicBezTo>
                  <a:cubicBezTo>
                    <a:pt x="11497" y="14877"/>
                    <a:pt x="15230" y="11469"/>
                    <a:pt x="15067" y="7439"/>
                  </a:cubicBezTo>
                  <a:cubicBezTo>
                    <a:pt x="14878" y="3408"/>
                    <a:pt x="11767" y="0"/>
                    <a:pt x="7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2" name="Google Shape;1032;p32"/>
            <p:cNvSpPr/>
            <p:nvPr/>
          </p:nvSpPr>
          <p:spPr>
            <a:xfrm>
              <a:off x="1384531" y="3785559"/>
              <a:ext cx="220294" cy="129035"/>
            </a:xfrm>
            <a:custGeom>
              <a:avLst/>
              <a:gdLst/>
              <a:ahLst/>
              <a:cxnLst/>
              <a:rect l="l" t="t" r="r" b="b"/>
              <a:pathLst>
                <a:path w="15389" h="9014" extrusionOk="0">
                  <a:moveTo>
                    <a:pt x="7956" y="0"/>
                  </a:moveTo>
                  <a:cubicBezTo>
                    <a:pt x="7256" y="0"/>
                    <a:pt x="6550" y="103"/>
                    <a:pt x="5849" y="331"/>
                  </a:cubicBezTo>
                  <a:cubicBezTo>
                    <a:pt x="2522" y="1359"/>
                    <a:pt x="791" y="4605"/>
                    <a:pt x="114" y="7824"/>
                  </a:cubicBezTo>
                  <a:cubicBezTo>
                    <a:pt x="0" y="8542"/>
                    <a:pt x="605" y="9014"/>
                    <a:pt x="1156" y="9014"/>
                  </a:cubicBezTo>
                  <a:cubicBezTo>
                    <a:pt x="1518" y="9014"/>
                    <a:pt x="1857" y="8810"/>
                    <a:pt x="1954" y="8338"/>
                  </a:cubicBezTo>
                  <a:cubicBezTo>
                    <a:pt x="2468" y="5822"/>
                    <a:pt x="3712" y="2982"/>
                    <a:pt x="6363" y="2116"/>
                  </a:cubicBezTo>
                  <a:cubicBezTo>
                    <a:pt x="6901" y="1941"/>
                    <a:pt x="7445" y="1861"/>
                    <a:pt x="7986" y="1861"/>
                  </a:cubicBezTo>
                  <a:cubicBezTo>
                    <a:pt x="9943" y="1861"/>
                    <a:pt x="11858" y="2900"/>
                    <a:pt x="13341" y="4172"/>
                  </a:cubicBezTo>
                  <a:cubicBezTo>
                    <a:pt x="13539" y="4341"/>
                    <a:pt x="13755" y="4412"/>
                    <a:pt x="13964" y="4412"/>
                  </a:cubicBezTo>
                  <a:cubicBezTo>
                    <a:pt x="14727" y="4412"/>
                    <a:pt x="15389" y="3462"/>
                    <a:pt x="14667" y="2847"/>
                  </a:cubicBezTo>
                  <a:cubicBezTo>
                    <a:pt x="12793" y="1268"/>
                    <a:pt x="10412" y="0"/>
                    <a:pt x="7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3" name="Google Shape;1033;p32"/>
            <p:cNvSpPr/>
            <p:nvPr/>
          </p:nvSpPr>
          <p:spPr>
            <a:xfrm>
              <a:off x="1227367" y="3866181"/>
              <a:ext cx="507667" cy="154774"/>
            </a:xfrm>
            <a:custGeom>
              <a:avLst/>
              <a:gdLst/>
              <a:ahLst/>
              <a:cxnLst/>
              <a:rect l="l" t="t" r="r" b="b"/>
              <a:pathLst>
                <a:path w="35464" h="10812" extrusionOk="0">
                  <a:moveTo>
                    <a:pt x="34106" y="0"/>
                  </a:moveTo>
                  <a:cubicBezTo>
                    <a:pt x="33896" y="0"/>
                    <a:pt x="33681" y="81"/>
                    <a:pt x="33490" y="271"/>
                  </a:cubicBezTo>
                  <a:cubicBezTo>
                    <a:pt x="27034" y="6622"/>
                    <a:pt x="18190" y="8988"/>
                    <a:pt x="9376" y="8988"/>
                  </a:cubicBezTo>
                  <a:cubicBezTo>
                    <a:pt x="6779" y="8988"/>
                    <a:pt x="4184" y="8782"/>
                    <a:pt x="1653" y="8413"/>
                  </a:cubicBezTo>
                  <a:cubicBezTo>
                    <a:pt x="1602" y="8406"/>
                    <a:pt x="1551" y="8402"/>
                    <a:pt x="1502" y="8402"/>
                  </a:cubicBezTo>
                  <a:cubicBezTo>
                    <a:pt x="422" y="8402"/>
                    <a:pt x="1" y="10043"/>
                    <a:pt x="1139" y="10198"/>
                  </a:cubicBezTo>
                  <a:cubicBezTo>
                    <a:pt x="3827" y="10593"/>
                    <a:pt x="6579" y="10812"/>
                    <a:pt x="9330" y="10812"/>
                  </a:cubicBezTo>
                  <a:cubicBezTo>
                    <a:pt x="18649" y="10812"/>
                    <a:pt x="27966" y="8300"/>
                    <a:pt x="34815" y="1596"/>
                  </a:cubicBezTo>
                  <a:cubicBezTo>
                    <a:pt x="35463" y="928"/>
                    <a:pt x="34819" y="0"/>
                    <a:pt x="34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4" name="Google Shape;1034;p32"/>
            <p:cNvSpPr/>
            <p:nvPr/>
          </p:nvSpPr>
          <p:spPr>
            <a:xfrm>
              <a:off x="1446401" y="3325246"/>
              <a:ext cx="245087" cy="98530"/>
            </a:xfrm>
            <a:custGeom>
              <a:avLst/>
              <a:gdLst/>
              <a:ahLst/>
              <a:cxnLst/>
              <a:rect l="l" t="t" r="r" b="b"/>
              <a:pathLst>
                <a:path w="17121" h="6883" extrusionOk="0">
                  <a:moveTo>
                    <a:pt x="12482" y="0"/>
                  </a:moveTo>
                  <a:cubicBezTo>
                    <a:pt x="8090" y="0"/>
                    <a:pt x="3885" y="2142"/>
                    <a:pt x="688" y="5275"/>
                  </a:cubicBezTo>
                  <a:cubicBezTo>
                    <a:pt x="0" y="5943"/>
                    <a:pt x="630" y="6883"/>
                    <a:pt x="1338" y="6883"/>
                  </a:cubicBezTo>
                  <a:cubicBezTo>
                    <a:pt x="1549" y="6883"/>
                    <a:pt x="1767" y="6799"/>
                    <a:pt x="1960" y="6601"/>
                  </a:cubicBezTo>
                  <a:cubicBezTo>
                    <a:pt x="4814" y="3811"/>
                    <a:pt x="8519" y="1855"/>
                    <a:pt x="12455" y="1855"/>
                  </a:cubicBezTo>
                  <a:cubicBezTo>
                    <a:pt x="13480" y="1855"/>
                    <a:pt x="14520" y="1988"/>
                    <a:pt x="15565" y="2273"/>
                  </a:cubicBezTo>
                  <a:cubicBezTo>
                    <a:pt x="15658" y="2300"/>
                    <a:pt x="15747" y="2312"/>
                    <a:pt x="15830" y="2312"/>
                  </a:cubicBezTo>
                  <a:cubicBezTo>
                    <a:pt x="16774" y="2312"/>
                    <a:pt x="17120" y="761"/>
                    <a:pt x="16052" y="488"/>
                  </a:cubicBezTo>
                  <a:cubicBezTo>
                    <a:pt x="14859" y="155"/>
                    <a:pt x="13664" y="0"/>
                    <a:pt x="1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5" name="Google Shape;1035;p32"/>
            <p:cNvSpPr/>
            <p:nvPr/>
          </p:nvSpPr>
          <p:spPr>
            <a:xfrm>
              <a:off x="985658" y="3461010"/>
              <a:ext cx="251157" cy="101007"/>
            </a:xfrm>
            <a:custGeom>
              <a:avLst/>
              <a:gdLst/>
              <a:ahLst/>
              <a:cxnLst/>
              <a:rect l="l" t="t" r="r" b="b"/>
              <a:pathLst>
                <a:path w="17545" h="7056" extrusionOk="0">
                  <a:moveTo>
                    <a:pt x="12218" y="1"/>
                  </a:moveTo>
                  <a:cubicBezTo>
                    <a:pt x="10716" y="1"/>
                    <a:pt x="9219" y="188"/>
                    <a:pt x="7773" y="633"/>
                  </a:cubicBezTo>
                  <a:cubicBezTo>
                    <a:pt x="4959" y="1526"/>
                    <a:pt x="2579" y="3230"/>
                    <a:pt x="605" y="5448"/>
                  </a:cubicBezTo>
                  <a:cubicBezTo>
                    <a:pt x="0" y="6115"/>
                    <a:pt x="632" y="7055"/>
                    <a:pt x="1326" y="7055"/>
                  </a:cubicBezTo>
                  <a:cubicBezTo>
                    <a:pt x="1532" y="7055"/>
                    <a:pt x="1744" y="6972"/>
                    <a:pt x="1930" y="6773"/>
                  </a:cubicBezTo>
                  <a:cubicBezTo>
                    <a:pt x="3661" y="4799"/>
                    <a:pt x="5744" y="3203"/>
                    <a:pt x="8259" y="2419"/>
                  </a:cubicBezTo>
                  <a:cubicBezTo>
                    <a:pt x="9570" y="2020"/>
                    <a:pt x="10926" y="1846"/>
                    <a:pt x="12292" y="1846"/>
                  </a:cubicBezTo>
                  <a:cubicBezTo>
                    <a:pt x="13518" y="1846"/>
                    <a:pt x="14752" y="1986"/>
                    <a:pt x="15968" y="2229"/>
                  </a:cubicBezTo>
                  <a:cubicBezTo>
                    <a:pt x="16042" y="2245"/>
                    <a:pt x="16114" y="2252"/>
                    <a:pt x="16182" y="2252"/>
                  </a:cubicBezTo>
                  <a:cubicBezTo>
                    <a:pt x="17187" y="2252"/>
                    <a:pt x="17545" y="672"/>
                    <a:pt x="16455" y="444"/>
                  </a:cubicBezTo>
                  <a:cubicBezTo>
                    <a:pt x="15063" y="168"/>
                    <a:pt x="13638" y="1"/>
                    <a:pt x="1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6" name="Google Shape;1036;p32"/>
            <p:cNvSpPr/>
            <p:nvPr/>
          </p:nvSpPr>
          <p:spPr>
            <a:xfrm>
              <a:off x="165910" y="2278662"/>
              <a:ext cx="2177798" cy="1696728"/>
            </a:xfrm>
            <a:custGeom>
              <a:avLst/>
              <a:gdLst/>
              <a:ahLst/>
              <a:cxnLst/>
              <a:rect l="l" t="t" r="r" b="b"/>
              <a:pathLst>
                <a:path w="152134" h="118528" extrusionOk="0">
                  <a:moveTo>
                    <a:pt x="117364" y="1"/>
                  </a:moveTo>
                  <a:cubicBezTo>
                    <a:pt x="105122" y="1"/>
                    <a:pt x="97426" y="14641"/>
                    <a:pt x="85730" y="17309"/>
                  </a:cubicBezTo>
                  <a:cubicBezTo>
                    <a:pt x="61521" y="22827"/>
                    <a:pt x="23706" y="15605"/>
                    <a:pt x="30415" y="46847"/>
                  </a:cubicBezTo>
                  <a:cubicBezTo>
                    <a:pt x="26777" y="44620"/>
                    <a:pt x="23183" y="43617"/>
                    <a:pt x="19866" y="43617"/>
                  </a:cubicBezTo>
                  <a:cubicBezTo>
                    <a:pt x="8235" y="43617"/>
                    <a:pt x="0" y="55945"/>
                    <a:pt x="5178" y="71056"/>
                  </a:cubicBezTo>
                  <a:cubicBezTo>
                    <a:pt x="10966" y="87908"/>
                    <a:pt x="21705" y="104732"/>
                    <a:pt x="30847" y="118527"/>
                  </a:cubicBezTo>
                  <a:cubicBezTo>
                    <a:pt x="42587" y="105895"/>
                    <a:pt x="38340" y="93859"/>
                    <a:pt x="39990" y="78495"/>
                  </a:cubicBezTo>
                  <a:cubicBezTo>
                    <a:pt x="55219" y="77927"/>
                    <a:pt x="59547" y="71678"/>
                    <a:pt x="73125" y="67350"/>
                  </a:cubicBezTo>
                  <a:cubicBezTo>
                    <a:pt x="77763" y="65732"/>
                    <a:pt x="82955" y="65114"/>
                    <a:pt x="88283" y="65114"/>
                  </a:cubicBezTo>
                  <a:cubicBezTo>
                    <a:pt x="94173" y="65114"/>
                    <a:pt x="100229" y="65869"/>
                    <a:pt x="105882" y="66864"/>
                  </a:cubicBezTo>
                  <a:cubicBezTo>
                    <a:pt x="112148" y="68205"/>
                    <a:pt x="121261" y="70470"/>
                    <a:pt x="129523" y="70470"/>
                  </a:cubicBezTo>
                  <a:cubicBezTo>
                    <a:pt x="133422" y="70470"/>
                    <a:pt x="137131" y="69966"/>
                    <a:pt x="140261" y="68622"/>
                  </a:cubicBezTo>
                  <a:cubicBezTo>
                    <a:pt x="152134" y="62816"/>
                    <a:pt x="151847" y="48033"/>
                    <a:pt x="139751" y="46545"/>
                  </a:cubicBezTo>
                  <a:lnTo>
                    <a:pt x="139751" y="46545"/>
                  </a:lnTo>
                  <a:cubicBezTo>
                    <a:pt x="147079" y="44629"/>
                    <a:pt x="150581" y="36210"/>
                    <a:pt x="149106" y="29455"/>
                  </a:cubicBezTo>
                  <a:cubicBezTo>
                    <a:pt x="146888" y="23132"/>
                    <a:pt x="142573" y="20779"/>
                    <a:pt x="136866" y="20779"/>
                  </a:cubicBezTo>
                  <a:cubicBezTo>
                    <a:pt x="133735" y="20779"/>
                    <a:pt x="130184" y="21488"/>
                    <a:pt x="126331" y="22638"/>
                  </a:cubicBezTo>
                  <a:cubicBezTo>
                    <a:pt x="136718" y="14632"/>
                    <a:pt x="131660" y="1107"/>
                    <a:pt x="118622" y="52"/>
                  </a:cubicBezTo>
                  <a:cubicBezTo>
                    <a:pt x="118197" y="18"/>
                    <a:pt x="117778" y="1"/>
                    <a:pt x="117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7" name="Google Shape;1037;p32"/>
            <p:cNvSpPr/>
            <p:nvPr/>
          </p:nvSpPr>
          <p:spPr>
            <a:xfrm>
              <a:off x="993918" y="2635779"/>
              <a:ext cx="975395" cy="515326"/>
            </a:xfrm>
            <a:custGeom>
              <a:avLst/>
              <a:gdLst/>
              <a:ahLst/>
              <a:cxnLst/>
              <a:rect l="l" t="t" r="r" b="b"/>
              <a:pathLst>
                <a:path w="68138" h="35999" extrusionOk="0">
                  <a:moveTo>
                    <a:pt x="57238" y="1"/>
                  </a:moveTo>
                  <a:cubicBezTo>
                    <a:pt x="57057" y="1"/>
                    <a:pt x="56876" y="6"/>
                    <a:pt x="56696" y="17"/>
                  </a:cubicBezTo>
                  <a:cubicBezTo>
                    <a:pt x="55424" y="98"/>
                    <a:pt x="54153" y="423"/>
                    <a:pt x="52990" y="910"/>
                  </a:cubicBezTo>
                  <a:cubicBezTo>
                    <a:pt x="53868" y="715"/>
                    <a:pt x="54768" y="608"/>
                    <a:pt x="55656" y="608"/>
                  </a:cubicBezTo>
                  <a:cubicBezTo>
                    <a:pt x="57228" y="608"/>
                    <a:pt x="58763" y="944"/>
                    <a:pt x="60077" y="1721"/>
                  </a:cubicBezTo>
                  <a:cubicBezTo>
                    <a:pt x="62105" y="2858"/>
                    <a:pt x="63566" y="4886"/>
                    <a:pt x="64134" y="7104"/>
                  </a:cubicBezTo>
                  <a:cubicBezTo>
                    <a:pt x="64756" y="9268"/>
                    <a:pt x="64432" y="11703"/>
                    <a:pt x="63160" y="13082"/>
                  </a:cubicBezTo>
                  <a:cubicBezTo>
                    <a:pt x="62273" y="14105"/>
                    <a:pt x="60890" y="14508"/>
                    <a:pt x="59385" y="14508"/>
                  </a:cubicBezTo>
                  <a:cubicBezTo>
                    <a:pt x="58780" y="14508"/>
                    <a:pt x="58155" y="14443"/>
                    <a:pt x="57534" y="14326"/>
                  </a:cubicBezTo>
                  <a:cubicBezTo>
                    <a:pt x="57441" y="14309"/>
                    <a:pt x="57346" y="14301"/>
                    <a:pt x="57252" y="14301"/>
                  </a:cubicBezTo>
                  <a:cubicBezTo>
                    <a:pt x="56612" y="14301"/>
                    <a:pt x="55985" y="14694"/>
                    <a:pt x="55749" y="15354"/>
                  </a:cubicBezTo>
                  <a:cubicBezTo>
                    <a:pt x="55451" y="16166"/>
                    <a:pt x="55884" y="17058"/>
                    <a:pt x="56696" y="17383"/>
                  </a:cubicBezTo>
                  <a:lnTo>
                    <a:pt x="56912" y="17437"/>
                  </a:lnTo>
                  <a:lnTo>
                    <a:pt x="58048" y="17843"/>
                  </a:lnTo>
                  <a:cubicBezTo>
                    <a:pt x="58454" y="17978"/>
                    <a:pt x="58832" y="18113"/>
                    <a:pt x="59157" y="18330"/>
                  </a:cubicBezTo>
                  <a:lnTo>
                    <a:pt x="60212" y="18871"/>
                  </a:lnTo>
                  <a:lnTo>
                    <a:pt x="61159" y="19547"/>
                  </a:lnTo>
                  <a:cubicBezTo>
                    <a:pt x="62349" y="20494"/>
                    <a:pt x="63268" y="21684"/>
                    <a:pt x="63728" y="23036"/>
                  </a:cubicBezTo>
                  <a:cubicBezTo>
                    <a:pt x="64675" y="25687"/>
                    <a:pt x="63674" y="28879"/>
                    <a:pt x="61375" y="30475"/>
                  </a:cubicBezTo>
                  <a:cubicBezTo>
                    <a:pt x="59720" y="31643"/>
                    <a:pt x="57505" y="32040"/>
                    <a:pt x="55113" y="32040"/>
                  </a:cubicBezTo>
                  <a:cubicBezTo>
                    <a:pt x="54181" y="32040"/>
                    <a:pt x="53223" y="31980"/>
                    <a:pt x="52259" y="31881"/>
                  </a:cubicBezTo>
                  <a:cubicBezTo>
                    <a:pt x="48851" y="31557"/>
                    <a:pt x="45362" y="30745"/>
                    <a:pt x="41927" y="29880"/>
                  </a:cubicBezTo>
                  <a:lnTo>
                    <a:pt x="36625" y="28554"/>
                  </a:lnTo>
                  <a:cubicBezTo>
                    <a:pt x="34786" y="28203"/>
                    <a:pt x="33028" y="27824"/>
                    <a:pt x="31242" y="27526"/>
                  </a:cubicBezTo>
                  <a:cubicBezTo>
                    <a:pt x="27712" y="26916"/>
                    <a:pt x="24130" y="26227"/>
                    <a:pt x="20419" y="26227"/>
                  </a:cubicBezTo>
                  <a:cubicBezTo>
                    <a:pt x="20348" y="26227"/>
                    <a:pt x="20277" y="26227"/>
                    <a:pt x="20206" y="26228"/>
                  </a:cubicBezTo>
                  <a:cubicBezTo>
                    <a:pt x="20106" y="26227"/>
                    <a:pt x="20006" y="26226"/>
                    <a:pt x="19906" y="26226"/>
                  </a:cubicBezTo>
                  <a:cubicBezTo>
                    <a:pt x="16218" y="26226"/>
                    <a:pt x="12518" y="27190"/>
                    <a:pt x="9305" y="28744"/>
                  </a:cubicBezTo>
                  <a:cubicBezTo>
                    <a:pt x="5951" y="30312"/>
                    <a:pt x="2895" y="32341"/>
                    <a:pt x="1" y="34532"/>
                  </a:cubicBezTo>
                  <a:cubicBezTo>
                    <a:pt x="3246" y="32882"/>
                    <a:pt x="6519" y="31313"/>
                    <a:pt x="9873" y="30150"/>
                  </a:cubicBezTo>
                  <a:cubicBezTo>
                    <a:pt x="12581" y="29262"/>
                    <a:pt x="15305" y="28721"/>
                    <a:pt x="18074" y="28721"/>
                  </a:cubicBezTo>
                  <a:cubicBezTo>
                    <a:pt x="18764" y="28721"/>
                    <a:pt x="19456" y="28755"/>
                    <a:pt x="20152" y="28825"/>
                  </a:cubicBezTo>
                  <a:cubicBezTo>
                    <a:pt x="23587" y="29095"/>
                    <a:pt x="27077" y="29961"/>
                    <a:pt x="30566" y="30799"/>
                  </a:cubicBezTo>
                  <a:lnTo>
                    <a:pt x="35814" y="32044"/>
                  </a:lnTo>
                  <a:lnTo>
                    <a:pt x="40980" y="33531"/>
                  </a:lnTo>
                  <a:cubicBezTo>
                    <a:pt x="44496" y="34532"/>
                    <a:pt x="48121" y="35398"/>
                    <a:pt x="51908" y="35803"/>
                  </a:cubicBezTo>
                  <a:cubicBezTo>
                    <a:pt x="53023" y="35915"/>
                    <a:pt x="54147" y="35998"/>
                    <a:pt x="55297" y="35998"/>
                  </a:cubicBezTo>
                  <a:cubicBezTo>
                    <a:pt x="56100" y="35998"/>
                    <a:pt x="56916" y="35958"/>
                    <a:pt x="57750" y="35858"/>
                  </a:cubicBezTo>
                  <a:cubicBezTo>
                    <a:pt x="59779" y="35641"/>
                    <a:pt x="61862" y="34965"/>
                    <a:pt x="63701" y="33639"/>
                  </a:cubicBezTo>
                  <a:cubicBezTo>
                    <a:pt x="65487" y="32314"/>
                    <a:pt x="66839" y="30394"/>
                    <a:pt x="67488" y="28257"/>
                  </a:cubicBezTo>
                  <a:cubicBezTo>
                    <a:pt x="68137" y="26147"/>
                    <a:pt x="68029" y="23794"/>
                    <a:pt x="67218" y="21738"/>
                  </a:cubicBezTo>
                  <a:cubicBezTo>
                    <a:pt x="66433" y="19682"/>
                    <a:pt x="64946" y="17951"/>
                    <a:pt x="63268" y="16734"/>
                  </a:cubicBezTo>
                  <a:cubicBezTo>
                    <a:pt x="63187" y="16707"/>
                    <a:pt x="63133" y="16626"/>
                    <a:pt x="63052" y="16598"/>
                  </a:cubicBezTo>
                  <a:cubicBezTo>
                    <a:pt x="63891" y="16166"/>
                    <a:pt x="64648" y="15544"/>
                    <a:pt x="65243" y="14786"/>
                  </a:cubicBezTo>
                  <a:cubicBezTo>
                    <a:pt x="66190" y="13515"/>
                    <a:pt x="66650" y="12000"/>
                    <a:pt x="66704" y="10567"/>
                  </a:cubicBezTo>
                  <a:cubicBezTo>
                    <a:pt x="66785" y="9133"/>
                    <a:pt x="66541" y="7726"/>
                    <a:pt x="66055" y="6455"/>
                  </a:cubicBezTo>
                  <a:cubicBezTo>
                    <a:pt x="65081" y="3885"/>
                    <a:pt x="63079" y="1694"/>
                    <a:pt x="60591" y="667"/>
                  </a:cubicBezTo>
                  <a:cubicBezTo>
                    <a:pt x="59516" y="223"/>
                    <a:pt x="58381" y="1"/>
                    <a:pt x="57238" y="1"/>
                  </a:cubicBezTo>
                  <a:close/>
                </a:path>
              </a:pathLst>
            </a:custGeom>
            <a:solidFill>
              <a:srgbClr val="F9FDFF">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8" name="Google Shape;1038;p32"/>
            <p:cNvSpPr/>
            <p:nvPr/>
          </p:nvSpPr>
          <p:spPr>
            <a:xfrm>
              <a:off x="901758" y="4531800"/>
              <a:ext cx="38736" cy="119273"/>
            </a:xfrm>
            <a:custGeom>
              <a:avLst/>
              <a:gdLst/>
              <a:ahLst/>
              <a:cxnLst/>
              <a:rect l="l" t="t" r="r" b="b"/>
              <a:pathLst>
                <a:path w="2706" h="8332" extrusionOk="0">
                  <a:moveTo>
                    <a:pt x="893" y="0"/>
                  </a:moveTo>
                  <a:cubicBezTo>
                    <a:pt x="515" y="812"/>
                    <a:pt x="298" y="1488"/>
                    <a:pt x="190" y="2110"/>
                  </a:cubicBezTo>
                  <a:cubicBezTo>
                    <a:pt x="55" y="2840"/>
                    <a:pt x="1" y="3517"/>
                    <a:pt x="55" y="4193"/>
                  </a:cubicBezTo>
                  <a:cubicBezTo>
                    <a:pt x="82" y="4869"/>
                    <a:pt x="190" y="5572"/>
                    <a:pt x="379" y="6248"/>
                  </a:cubicBezTo>
                  <a:cubicBezTo>
                    <a:pt x="596" y="6952"/>
                    <a:pt x="893" y="7628"/>
                    <a:pt x="1434" y="8331"/>
                  </a:cubicBezTo>
                  <a:cubicBezTo>
                    <a:pt x="1975" y="7628"/>
                    <a:pt x="2246" y="6925"/>
                    <a:pt x="2435" y="6221"/>
                  </a:cubicBezTo>
                  <a:cubicBezTo>
                    <a:pt x="2652" y="5491"/>
                    <a:pt x="2706" y="4788"/>
                    <a:pt x="2679" y="4085"/>
                  </a:cubicBezTo>
                  <a:cubicBezTo>
                    <a:pt x="2652" y="3381"/>
                    <a:pt x="2516" y="2651"/>
                    <a:pt x="2246" y="1948"/>
                  </a:cubicBezTo>
                  <a:cubicBezTo>
                    <a:pt x="1975" y="1271"/>
                    <a:pt x="1597"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9" name="Google Shape;1039;p32"/>
            <p:cNvSpPr/>
            <p:nvPr/>
          </p:nvSpPr>
          <p:spPr>
            <a:xfrm>
              <a:off x="1098074" y="4484561"/>
              <a:ext cx="38736" cy="115007"/>
            </a:xfrm>
            <a:custGeom>
              <a:avLst/>
              <a:gdLst/>
              <a:ahLst/>
              <a:cxnLst/>
              <a:rect l="l" t="t" r="r" b="b"/>
              <a:pathLst>
                <a:path w="2706" h="8034" extrusionOk="0">
                  <a:moveTo>
                    <a:pt x="866" y="0"/>
                  </a:moveTo>
                  <a:cubicBezTo>
                    <a:pt x="488" y="812"/>
                    <a:pt x="325" y="1461"/>
                    <a:pt x="163" y="2110"/>
                  </a:cubicBezTo>
                  <a:cubicBezTo>
                    <a:pt x="55" y="2786"/>
                    <a:pt x="1" y="3435"/>
                    <a:pt x="28" y="4058"/>
                  </a:cubicBezTo>
                  <a:cubicBezTo>
                    <a:pt x="55" y="4707"/>
                    <a:pt x="163" y="5356"/>
                    <a:pt x="352" y="6032"/>
                  </a:cubicBezTo>
                  <a:cubicBezTo>
                    <a:pt x="569" y="6681"/>
                    <a:pt x="866" y="7358"/>
                    <a:pt x="1407" y="8034"/>
                  </a:cubicBezTo>
                  <a:cubicBezTo>
                    <a:pt x="1948" y="7358"/>
                    <a:pt x="2219" y="6681"/>
                    <a:pt x="2435" y="6005"/>
                  </a:cubicBezTo>
                  <a:cubicBezTo>
                    <a:pt x="2625" y="5329"/>
                    <a:pt x="2706" y="4598"/>
                    <a:pt x="2652" y="3922"/>
                  </a:cubicBezTo>
                  <a:cubicBezTo>
                    <a:pt x="2625" y="3246"/>
                    <a:pt x="2489" y="2543"/>
                    <a:pt x="2219" y="1867"/>
                  </a:cubicBezTo>
                  <a:cubicBezTo>
                    <a:pt x="1948" y="1190"/>
                    <a:pt x="1543" y="541"/>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0" name="Google Shape;1040;p32"/>
            <p:cNvSpPr/>
            <p:nvPr/>
          </p:nvSpPr>
          <p:spPr>
            <a:xfrm>
              <a:off x="647753" y="5113777"/>
              <a:ext cx="38736" cy="115007"/>
            </a:xfrm>
            <a:custGeom>
              <a:avLst/>
              <a:gdLst/>
              <a:ahLst/>
              <a:cxnLst/>
              <a:rect l="l" t="t" r="r" b="b"/>
              <a:pathLst>
                <a:path w="2706" h="8034" extrusionOk="0">
                  <a:moveTo>
                    <a:pt x="893" y="0"/>
                  </a:moveTo>
                  <a:cubicBezTo>
                    <a:pt x="514" y="812"/>
                    <a:pt x="352" y="1461"/>
                    <a:pt x="163" y="2110"/>
                  </a:cubicBezTo>
                  <a:cubicBezTo>
                    <a:pt x="82" y="2786"/>
                    <a:pt x="1" y="3435"/>
                    <a:pt x="28" y="4057"/>
                  </a:cubicBezTo>
                  <a:cubicBezTo>
                    <a:pt x="82" y="4707"/>
                    <a:pt x="163" y="5356"/>
                    <a:pt x="379" y="6032"/>
                  </a:cubicBezTo>
                  <a:cubicBezTo>
                    <a:pt x="569" y="6681"/>
                    <a:pt x="893" y="7357"/>
                    <a:pt x="1434" y="8034"/>
                  </a:cubicBezTo>
                  <a:cubicBezTo>
                    <a:pt x="1975" y="7357"/>
                    <a:pt x="2246" y="6681"/>
                    <a:pt x="2435" y="6005"/>
                  </a:cubicBezTo>
                  <a:cubicBezTo>
                    <a:pt x="2651" y="5329"/>
                    <a:pt x="2705" y="4598"/>
                    <a:pt x="2678" y="3922"/>
                  </a:cubicBezTo>
                  <a:cubicBezTo>
                    <a:pt x="2651" y="3246"/>
                    <a:pt x="2516" y="2543"/>
                    <a:pt x="2246" y="1866"/>
                  </a:cubicBezTo>
                  <a:cubicBezTo>
                    <a:pt x="1975" y="1190"/>
                    <a:pt x="1569"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1" name="Google Shape;1041;p32"/>
            <p:cNvSpPr/>
            <p:nvPr/>
          </p:nvSpPr>
          <p:spPr>
            <a:xfrm>
              <a:off x="976883" y="4358718"/>
              <a:ext cx="38736" cy="115007"/>
            </a:xfrm>
            <a:custGeom>
              <a:avLst/>
              <a:gdLst/>
              <a:ahLst/>
              <a:cxnLst/>
              <a:rect l="l" t="t" r="r" b="b"/>
              <a:pathLst>
                <a:path w="2706" h="8034" extrusionOk="0">
                  <a:moveTo>
                    <a:pt x="893" y="0"/>
                  </a:moveTo>
                  <a:cubicBezTo>
                    <a:pt x="514" y="812"/>
                    <a:pt x="352" y="1461"/>
                    <a:pt x="163" y="2110"/>
                  </a:cubicBezTo>
                  <a:cubicBezTo>
                    <a:pt x="81" y="2786"/>
                    <a:pt x="0" y="3435"/>
                    <a:pt x="27" y="4058"/>
                  </a:cubicBezTo>
                  <a:cubicBezTo>
                    <a:pt x="81" y="4707"/>
                    <a:pt x="163" y="5356"/>
                    <a:pt x="379" y="6032"/>
                  </a:cubicBezTo>
                  <a:cubicBezTo>
                    <a:pt x="568" y="6681"/>
                    <a:pt x="893" y="7358"/>
                    <a:pt x="1434" y="8034"/>
                  </a:cubicBezTo>
                  <a:cubicBezTo>
                    <a:pt x="1975" y="7358"/>
                    <a:pt x="2245" y="6681"/>
                    <a:pt x="2435" y="6005"/>
                  </a:cubicBezTo>
                  <a:cubicBezTo>
                    <a:pt x="2651" y="5329"/>
                    <a:pt x="2705" y="4599"/>
                    <a:pt x="2678" y="3922"/>
                  </a:cubicBezTo>
                  <a:cubicBezTo>
                    <a:pt x="2651" y="3246"/>
                    <a:pt x="2516" y="2543"/>
                    <a:pt x="2245" y="1867"/>
                  </a:cubicBezTo>
                  <a:cubicBezTo>
                    <a:pt x="1975" y="1190"/>
                    <a:pt x="1569"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2" name="Google Shape;1042;p32"/>
            <p:cNvSpPr/>
            <p:nvPr/>
          </p:nvSpPr>
          <p:spPr>
            <a:xfrm>
              <a:off x="958689" y="4752509"/>
              <a:ext cx="37563" cy="111915"/>
            </a:xfrm>
            <a:custGeom>
              <a:avLst/>
              <a:gdLst/>
              <a:ahLst/>
              <a:cxnLst/>
              <a:rect l="l" t="t" r="r" b="b"/>
              <a:pathLst>
                <a:path w="2624" h="7818" extrusionOk="0">
                  <a:moveTo>
                    <a:pt x="1298" y="0"/>
                  </a:moveTo>
                  <a:cubicBezTo>
                    <a:pt x="757" y="622"/>
                    <a:pt x="460" y="1271"/>
                    <a:pt x="271" y="1948"/>
                  </a:cubicBezTo>
                  <a:cubicBezTo>
                    <a:pt x="81" y="2597"/>
                    <a:pt x="0" y="3273"/>
                    <a:pt x="0" y="3895"/>
                  </a:cubicBezTo>
                  <a:cubicBezTo>
                    <a:pt x="0" y="4544"/>
                    <a:pt x="54" y="5221"/>
                    <a:pt x="271" y="5870"/>
                  </a:cubicBezTo>
                  <a:cubicBezTo>
                    <a:pt x="460" y="6519"/>
                    <a:pt x="757" y="7195"/>
                    <a:pt x="1298" y="7817"/>
                  </a:cubicBezTo>
                  <a:cubicBezTo>
                    <a:pt x="1893" y="7195"/>
                    <a:pt x="2164" y="6519"/>
                    <a:pt x="2353" y="5870"/>
                  </a:cubicBezTo>
                  <a:cubicBezTo>
                    <a:pt x="2516" y="5221"/>
                    <a:pt x="2624" y="4544"/>
                    <a:pt x="2624" y="3895"/>
                  </a:cubicBezTo>
                  <a:cubicBezTo>
                    <a:pt x="2624" y="3273"/>
                    <a:pt x="2570" y="2597"/>
                    <a:pt x="2353" y="1948"/>
                  </a:cubicBezTo>
                  <a:cubicBezTo>
                    <a:pt x="2164" y="1299"/>
                    <a:pt x="1839" y="622"/>
                    <a:pt x="1298"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3" name="Google Shape;1043;p32"/>
            <p:cNvSpPr/>
            <p:nvPr/>
          </p:nvSpPr>
          <p:spPr>
            <a:xfrm>
              <a:off x="744551" y="4682809"/>
              <a:ext cx="38350" cy="111528"/>
            </a:xfrm>
            <a:custGeom>
              <a:avLst/>
              <a:gdLst/>
              <a:ahLst/>
              <a:cxnLst/>
              <a:rect l="l" t="t" r="r" b="b"/>
              <a:pathLst>
                <a:path w="2679" h="7791" extrusionOk="0">
                  <a:moveTo>
                    <a:pt x="839" y="0"/>
                  </a:moveTo>
                  <a:cubicBezTo>
                    <a:pt x="488" y="758"/>
                    <a:pt x="271" y="1407"/>
                    <a:pt x="163" y="2002"/>
                  </a:cubicBezTo>
                  <a:cubicBezTo>
                    <a:pt x="28" y="2651"/>
                    <a:pt x="1" y="3300"/>
                    <a:pt x="28" y="3949"/>
                  </a:cubicBezTo>
                  <a:cubicBezTo>
                    <a:pt x="82" y="4572"/>
                    <a:pt x="163" y="5221"/>
                    <a:pt x="380" y="5870"/>
                  </a:cubicBezTo>
                  <a:cubicBezTo>
                    <a:pt x="569" y="6465"/>
                    <a:pt x="893" y="7141"/>
                    <a:pt x="1434" y="7790"/>
                  </a:cubicBezTo>
                  <a:cubicBezTo>
                    <a:pt x="1975" y="7114"/>
                    <a:pt x="2246" y="6465"/>
                    <a:pt x="2435" y="5789"/>
                  </a:cubicBezTo>
                  <a:cubicBezTo>
                    <a:pt x="2598" y="5167"/>
                    <a:pt x="2679" y="4490"/>
                    <a:pt x="2652" y="3814"/>
                  </a:cubicBezTo>
                  <a:cubicBezTo>
                    <a:pt x="2598" y="3138"/>
                    <a:pt x="2462" y="2462"/>
                    <a:pt x="2192" y="1813"/>
                  </a:cubicBezTo>
                  <a:cubicBezTo>
                    <a:pt x="1921" y="1163"/>
                    <a:pt x="1516" y="487"/>
                    <a:pt x="839"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4" name="Google Shape;1044;p32"/>
            <p:cNvSpPr/>
            <p:nvPr/>
          </p:nvSpPr>
          <p:spPr>
            <a:xfrm>
              <a:off x="840590" y="4848148"/>
              <a:ext cx="37563" cy="110369"/>
            </a:xfrm>
            <a:custGeom>
              <a:avLst/>
              <a:gdLst/>
              <a:ahLst/>
              <a:cxnLst/>
              <a:rect l="l" t="t" r="r" b="b"/>
              <a:pathLst>
                <a:path w="2624" h="7710" extrusionOk="0">
                  <a:moveTo>
                    <a:pt x="1298" y="0"/>
                  </a:moveTo>
                  <a:cubicBezTo>
                    <a:pt x="730" y="649"/>
                    <a:pt x="460" y="1299"/>
                    <a:pt x="271" y="1921"/>
                  </a:cubicBezTo>
                  <a:cubicBezTo>
                    <a:pt x="81" y="2570"/>
                    <a:pt x="0" y="3219"/>
                    <a:pt x="0" y="3868"/>
                  </a:cubicBezTo>
                  <a:cubicBezTo>
                    <a:pt x="0" y="4490"/>
                    <a:pt x="54" y="5140"/>
                    <a:pt x="271" y="5789"/>
                  </a:cubicBezTo>
                  <a:cubicBezTo>
                    <a:pt x="460" y="6438"/>
                    <a:pt x="757" y="7060"/>
                    <a:pt x="1298" y="7709"/>
                  </a:cubicBezTo>
                  <a:cubicBezTo>
                    <a:pt x="1866" y="7060"/>
                    <a:pt x="2164" y="6438"/>
                    <a:pt x="2353" y="5789"/>
                  </a:cubicBezTo>
                  <a:cubicBezTo>
                    <a:pt x="2516" y="5140"/>
                    <a:pt x="2624" y="4490"/>
                    <a:pt x="2624" y="3868"/>
                  </a:cubicBezTo>
                  <a:cubicBezTo>
                    <a:pt x="2624" y="3219"/>
                    <a:pt x="2543" y="2570"/>
                    <a:pt x="2353" y="1921"/>
                  </a:cubicBezTo>
                  <a:cubicBezTo>
                    <a:pt x="2164" y="1272"/>
                    <a:pt x="1839" y="649"/>
                    <a:pt x="1298"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5" name="Google Shape;1045;p32"/>
            <p:cNvSpPr/>
            <p:nvPr/>
          </p:nvSpPr>
          <p:spPr>
            <a:xfrm>
              <a:off x="646980" y="4922099"/>
              <a:ext cx="38736" cy="122765"/>
            </a:xfrm>
            <a:custGeom>
              <a:avLst/>
              <a:gdLst/>
              <a:ahLst/>
              <a:cxnLst/>
              <a:rect l="l" t="t" r="r" b="b"/>
              <a:pathLst>
                <a:path w="2706" h="8576" extrusionOk="0">
                  <a:moveTo>
                    <a:pt x="1272" y="1"/>
                  </a:moveTo>
                  <a:cubicBezTo>
                    <a:pt x="731" y="758"/>
                    <a:pt x="460" y="1461"/>
                    <a:pt x="271" y="2138"/>
                  </a:cubicBezTo>
                  <a:cubicBezTo>
                    <a:pt x="55" y="2841"/>
                    <a:pt x="0" y="3598"/>
                    <a:pt x="28" y="4329"/>
                  </a:cubicBezTo>
                  <a:cubicBezTo>
                    <a:pt x="55" y="5086"/>
                    <a:pt x="190" y="5816"/>
                    <a:pt x="460" y="6547"/>
                  </a:cubicBezTo>
                  <a:cubicBezTo>
                    <a:pt x="731" y="7250"/>
                    <a:pt x="1137" y="7953"/>
                    <a:pt x="1813" y="8575"/>
                  </a:cubicBezTo>
                  <a:cubicBezTo>
                    <a:pt x="2218" y="7764"/>
                    <a:pt x="2381" y="7033"/>
                    <a:pt x="2516" y="6330"/>
                  </a:cubicBezTo>
                  <a:cubicBezTo>
                    <a:pt x="2651" y="5627"/>
                    <a:pt x="2705" y="4951"/>
                    <a:pt x="2651" y="4247"/>
                  </a:cubicBezTo>
                  <a:cubicBezTo>
                    <a:pt x="2624" y="3571"/>
                    <a:pt x="2516" y="2841"/>
                    <a:pt x="2327" y="2138"/>
                  </a:cubicBezTo>
                  <a:cubicBezTo>
                    <a:pt x="2110" y="1434"/>
                    <a:pt x="1813" y="731"/>
                    <a:pt x="1272"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6" name="Google Shape;1046;p32"/>
            <p:cNvSpPr/>
            <p:nvPr/>
          </p:nvSpPr>
          <p:spPr>
            <a:xfrm>
              <a:off x="771277" y="5056073"/>
              <a:ext cx="37963" cy="99532"/>
            </a:xfrm>
            <a:custGeom>
              <a:avLst/>
              <a:gdLst/>
              <a:ahLst/>
              <a:cxnLst/>
              <a:rect l="l" t="t" r="r" b="b"/>
              <a:pathLst>
                <a:path w="2652" h="6953" extrusionOk="0">
                  <a:moveTo>
                    <a:pt x="839" y="1"/>
                  </a:moveTo>
                  <a:cubicBezTo>
                    <a:pt x="460" y="677"/>
                    <a:pt x="271" y="1299"/>
                    <a:pt x="163" y="1840"/>
                  </a:cubicBezTo>
                  <a:cubicBezTo>
                    <a:pt x="27" y="2408"/>
                    <a:pt x="0" y="2949"/>
                    <a:pt x="27" y="3517"/>
                  </a:cubicBezTo>
                  <a:cubicBezTo>
                    <a:pt x="54" y="4112"/>
                    <a:pt x="163" y="4653"/>
                    <a:pt x="379" y="5221"/>
                  </a:cubicBezTo>
                  <a:cubicBezTo>
                    <a:pt x="568" y="5789"/>
                    <a:pt x="866" y="6357"/>
                    <a:pt x="1407" y="6952"/>
                  </a:cubicBezTo>
                  <a:cubicBezTo>
                    <a:pt x="1948" y="6357"/>
                    <a:pt x="2218" y="5789"/>
                    <a:pt x="2435" y="5194"/>
                  </a:cubicBezTo>
                  <a:cubicBezTo>
                    <a:pt x="2597" y="4626"/>
                    <a:pt x="2651" y="4004"/>
                    <a:pt x="2624" y="3382"/>
                  </a:cubicBezTo>
                  <a:cubicBezTo>
                    <a:pt x="2597" y="2787"/>
                    <a:pt x="2462" y="2192"/>
                    <a:pt x="2191" y="1597"/>
                  </a:cubicBezTo>
                  <a:cubicBezTo>
                    <a:pt x="1894" y="1029"/>
                    <a:pt x="1515" y="461"/>
                    <a:pt x="839"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7" name="Google Shape;1047;p32"/>
            <p:cNvSpPr/>
            <p:nvPr/>
          </p:nvSpPr>
          <p:spPr>
            <a:xfrm>
              <a:off x="2157871" y="4232102"/>
              <a:ext cx="37963" cy="92933"/>
            </a:xfrm>
            <a:custGeom>
              <a:avLst/>
              <a:gdLst/>
              <a:ahLst/>
              <a:cxnLst/>
              <a:rect l="l" t="t" r="r" b="b"/>
              <a:pathLst>
                <a:path w="2652" h="6492" extrusionOk="0">
                  <a:moveTo>
                    <a:pt x="1326" y="0"/>
                  </a:moveTo>
                  <a:cubicBezTo>
                    <a:pt x="785" y="541"/>
                    <a:pt x="514" y="1082"/>
                    <a:pt x="271" y="1623"/>
                  </a:cubicBezTo>
                  <a:cubicBezTo>
                    <a:pt x="108" y="2164"/>
                    <a:pt x="0" y="2705"/>
                    <a:pt x="0" y="3246"/>
                  </a:cubicBezTo>
                  <a:cubicBezTo>
                    <a:pt x="0" y="3787"/>
                    <a:pt x="54" y="4328"/>
                    <a:pt x="271" y="4869"/>
                  </a:cubicBezTo>
                  <a:cubicBezTo>
                    <a:pt x="487" y="5410"/>
                    <a:pt x="785" y="5951"/>
                    <a:pt x="1326" y="6492"/>
                  </a:cubicBezTo>
                  <a:cubicBezTo>
                    <a:pt x="1894" y="5951"/>
                    <a:pt x="2164" y="5410"/>
                    <a:pt x="2381" y="4869"/>
                  </a:cubicBezTo>
                  <a:cubicBezTo>
                    <a:pt x="2543" y="4328"/>
                    <a:pt x="2651" y="3787"/>
                    <a:pt x="2651" y="3246"/>
                  </a:cubicBezTo>
                  <a:cubicBezTo>
                    <a:pt x="2651" y="2705"/>
                    <a:pt x="2570" y="2164"/>
                    <a:pt x="2381" y="1623"/>
                  </a:cubicBezTo>
                  <a:cubicBezTo>
                    <a:pt x="2164" y="1082"/>
                    <a:pt x="1867" y="541"/>
                    <a:pt x="132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8" name="Google Shape;1048;p32"/>
            <p:cNvSpPr/>
            <p:nvPr/>
          </p:nvSpPr>
          <p:spPr>
            <a:xfrm>
              <a:off x="2639942" y="3658643"/>
              <a:ext cx="37963" cy="102624"/>
            </a:xfrm>
            <a:custGeom>
              <a:avLst/>
              <a:gdLst/>
              <a:ahLst/>
              <a:cxnLst/>
              <a:rect l="l" t="t" r="r" b="b"/>
              <a:pathLst>
                <a:path w="2652" h="7169" extrusionOk="0">
                  <a:moveTo>
                    <a:pt x="1028" y="0"/>
                  </a:moveTo>
                  <a:cubicBezTo>
                    <a:pt x="623" y="704"/>
                    <a:pt x="406" y="1272"/>
                    <a:pt x="244" y="1894"/>
                  </a:cubicBezTo>
                  <a:cubicBezTo>
                    <a:pt x="109" y="2435"/>
                    <a:pt x="0" y="3003"/>
                    <a:pt x="0" y="3571"/>
                  </a:cubicBezTo>
                  <a:cubicBezTo>
                    <a:pt x="0" y="4139"/>
                    <a:pt x="82" y="4734"/>
                    <a:pt x="244" y="5329"/>
                  </a:cubicBezTo>
                  <a:cubicBezTo>
                    <a:pt x="406" y="5924"/>
                    <a:pt x="677" y="6546"/>
                    <a:pt x="1218" y="7168"/>
                  </a:cubicBezTo>
                  <a:cubicBezTo>
                    <a:pt x="1759" y="6546"/>
                    <a:pt x="2056" y="6005"/>
                    <a:pt x="2300" y="5410"/>
                  </a:cubicBezTo>
                  <a:cubicBezTo>
                    <a:pt x="2543" y="4788"/>
                    <a:pt x="2651" y="4193"/>
                    <a:pt x="2651" y="3571"/>
                  </a:cubicBezTo>
                  <a:cubicBezTo>
                    <a:pt x="2651" y="2922"/>
                    <a:pt x="2543" y="2299"/>
                    <a:pt x="2300" y="1677"/>
                  </a:cubicBezTo>
                  <a:cubicBezTo>
                    <a:pt x="2056" y="1082"/>
                    <a:pt x="1705" y="433"/>
                    <a:pt x="1028"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9" name="Google Shape;1049;p32"/>
            <p:cNvSpPr/>
            <p:nvPr/>
          </p:nvSpPr>
          <p:spPr>
            <a:xfrm>
              <a:off x="2780501" y="3737246"/>
              <a:ext cx="37577" cy="110369"/>
            </a:xfrm>
            <a:custGeom>
              <a:avLst/>
              <a:gdLst/>
              <a:ahLst/>
              <a:cxnLst/>
              <a:rect l="l" t="t" r="r" b="b"/>
              <a:pathLst>
                <a:path w="2625" h="7710" extrusionOk="0">
                  <a:moveTo>
                    <a:pt x="1299" y="0"/>
                  </a:moveTo>
                  <a:cubicBezTo>
                    <a:pt x="758" y="649"/>
                    <a:pt x="487" y="1299"/>
                    <a:pt x="244" y="1948"/>
                  </a:cubicBezTo>
                  <a:cubicBezTo>
                    <a:pt x="81" y="2570"/>
                    <a:pt x="0" y="3219"/>
                    <a:pt x="0" y="3868"/>
                  </a:cubicBezTo>
                  <a:cubicBezTo>
                    <a:pt x="0" y="4490"/>
                    <a:pt x="54" y="5140"/>
                    <a:pt x="244" y="5789"/>
                  </a:cubicBezTo>
                  <a:cubicBezTo>
                    <a:pt x="460" y="6438"/>
                    <a:pt x="758" y="7087"/>
                    <a:pt x="1299" y="7709"/>
                  </a:cubicBezTo>
                  <a:cubicBezTo>
                    <a:pt x="1894" y="7087"/>
                    <a:pt x="2137" y="6438"/>
                    <a:pt x="2354" y="5789"/>
                  </a:cubicBezTo>
                  <a:cubicBezTo>
                    <a:pt x="2516" y="5140"/>
                    <a:pt x="2624" y="4490"/>
                    <a:pt x="2624" y="3868"/>
                  </a:cubicBezTo>
                  <a:cubicBezTo>
                    <a:pt x="2624" y="3219"/>
                    <a:pt x="2570" y="2570"/>
                    <a:pt x="2354" y="1948"/>
                  </a:cubicBezTo>
                  <a:cubicBezTo>
                    <a:pt x="2137" y="1299"/>
                    <a:pt x="1840" y="649"/>
                    <a:pt x="1299"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0" name="Google Shape;1050;p32"/>
            <p:cNvSpPr/>
            <p:nvPr/>
          </p:nvSpPr>
          <p:spPr>
            <a:xfrm>
              <a:off x="2652339" y="3877805"/>
              <a:ext cx="38336" cy="98745"/>
            </a:xfrm>
            <a:custGeom>
              <a:avLst/>
              <a:gdLst/>
              <a:ahLst/>
              <a:cxnLst/>
              <a:rect l="l" t="t" r="r" b="b"/>
              <a:pathLst>
                <a:path w="2678" h="6898" extrusionOk="0">
                  <a:moveTo>
                    <a:pt x="920" y="0"/>
                  </a:moveTo>
                  <a:cubicBezTo>
                    <a:pt x="514" y="676"/>
                    <a:pt x="325" y="1244"/>
                    <a:pt x="216" y="1812"/>
                  </a:cubicBezTo>
                  <a:cubicBezTo>
                    <a:pt x="81" y="2353"/>
                    <a:pt x="0" y="2894"/>
                    <a:pt x="0" y="3435"/>
                  </a:cubicBezTo>
                  <a:cubicBezTo>
                    <a:pt x="0" y="3976"/>
                    <a:pt x="81" y="4490"/>
                    <a:pt x="216" y="5058"/>
                  </a:cubicBezTo>
                  <a:cubicBezTo>
                    <a:pt x="352" y="5599"/>
                    <a:pt x="514" y="6194"/>
                    <a:pt x="920" y="6898"/>
                  </a:cubicBezTo>
                  <a:cubicBezTo>
                    <a:pt x="1596" y="6465"/>
                    <a:pt x="2002" y="5924"/>
                    <a:pt x="2272" y="5302"/>
                  </a:cubicBezTo>
                  <a:cubicBezTo>
                    <a:pt x="2543" y="4734"/>
                    <a:pt x="2678" y="4084"/>
                    <a:pt x="2678" y="3435"/>
                  </a:cubicBezTo>
                  <a:cubicBezTo>
                    <a:pt x="2678" y="2813"/>
                    <a:pt x="2543" y="2191"/>
                    <a:pt x="2272" y="1596"/>
                  </a:cubicBezTo>
                  <a:cubicBezTo>
                    <a:pt x="1975" y="1001"/>
                    <a:pt x="1596" y="433"/>
                    <a:pt x="920"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1" name="Google Shape;1051;p32"/>
            <p:cNvSpPr/>
            <p:nvPr/>
          </p:nvSpPr>
          <p:spPr>
            <a:xfrm>
              <a:off x="2759201" y="4002088"/>
              <a:ext cx="38736" cy="118113"/>
            </a:xfrm>
            <a:custGeom>
              <a:avLst/>
              <a:gdLst/>
              <a:ahLst/>
              <a:cxnLst/>
              <a:rect l="l" t="t" r="r" b="b"/>
              <a:pathLst>
                <a:path w="2706" h="8251" extrusionOk="0">
                  <a:moveTo>
                    <a:pt x="1137" y="1"/>
                  </a:moveTo>
                  <a:cubicBezTo>
                    <a:pt x="758" y="785"/>
                    <a:pt x="542" y="1434"/>
                    <a:pt x="325" y="2084"/>
                  </a:cubicBezTo>
                  <a:cubicBezTo>
                    <a:pt x="163" y="2733"/>
                    <a:pt x="55" y="3382"/>
                    <a:pt x="28" y="4058"/>
                  </a:cubicBezTo>
                  <a:cubicBezTo>
                    <a:pt x="1" y="4734"/>
                    <a:pt x="55" y="5411"/>
                    <a:pt x="190" y="6114"/>
                  </a:cubicBezTo>
                  <a:cubicBezTo>
                    <a:pt x="325" y="6844"/>
                    <a:pt x="596" y="7575"/>
                    <a:pt x="1137" y="8251"/>
                  </a:cubicBezTo>
                  <a:cubicBezTo>
                    <a:pt x="1678" y="7575"/>
                    <a:pt x="2002" y="6925"/>
                    <a:pt x="2246" y="6249"/>
                  </a:cubicBezTo>
                  <a:cubicBezTo>
                    <a:pt x="2489" y="5573"/>
                    <a:pt x="2624" y="4897"/>
                    <a:pt x="2651" y="4193"/>
                  </a:cubicBezTo>
                  <a:cubicBezTo>
                    <a:pt x="2706" y="3490"/>
                    <a:pt x="2624" y="2733"/>
                    <a:pt x="2381" y="2030"/>
                  </a:cubicBezTo>
                  <a:cubicBezTo>
                    <a:pt x="2192" y="1299"/>
                    <a:pt x="1813" y="569"/>
                    <a:pt x="1137"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2" name="Google Shape;1052;p32"/>
            <p:cNvSpPr/>
            <p:nvPr/>
          </p:nvSpPr>
          <p:spPr>
            <a:xfrm>
              <a:off x="2520684" y="4036559"/>
              <a:ext cx="39123" cy="99518"/>
            </a:xfrm>
            <a:custGeom>
              <a:avLst/>
              <a:gdLst/>
              <a:ahLst/>
              <a:cxnLst/>
              <a:rect l="l" t="t" r="r" b="b"/>
              <a:pathLst>
                <a:path w="2733" h="6952" extrusionOk="0">
                  <a:moveTo>
                    <a:pt x="1840" y="0"/>
                  </a:moveTo>
                  <a:cubicBezTo>
                    <a:pt x="1190" y="433"/>
                    <a:pt x="785" y="1001"/>
                    <a:pt x="514" y="1623"/>
                  </a:cubicBezTo>
                  <a:cubicBezTo>
                    <a:pt x="244" y="2191"/>
                    <a:pt x="109" y="2813"/>
                    <a:pt x="81" y="3408"/>
                  </a:cubicBezTo>
                  <a:cubicBezTo>
                    <a:pt x="0" y="4031"/>
                    <a:pt x="109" y="4599"/>
                    <a:pt x="298" y="5194"/>
                  </a:cubicBezTo>
                  <a:cubicBezTo>
                    <a:pt x="460" y="5816"/>
                    <a:pt x="758" y="6384"/>
                    <a:pt x="1299" y="6952"/>
                  </a:cubicBezTo>
                  <a:cubicBezTo>
                    <a:pt x="1840" y="6384"/>
                    <a:pt x="2137" y="5816"/>
                    <a:pt x="2354" y="5248"/>
                  </a:cubicBezTo>
                  <a:cubicBezTo>
                    <a:pt x="2543" y="4653"/>
                    <a:pt x="2651" y="4085"/>
                    <a:pt x="2678" y="3544"/>
                  </a:cubicBezTo>
                  <a:cubicBezTo>
                    <a:pt x="2732" y="2976"/>
                    <a:pt x="2678" y="2435"/>
                    <a:pt x="2543" y="1867"/>
                  </a:cubicBezTo>
                  <a:cubicBezTo>
                    <a:pt x="2408" y="1272"/>
                    <a:pt x="2245" y="704"/>
                    <a:pt x="1840"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3" name="Google Shape;1053;p32"/>
            <p:cNvSpPr/>
            <p:nvPr/>
          </p:nvSpPr>
          <p:spPr>
            <a:xfrm>
              <a:off x="2653112" y="4170533"/>
              <a:ext cx="38736" cy="94880"/>
            </a:xfrm>
            <a:custGeom>
              <a:avLst/>
              <a:gdLst/>
              <a:ahLst/>
              <a:cxnLst/>
              <a:rect l="l" t="t" r="r" b="b"/>
              <a:pathLst>
                <a:path w="2706" h="6628" extrusionOk="0">
                  <a:moveTo>
                    <a:pt x="1407" y="0"/>
                  </a:moveTo>
                  <a:cubicBezTo>
                    <a:pt x="866" y="541"/>
                    <a:pt x="568" y="1109"/>
                    <a:pt x="379" y="1650"/>
                  </a:cubicBezTo>
                  <a:cubicBezTo>
                    <a:pt x="162" y="2191"/>
                    <a:pt x="54" y="2705"/>
                    <a:pt x="27" y="3246"/>
                  </a:cubicBezTo>
                  <a:cubicBezTo>
                    <a:pt x="0" y="3787"/>
                    <a:pt x="27" y="4301"/>
                    <a:pt x="162" y="4842"/>
                  </a:cubicBezTo>
                  <a:cubicBezTo>
                    <a:pt x="298" y="5410"/>
                    <a:pt x="460" y="5951"/>
                    <a:pt x="866" y="6627"/>
                  </a:cubicBezTo>
                  <a:cubicBezTo>
                    <a:pt x="1542" y="6222"/>
                    <a:pt x="1948" y="5681"/>
                    <a:pt x="2218" y="5140"/>
                  </a:cubicBezTo>
                  <a:cubicBezTo>
                    <a:pt x="2489" y="4572"/>
                    <a:pt x="2624" y="4004"/>
                    <a:pt x="2678" y="3408"/>
                  </a:cubicBezTo>
                  <a:cubicBezTo>
                    <a:pt x="2705" y="2840"/>
                    <a:pt x="2597" y="2272"/>
                    <a:pt x="2435" y="1704"/>
                  </a:cubicBezTo>
                  <a:cubicBezTo>
                    <a:pt x="2272" y="1109"/>
                    <a:pt x="1948" y="541"/>
                    <a:pt x="1407"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4" name="Google Shape;1054;p32"/>
            <p:cNvSpPr/>
            <p:nvPr/>
          </p:nvSpPr>
          <p:spPr>
            <a:xfrm>
              <a:off x="2560952" y="4340122"/>
              <a:ext cx="38736" cy="94880"/>
            </a:xfrm>
            <a:custGeom>
              <a:avLst/>
              <a:gdLst/>
              <a:ahLst/>
              <a:cxnLst/>
              <a:rect l="l" t="t" r="r" b="b"/>
              <a:pathLst>
                <a:path w="2706" h="6628" extrusionOk="0">
                  <a:moveTo>
                    <a:pt x="1434" y="1"/>
                  </a:moveTo>
                  <a:cubicBezTo>
                    <a:pt x="893" y="542"/>
                    <a:pt x="596" y="1110"/>
                    <a:pt x="379" y="1651"/>
                  </a:cubicBezTo>
                  <a:cubicBezTo>
                    <a:pt x="190" y="2192"/>
                    <a:pt x="82" y="2706"/>
                    <a:pt x="55" y="3247"/>
                  </a:cubicBezTo>
                  <a:cubicBezTo>
                    <a:pt x="0" y="3788"/>
                    <a:pt x="55" y="4275"/>
                    <a:pt x="190" y="4816"/>
                  </a:cubicBezTo>
                  <a:cubicBezTo>
                    <a:pt x="325" y="5411"/>
                    <a:pt x="487" y="5952"/>
                    <a:pt x="893" y="6628"/>
                  </a:cubicBezTo>
                  <a:cubicBezTo>
                    <a:pt x="1569" y="6222"/>
                    <a:pt x="1975" y="5681"/>
                    <a:pt x="2246" y="5140"/>
                  </a:cubicBezTo>
                  <a:cubicBezTo>
                    <a:pt x="2516" y="4545"/>
                    <a:pt x="2651" y="3977"/>
                    <a:pt x="2678" y="3409"/>
                  </a:cubicBezTo>
                  <a:cubicBezTo>
                    <a:pt x="2705" y="2841"/>
                    <a:pt x="2624" y="2246"/>
                    <a:pt x="2435" y="1678"/>
                  </a:cubicBezTo>
                  <a:cubicBezTo>
                    <a:pt x="2273" y="1110"/>
                    <a:pt x="1975" y="542"/>
                    <a:pt x="1434"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5" name="Google Shape;1055;p32"/>
            <p:cNvSpPr/>
            <p:nvPr/>
          </p:nvSpPr>
          <p:spPr>
            <a:xfrm>
              <a:off x="2463768" y="4205375"/>
              <a:ext cx="38736" cy="101078"/>
            </a:xfrm>
            <a:custGeom>
              <a:avLst/>
              <a:gdLst/>
              <a:ahLst/>
              <a:cxnLst/>
              <a:rect l="l" t="t" r="r" b="b"/>
              <a:pathLst>
                <a:path w="2706" h="7061" extrusionOk="0">
                  <a:moveTo>
                    <a:pt x="893" y="1"/>
                  </a:moveTo>
                  <a:cubicBezTo>
                    <a:pt x="568" y="704"/>
                    <a:pt x="352" y="1218"/>
                    <a:pt x="216" y="1867"/>
                  </a:cubicBezTo>
                  <a:cubicBezTo>
                    <a:pt x="81" y="2435"/>
                    <a:pt x="0" y="3003"/>
                    <a:pt x="27" y="3598"/>
                  </a:cubicBezTo>
                  <a:cubicBezTo>
                    <a:pt x="81" y="4166"/>
                    <a:pt x="162"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6" name="Google Shape;1056;p32"/>
            <p:cNvSpPr/>
            <p:nvPr/>
          </p:nvSpPr>
          <p:spPr>
            <a:xfrm>
              <a:off x="2265505" y="4365288"/>
              <a:ext cx="38736" cy="101078"/>
            </a:xfrm>
            <a:custGeom>
              <a:avLst/>
              <a:gdLst/>
              <a:ahLst/>
              <a:cxnLst/>
              <a:rect l="l" t="t" r="r" b="b"/>
              <a:pathLst>
                <a:path w="2706" h="7061" extrusionOk="0">
                  <a:moveTo>
                    <a:pt x="867" y="1"/>
                  </a:moveTo>
                  <a:cubicBezTo>
                    <a:pt x="569" y="704"/>
                    <a:pt x="326" y="1218"/>
                    <a:pt x="190" y="1840"/>
                  </a:cubicBezTo>
                  <a:cubicBezTo>
                    <a:pt x="55" y="2435"/>
                    <a:pt x="1" y="3003"/>
                    <a:pt x="28" y="3571"/>
                  </a:cubicBezTo>
                  <a:cubicBezTo>
                    <a:pt x="55" y="4140"/>
                    <a:pt x="163" y="4735"/>
                    <a:pt x="353" y="5303"/>
                  </a:cubicBezTo>
                  <a:cubicBezTo>
                    <a:pt x="569" y="5871"/>
                    <a:pt x="867" y="6439"/>
                    <a:pt x="1407" y="7061"/>
                  </a:cubicBezTo>
                  <a:cubicBezTo>
                    <a:pt x="1948" y="6439"/>
                    <a:pt x="2219" y="5871"/>
                    <a:pt x="2435" y="5276"/>
                  </a:cubicBezTo>
                  <a:cubicBezTo>
                    <a:pt x="2625" y="4653"/>
                    <a:pt x="2706" y="4058"/>
                    <a:pt x="2652" y="3436"/>
                  </a:cubicBezTo>
                  <a:cubicBezTo>
                    <a:pt x="2625" y="2841"/>
                    <a:pt x="2517" y="2219"/>
                    <a:pt x="2246" y="1624"/>
                  </a:cubicBezTo>
                  <a:cubicBezTo>
                    <a:pt x="1976" y="1029"/>
                    <a:pt x="1624" y="353"/>
                    <a:pt x="867"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7" name="Google Shape;1057;p32"/>
            <p:cNvSpPr/>
            <p:nvPr/>
          </p:nvSpPr>
          <p:spPr>
            <a:xfrm>
              <a:off x="2159030" y="4510500"/>
              <a:ext cx="38736" cy="101078"/>
            </a:xfrm>
            <a:custGeom>
              <a:avLst/>
              <a:gdLst/>
              <a:ahLst/>
              <a:cxnLst/>
              <a:rect l="l" t="t" r="r" b="b"/>
              <a:pathLst>
                <a:path w="2706" h="7061" extrusionOk="0">
                  <a:moveTo>
                    <a:pt x="866" y="0"/>
                  </a:moveTo>
                  <a:cubicBezTo>
                    <a:pt x="568" y="704"/>
                    <a:pt x="325" y="1218"/>
                    <a:pt x="190" y="1840"/>
                  </a:cubicBezTo>
                  <a:cubicBezTo>
                    <a:pt x="55" y="2435"/>
                    <a:pt x="0" y="3003"/>
                    <a:pt x="27" y="3571"/>
                  </a:cubicBezTo>
                  <a:cubicBezTo>
                    <a:pt x="55"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1"/>
                    <a:pt x="2516" y="2218"/>
                    <a:pt x="2246" y="1623"/>
                  </a:cubicBezTo>
                  <a:cubicBezTo>
                    <a:pt x="1975" y="1028"/>
                    <a:pt x="1623" y="352"/>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8" name="Google Shape;1058;p32"/>
            <p:cNvSpPr/>
            <p:nvPr/>
          </p:nvSpPr>
          <p:spPr>
            <a:xfrm>
              <a:off x="2066870" y="4660349"/>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2" y="4680"/>
                    <a:pt x="2706" y="4058"/>
                    <a:pt x="2679" y="3463"/>
                  </a:cubicBezTo>
                  <a:cubicBezTo>
                    <a:pt x="2652" y="2841"/>
                    <a:pt x="2543" y="2246"/>
                    <a:pt x="2273" y="1623"/>
                  </a:cubicBezTo>
                  <a:cubicBezTo>
                    <a:pt x="2002" y="1055"/>
                    <a:pt x="1624"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9" name="Google Shape;1059;p32"/>
            <p:cNvSpPr/>
            <p:nvPr/>
          </p:nvSpPr>
          <p:spPr>
            <a:xfrm>
              <a:off x="1960395" y="4520177"/>
              <a:ext cx="38736" cy="101078"/>
            </a:xfrm>
            <a:custGeom>
              <a:avLst/>
              <a:gdLst/>
              <a:ahLst/>
              <a:cxnLst/>
              <a:rect l="l" t="t" r="r" b="b"/>
              <a:pathLst>
                <a:path w="2706" h="7061" extrusionOk="0">
                  <a:moveTo>
                    <a:pt x="893" y="1"/>
                  </a:moveTo>
                  <a:cubicBezTo>
                    <a:pt x="568" y="704"/>
                    <a:pt x="352" y="1218"/>
                    <a:pt x="217" y="1840"/>
                  </a:cubicBezTo>
                  <a:cubicBezTo>
                    <a:pt x="81" y="2435"/>
                    <a:pt x="0" y="3003"/>
                    <a:pt x="27" y="3571"/>
                  </a:cubicBezTo>
                  <a:cubicBezTo>
                    <a:pt x="81" y="4139"/>
                    <a:pt x="162"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9"/>
                    <a:pt x="2272" y="1624"/>
                  </a:cubicBezTo>
                  <a:cubicBezTo>
                    <a:pt x="2002" y="1029"/>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0" name="Google Shape;1060;p32"/>
            <p:cNvSpPr/>
            <p:nvPr/>
          </p:nvSpPr>
          <p:spPr>
            <a:xfrm>
              <a:off x="2047516" y="4384656"/>
              <a:ext cx="38736" cy="101078"/>
            </a:xfrm>
            <a:custGeom>
              <a:avLst/>
              <a:gdLst/>
              <a:ahLst/>
              <a:cxnLst/>
              <a:rect l="l" t="t" r="r" b="b"/>
              <a:pathLst>
                <a:path w="2706" h="7061" extrusionOk="0">
                  <a:moveTo>
                    <a:pt x="893" y="0"/>
                  </a:moveTo>
                  <a:cubicBezTo>
                    <a:pt x="568" y="704"/>
                    <a:pt x="352" y="1218"/>
                    <a:pt x="217" y="1840"/>
                  </a:cubicBezTo>
                  <a:cubicBezTo>
                    <a:pt x="81" y="2435"/>
                    <a:pt x="0" y="3003"/>
                    <a:pt x="27" y="3571"/>
                  </a:cubicBezTo>
                  <a:cubicBezTo>
                    <a:pt x="81" y="4139"/>
                    <a:pt x="163"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1" name="Google Shape;1061;p32"/>
            <p:cNvSpPr/>
            <p:nvPr/>
          </p:nvSpPr>
          <p:spPr>
            <a:xfrm>
              <a:off x="1863583" y="4384656"/>
              <a:ext cx="38736" cy="101078"/>
            </a:xfrm>
            <a:custGeom>
              <a:avLst/>
              <a:gdLst/>
              <a:ahLst/>
              <a:cxnLst/>
              <a:rect l="l" t="t" r="r" b="b"/>
              <a:pathLst>
                <a:path w="2706" h="7061" extrusionOk="0">
                  <a:moveTo>
                    <a:pt x="894" y="0"/>
                  </a:moveTo>
                  <a:cubicBezTo>
                    <a:pt x="569" y="704"/>
                    <a:pt x="353" y="1218"/>
                    <a:pt x="217" y="1840"/>
                  </a:cubicBezTo>
                  <a:cubicBezTo>
                    <a:pt x="82" y="2435"/>
                    <a:pt x="1" y="3003"/>
                    <a:pt x="28" y="3571"/>
                  </a:cubicBezTo>
                  <a:cubicBezTo>
                    <a:pt x="82" y="4139"/>
                    <a:pt x="163" y="4734"/>
                    <a:pt x="380" y="5302"/>
                  </a:cubicBezTo>
                  <a:cubicBezTo>
                    <a:pt x="569" y="5870"/>
                    <a:pt x="894" y="6438"/>
                    <a:pt x="1435" y="7060"/>
                  </a:cubicBezTo>
                  <a:cubicBezTo>
                    <a:pt x="1976" y="6438"/>
                    <a:pt x="2246" y="5870"/>
                    <a:pt x="2435" y="5275"/>
                  </a:cubicBezTo>
                  <a:cubicBezTo>
                    <a:pt x="2652" y="4653"/>
                    <a:pt x="2706" y="4058"/>
                    <a:pt x="2679" y="3436"/>
                  </a:cubicBezTo>
                  <a:cubicBezTo>
                    <a:pt x="2652" y="2841"/>
                    <a:pt x="2544" y="2218"/>
                    <a:pt x="2273" y="1623"/>
                  </a:cubicBezTo>
                  <a:cubicBezTo>
                    <a:pt x="2003" y="1028"/>
                    <a:pt x="1624" y="352"/>
                    <a:pt x="894"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2" name="Google Shape;1062;p32"/>
            <p:cNvSpPr/>
            <p:nvPr/>
          </p:nvSpPr>
          <p:spPr>
            <a:xfrm>
              <a:off x="1960395" y="4239459"/>
              <a:ext cx="38736" cy="101064"/>
            </a:xfrm>
            <a:custGeom>
              <a:avLst/>
              <a:gdLst/>
              <a:ahLst/>
              <a:cxnLst/>
              <a:rect l="l" t="t" r="r" b="b"/>
              <a:pathLst>
                <a:path w="2706" h="7060" extrusionOk="0">
                  <a:moveTo>
                    <a:pt x="893" y="0"/>
                  </a:moveTo>
                  <a:cubicBezTo>
                    <a:pt x="568" y="703"/>
                    <a:pt x="352" y="1217"/>
                    <a:pt x="217" y="1839"/>
                  </a:cubicBezTo>
                  <a:cubicBezTo>
                    <a:pt x="81" y="2434"/>
                    <a:pt x="0" y="3002"/>
                    <a:pt x="27" y="3570"/>
                  </a:cubicBezTo>
                  <a:cubicBezTo>
                    <a:pt x="81" y="4139"/>
                    <a:pt x="162" y="4734"/>
                    <a:pt x="379" y="5302"/>
                  </a:cubicBezTo>
                  <a:cubicBezTo>
                    <a:pt x="568" y="5870"/>
                    <a:pt x="893" y="6438"/>
                    <a:pt x="1434" y="7060"/>
                  </a:cubicBezTo>
                  <a:cubicBezTo>
                    <a:pt x="1975" y="6438"/>
                    <a:pt x="2245" y="5870"/>
                    <a:pt x="2435" y="5275"/>
                  </a:cubicBezTo>
                  <a:cubicBezTo>
                    <a:pt x="2651" y="4652"/>
                    <a:pt x="2705" y="4057"/>
                    <a:pt x="2678" y="3435"/>
                  </a:cubicBezTo>
                  <a:cubicBezTo>
                    <a:pt x="2651" y="2840"/>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3" name="Google Shape;1063;p32"/>
            <p:cNvSpPr/>
            <p:nvPr/>
          </p:nvSpPr>
          <p:spPr>
            <a:xfrm>
              <a:off x="1433016" y="4462101"/>
              <a:ext cx="38736" cy="101078"/>
            </a:xfrm>
            <a:custGeom>
              <a:avLst/>
              <a:gdLst/>
              <a:ahLst/>
              <a:cxnLst/>
              <a:rect l="l" t="t" r="r" b="b"/>
              <a:pathLst>
                <a:path w="2706" h="7061" extrusionOk="0">
                  <a:moveTo>
                    <a:pt x="866" y="0"/>
                  </a:moveTo>
                  <a:cubicBezTo>
                    <a:pt x="568" y="704"/>
                    <a:pt x="325" y="1217"/>
                    <a:pt x="190" y="1840"/>
                  </a:cubicBezTo>
                  <a:cubicBezTo>
                    <a:pt x="54" y="2435"/>
                    <a:pt x="0" y="3003"/>
                    <a:pt x="27" y="3571"/>
                  </a:cubicBezTo>
                  <a:cubicBezTo>
                    <a:pt x="54"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0"/>
                    <a:pt x="2516" y="2218"/>
                    <a:pt x="2245" y="1623"/>
                  </a:cubicBezTo>
                  <a:cubicBezTo>
                    <a:pt x="1975" y="1028"/>
                    <a:pt x="1623" y="352"/>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4" name="Google Shape;1064;p32"/>
            <p:cNvSpPr/>
            <p:nvPr/>
          </p:nvSpPr>
          <p:spPr>
            <a:xfrm>
              <a:off x="1699032" y="4423379"/>
              <a:ext cx="38722" cy="101078"/>
            </a:xfrm>
            <a:custGeom>
              <a:avLst/>
              <a:gdLst/>
              <a:ahLst/>
              <a:cxnLst/>
              <a:rect l="l" t="t" r="r" b="b"/>
              <a:pathLst>
                <a:path w="2705" h="7061" extrusionOk="0">
                  <a:moveTo>
                    <a:pt x="893" y="0"/>
                  </a:moveTo>
                  <a:cubicBezTo>
                    <a:pt x="568" y="704"/>
                    <a:pt x="352" y="1218"/>
                    <a:pt x="216" y="1840"/>
                  </a:cubicBezTo>
                  <a:cubicBezTo>
                    <a:pt x="81" y="2435"/>
                    <a:pt x="0" y="3003"/>
                    <a:pt x="27" y="3571"/>
                  </a:cubicBezTo>
                  <a:cubicBezTo>
                    <a:pt x="81" y="4139"/>
                    <a:pt x="162" y="4734"/>
                    <a:pt x="379" y="5302"/>
                  </a:cubicBezTo>
                  <a:cubicBezTo>
                    <a:pt x="568" y="5870"/>
                    <a:pt x="893" y="6438"/>
                    <a:pt x="1434" y="7060"/>
                  </a:cubicBezTo>
                  <a:cubicBezTo>
                    <a:pt x="1975" y="6438"/>
                    <a:pt x="2245" y="5870"/>
                    <a:pt x="2434"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5" name="Google Shape;1065;p32"/>
            <p:cNvSpPr/>
            <p:nvPr/>
          </p:nvSpPr>
          <p:spPr>
            <a:xfrm>
              <a:off x="1960395" y="507194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2" y="4707"/>
                    <a:pt x="379" y="5302"/>
                  </a:cubicBezTo>
                  <a:cubicBezTo>
                    <a:pt x="568" y="5870"/>
                    <a:pt x="893" y="6438"/>
                    <a:pt x="1434" y="7061"/>
                  </a:cubicBezTo>
                  <a:cubicBezTo>
                    <a:pt x="1975" y="6438"/>
                    <a:pt x="2245" y="5870"/>
                    <a:pt x="2435" y="5248"/>
                  </a:cubicBezTo>
                  <a:cubicBezTo>
                    <a:pt x="2651" y="4653"/>
                    <a:pt x="2705" y="4031"/>
                    <a:pt x="2678" y="3436"/>
                  </a:cubicBezTo>
                  <a:cubicBezTo>
                    <a:pt x="2651" y="2841"/>
                    <a:pt x="2543" y="2219"/>
                    <a:pt x="2272" y="1597"/>
                  </a:cubicBezTo>
                  <a:cubicBezTo>
                    <a:pt x="2002" y="1029"/>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6" name="Google Shape;1066;p32"/>
            <p:cNvSpPr/>
            <p:nvPr/>
          </p:nvSpPr>
          <p:spPr>
            <a:xfrm>
              <a:off x="2047516"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7" name="Google Shape;1067;p32"/>
            <p:cNvSpPr/>
            <p:nvPr/>
          </p:nvSpPr>
          <p:spPr>
            <a:xfrm>
              <a:off x="2139662" y="4810585"/>
              <a:ext cx="38736" cy="101078"/>
            </a:xfrm>
            <a:custGeom>
              <a:avLst/>
              <a:gdLst/>
              <a:ahLst/>
              <a:cxnLst/>
              <a:rect l="l" t="t" r="r" b="b"/>
              <a:pathLst>
                <a:path w="2706" h="7061" extrusionOk="0">
                  <a:moveTo>
                    <a:pt x="867" y="1"/>
                  </a:moveTo>
                  <a:cubicBezTo>
                    <a:pt x="569" y="704"/>
                    <a:pt x="326" y="1218"/>
                    <a:pt x="190" y="1840"/>
                  </a:cubicBezTo>
                  <a:cubicBezTo>
                    <a:pt x="55" y="2408"/>
                    <a:pt x="1" y="3003"/>
                    <a:pt x="28" y="3571"/>
                  </a:cubicBezTo>
                  <a:cubicBezTo>
                    <a:pt x="55" y="4139"/>
                    <a:pt x="163" y="4707"/>
                    <a:pt x="353" y="5302"/>
                  </a:cubicBezTo>
                  <a:cubicBezTo>
                    <a:pt x="569" y="5870"/>
                    <a:pt x="867" y="6438"/>
                    <a:pt x="1408" y="7060"/>
                  </a:cubicBezTo>
                  <a:cubicBezTo>
                    <a:pt x="1949" y="6438"/>
                    <a:pt x="2219" y="5870"/>
                    <a:pt x="2435" y="5248"/>
                  </a:cubicBezTo>
                  <a:cubicBezTo>
                    <a:pt x="2625" y="4653"/>
                    <a:pt x="2706" y="4031"/>
                    <a:pt x="2652" y="3436"/>
                  </a:cubicBezTo>
                  <a:cubicBezTo>
                    <a:pt x="2625" y="2841"/>
                    <a:pt x="2517" y="2219"/>
                    <a:pt x="2246" y="1596"/>
                  </a:cubicBezTo>
                  <a:cubicBezTo>
                    <a:pt x="1976" y="1028"/>
                    <a:pt x="1624" y="352"/>
                    <a:pt x="867"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8" name="Google Shape;1068;p32"/>
            <p:cNvSpPr/>
            <p:nvPr/>
          </p:nvSpPr>
          <p:spPr>
            <a:xfrm>
              <a:off x="2120308" y="5105646"/>
              <a:ext cx="38736" cy="101064"/>
            </a:xfrm>
            <a:custGeom>
              <a:avLst/>
              <a:gdLst/>
              <a:ahLst/>
              <a:cxnLst/>
              <a:rect l="l" t="t" r="r" b="b"/>
              <a:pathLst>
                <a:path w="2706" h="7060" extrusionOk="0">
                  <a:moveTo>
                    <a:pt x="866" y="0"/>
                  </a:moveTo>
                  <a:cubicBezTo>
                    <a:pt x="569" y="703"/>
                    <a:pt x="325" y="1217"/>
                    <a:pt x="190" y="1866"/>
                  </a:cubicBezTo>
                  <a:cubicBezTo>
                    <a:pt x="55" y="2434"/>
                    <a:pt x="1" y="3002"/>
                    <a:pt x="28" y="3571"/>
                  </a:cubicBezTo>
                  <a:cubicBezTo>
                    <a:pt x="55" y="4166"/>
                    <a:pt x="163" y="4734"/>
                    <a:pt x="352" y="5302"/>
                  </a:cubicBezTo>
                  <a:cubicBezTo>
                    <a:pt x="569" y="5870"/>
                    <a:pt x="866" y="6465"/>
                    <a:pt x="1407" y="7060"/>
                  </a:cubicBezTo>
                  <a:cubicBezTo>
                    <a:pt x="1948" y="6465"/>
                    <a:pt x="2219" y="5870"/>
                    <a:pt x="2435" y="5275"/>
                  </a:cubicBezTo>
                  <a:cubicBezTo>
                    <a:pt x="2624" y="4652"/>
                    <a:pt x="2705" y="4057"/>
                    <a:pt x="2651" y="3435"/>
                  </a:cubicBezTo>
                  <a:cubicBezTo>
                    <a:pt x="2624" y="2840"/>
                    <a:pt x="2516" y="2218"/>
                    <a:pt x="2246" y="1623"/>
                  </a:cubicBezTo>
                  <a:cubicBezTo>
                    <a:pt x="1975" y="1055"/>
                    <a:pt x="1623" y="379"/>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9" name="Google Shape;1069;p32"/>
            <p:cNvSpPr/>
            <p:nvPr/>
          </p:nvSpPr>
          <p:spPr>
            <a:xfrm>
              <a:off x="1979749" y="4795869"/>
              <a:ext cx="38736" cy="101078"/>
            </a:xfrm>
            <a:custGeom>
              <a:avLst/>
              <a:gdLst/>
              <a:ahLst/>
              <a:cxnLst/>
              <a:rect l="l" t="t" r="r" b="b"/>
              <a:pathLst>
                <a:path w="2706" h="7061" extrusionOk="0">
                  <a:moveTo>
                    <a:pt x="893" y="1"/>
                  </a:moveTo>
                  <a:cubicBezTo>
                    <a:pt x="569" y="704"/>
                    <a:pt x="352" y="1218"/>
                    <a:pt x="217" y="1867"/>
                  </a:cubicBezTo>
                  <a:cubicBezTo>
                    <a:pt x="82" y="2435"/>
                    <a:pt x="1" y="3003"/>
                    <a:pt x="28" y="3571"/>
                  </a:cubicBezTo>
                  <a:cubicBezTo>
                    <a:pt x="82" y="4166"/>
                    <a:pt x="163" y="4734"/>
                    <a:pt x="379" y="5302"/>
                  </a:cubicBezTo>
                  <a:cubicBezTo>
                    <a:pt x="569" y="5870"/>
                    <a:pt x="893" y="6465"/>
                    <a:pt x="1434" y="7061"/>
                  </a:cubicBezTo>
                  <a:cubicBezTo>
                    <a:pt x="1975" y="6465"/>
                    <a:pt x="2246" y="5870"/>
                    <a:pt x="2435" y="5275"/>
                  </a:cubicBezTo>
                  <a:cubicBezTo>
                    <a:pt x="2651" y="4653"/>
                    <a:pt x="2706" y="4058"/>
                    <a:pt x="2679" y="3436"/>
                  </a:cubicBezTo>
                  <a:cubicBezTo>
                    <a:pt x="2651" y="2841"/>
                    <a:pt x="2543" y="2219"/>
                    <a:pt x="2273" y="1624"/>
                  </a:cubicBezTo>
                  <a:cubicBezTo>
                    <a:pt x="2002" y="1056"/>
                    <a:pt x="1624"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0" name="Google Shape;1070;p32"/>
            <p:cNvSpPr/>
            <p:nvPr/>
          </p:nvSpPr>
          <p:spPr>
            <a:xfrm>
              <a:off x="1553820" y="5120347"/>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3"/>
                  </a:cubicBezTo>
                  <a:cubicBezTo>
                    <a:pt x="569" y="5871"/>
                    <a:pt x="893" y="6439"/>
                    <a:pt x="1434" y="7061"/>
                  </a:cubicBezTo>
                  <a:cubicBezTo>
                    <a:pt x="1975" y="6439"/>
                    <a:pt x="2246" y="5871"/>
                    <a:pt x="2435" y="5248"/>
                  </a:cubicBezTo>
                  <a:cubicBezTo>
                    <a:pt x="2651" y="4653"/>
                    <a:pt x="2706" y="4031"/>
                    <a:pt x="2678" y="3436"/>
                  </a:cubicBezTo>
                  <a:cubicBezTo>
                    <a:pt x="2651" y="2841"/>
                    <a:pt x="2543" y="2219"/>
                    <a:pt x="2273" y="1597"/>
                  </a:cubicBezTo>
                  <a:cubicBezTo>
                    <a:pt x="2002" y="1029"/>
                    <a:pt x="1624" y="353"/>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1" name="Google Shape;1071;p32"/>
            <p:cNvSpPr/>
            <p:nvPr/>
          </p:nvSpPr>
          <p:spPr>
            <a:xfrm>
              <a:off x="1757108" y="5105646"/>
              <a:ext cx="38736" cy="101064"/>
            </a:xfrm>
            <a:custGeom>
              <a:avLst/>
              <a:gdLst/>
              <a:ahLst/>
              <a:cxnLst/>
              <a:rect l="l" t="t" r="r" b="b"/>
              <a:pathLst>
                <a:path w="2706" h="7060" extrusionOk="0">
                  <a:moveTo>
                    <a:pt x="893" y="0"/>
                  </a:moveTo>
                  <a:cubicBezTo>
                    <a:pt x="568" y="703"/>
                    <a:pt x="352" y="1217"/>
                    <a:pt x="217" y="1866"/>
                  </a:cubicBezTo>
                  <a:cubicBezTo>
                    <a:pt x="82" y="2434"/>
                    <a:pt x="0" y="3002"/>
                    <a:pt x="27" y="3571"/>
                  </a:cubicBezTo>
                  <a:cubicBezTo>
                    <a:pt x="82" y="4166"/>
                    <a:pt x="163" y="4734"/>
                    <a:pt x="379" y="5302"/>
                  </a:cubicBezTo>
                  <a:cubicBezTo>
                    <a:pt x="568" y="5870"/>
                    <a:pt x="893" y="6465"/>
                    <a:pt x="1434" y="7060"/>
                  </a:cubicBezTo>
                  <a:cubicBezTo>
                    <a:pt x="1975" y="6465"/>
                    <a:pt x="2245" y="5870"/>
                    <a:pt x="2435" y="5275"/>
                  </a:cubicBezTo>
                  <a:cubicBezTo>
                    <a:pt x="2651" y="4652"/>
                    <a:pt x="2705" y="4057"/>
                    <a:pt x="2678" y="3435"/>
                  </a:cubicBezTo>
                  <a:cubicBezTo>
                    <a:pt x="2651" y="2840"/>
                    <a:pt x="2543" y="2218"/>
                    <a:pt x="2273" y="1623"/>
                  </a:cubicBezTo>
                  <a:cubicBezTo>
                    <a:pt x="2002" y="1055"/>
                    <a:pt x="1623"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2" name="Google Shape;1072;p32"/>
            <p:cNvSpPr/>
            <p:nvPr/>
          </p:nvSpPr>
          <p:spPr>
            <a:xfrm>
              <a:off x="1302134" y="4611950"/>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1" y="4680"/>
                    <a:pt x="2706" y="4058"/>
                    <a:pt x="2679" y="3463"/>
                  </a:cubicBezTo>
                  <a:cubicBezTo>
                    <a:pt x="2651" y="2840"/>
                    <a:pt x="2543" y="2245"/>
                    <a:pt x="2273" y="1623"/>
                  </a:cubicBezTo>
                  <a:cubicBezTo>
                    <a:pt x="2002" y="1055"/>
                    <a:pt x="1624"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3" name="Google Shape;1073;p32"/>
            <p:cNvSpPr/>
            <p:nvPr/>
          </p:nvSpPr>
          <p:spPr>
            <a:xfrm>
              <a:off x="1215013" y="4539545"/>
              <a:ext cx="38736" cy="101064"/>
            </a:xfrm>
            <a:custGeom>
              <a:avLst/>
              <a:gdLst/>
              <a:ahLst/>
              <a:cxnLst/>
              <a:rect l="l" t="t" r="r" b="b"/>
              <a:pathLst>
                <a:path w="2706" h="7060" extrusionOk="0">
                  <a:moveTo>
                    <a:pt x="893" y="0"/>
                  </a:moveTo>
                  <a:cubicBezTo>
                    <a:pt x="569" y="703"/>
                    <a:pt x="352" y="1217"/>
                    <a:pt x="217" y="1839"/>
                  </a:cubicBezTo>
                  <a:cubicBezTo>
                    <a:pt x="82" y="2435"/>
                    <a:pt x="1" y="3003"/>
                    <a:pt x="28" y="3571"/>
                  </a:cubicBezTo>
                  <a:cubicBezTo>
                    <a:pt x="82" y="4139"/>
                    <a:pt x="163" y="4734"/>
                    <a:pt x="379" y="5302"/>
                  </a:cubicBezTo>
                  <a:cubicBezTo>
                    <a:pt x="569" y="5870"/>
                    <a:pt x="893" y="6438"/>
                    <a:pt x="1434" y="7060"/>
                  </a:cubicBezTo>
                  <a:cubicBezTo>
                    <a:pt x="1975" y="6438"/>
                    <a:pt x="2246" y="5870"/>
                    <a:pt x="2435" y="5275"/>
                  </a:cubicBezTo>
                  <a:cubicBezTo>
                    <a:pt x="2651" y="4653"/>
                    <a:pt x="2705" y="4057"/>
                    <a:pt x="2678" y="3435"/>
                  </a:cubicBezTo>
                  <a:cubicBezTo>
                    <a:pt x="2651" y="2840"/>
                    <a:pt x="2543" y="2218"/>
                    <a:pt x="2273" y="1623"/>
                  </a:cubicBezTo>
                  <a:cubicBezTo>
                    <a:pt x="2002" y="1028"/>
                    <a:pt x="1624"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4" name="Google Shape;1074;p32"/>
            <p:cNvSpPr/>
            <p:nvPr/>
          </p:nvSpPr>
          <p:spPr>
            <a:xfrm>
              <a:off x="1118215" y="4670026"/>
              <a:ext cx="38736" cy="101078"/>
            </a:xfrm>
            <a:custGeom>
              <a:avLst/>
              <a:gdLst/>
              <a:ahLst/>
              <a:cxnLst/>
              <a:rect l="l" t="t" r="r" b="b"/>
              <a:pathLst>
                <a:path w="2706" h="7061" extrusionOk="0">
                  <a:moveTo>
                    <a:pt x="893" y="1"/>
                  </a:moveTo>
                  <a:cubicBezTo>
                    <a:pt x="568" y="704"/>
                    <a:pt x="352" y="1218"/>
                    <a:pt x="217" y="1867"/>
                  </a:cubicBezTo>
                  <a:cubicBezTo>
                    <a:pt x="81" y="2435"/>
                    <a:pt x="0" y="3003"/>
                    <a:pt x="27" y="3598"/>
                  </a:cubicBezTo>
                  <a:cubicBezTo>
                    <a:pt x="81" y="4166"/>
                    <a:pt x="163"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5" name="Google Shape;1075;p32"/>
            <p:cNvSpPr/>
            <p:nvPr/>
          </p:nvSpPr>
          <p:spPr>
            <a:xfrm>
              <a:off x="1215013" y="5071948"/>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2"/>
                  </a:cubicBezTo>
                  <a:cubicBezTo>
                    <a:pt x="569" y="5870"/>
                    <a:pt x="893" y="6438"/>
                    <a:pt x="1434" y="7061"/>
                  </a:cubicBezTo>
                  <a:cubicBezTo>
                    <a:pt x="1975" y="6438"/>
                    <a:pt x="2246" y="5870"/>
                    <a:pt x="2435" y="5248"/>
                  </a:cubicBezTo>
                  <a:cubicBezTo>
                    <a:pt x="2651" y="4653"/>
                    <a:pt x="2705" y="4031"/>
                    <a:pt x="2678" y="3436"/>
                  </a:cubicBezTo>
                  <a:cubicBezTo>
                    <a:pt x="2651" y="2841"/>
                    <a:pt x="2543" y="2219"/>
                    <a:pt x="2273" y="1597"/>
                  </a:cubicBezTo>
                  <a:cubicBezTo>
                    <a:pt x="2002" y="1029"/>
                    <a:pt x="1624" y="352"/>
                    <a:pt x="893" y="1"/>
                  </a:cubicBezTo>
                  <a:close/>
                </a:path>
              </a:pathLst>
            </a:custGeom>
            <a:solidFill>
              <a:srgbClr val="00D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6" name="Google Shape;1076;p32"/>
            <p:cNvSpPr/>
            <p:nvPr/>
          </p:nvSpPr>
          <p:spPr>
            <a:xfrm>
              <a:off x="1060125" y="5120347"/>
              <a:ext cx="38736" cy="101078"/>
            </a:xfrm>
            <a:custGeom>
              <a:avLst/>
              <a:gdLst/>
              <a:ahLst/>
              <a:cxnLst/>
              <a:rect l="l" t="t" r="r" b="b"/>
              <a:pathLst>
                <a:path w="2706" h="7061" extrusionOk="0">
                  <a:moveTo>
                    <a:pt x="894" y="1"/>
                  </a:moveTo>
                  <a:cubicBezTo>
                    <a:pt x="569" y="704"/>
                    <a:pt x="353" y="1218"/>
                    <a:pt x="217" y="1840"/>
                  </a:cubicBezTo>
                  <a:cubicBezTo>
                    <a:pt x="82" y="2408"/>
                    <a:pt x="1" y="3003"/>
                    <a:pt x="28" y="3571"/>
                  </a:cubicBezTo>
                  <a:cubicBezTo>
                    <a:pt x="82" y="4139"/>
                    <a:pt x="163" y="4707"/>
                    <a:pt x="380" y="5303"/>
                  </a:cubicBezTo>
                  <a:cubicBezTo>
                    <a:pt x="569" y="5871"/>
                    <a:pt x="894" y="6439"/>
                    <a:pt x="1435" y="7061"/>
                  </a:cubicBezTo>
                  <a:cubicBezTo>
                    <a:pt x="1976" y="6439"/>
                    <a:pt x="2246" y="5871"/>
                    <a:pt x="2435" y="5248"/>
                  </a:cubicBezTo>
                  <a:cubicBezTo>
                    <a:pt x="2652" y="4653"/>
                    <a:pt x="2706" y="4031"/>
                    <a:pt x="2679" y="3436"/>
                  </a:cubicBezTo>
                  <a:cubicBezTo>
                    <a:pt x="2652" y="2841"/>
                    <a:pt x="2544" y="2219"/>
                    <a:pt x="2273" y="1597"/>
                  </a:cubicBezTo>
                  <a:cubicBezTo>
                    <a:pt x="2003" y="1029"/>
                    <a:pt x="1624" y="353"/>
                    <a:pt x="894"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7" name="Google Shape;1077;p32"/>
            <p:cNvSpPr/>
            <p:nvPr/>
          </p:nvSpPr>
          <p:spPr>
            <a:xfrm>
              <a:off x="1287805" y="4936428"/>
              <a:ext cx="38350" cy="101078"/>
            </a:xfrm>
            <a:custGeom>
              <a:avLst/>
              <a:gdLst/>
              <a:ahLst/>
              <a:cxnLst/>
              <a:rect l="l" t="t" r="r" b="b"/>
              <a:pathLst>
                <a:path w="2679" h="7061" extrusionOk="0">
                  <a:moveTo>
                    <a:pt x="866" y="1"/>
                  </a:moveTo>
                  <a:cubicBezTo>
                    <a:pt x="569" y="704"/>
                    <a:pt x="325" y="1218"/>
                    <a:pt x="190" y="1840"/>
                  </a:cubicBezTo>
                  <a:cubicBezTo>
                    <a:pt x="55" y="2408"/>
                    <a:pt x="1" y="3003"/>
                    <a:pt x="28" y="3571"/>
                  </a:cubicBezTo>
                  <a:cubicBezTo>
                    <a:pt x="55" y="4139"/>
                    <a:pt x="163" y="4707"/>
                    <a:pt x="352" y="5302"/>
                  </a:cubicBezTo>
                  <a:cubicBezTo>
                    <a:pt x="569" y="5870"/>
                    <a:pt x="866" y="6438"/>
                    <a:pt x="1407" y="7060"/>
                  </a:cubicBezTo>
                  <a:cubicBezTo>
                    <a:pt x="1948" y="6438"/>
                    <a:pt x="2219" y="5870"/>
                    <a:pt x="2435" y="5248"/>
                  </a:cubicBezTo>
                  <a:cubicBezTo>
                    <a:pt x="2625" y="4653"/>
                    <a:pt x="2679" y="4031"/>
                    <a:pt x="2652" y="3436"/>
                  </a:cubicBezTo>
                  <a:cubicBezTo>
                    <a:pt x="2625" y="2841"/>
                    <a:pt x="2516" y="2219"/>
                    <a:pt x="2246" y="1596"/>
                  </a:cubicBezTo>
                  <a:cubicBezTo>
                    <a:pt x="1975" y="1028"/>
                    <a:pt x="1624" y="352"/>
                    <a:pt x="866"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8" name="Google Shape;1078;p32"/>
            <p:cNvSpPr/>
            <p:nvPr/>
          </p:nvSpPr>
          <p:spPr>
            <a:xfrm>
              <a:off x="1374926" y="5105646"/>
              <a:ext cx="38350" cy="101064"/>
            </a:xfrm>
            <a:custGeom>
              <a:avLst/>
              <a:gdLst/>
              <a:ahLst/>
              <a:cxnLst/>
              <a:rect l="l" t="t" r="r" b="b"/>
              <a:pathLst>
                <a:path w="2679" h="7060" extrusionOk="0">
                  <a:moveTo>
                    <a:pt x="866" y="0"/>
                  </a:moveTo>
                  <a:cubicBezTo>
                    <a:pt x="569" y="703"/>
                    <a:pt x="325" y="1217"/>
                    <a:pt x="190" y="1866"/>
                  </a:cubicBezTo>
                  <a:cubicBezTo>
                    <a:pt x="55" y="2434"/>
                    <a:pt x="1" y="3002"/>
                    <a:pt x="28" y="3571"/>
                  </a:cubicBezTo>
                  <a:cubicBezTo>
                    <a:pt x="55" y="4166"/>
                    <a:pt x="163" y="4734"/>
                    <a:pt x="353" y="5302"/>
                  </a:cubicBezTo>
                  <a:cubicBezTo>
                    <a:pt x="569" y="5870"/>
                    <a:pt x="866" y="6465"/>
                    <a:pt x="1407" y="7060"/>
                  </a:cubicBezTo>
                  <a:cubicBezTo>
                    <a:pt x="1948" y="6465"/>
                    <a:pt x="2219" y="5870"/>
                    <a:pt x="2435" y="5275"/>
                  </a:cubicBezTo>
                  <a:cubicBezTo>
                    <a:pt x="2625" y="4652"/>
                    <a:pt x="2679" y="4057"/>
                    <a:pt x="2652" y="3435"/>
                  </a:cubicBezTo>
                  <a:cubicBezTo>
                    <a:pt x="2625" y="2840"/>
                    <a:pt x="2516" y="2218"/>
                    <a:pt x="2246" y="1623"/>
                  </a:cubicBezTo>
                  <a:cubicBezTo>
                    <a:pt x="1975" y="1055"/>
                    <a:pt x="1624" y="379"/>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9" name="Google Shape;1079;p32"/>
            <p:cNvSpPr/>
            <p:nvPr/>
          </p:nvSpPr>
          <p:spPr>
            <a:xfrm>
              <a:off x="1118215"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0" name="Google Shape;1080;p32"/>
            <p:cNvSpPr/>
            <p:nvPr/>
          </p:nvSpPr>
          <p:spPr>
            <a:xfrm>
              <a:off x="1215013" y="4791231"/>
              <a:ext cx="38736" cy="101064"/>
            </a:xfrm>
            <a:custGeom>
              <a:avLst/>
              <a:gdLst/>
              <a:ahLst/>
              <a:cxnLst/>
              <a:rect l="l" t="t" r="r" b="b"/>
              <a:pathLst>
                <a:path w="2706" h="7060" extrusionOk="0">
                  <a:moveTo>
                    <a:pt x="893" y="0"/>
                  </a:moveTo>
                  <a:cubicBezTo>
                    <a:pt x="569" y="703"/>
                    <a:pt x="352" y="1217"/>
                    <a:pt x="217" y="1839"/>
                  </a:cubicBezTo>
                  <a:cubicBezTo>
                    <a:pt x="82" y="2407"/>
                    <a:pt x="1" y="3003"/>
                    <a:pt x="28" y="3571"/>
                  </a:cubicBezTo>
                  <a:cubicBezTo>
                    <a:pt x="82" y="4139"/>
                    <a:pt x="163" y="4707"/>
                    <a:pt x="379" y="5302"/>
                  </a:cubicBezTo>
                  <a:cubicBezTo>
                    <a:pt x="569" y="5870"/>
                    <a:pt x="893" y="6438"/>
                    <a:pt x="1434" y="7060"/>
                  </a:cubicBezTo>
                  <a:cubicBezTo>
                    <a:pt x="1975" y="6438"/>
                    <a:pt x="2246" y="5870"/>
                    <a:pt x="2435" y="5248"/>
                  </a:cubicBezTo>
                  <a:cubicBezTo>
                    <a:pt x="2651" y="4653"/>
                    <a:pt x="2705" y="4030"/>
                    <a:pt x="2678" y="3435"/>
                  </a:cubicBezTo>
                  <a:cubicBezTo>
                    <a:pt x="2651" y="2840"/>
                    <a:pt x="2543" y="2218"/>
                    <a:pt x="2273" y="1596"/>
                  </a:cubicBezTo>
                  <a:cubicBezTo>
                    <a:pt x="2002" y="1028"/>
                    <a:pt x="1624"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1" name="Google Shape;1081;p32"/>
            <p:cNvSpPr/>
            <p:nvPr/>
          </p:nvSpPr>
          <p:spPr>
            <a:xfrm>
              <a:off x="2324755" y="4201897"/>
              <a:ext cx="37963" cy="86749"/>
            </a:xfrm>
            <a:custGeom>
              <a:avLst/>
              <a:gdLst/>
              <a:ahLst/>
              <a:cxnLst/>
              <a:rect l="l" t="t" r="r" b="b"/>
              <a:pathLst>
                <a:path w="2652" h="6060" extrusionOk="0">
                  <a:moveTo>
                    <a:pt x="677" y="0"/>
                  </a:moveTo>
                  <a:cubicBezTo>
                    <a:pt x="406" y="731"/>
                    <a:pt x="271" y="1217"/>
                    <a:pt x="190" y="1704"/>
                  </a:cubicBezTo>
                  <a:cubicBezTo>
                    <a:pt x="82" y="2137"/>
                    <a:pt x="0" y="2543"/>
                    <a:pt x="0" y="2976"/>
                  </a:cubicBezTo>
                  <a:cubicBezTo>
                    <a:pt x="0" y="3381"/>
                    <a:pt x="0"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8" y="1272"/>
                  </a:cubicBezTo>
                  <a:cubicBezTo>
                    <a:pt x="1867" y="731"/>
                    <a:pt x="1407" y="244"/>
                    <a:pt x="677"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2" name="Google Shape;1082;p32"/>
            <p:cNvSpPr/>
            <p:nvPr/>
          </p:nvSpPr>
          <p:spPr>
            <a:xfrm>
              <a:off x="2411876" y="4414861"/>
              <a:ext cx="37963" cy="86749"/>
            </a:xfrm>
            <a:custGeom>
              <a:avLst/>
              <a:gdLst/>
              <a:ahLst/>
              <a:cxnLst/>
              <a:rect l="l" t="t" r="r" b="b"/>
              <a:pathLst>
                <a:path w="2652" h="6060" extrusionOk="0">
                  <a:moveTo>
                    <a:pt x="677" y="0"/>
                  </a:moveTo>
                  <a:cubicBezTo>
                    <a:pt x="406" y="731"/>
                    <a:pt x="271" y="1217"/>
                    <a:pt x="190" y="1704"/>
                  </a:cubicBezTo>
                  <a:cubicBezTo>
                    <a:pt x="82" y="2137"/>
                    <a:pt x="1" y="2543"/>
                    <a:pt x="1" y="2976"/>
                  </a:cubicBezTo>
                  <a:cubicBezTo>
                    <a:pt x="1" y="3381"/>
                    <a:pt x="1"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9" y="1272"/>
                  </a:cubicBezTo>
                  <a:cubicBezTo>
                    <a:pt x="1867" y="731"/>
                    <a:pt x="1407" y="244"/>
                    <a:pt x="677"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3" name="Google Shape;1083;p32"/>
            <p:cNvSpPr/>
            <p:nvPr/>
          </p:nvSpPr>
          <p:spPr>
            <a:xfrm>
              <a:off x="887429" y="5116482"/>
              <a:ext cx="37577" cy="106489"/>
            </a:xfrm>
            <a:custGeom>
              <a:avLst/>
              <a:gdLst/>
              <a:ahLst/>
              <a:cxnLst/>
              <a:rect l="l" t="t" r="r" b="b"/>
              <a:pathLst>
                <a:path w="2625" h="7439" extrusionOk="0">
                  <a:moveTo>
                    <a:pt x="1299" y="0"/>
                  </a:moveTo>
                  <a:cubicBezTo>
                    <a:pt x="785" y="595"/>
                    <a:pt x="515" y="1245"/>
                    <a:pt x="271" y="1840"/>
                  </a:cubicBezTo>
                  <a:cubicBezTo>
                    <a:pt x="109" y="2462"/>
                    <a:pt x="1" y="3111"/>
                    <a:pt x="1" y="3706"/>
                  </a:cubicBezTo>
                  <a:cubicBezTo>
                    <a:pt x="1" y="4328"/>
                    <a:pt x="55" y="4950"/>
                    <a:pt x="271" y="5573"/>
                  </a:cubicBezTo>
                  <a:cubicBezTo>
                    <a:pt x="461" y="6168"/>
                    <a:pt x="785" y="6817"/>
                    <a:pt x="1299" y="7439"/>
                  </a:cubicBezTo>
                  <a:cubicBezTo>
                    <a:pt x="1894" y="6817"/>
                    <a:pt x="2165" y="6168"/>
                    <a:pt x="2354" y="5573"/>
                  </a:cubicBezTo>
                  <a:cubicBezTo>
                    <a:pt x="2517" y="4950"/>
                    <a:pt x="2625" y="4328"/>
                    <a:pt x="2625" y="3706"/>
                  </a:cubicBezTo>
                  <a:cubicBezTo>
                    <a:pt x="2625" y="3111"/>
                    <a:pt x="2571" y="2462"/>
                    <a:pt x="2354" y="1840"/>
                  </a:cubicBezTo>
                  <a:cubicBezTo>
                    <a:pt x="2165" y="1245"/>
                    <a:pt x="1840" y="595"/>
                    <a:pt x="1299"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4" name="Google Shape;1084;p32"/>
            <p:cNvSpPr/>
            <p:nvPr/>
          </p:nvSpPr>
          <p:spPr>
            <a:xfrm>
              <a:off x="1246807" y="4560344"/>
              <a:ext cx="805605" cy="513021"/>
            </a:xfrm>
            <a:custGeom>
              <a:avLst/>
              <a:gdLst/>
              <a:ahLst/>
              <a:cxnLst/>
              <a:rect l="l" t="t" r="r" b="b"/>
              <a:pathLst>
                <a:path w="56277" h="35838" extrusionOk="0">
                  <a:moveTo>
                    <a:pt x="29720" y="1"/>
                  </a:moveTo>
                  <a:cubicBezTo>
                    <a:pt x="29139" y="1"/>
                    <a:pt x="28546" y="21"/>
                    <a:pt x="27939" y="62"/>
                  </a:cubicBezTo>
                  <a:cubicBezTo>
                    <a:pt x="3973" y="1143"/>
                    <a:pt x="1" y="35838"/>
                    <a:pt x="27896" y="35838"/>
                  </a:cubicBezTo>
                  <a:cubicBezTo>
                    <a:pt x="28619" y="35838"/>
                    <a:pt x="29364" y="35815"/>
                    <a:pt x="30130" y="35767"/>
                  </a:cubicBezTo>
                  <a:cubicBezTo>
                    <a:pt x="56276" y="34103"/>
                    <a:pt x="53722" y="1"/>
                    <a:pt x="29720"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5" name="Google Shape;1085;p32"/>
            <p:cNvSpPr/>
            <p:nvPr/>
          </p:nvSpPr>
          <p:spPr>
            <a:xfrm>
              <a:off x="1507740" y="4749789"/>
              <a:ext cx="92561" cy="71647"/>
            </a:xfrm>
            <a:custGeom>
              <a:avLst/>
              <a:gdLst/>
              <a:ahLst/>
              <a:cxnLst/>
              <a:rect l="l" t="t" r="r" b="b"/>
              <a:pathLst>
                <a:path w="6466" h="5005" extrusionOk="0">
                  <a:moveTo>
                    <a:pt x="3220" y="1"/>
                  </a:moveTo>
                  <a:cubicBezTo>
                    <a:pt x="1" y="1"/>
                    <a:pt x="1" y="5005"/>
                    <a:pt x="3220" y="5005"/>
                  </a:cubicBezTo>
                  <a:cubicBezTo>
                    <a:pt x="6438" y="5005"/>
                    <a:pt x="6465" y="1"/>
                    <a:pt x="3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6" name="Google Shape;1086;p32"/>
            <p:cNvSpPr/>
            <p:nvPr/>
          </p:nvSpPr>
          <p:spPr>
            <a:xfrm>
              <a:off x="1686249" y="4699071"/>
              <a:ext cx="92561" cy="71647"/>
            </a:xfrm>
            <a:custGeom>
              <a:avLst/>
              <a:gdLst/>
              <a:ahLst/>
              <a:cxnLst/>
              <a:rect l="l" t="t" r="r" b="b"/>
              <a:pathLst>
                <a:path w="6466" h="5005" extrusionOk="0">
                  <a:moveTo>
                    <a:pt x="3219" y="0"/>
                  </a:moveTo>
                  <a:cubicBezTo>
                    <a:pt x="0" y="0"/>
                    <a:pt x="0" y="5004"/>
                    <a:pt x="3219" y="5004"/>
                  </a:cubicBezTo>
                  <a:cubicBezTo>
                    <a:pt x="6438" y="5004"/>
                    <a:pt x="6465" y="0"/>
                    <a:pt x="3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7" name="Google Shape;1087;p32"/>
            <p:cNvSpPr/>
            <p:nvPr/>
          </p:nvSpPr>
          <p:spPr>
            <a:xfrm>
              <a:off x="1551888" y="4823783"/>
              <a:ext cx="247678" cy="120003"/>
            </a:xfrm>
            <a:custGeom>
              <a:avLst/>
              <a:gdLst/>
              <a:ahLst/>
              <a:cxnLst/>
              <a:rect l="l" t="t" r="r" b="b"/>
              <a:pathLst>
                <a:path w="17302" h="8383" extrusionOk="0">
                  <a:moveTo>
                    <a:pt x="16067" y="1"/>
                  </a:moveTo>
                  <a:cubicBezTo>
                    <a:pt x="15796" y="1"/>
                    <a:pt x="15537" y="143"/>
                    <a:pt x="15391" y="485"/>
                  </a:cubicBezTo>
                  <a:cubicBezTo>
                    <a:pt x="14282" y="3055"/>
                    <a:pt x="12335" y="5219"/>
                    <a:pt x="9603" y="6084"/>
                  </a:cubicBezTo>
                  <a:cubicBezTo>
                    <a:pt x="8603" y="6417"/>
                    <a:pt x="7579" y="6566"/>
                    <a:pt x="6553" y="6566"/>
                  </a:cubicBezTo>
                  <a:cubicBezTo>
                    <a:pt x="4747" y="6566"/>
                    <a:pt x="2935" y="6106"/>
                    <a:pt x="1245" y="5381"/>
                  </a:cubicBezTo>
                  <a:cubicBezTo>
                    <a:pt x="1165" y="5348"/>
                    <a:pt x="1083" y="5333"/>
                    <a:pt x="1001" y="5333"/>
                  </a:cubicBezTo>
                  <a:cubicBezTo>
                    <a:pt x="610" y="5333"/>
                    <a:pt x="225" y="5672"/>
                    <a:pt x="136" y="6030"/>
                  </a:cubicBezTo>
                  <a:cubicBezTo>
                    <a:pt x="0" y="6544"/>
                    <a:pt x="352" y="6950"/>
                    <a:pt x="785" y="7139"/>
                  </a:cubicBezTo>
                  <a:cubicBezTo>
                    <a:pt x="2608" y="7918"/>
                    <a:pt x="4594" y="8382"/>
                    <a:pt x="6574" y="8382"/>
                  </a:cubicBezTo>
                  <a:cubicBezTo>
                    <a:pt x="7825" y="8382"/>
                    <a:pt x="9074" y="8197"/>
                    <a:pt x="10279" y="7788"/>
                  </a:cubicBezTo>
                  <a:cubicBezTo>
                    <a:pt x="13363" y="6733"/>
                    <a:pt x="15689" y="4326"/>
                    <a:pt x="16987" y="1405"/>
                  </a:cubicBezTo>
                  <a:cubicBezTo>
                    <a:pt x="17302" y="665"/>
                    <a:pt x="16655" y="1"/>
                    <a:pt x="16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088" name="Google Shape;1088;p32"/>
          <p:cNvGrpSpPr/>
          <p:nvPr/>
        </p:nvGrpSpPr>
        <p:grpSpPr>
          <a:xfrm>
            <a:off x="5757670" y="2472193"/>
            <a:ext cx="2958529" cy="2731303"/>
            <a:chOff x="5681470" y="2472193"/>
            <a:chExt cx="2958529" cy="2731303"/>
          </a:xfrm>
        </p:grpSpPr>
        <p:sp>
          <p:nvSpPr>
            <p:cNvPr id="1089" name="Google Shape;1089;p32"/>
            <p:cNvSpPr/>
            <p:nvPr/>
          </p:nvSpPr>
          <p:spPr>
            <a:xfrm>
              <a:off x="6225902" y="2735837"/>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0" name="Google Shape;1090;p32"/>
            <p:cNvSpPr/>
            <p:nvPr/>
          </p:nvSpPr>
          <p:spPr>
            <a:xfrm>
              <a:off x="6225902" y="2734812"/>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rgbClr val="422C46">
                <a:alpha val="21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1" name="Google Shape;1091;p32"/>
            <p:cNvSpPr/>
            <p:nvPr/>
          </p:nvSpPr>
          <p:spPr>
            <a:xfrm>
              <a:off x="6481960" y="4170229"/>
              <a:ext cx="1662168" cy="1020809"/>
            </a:xfrm>
            <a:custGeom>
              <a:avLst/>
              <a:gdLst/>
              <a:ahLst/>
              <a:cxnLst/>
              <a:rect l="l" t="t" r="r" b="b"/>
              <a:pathLst>
                <a:path w="127296" h="78178" extrusionOk="0">
                  <a:moveTo>
                    <a:pt x="63657" y="0"/>
                  </a:moveTo>
                  <a:cubicBezTo>
                    <a:pt x="12237" y="0"/>
                    <a:pt x="8718" y="43251"/>
                    <a:pt x="0" y="78178"/>
                  </a:cubicBezTo>
                  <a:lnTo>
                    <a:pt x="127295" y="78178"/>
                  </a:lnTo>
                  <a:cubicBezTo>
                    <a:pt x="126476" y="26610"/>
                    <a:pt x="105764" y="1603"/>
                    <a:pt x="67476" y="77"/>
                  </a:cubicBezTo>
                  <a:cubicBezTo>
                    <a:pt x="66175" y="26"/>
                    <a:pt x="64902" y="0"/>
                    <a:pt x="63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2" name="Google Shape;1092;p32"/>
            <p:cNvSpPr/>
            <p:nvPr/>
          </p:nvSpPr>
          <p:spPr>
            <a:xfrm>
              <a:off x="5796585" y="3950641"/>
              <a:ext cx="1142518" cy="922147"/>
            </a:xfrm>
            <a:custGeom>
              <a:avLst/>
              <a:gdLst/>
              <a:ahLst/>
              <a:cxnLst/>
              <a:rect l="l" t="t" r="r" b="b"/>
              <a:pathLst>
                <a:path w="87499" h="70622" extrusionOk="0">
                  <a:moveTo>
                    <a:pt x="22751" y="0"/>
                  </a:moveTo>
                  <a:cubicBezTo>
                    <a:pt x="15698" y="0"/>
                    <a:pt x="0" y="2778"/>
                    <a:pt x="45" y="5111"/>
                  </a:cubicBezTo>
                  <a:cubicBezTo>
                    <a:pt x="328" y="35798"/>
                    <a:pt x="15473" y="53091"/>
                    <a:pt x="23639" y="60409"/>
                  </a:cubicBezTo>
                  <a:cubicBezTo>
                    <a:pt x="31842" y="66550"/>
                    <a:pt x="45237" y="70621"/>
                    <a:pt x="57932" y="70621"/>
                  </a:cubicBezTo>
                  <a:cubicBezTo>
                    <a:pt x="60368" y="70621"/>
                    <a:pt x="62777" y="70471"/>
                    <a:pt x="65120" y="70158"/>
                  </a:cubicBezTo>
                  <a:lnTo>
                    <a:pt x="87499" y="24608"/>
                  </a:lnTo>
                  <a:cubicBezTo>
                    <a:pt x="84758" y="23388"/>
                    <a:pt x="81520" y="22948"/>
                    <a:pt x="78000" y="22948"/>
                  </a:cubicBezTo>
                  <a:cubicBezTo>
                    <a:pt x="68911" y="22948"/>
                    <a:pt x="57939" y="25880"/>
                    <a:pt x="48775" y="25880"/>
                  </a:cubicBezTo>
                  <a:cubicBezTo>
                    <a:pt x="41765" y="25880"/>
                    <a:pt x="35812" y="24165"/>
                    <a:pt x="32568" y="18109"/>
                  </a:cubicBezTo>
                  <a:cubicBezTo>
                    <a:pt x="30873" y="14916"/>
                    <a:pt x="29206" y="6298"/>
                    <a:pt x="26069" y="618"/>
                  </a:cubicBezTo>
                  <a:cubicBezTo>
                    <a:pt x="25831" y="187"/>
                    <a:pt x="24582" y="0"/>
                    <a:pt x="22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3" name="Google Shape;1093;p32"/>
            <p:cNvSpPr/>
            <p:nvPr/>
          </p:nvSpPr>
          <p:spPr>
            <a:xfrm>
              <a:off x="7737334" y="4804080"/>
              <a:ext cx="34145" cy="399416"/>
            </a:xfrm>
            <a:custGeom>
              <a:avLst/>
              <a:gdLst/>
              <a:ahLst/>
              <a:cxnLst/>
              <a:rect l="l" t="t" r="r" b="b"/>
              <a:pathLst>
                <a:path w="2615" h="30589" extrusionOk="0">
                  <a:moveTo>
                    <a:pt x="954" y="1"/>
                  </a:moveTo>
                  <a:cubicBezTo>
                    <a:pt x="460" y="1"/>
                    <a:pt x="0" y="319"/>
                    <a:pt x="71" y="955"/>
                  </a:cubicBezTo>
                  <a:cubicBezTo>
                    <a:pt x="551" y="5617"/>
                    <a:pt x="636" y="10308"/>
                    <a:pt x="636" y="14998"/>
                  </a:cubicBezTo>
                  <a:cubicBezTo>
                    <a:pt x="636" y="19886"/>
                    <a:pt x="523" y="24803"/>
                    <a:pt x="71" y="29635"/>
                  </a:cubicBezTo>
                  <a:cubicBezTo>
                    <a:pt x="0" y="30271"/>
                    <a:pt x="467" y="30589"/>
                    <a:pt x="965" y="30589"/>
                  </a:cubicBezTo>
                  <a:cubicBezTo>
                    <a:pt x="1463" y="30589"/>
                    <a:pt x="1992" y="30271"/>
                    <a:pt x="2049" y="29635"/>
                  </a:cubicBezTo>
                  <a:cubicBezTo>
                    <a:pt x="2501" y="24775"/>
                    <a:pt x="2614" y="19886"/>
                    <a:pt x="2614" y="14998"/>
                  </a:cubicBezTo>
                  <a:cubicBezTo>
                    <a:pt x="2614" y="10308"/>
                    <a:pt x="2529" y="5617"/>
                    <a:pt x="2049" y="955"/>
                  </a:cubicBezTo>
                  <a:cubicBezTo>
                    <a:pt x="1978" y="319"/>
                    <a:pt x="1449" y="1"/>
                    <a:pt x="954" y="1"/>
                  </a:cubicBezTo>
                  <a:close/>
                </a:path>
              </a:pathLst>
            </a:custGeom>
            <a:solidFill>
              <a:srgbClr val="422C46">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4" name="Google Shape;1094;p32"/>
            <p:cNvSpPr/>
            <p:nvPr/>
          </p:nvSpPr>
          <p:spPr>
            <a:xfrm>
              <a:off x="5904910" y="4178978"/>
              <a:ext cx="102580" cy="80082"/>
            </a:xfrm>
            <a:custGeom>
              <a:avLst/>
              <a:gdLst/>
              <a:ahLst/>
              <a:cxnLst/>
              <a:rect l="l" t="t" r="r" b="b"/>
              <a:pathLst>
                <a:path w="7856" h="6133" extrusionOk="0">
                  <a:moveTo>
                    <a:pt x="3928" y="0"/>
                  </a:moveTo>
                  <a:cubicBezTo>
                    <a:pt x="0" y="0"/>
                    <a:pt x="0" y="6132"/>
                    <a:pt x="3928" y="6132"/>
                  </a:cubicBezTo>
                  <a:cubicBezTo>
                    <a:pt x="7855" y="6132"/>
                    <a:pt x="7855"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5" name="Google Shape;1095;p32"/>
            <p:cNvSpPr/>
            <p:nvPr/>
          </p:nvSpPr>
          <p:spPr>
            <a:xfrm>
              <a:off x="6175722" y="4316970"/>
              <a:ext cx="102214" cy="79703"/>
            </a:xfrm>
            <a:custGeom>
              <a:avLst/>
              <a:gdLst/>
              <a:ahLst/>
              <a:cxnLst/>
              <a:rect l="l" t="t" r="r" b="b"/>
              <a:pathLst>
                <a:path w="7828" h="6104" extrusionOk="0">
                  <a:moveTo>
                    <a:pt x="3928" y="0"/>
                  </a:moveTo>
                  <a:cubicBezTo>
                    <a:pt x="0" y="29"/>
                    <a:pt x="0" y="6104"/>
                    <a:pt x="3928" y="6104"/>
                  </a:cubicBezTo>
                  <a:cubicBezTo>
                    <a:pt x="7827" y="6104"/>
                    <a:pt x="7827"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6" name="Google Shape;1096;p32"/>
            <p:cNvSpPr/>
            <p:nvPr/>
          </p:nvSpPr>
          <p:spPr>
            <a:xfrm>
              <a:off x="6180880" y="4635742"/>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7" name="Google Shape;1097;p32"/>
            <p:cNvSpPr/>
            <p:nvPr/>
          </p:nvSpPr>
          <p:spPr>
            <a:xfrm>
              <a:off x="6425134" y="4359393"/>
              <a:ext cx="102958" cy="79716"/>
            </a:xfrm>
            <a:custGeom>
              <a:avLst/>
              <a:gdLst/>
              <a:ahLst/>
              <a:cxnLst/>
              <a:rect l="l" t="t" r="r" b="b"/>
              <a:pathLst>
                <a:path w="7885" h="6105" extrusionOk="0">
                  <a:moveTo>
                    <a:pt x="3957" y="1"/>
                  </a:moveTo>
                  <a:cubicBezTo>
                    <a:pt x="1" y="29"/>
                    <a:pt x="1" y="6104"/>
                    <a:pt x="3957" y="6104"/>
                  </a:cubicBezTo>
                  <a:cubicBezTo>
                    <a:pt x="7884" y="6104"/>
                    <a:pt x="7884"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8" name="Google Shape;1098;p32"/>
            <p:cNvSpPr/>
            <p:nvPr/>
          </p:nvSpPr>
          <p:spPr>
            <a:xfrm>
              <a:off x="6467571" y="4614354"/>
              <a:ext cx="102945" cy="80069"/>
            </a:xfrm>
            <a:custGeom>
              <a:avLst/>
              <a:gdLst/>
              <a:ahLst/>
              <a:cxnLst/>
              <a:rect l="l" t="t" r="r" b="b"/>
              <a:pathLst>
                <a:path w="7884" h="6132" extrusionOk="0">
                  <a:moveTo>
                    <a:pt x="3956" y="0"/>
                  </a:moveTo>
                  <a:cubicBezTo>
                    <a:pt x="0" y="0"/>
                    <a:pt x="0" y="6132"/>
                    <a:pt x="3956" y="6132"/>
                  </a:cubicBezTo>
                  <a:cubicBezTo>
                    <a:pt x="7884" y="6132"/>
                    <a:pt x="7884" y="0"/>
                    <a:pt x="3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9" name="Google Shape;1099;p32"/>
            <p:cNvSpPr/>
            <p:nvPr/>
          </p:nvSpPr>
          <p:spPr>
            <a:xfrm>
              <a:off x="6690789" y="4322506"/>
              <a:ext cx="102580" cy="79703"/>
            </a:xfrm>
            <a:custGeom>
              <a:avLst/>
              <a:gdLst/>
              <a:ahLst/>
              <a:cxnLst/>
              <a:rect l="l" t="t" r="r" b="b"/>
              <a:pathLst>
                <a:path w="7856" h="6104" extrusionOk="0">
                  <a:moveTo>
                    <a:pt x="3928" y="0"/>
                  </a:moveTo>
                  <a:cubicBezTo>
                    <a:pt x="0" y="0"/>
                    <a:pt x="0" y="6104"/>
                    <a:pt x="3928" y="6104"/>
                  </a:cubicBezTo>
                  <a:cubicBezTo>
                    <a:pt x="7855" y="6104"/>
                    <a:pt x="7855"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0" name="Google Shape;1100;p32"/>
            <p:cNvSpPr/>
            <p:nvPr/>
          </p:nvSpPr>
          <p:spPr>
            <a:xfrm>
              <a:off x="6764942" y="4550882"/>
              <a:ext cx="102580" cy="79716"/>
            </a:xfrm>
            <a:custGeom>
              <a:avLst/>
              <a:gdLst/>
              <a:ahLst/>
              <a:cxnLst/>
              <a:rect l="l" t="t" r="r" b="b"/>
              <a:pathLst>
                <a:path w="7856" h="6105" extrusionOk="0">
                  <a:moveTo>
                    <a:pt x="3928" y="1"/>
                  </a:moveTo>
                  <a:cubicBezTo>
                    <a:pt x="1" y="1"/>
                    <a:pt x="1" y="6104"/>
                    <a:pt x="3928" y="6104"/>
                  </a:cubicBezTo>
                  <a:cubicBezTo>
                    <a:pt x="7856" y="6104"/>
                    <a:pt x="7856"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1" name="Google Shape;1101;p32"/>
            <p:cNvSpPr/>
            <p:nvPr/>
          </p:nvSpPr>
          <p:spPr>
            <a:xfrm>
              <a:off x="7128006" y="4401086"/>
              <a:ext cx="102580" cy="79716"/>
            </a:xfrm>
            <a:custGeom>
              <a:avLst/>
              <a:gdLst/>
              <a:ahLst/>
              <a:cxnLst/>
              <a:rect l="l" t="t" r="r" b="b"/>
              <a:pathLst>
                <a:path w="7856" h="6105" extrusionOk="0">
                  <a:moveTo>
                    <a:pt x="3928" y="1"/>
                  </a:moveTo>
                  <a:cubicBezTo>
                    <a:pt x="0" y="1"/>
                    <a:pt x="0" y="6104"/>
                    <a:pt x="3928" y="6104"/>
                  </a:cubicBezTo>
                  <a:cubicBezTo>
                    <a:pt x="7855" y="6104"/>
                    <a:pt x="7855"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2" name="Google Shape;1102;p32"/>
            <p:cNvSpPr/>
            <p:nvPr/>
          </p:nvSpPr>
          <p:spPr>
            <a:xfrm>
              <a:off x="6889654" y="4399989"/>
              <a:ext cx="102214" cy="79703"/>
            </a:xfrm>
            <a:custGeom>
              <a:avLst/>
              <a:gdLst/>
              <a:ahLst/>
              <a:cxnLst/>
              <a:rect l="l" t="t" r="r" b="b"/>
              <a:pathLst>
                <a:path w="7828" h="6104" extrusionOk="0">
                  <a:moveTo>
                    <a:pt x="3928" y="0"/>
                  </a:moveTo>
                  <a:cubicBezTo>
                    <a:pt x="0" y="0"/>
                    <a:pt x="0" y="6103"/>
                    <a:pt x="3928" y="6103"/>
                  </a:cubicBezTo>
                  <a:cubicBezTo>
                    <a:pt x="7827" y="6103"/>
                    <a:pt x="7827"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3" name="Google Shape;1103;p32"/>
            <p:cNvSpPr/>
            <p:nvPr/>
          </p:nvSpPr>
          <p:spPr>
            <a:xfrm>
              <a:off x="6664217" y="4816537"/>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4" name="Google Shape;1104;p32"/>
            <p:cNvSpPr/>
            <p:nvPr/>
          </p:nvSpPr>
          <p:spPr>
            <a:xfrm>
              <a:off x="6832097" y="5051193"/>
              <a:ext cx="102214" cy="79716"/>
            </a:xfrm>
            <a:custGeom>
              <a:avLst/>
              <a:gdLst/>
              <a:ahLst/>
              <a:cxnLst/>
              <a:rect l="l" t="t" r="r" b="b"/>
              <a:pathLst>
                <a:path w="7828" h="6105" extrusionOk="0">
                  <a:moveTo>
                    <a:pt x="3900" y="1"/>
                  </a:moveTo>
                  <a:cubicBezTo>
                    <a:pt x="0" y="1"/>
                    <a:pt x="0" y="6104"/>
                    <a:pt x="3900" y="6104"/>
                  </a:cubicBezTo>
                  <a:cubicBezTo>
                    <a:pt x="7827" y="6104"/>
                    <a:pt x="7827" y="1"/>
                    <a:pt x="3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5" name="Google Shape;1105;p32"/>
            <p:cNvSpPr/>
            <p:nvPr/>
          </p:nvSpPr>
          <p:spPr>
            <a:xfrm>
              <a:off x="6595221" y="5049717"/>
              <a:ext cx="102593" cy="80082"/>
            </a:xfrm>
            <a:custGeom>
              <a:avLst/>
              <a:gdLst/>
              <a:ahLst/>
              <a:cxnLst/>
              <a:rect l="l" t="t" r="r" b="b"/>
              <a:pathLst>
                <a:path w="7857" h="6133" extrusionOk="0">
                  <a:moveTo>
                    <a:pt x="3928" y="1"/>
                  </a:moveTo>
                  <a:cubicBezTo>
                    <a:pt x="1" y="57"/>
                    <a:pt x="1" y="6132"/>
                    <a:pt x="3928" y="6132"/>
                  </a:cubicBezTo>
                  <a:cubicBezTo>
                    <a:pt x="7856" y="6132"/>
                    <a:pt x="7856"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6" name="Google Shape;1106;p32"/>
            <p:cNvSpPr/>
            <p:nvPr/>
          </p:nvSpPr>
          <p:spPr>
            <a:xfrm>
              <a:off x="7120994" y="5071119"/>
              <a:ext cx="102580" cy="79703"/>
            </a:xfrm>
            <a:custGeom>
              <a:avLst/>
              <a:gdLst/>
              <a:ahLst/>
              <a:cxnLst/>
              <a:rect l="l" t="t" r="r" b="b"/>
              <a:pathLst>
                <a:path w="7856" h="6104" extrusionOk="0">
                  <a:moveTo>
                    <a:pt x="3928" y="1"/>
                  </a:moveTo>
                  <a:cubicBezTo>
                    <a:pt x="0" y="29"/>
                    <a:pt x="0" y="6104"/>
                    <a:pt x="3928" y="6104"/>
                  </a:cubicBezTo>
                  <a:cubicBezTo>
                    <a:pt x="7855" y="6104"/>
                    <a:pt x="7855"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7" name="Google Shape;1107;p32"/>
            <p:cNvSpPr/>
            <p:nvPr/>
          </p:nvSpPr>
          <p:spPr>
            <a:xfrm>
              <a:off x="7431645" y="4665631"/>
              <a:ext cx="102593" cy="79716"/>
            </a:xfrm>
            <a:custGeom>
              <a:avLst/>
              <a:gdLst/>
              <a:ahLst/>
              <a:cxnLst/>
              <a:rect l="l" t="t" r="r" b="b"/>
              <a:pathLst>
                <a:path w="7857" h="6105" extrusionOk="0">
                  <a:moveTo>
                    <a:pt x="3957" y="1"/>
                  </a:moveTo>
                  <a:cubicBezTo>
                    <a:pt x="1"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8" name="Google Shape;1108;p32"/>
            <p:cNvSpPr/>
            <p:nvPr/>
          </p:nvSpPr>
          <p:spPr>
            <a:xfrm>
              <a:off x="7286276" y="4482996"/>
              <a:ext cx="102958" cy="79716"/>
            </a:xfrm>
            <a:custGeom>
              <a:avLst/>
              <a:gdLst/>
              <a:ahLst/>
              <a:cxnLst/>
              <a:rect l="l" t="t" r="r" b="b"/>
              <a:pathLst>
                <a:path w="7885" h="6105" extrusionOk="0">
                  <a:moveTo>
                    <a:pt x="3957" y="1"/>
                  </a:moveTo>
                  <a:cubicBezTo>
                    <a:pt x="29" y="1"/>
                    <a:pt x="1" y="6104"/>
                    <a:pt x="3957" y="6104"/>
                  </a:cubicBezTo>
                  <a:cubicBezTo>
                    <a:pt x="7885" y="6104"/>
                    <a:pt x="7885"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9" name="Google Shape;1109;p32"/>
            <p:cNvSpPr/>
            <p:nvPr/>
          </p:nvSpPr>
          <p:spPr>
            <a:xfrm>
              <a:off x="7519091" y="4466021"/>
              <a:ext cx="102958" cy="79716"/>
            </a:xfrm>
            <a:custGeom>
              <a:avLst/>
              <a:gdLst/>
              <a:ahLst/>
              <a:cxnLst/>
              <a:rect l="l" t="t" r="r" b="b"/>
              <a:pathLst>
                <a:path w="7885" h="6105" extrusionOk="0">
                  <a:moveTo>
                    <a:pt x="3957" y="1"/>
                  </a:moveTo>
                  <a:cubicBezTo>
                    <a:pt x="1" y="1"/>
                    <a:pt x="1" y="6104"/>
                    <a:pt x="3957" y="6104"/>
                  </a:cubicBezTo>
                  <a:cubicBezTo>
                    <a:pt x="7884" y="6104"/>
                    <a:pt x="7884"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0" name="Google Shape;1110;p32"/>
            <p:cNvSpPr/>
            <p:nvPr/>
          </p:nvSpPr>
          <p:spPr>
            <a:xfrm>
              <a:off x="7784746" y="4428768"/>
              <a:ext cx="102580" cy="79703"/>
            </a:xfrm>
            <a:custGeom>
              <a:avLst/>
              <a:gdLst/>
              <a:ahLst/>
              <a:cxnLst/>
              <a:rect l="l" t="t" r="r" b="b"/>
              <a:pathLst>
                <a:path w="7856" h="6104" extrusionOk="0">
                  <a:moveTo>
                    <a:pt x="3928" y="0"/>
                  </a:moveTo>
                  <a:cubicBezTo>
                    <a:pt x="0" y="0"/>
                    <a:pt x="0" y="6103"/>
                    <a:pt x="3928" y="6103"/>
                  </a:cubicBezTo>
                  <a:cubicBezTo>
                    <a:pt x="7856" y="6103"/>
                    <a:pt x="7856"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1" name="Google Shape;1111;p32"/>
            <p:cNvSpPr/>
            <p:nvPr/>
          </p:nvSpPr>
          <p:spPr>
            <a:xfrm>
              <a:off x="7584770" y="4834987"/>
              <a:ext cx="102580" cy="79703"/>
            </a:xfrm>
            <a:custGeom>
              <a:avLst/>
              <a:gdLst/>
              <a:ahLst/>
              <a:cxnLst/>
              <a:rect l="l" t="t" r="r" b="b"/>
              <a:pathLst>
                <a:path w="7856" h="6104" extrusionOk="0">
                  <a:moveTo>
                    <a:pt x="3956" y="0"/>
                  </a:moveTo>
                  <a:cubicBezTo>
                    <a:pt x="29" y="0"/>
                    <a:pt x="0" y="6104"/>
                    <a:pt x="3956" y="6104"/>
                  </a:cubicBezTo>
                  <a:cubicBezTo>
                    <a:pt x="7856" y="6104"/>
                    <a:pt x="7856" y="0"/>
                    <a:pt x="3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2" name="Google Shape;1112;p32"/>
            <p:cNvSpPr/>
            <p:nvPr/>
          </p:nvSpPr>
          <p:spPr>
            <a:xfrm>
              <a:off x="7577758" y="5017988"/>
              <a:ext cx="102214" cy="79716"/>
            </a:xfrm>
            <a:custGeom>
              <a:avLst/>
              <a:gdLst/>
              <a:ahLst/>
              <a:cxnLst/>
              <a:rect l="l" t="t" r="r" b="b"/>
              <a:pathLst>
                <a:path w="7828" h="6105" extrusionOk="0">
                  <a:moveTo>
                    <a:pt x="3928" y="1"/>
                  </a:moveTo>
                  <a:cubicBezTo>
                    <a:pt x="1" y="1"/>
                    <a:pt x="1" y="6104"/>
                    <a:pt x="3928" y="6104"/>
                  </a:cubicBezTo>
                  <a:cubicBezTo>
                    <a:pt x="7828" y="6104"/>
                    <a:pt x="7828"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3" name="Google Shape;1113;p32"/>
            <p:cNvSpPr/>
            <p:nvPr/>
          </p:nvSpPr>
          <p:spPr>
            <a:xfrm>
              <a:off x="7710579" y="4656778"/>
              <a:ext cx="102214" cy="80082"/>
            </a:xfrm>
            <a:custGeom>
              <a:avLst/>
              <a:gdLst/>
              <a:ahLst/>
              <a:cxnLst/>
              <a:rect l="l" t="t" r="r" b="b"/>
              <a:pathLst>
                <a:path w="7828" h="6133" extrusionOk="0">
                  <a:moveTo>
                    <a:pt x="3928" y="1"/>
                  </a:moveTo>
                  <a:cubicBezTo>
                    <a:pt x="1" y="1"/>
                    <a:pt x="1" y="6132"/>
                    <a:pt x="3928" y="6132"/>
                  </a:cubicBezTo>
                  <a:cubicBezTo>
                    <a:pt x="7828" y="6132"/>
                    <a:pt x="7828"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4" name="Google Shape;1114;p32"/>
            <p:cNvSpPr/>
            <p:nvPr/>
          </p:nvSpPr>
          <p:spPr>
            <a:xfrm>
              <a:off x="7965161" y="4774113"/>
              <a:ext cx="102958" cy="79703"/>
            </a:xfrm>
            <a:custGeom>
              <a:avLst/>
              <a:gdLst/>
              <a:ahLst/>
              <a:cxnLst/>
              <a:rect l="l" t="t" r="r" b="b"/>
              <a:pathLst>
                <a:path w="7885" h="6104" extrusionOk="0">
                  <a:moveTo>
                    <a:pt x="3957" y="0"/>
                  </a:moveTo>
                  <a:cubicBezTo>
                    <a:pt x="29" y="0"/>
                    <a:pt x="1" y="6104"/>
                    <a:pt x="3957" y="6104"/>
                  </a:cubicBezTo>
                  <a:cubicBezTo>
                    <a:pt x="7884" y="6104"/>
                    <a:pt x="7884" y="0"/>
                    <a:pt x="3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5" name="Google Shape;1115;p32"/>
            <p:cNvSpPr/>
            <p:nvPr/>
          </p:nvSpPr>
          <p:spPr>
            <a:xfrm>
              <a:off x="7858899" y="5017988"/>
              <a:ext cx="102593" cy="79716"/>
            </a:xfrm>
            <a:custGeom>
              <a:avLst/>
              <a:gdLst/>
              <a:ahLst/>
              <a:cxnLst/>
              <a:rect l="l" t="t" r="r" b="b"/>
              <a:pathLst>
                <a:path w="7857" h="6105" extrusionOk="0">
                  <a:moveTo>
                    <a:pt x="3929" y="1"/>
                  </a:moveTo>
                  <a:cubicBezTo>
                    <a:pt x="1" y="1"/>
                    <a:pt x="1" y="6104"/>
                    <a:pt x="3929" y="6104"/>
                  </a:cubicBezTo>
                  <a:cubicBezTo>
                    <a:pt x="7856" y="6104"/>
                    <a:pt x="7856" y="1"/>
                    <a:pt x="3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6" name="Google Shape;1116;p32"/>
            <p:cNvSpPr/>
            <p:nvPr/>
          </p:nvSpPr>
          <p:spPr>
            <a:xfrm>
              <a:off x="7354540" y="4949357"/>
              <a:ext cx="102945" cy="79716"/>
            </a:xfrm>
            <a:custGeom>
              <a:avLst/>
              <a:gdLst/>
              <a:ahLst/>
              <a:cxnLst/>
              <a:rect l="l" t="t" r="r" b="b"/>
              <a:pathLst>
                <a:path w="7884" h="6105" extrusionOk="0">
                  <a:moveTo>
                    <a:pt x="3956" y="1"/>
                  </a:moveTo>
                  <a:cubicBezTo>
                    <a:pt x="0" y="1"/>
                    <a:pt x="0" y="6104"/>
                    <a:pt x="3956" y="6104"/>
                  </a:cubicBezTo>
                  <a:cubicBezTo>
                    <a:pt x="7884" y="6104"/>
                    <a:pt x="7884" y="1"/>
                    <a:pt x="3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7" name="Google Shape;1117;p32"/>
            <p:cNvSpPr/>
            <p:nvPr/>
          </p:nvSpPr>
          <p:spPr>
            <a:xfrm>
              <a:off x="5968735" y="4444633"/>
              <a:ext cx="102214" cy="80069"/>
            </a:xfrm>
            <a:custGeom>
              <a:avLst/>
              <a:gdLst/>
              <a:ahLst/>
              <a:cxnLst/>
              <a:rect l="l" t="t" r="r" b="b"/>
              <a:pathLst>
                <a:path w="7828" h="6132" extrusionOk="0">
                  <a:moveTo>
                    <a:pt x="3900" y="0"/>
                  </a:moveTo>
                  <a:cubicBezTo>
                    <a:pt x="0" y="0"/>
                    <a:pt x="0" y="6132"/>
                    <a:pt x="3900" y="6132"/>
                  </a:cubicBezTo>
                  <a:cubicBezTo>
                    <a:pt x="7828" y="6132"/>
                    <a:pt x="7828" y="0"/>
                    <a:pt x="3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8" name="Google Shape;1118;p32"/>
            <p:cNvSpPr/>
            <p:nvPr/>
          </p:nvSpPr>
          <p:spPr>
            <a:xfrm>
              <a:off x="5681470" y="3520384"/>
              <a:ext cx="509765" cy="476533"/>
            </a:xfrm>
            <a:custGeom>
              <a:avLst/>
              <a:gdLst/>
              <a:ahLst/>
              <a:cxnLst/>
              <a:rect l="l" t="t" r="r" b="b"/>
              <a:pathLst>
                <a:path w="39040" h="36495" extrusionOk="0">
                  <a:moveTo>
                    <a:pt x="15974" y="1"/>
                  </a:moveTo>
                  <a:cubicBezTo>
                    <a:pt x="15967" y="1"/>
                    <a:pt x="15960" y="1"/>
                    <a:pt x="15954" y="1"/>
                  </a:cubicBezTo>
                  <a:cubicBezTo>
                    <a:pt x="13269" y="509"/>
                    <a:pt x="14089" y="8478"/>
                    <a:pt x="15671" y="14214"/>
                  </a:cubicBezTo>
                  <a:cubicBezTo>
                    <a:pt x="14634" y="11290"/>
                    <a:pt x="10197" y="4266"/>
                    <a:pt x="7346" y="4266"/>
                  </a:cubicBezTo>
                  <a:cubicBezTo>
                    <a:pt x="7166" y="4266"/>
                    <a:pt x="6993" y="4293"/>
                    <a:pt x="6827" y="4352"/>
                  </a:cubicBezTo>
                  <a:cubicBezTo>
                    <a:pt x="4708" y="5595"/>
                    <a:pt x="7618" y="13705"/>
                    <a:pt x="9144" y="16898"/>
                  </a:cubicBezTo>
                  <a:cubicBezTo>
                    <a:pt x="5852" y="14044"/>
                    <a:pt x="3674" y="12889"/>
                    <a:pt x="2408" y="12889"/>
                  </a:cubicBezTo>
                  <a:cubicBezTo>
                    <a:pt x="0" y="12889"/>
                    <a:pt x="885" y="17063"/>
                    <a:pt x="3662" y="21673"/>
                  </a:cubicBezTo>
                  <a:cubicBezTo>
                    <a:pt x="8655" y="29986"/>
                    <a:pt x="11070" y="36495"/>
                    <a:pt x="18468" y="36495"/>
                  </a:cubicBezTo>
                  <a:cubicBezTo>
                    <a:pt x="18815" y="36495"/>
                    <a:pt x="19173" y="36481"/>
                    <a:pt x="19542" y="36451"/>
                  </a:cubicBezTo>
                  <a:lnTo>
                    <a:pt x="28923" y="33908"/>
                  </a:lnTo>
                  <a:cubicBezTo>
                    <a:pt x="35083" y="29783"/>
                    <a:pt x="39039" y="18000"/>
                    <a:pt x="35648" y="13790"/>
                  </a:cubicBezTo>
                  <a:cubicBezTo>
                    <a:pt x="35361" y="13662"/>
                    <a:pt x="35077" y="13603"/>
                    <a:pt x="34797" y="13603"/>
                  </a:cubicBezTo>
                  <a:cubicBezTo>
                    <a:pt x="32845" y="13603"/>
                    <a:pt x="31084" y="16476"/>
                    <a:pt x="29799" y="19046"/>
                  </a:cubicBezTo>
                  <a:cubicBezTo>
                    <a:pt x="29093" y="11642"/>
                    <a:pt x="30195" y="1046"/>
                    <a:pt x="25985" y="255"/>
                  </a:cubicBezTo>
                  <a:cubicBezTo>
                    <a:pt x="23555" y="651"/>
                    <a:pt x="22311" y="6867"/>
                    <a:pt x="22368" y="12829"/>
                  </a:cubicBezTo>
                  <a:cubicBezTo>
                    <a:pt x="21071" y="5726"/>
                    <a:pt x="18678" y="1"/>
                    <a:pt x="15974" y="1"/>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9" name="Google Shape;1119;p32"/>
            <p:cNvSpPr/>
            <p:nvPr/>
          </p:nvSpPr>
          <p:spPr>
            <a:xfrm>
              <a:off x="5766174" y="3923861"/>
              <a:ext cx="405501" cy="122362"/>
            </a:xfrm>
            <a:custGeom>
              <a:avLst/>
              <a:gdLst/>
              <a:ahLst/>
              <a:cxnLst/>
              <a:rect l="l" t="t" r="r" b="b"/>
              <a:pathLst>
                <a:path w="31055" h="9371" extrusionOk="0">
                  <a:moveTo>
                    <a:pt x="27491" y="0"/>
                  </a:moveTo>
                  <a:cubicBezTo>
                    <a:pt x="26980" y="0"/>
                    <a:pt x="26471" y="136"/>
                    <a:pt x="26025" y="437"/>
                  </a:cubicBezTo>
                  <a:cubicBezTo>
                    <a:pt x="22298" y="2850"/>
                    <a:pt x="17970" y="3356"/>
                    <a:pt x="13529" y="3356"/>
                  </a:cubicBezTo>
                  <a:cubicBezTo>
                    <a:pt x="10327" y="3356"/>
                    <a:pt x="7066" y="3093"/>
                    <a:pt x="3928" y="3093"/>
                  </a:cubicBezTo>
                  <a:cubicBezTo>
                    <a:pt x="3910" y="3093"/>
                    <a:pt x="3892" y="3093"/>
                    <a:pt x="3875" y="3093"/>
                  </a:cubicBezTo>
                  <a:cubicBezTo>
                    <a:pt x="1" y="3093"/>
                    <a:pt x="19" y="9168"/>
                    <a:pt x="3928" y="9168"/>
                  </a:cubicBezTo>
                  <a:cubicBezTo>
                    <a:pt x="7028" y="9179"/>
                    <a:pt x="10219" y="9370"/>
                    <a:pt x="13388" y="9370"/>
                  </a:cubicBezTo>
                  <a:cubicBezTo>
                    <a:pt x="18886" y="9370"/>
                    <a:pt x="24319" y="8794"/>
                    <a:pt x="29105" y="5693"/>
                  </a:cubicBezTo>
                  <a:cubicBezTo>
                    <a:pt x="30489" y="4817"/>
                    <a:pt x="31054" y="2980"/>
                    <a:pt x="30207" y="1539"/>
                  </a:cubicBezTo>
                  <a:cubicBezTo>
                    <a:pt x="29652" y="601"/>
                    <a:pt x="28565" y="0"/>
                    <a:pt x="27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0" name="Google Shape;1120;p32"/>
            <p:cNvSpPr/>
            <p:nvPr/>
          </p:nvSpPr>
          <p:spPr>
            <a:xfrm>
              <a:off x="6390453" y="2976539"/>
              <a:ext cx="1742967" cy="1407403"/>
            </a:xfrm>
            <a:custGeom>
              <a:avLst/>
              <a:gdLst/>
              <a:ahLst/>
              <a:cxnLst/>
              <a:rect l="l" t="t" r="r" b="b"/>
              <a:pathLst>
                <a:path w="133484" h="107785" extrusionOk="0">
                  <a:moveTo>
                    <a:pt x="38316" y="1"/>
                  </a:moveTo>
                  <a:cubicBezTo>
                    <a:pt x="21221" y="42724"/>
                    <a:pt x="1" y="95847"/>
                    <a:pt x="65188" y="106160"/>
                  </a:cubicBezTo>
                  <a:cubicBezTo>
                    <a:pt x="71938" y="107229"/>
                    <a:pt x="78059" y="107785"/>
                    <a:pt x="83605" y="107785"/>
                  </a:cubicBezTo>
                  <a:cubicBezTo>
                    <a:pt x="120872" y="107785"/>
                    <a:pt x="132155" y="82689"/>
                    <a:pt x="133484" y="19526"/>
                  </a:cubicBezTo>
                  <a:lnTo>
                    <a:pt x="38316" y="1"/>
                  </a:ln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1" name="Google Shape;1121;p32"/>
            <p:cNvSpPr/>
            <p:nvPr/>
          </p:nvSpPr>
          <p:spPr>
            <a:xfrm>
              <a:off x="7963686" y="3845489"/>
              <a:ext cx="310416" cy="258330"/>
            </a:xfrm>
            <a:custGeom>
              <a:avLst/>
              <a:gdLst/>
              <a:ahLst/>
              <a:cxnLst/>
              <a:rect l="l" t="t" r="r" b="b"/>
              <a:pathLst>
                <a:path w="23773" h="19784" extrusionOk="0">
                  <a:moveTo>
                    <a:pt x="7879" y="1"/>
                  </a:moveTo>
                  <a:cubicBezTo>
                    <a:pt x="6563" y="1"/>
                    <a:pt x="5271" y="174"/>
                    <a:pt x="4070" y="533"/>
                  </a:cubicBezTo>
                  <a:lnTo>
                    <a:pt x="1" y="16837"/>
                  </a:lnTo>
                  <a:cubicBezTo>
                    <a:pt x="2226" y="18677"/>
                    <a:pt x="5908" y="19784"/>
                    <a:pt x="9554" y="19784"/>
                  </a:cubicBezTo>
                  <a:cubicBezTo>
                    <a:pt x="13917" y="19784"/>
                    <a:pt x="18228" y="18197"/>
                    <a:pt x="19921" y="14379"/>
                  </a:cubicBezTo>
                  <a:cubicBezTo>
                    <a:pt x="23773" y="5714"/>
                    <a:pt x="15444" y="1"/>
                    <a:pt x="7879" y="1"/>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2" name="Google Shape;1122;p32"/>
            <p:cNvSpPr/>
            <p:nvPr/>
          </p:nvSpPr>
          <p:spPr>
            <a:xfrm>
              <a:off x="6768637" y="3791196"/>
              <a:ext cx="212158" cy="207745"/>
            </a:xfrm>
            <a:custGeom>
              <a:avLst/>
              <a:gdLst/>
              <a:ahLst/>
              <a:cxnLst/>
              <a:rect l="l" t="t" r="r" b="b"/>
              <a:pathLst>
                <a:path w="16248" h="15910" extrusionOk="0">
                  <a:moveTo>
                    <a:pt x="8138" y="1"/>
                  </a:moveTo>
                  <a:cubicBezTo>
                    <a:pt x="4013" y="1"/>
                    <a:pt x="0" y="3646"/>
                    <a:pt x="170" y="7941"/>
                  </a:cubicBezTo>
                  <a:cubicBezTo>
                    <a:pt x="396" y="12264"/>
                    <a:pt x="3674" y="15909"/>
                    <a:pt x="8138" y="15909"/>
                  </a:cubicBezTo>
                  <a:cubicBezTo>
                    <a:pt x="12264" y="15909"/>
                    <a:pt x="16248" y="12264"/>
                    <a:pt x="16078" y="7941"/>
                  </a:cubicBezTo>
                  <a:cubicBezTo>
                    <a:pt x="15909" y="3646"/>
                    <a:pt x="12574" y="1"/>
                    <a:pt x="8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3" name="Google Shape;1123;p32"/>
            <p:cNvSpPr/>
            <p:nvPr/>
          </p:nvSpPr>
          <p:spPr>
            <a:xfrm>
              <a:off x="7549724" y="3977161"/>
              <a:ext cx="212158" cy="207366"/>
            </a:xfrm>
            <a:custGeom>
              <a:avLst/>
              <a:gdLst/>
              <a:ahLst/>
              <a:cxnLst/>
              <a:rect l="l" t="t" r="r" b="b"/>
              <a:pathLst>
                <a:path w="16248" h="15881" extrusionOk="0">
                  <a:moveTo>
                    <a:pt x="8110" y="0"/>
                  </a:moveTo>
                  <a:cubicBezTo>
                    <a:pt x="3984" y="0"/>
                    <a:pt x="0" y="3645"/>
                    <a:pt x="170" y="7940"/>
                  </a:cubicBezTo>
                  <a:cubicBezTo>
                    <a:pt x="367" y="12263"/>
                    <a:pt x="3673" y="15880"/>
                    <a:pt x="8110" y="15880"/>
                  </a:cubicBezTo>
                  <a:cubicBezTo>
                    <a:pt x="12235" y="15880"/>
                    <a:pt x="16247" y="12263"/>
                    <a:pt x="16050" y="7940"/>
                  </a:cubicBezTo>
                  <a:cubicBezTo>
                    <a:pt x="15880" y="3645"/>
                    <a:pt x="12574" y="0"/>
                    <a:pt x="8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4" name="Google Shape;1124;p32"/>
            <p:cNvSpPr/>
            <p:nvPr/>
          </p:nvSpPr>
          <p:spPr>
            <a:xfrm>
              <a:off x="7178917" y="3818526"/>
              <a:ext cx="183837" cy="105139"/>
            </a:xfrm>
            <a:custGeom>
              <a:avLst/>
              <a:gdLst/>
              <a:ahLst/>
              <a:cxnLst/>
              <a:rect l="l" t="t" r="r" b="b"/>
              <a:pathLst>
                <a:path w="14079" h="8052" extrusionOk="0">
                  <a:moveTo>
                    <a:pt x="6164" y="0"/>
                  </a:moveTo>
                  <a:cubicBezTo>
                    <a:pt x="4080" y="0"/>
                    <a:pt x="2072" y="949"/>
                    <a:pt x="424" y="2288"/>
                  </a:cubicBezTo>
                  <a:cubicBezTo>
                    <a:pt x="0" y="2627"/>
                    <a:pt x="57" y="3333"/>
                    <a:pt x="424" y="3700"/>
                  </a:cubicBezTo>
                  <a:cubicBezTo>
                    <a:pt x="624" y="3901"/>
                    <a:pt x="856" y="3987"/>
                    <a:pt x="1090" y="3987"/>
                  </a:cubicBezTo>
                  <a:cubicBezTo>
                    <a:pt x="1351" y="3987"/>
                    <a:pt x="1613" y="3879"/>
                    <a:pt x="1837" y="3700"/>
                  </a:cubicBezTo>
                  <a:cubicBezTo>
                    <a:pt x="3079" y="2682"/>
                    <a:pt x="4600" y="1972"/>
                    <a:pt x="6157" y="1972"/>
                  </a:cubicBezTo>
                  <a:cubicBezTo>
                    <a:pt x="6760" y="1972"/>
                    <a:pt x="7369" y="2079"/>
                    <a:pt x="7969" y="2316"/>
                  </a:cubicBezTo>
                  <a:cubicBezTo>
                    <a:pt x="10060" y="3164"/>
                    <a:pt x="11359" y="5255"/>
                    <a:pt x="11953" y="7346"/>
                  </a:cubicBezTo>
                  <a:cubicBezTo>
                    <a:pt x="12099" y="7839"/>
                    <a:pt x="12484" y="8052"/>
                    <a:pt x="12876" y="8052"/>
                  </a:cubicBezTo>
                  <a:cubicBezTo>
                    <a:pt x="13471" y="8052"/>
                    <a:pt x="14079" y="7559"/>
                    <a:pt x="13874" y="6809"/>
                  </a:cubicBezTo>
                  <a:cubicBezTo>
                    <a:pt x="13055" y="4011"/>
                    <a:pt x="11275" y="1468"/>
                    <a:pt x="8506" y="423"/>
                  </a:cubicBezTo>
                  <a:cubicBezTo>
                    <a:pt x="7724" y="132"/>
                    <a:pt x="6939" y="0"/>
                    <a:pt x="6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5" name="Google Shape;1125;p32"/>
            <p:cNvSpPr/>
            <p:nvPr/>
          </p:nvSpPr>
          <p:spPr>
            <a:xfrm>
              <a:off x="7041369" y="3894873"/>
              <a:ext cx="401727" cy="238104"/>
            </a:xfrm>
            <a:custGeom>
              <a:avLst/>
              <a:gdLst/>
              <a:ahLst/>
              <a:cxnLst/>
              <a:rect l="l" t="t" r="r" b="b"/>
              <a:pathLst>
                <a:path w="30766" h="18235" extrusionOk="0">
                  <a:moveTo>
                    <a:pt x="1492" y="1"/>
                  </a:moveTo>
                  <a:lnTo>
                    <a:pt x="1492" y="1"/>
                  </a:lnTo>
                  <a:cubicBezTo>
                    <a:pt x="0" y="11371"/>
                    <a:pt x="8407" y="18234"/>
                    <a:pt x="16882" y="18234"/>
                  </a:cubicBezTo>
                  <a:cubicBezTo>
                    <a:pt x="22371" y="18234"/>
                    <a:pt x="27889" y="15356"/>
                    <a:pt x="30766" y="8958"/>
                  </a:cubicBezTo>
                  <a:cubicBezTo>
                    <a:pt x="21583" y="7998"/>
                    <a:pt x="10732" y="5087"/>
                    <a:pt x="14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6" name="Google Shape;1126;p32"/>
            <p:cNvSpPr/>
            <p:nvPr/>
          </p:nvSpPr>
          <p:spPr>
            <a:xfrm>
              <a:off x="7054453" y="3393439"/>
              <a:ext cx="267848" cy="100034"/>
            </a:xfrm>
            <a:custGeom>
              <a:avLst/>
              <a:gdLst/>
              <a:ahLst/>
              <a:cxnLst/>
              <a:rect l="l" t="t" r="r" b="b"/>
              <a:pathLst>
                <a:path w="20513" h="7661" extrusionOk="0">
                  <a:moveTo>
                    <a:pt x="7608" y="1"/>
                  </a:moveTo>
                  <a:cubicBezTo>
                    <a:pt x="5309" y="1"/>
                    <a:pt x="3035" y="427"/>
                    <a:pt x="1055" y="1246"/>
                  </a:cubicBezTo>
                  <a:cubicBezTo>
                    <a:pt x="0" y="1698"/>
                    <a:pt x="285" y="3245"/>
                    <a:pt x="1196" y="3245"/>
                  </a:cubicBezTo>
                  <a:cubicBezTo>
                    <a:pt x="1309" y="3245"/>
                    <a:pt x="1432" y="3220"/>
                    <a:pt x="1564" y="3167"/>
                  </a:cubicBezTo>
                  <a:cubicBezTo>
                    <a:pt x="3399" y="2403"/>
                    <a:pt x="5543" y="1991"/>
                    <a:pt x="7703" y="1991"/>
                  </a:cubicBezTo>
                  <a:cubicBezTo>
                    <a:pt x="11930" y="1991"/>
                    <a:pt x="16216" y="3570"/>
                    <a:pt x="18348" y="7180"/>
                  </a:cubicBezTo>
                  <a:cubicBezTo>
                    <a:pt x="18549" y="7520"/>
                    <a:pt x="18852" y="7661"/>
                    <a:pt x="19154" y="7661"/>
                  </a:cubicBezTo>
                  <a:cubicBezTo>
                    <a:pt x="19833" y="7661"/>
                    <a:pt x="20513" y="6953"/>
                    <a:pt x="20044" y="6191"/>
                  </a:cubicBezTo>
                  <a:cubicBezTo>
                    <a:pt x="17559" y="1954"/>
                    <a:pt x="12528" y="1"/>
                    <a:pt x="7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7" name="Google Shape;1127;p32"/>
            <p:cNvSpPr/>
            <p:nvPr/>
          </p:nvSpPr>
          <p:spPr>
            <a:xfrm>
              <a:off x="7482830" y="3488537"/>
              <a:ext cx="252584" cy="126841"/>
            </a:xfrm>
            <a:custGeom>
              <a:avLst/>
              <a:gdLst/>
              <a:ahLst/>
              <a:cxnLst/>
              <a:rect l="l" t="t" r="r" b="b"/>
              <a:pathLst>
                <a:path w="19344" h="9714" extrusionOk="0">
                  <a:moveTo>
                    <a:pt x="5742" y="1"/>
                  </a:moveTo>
                  <a:cubicBezTo>
                    <a:pt x="4203" y="1"/>
                    <a:pt x="2663" y="188"/>
                    <a:pt x="1167" y="518"/>
                  </a:cubicBezTo>
                  <a:cubicBezTo>
                    <a:pt x="1" y="730"/>
                    <a:pt x="401" y="2435"/>
                    <a:pt x="1458" y="2435"/>
                  </a:cubicBezTo>
                  <a:cubicBezTo>
                    <a:pt x="1528" y="2435"/>
                    <a:pt x="1601" y="2427"/>
                    <a:pt x="1676" y="2411"/>
                  </a:cubicBezTo>
                  <a:cubicBezTo>
                    <a:pt x="2929" y="2142"/>
                    <a:pt x="4223" y="2000"/>
                    <a:pt x="5509" y="2000"/>
                  </a:cubicBezTo>
                  <a:cubicBezTo>
                    <a:pt x="10430" y="2000"/>
                    <a:pt x="15234" y="4078"/>
                    <a:pt x="17160" y="9052"/>
                  </a:cubicBezTo>
                  <a:cubicBezTo>
                    <a:pt x="17340" y="9511"/>
                    <a:pt x="17751" y="9713"/>
                    <a:pt x="18151" y="9713"/>
                  </a:cubicBezTo>
                  <a:cubicBezTo>
                    <a:pt x="18759" y="9713"/>
                    <a:pt x="19343" y="9248"/>
                    <a:pt x="19053" y="8515"/>
                  </a:cubicBezTo>
                  <a:cubicBezTo>
                    <a:pt x="17782" y="5209"/>
                    <a:pt x="15352" y="2581"/>
                    <a:pt x="12074" y="1225"/>
                  </a:cubicBezTo>
                  <a:cubicBezTo>
                    <a:pt x="10047" y="368"/>
                    <a:pt x="7896" y="1"/>
                    <a:pt x="5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8" name="Google Shape;1128;p32"/>
            <p:cNvSpPr/>
            <p:nvPr/>
          </p:nvSpPr>
          <p:spPr>
            <a:xfrm>
              <a:off x="6679716" y="2472193"/>
              <a:ext cx="1241559" cy="875531"/>
            </a:xfrm>
            <a:custGeom>
              <a:avLst/>
              <a:gdLst/>
              <a:ahLst/>
              <a:cxnLst/>
              <a:rect l="l" t="t" r="r" b="b"/>
              <a:pathLst>
                <a:path w="95084" h="67052" extrusionOk="0">
                  <a:moveTo>
                    <a:pt x="51419" y="1"/>
                  </a:moveTo>
                  <a:cubicBezTo>
                    <a:pt x="47537" y="1"/>
                    <a:pt x="43959" y="316"/>
                    <a:pt x="40972" y="790"/>
                  </a:cubicBezTo>
                  <a:cubicBezTo>
                    <a:pt x="15768" y="4011"/>
                    <a:pt x="3956" y="21870"/>
                    <a:pt x="1" y="65724"/>
                  </a:cubicBezTo>
                  <a:cubicBezTo>
                    <a:pt x="1" y="65724"/>
                    <a:pt x="15768" y="67052"/>
                    <a:pt x="32863" y="67052"/>
                  </a:cubicBezTo>
                  <a:cubicBezTo>
                    <a:pt x="55637" y="67052"/>
                    <a:pt x="87341" y="62163"/>
                    <a:pt x="93049" y="34500"/>
                  </a:cubicBezTo>
                  <a:lnTo>
                    <a:pt x="95083" y="28058"/>
                  </a:lnTo>
                  <a:cubicBezTo>
                    <a:pt x="89245" y="5525"/>
                    <a:pt x="67667" y="1"/>
                    <a:pt x="51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9" name="Google Shape;1129;p32"/>
            <p:cNvSpPr/>
            <p:nvPr/>
          </p:nvSpPr>
          <p:spPr>
            <a:xfrm>
              <a:off x="7724969" y="2823048"/>
              <a:ext cx="636331" cy="1119446"/>
            </a:xfrm>
            <a:custGeom>
              <a:avLst/>
              <a:gdLst/>
              <a:ahLst/>
              <a:cxnLst/>
              <a:rect l="l" t="t" r="r" b="b"/>
              <a:pathLst>
                <a:path w="48733" h="85732" extrusionOk="0">
                  <a:moveTo>
                    <a:pt x="18576" y="1"/>
                  </a:moveTo>
                  <a:cubicBezTo>
                    <a:pt x="17318" y="1"/>
                    <a:pt x="16006" y="111"/>
                    <a:pt x="14638" y="340"/>
                  </a:cubicBezTo>
                  <a:lnTo>
                    <a:pt x="1" y="23115"/>
                  </a:lnTo>
                  <a:cubicBezTo>
                    <a:pt x="792" y="45889"/>
                    <a:pt x="7828" y="69060"/>
                    <a:pt x="25799" y="85731"/>
                  </a:cubicBezTo>
                  <a:cubicBezTo>
                    <a:pt x="47499" y="63489"/>
                    <a:pt x="48732" y="1"/>
                    <a:pt x="18576" y="1"/>
                  </a:cubicBezTo>
                  <a:close/>
                </a:path>
              </a:pathLst>
            </a:custGeom>
            <a:solidFill>
              <a:srgbClr val="7E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0" name="Google Shape;1130;p32"/>
            <p:cNvSpPr/>
            <p:nvPr/>
          </p:nvSpPr>
          <p:spPr>
            <a:xfrm>
              <a:off x="7782174" y="3083114"/>
              <a:ext cx="589820" cy="530108"/>
            </a:xfrm>
            <a:custGeom>
              <a:avLst/>
              <a:gdLst/>
              <a:ahLst/>
              <a:cxnLst/>
              <a:rect l="l" t="t" r="r" b="b"/>
              <a:pathLst>
                <a:path w="45171" h="40598" extrusionOk="0">
                  <a:moveTo>
                    <a:pt x="31395" y="0"/>
                  </a:moveTo>
                  <a:cubicBezTo>
                    <a:pt x="25696" y="0"/>
                    <a:pt x="24017" y="12445"/>
                    <a:pt x="24017" y="15178"/>
                  </a:cubicBezTo>
                  <a:cubicBezTo>
                    <a:pt x="23198" y="11991"/>
                    <a:pt x="20159" y="2330"/>
                    <a:pt x="16142" y="2330"/>
                  </a:cubicBezTo>
                  <a:cubicBezTo>
                    <a:pt x="15173" y="2330"/>
                    <a:pt x="14148" y="2892"/>
                    <a:pt x="13082" y="4243"/>
                  </a:cubicBezTo>
                  <a:cubicBezTo>
                    <a:pt x="10087" y="8199"/>
                    <a:pt x="14071" y="14924"/>
                    <a:pt x="16558" y="17891"/>
                  </a:cubicBezTo>
                  <a:cubicBezTo>
                    <a:pt x="13916" y="17084"/>
                    <a:pt x="11699" y="16743"/>
                    <a:pt x="9878" y="16743"/>
                  </a:cubicBezTo>
                  <a:cubicBezTo>
                    <a:pt x="1" y="16743"/>
                    <a:pt x="1771" y="26770"/>
                    <a:pt x="10537" y="26770"/>
                  </a:cubicBezTo>
                  <a:cubicBezTo>
                    <a:pt x="12600" y="26770"/>
                    <a:pt x="15051" y="26215"/>
                    <a:pt x="17829" y="24842"/>
                  </a:cubicBezTo>
                  <a:lnTo>
                    <a:pt x="17829" y="24842"/>
                  </a:lnTo>
                  <a:cubicBezTo>
                    <a:pt x="9166" y="33254"/>
                    <a:pt x="11758" y="40597"/>
                    <a:pt x="16370" y="40597"/>
                  </a:cubicBezTo>
                  <a:cubicBezTo>
                    <a:pt x="19551" y="40597"/>
                    <a:pt x="23693" y="37105"/>
                    <a:pt x="25769" y="28063"/>
                  </a:cubicBezTo>
                  <a:cubicBezTo>
                    <a:pt x="25769" y="32836"/>
                    <a:pt x="28703" y="39964"/>
                    <a:pt x="33498" y="39964"/>
                  </a:cubicBezTo>
                  <a:cubicBezTo>
                    <a:pt x="34692" y="39964"/>
                    <a:pt x="36002" y="39521"/>
                    <a:pt x="37411" y="38490"/>
                  </a:cubicBezTo>
                  <a:cubicBezTo>
                    <a:pt x="41917" y="35160"/>
                    <a:pt x="38062" y="27794"/>
                    <a:pt x="33312" y="25136"/>
                  </a:cubicBezTo>
                  <a:lnTo>
                    <a:pt x="33312" y="25136"/>
                  </a:lnTo>
                  <a:cubicBezTo>
                    <a:pt x="34824" y="25648"/>
                    <a:pt x="36501" y="25959"/>
                    <a:pt x="38105" y="25959"/>
                  </a:cubicBezTo>
                  <a:cubicBezTo>
                    <a:pt x="41799" y="25959"/>
                    <a:pt x="45108" y="24307"/>
                    <a:pt x="45125" y="19643"/>
                  </a:cubicBezTo>
                  <a:cubicBezTo>
                    <a:pt x="45170" y="16043"/>
                    <a:pt x="42665" y="14880"/>
                    <a:pt x="39647" y="14880"/>
                  </a:cubicBezTo>
                  <a:cubicBezTo>
                    <a:pt x="37027" y="14880"/>
                    <a:pt x="34019" y="15757"/>
                    <a:pt x="31958" y="16676"/>
                  </a:cubicBezTo>
                  <a:cubicBezTo>
                    <a:pt x="33935" y="13681"/>
                    <a:pt x="39389" y="2774"/>
                    <a:pt x="32946" y="287"/>
                  </a:cubicBezTo>
                  <a:cubicBezTo>
                    <a:pt x="32399" y="91"/>
                    <a:pt x="31882" y="0"/>
                    <a:pt x="31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1" name="Google Shape;1131;p32"/>
            <p:cNvSpPr/>
            <p:nvPr/>
          </p:nvSpPr>
          <p:spPr>
            <a:xfrm>
              <a:off x="8020133" y="3286472"/>
              <a:ext cx="163101" cy="159772"/>
            </a:xfrm>
            <a:custGeom>
              <a:avLst/>
              <a:gdLst/>
              <a:ahLst/>
              <a:cxnLst/>
              <a:rect l="l" t="t" r="r" b="b"/>
              <a:pathLst>
                <a:path w="12491" h="12236" extrusionOk="0">
                  <a:moveTo>
                    <a:pt x="6246" y="0"/>
                  </a:moveTo>
                  <a:cubicBezTo>
                    <a:pt x="3053" y="0"/>
                    <a:pt x="1" y="2797"/>
                    <a:pt x="142" y="6132"/>
                  </a:cubicBezTo>
                  <a:cubicBezTo>
                    <a:pt x="312" y="9438"/>
                    <a:pt x="2827" y="12235"/>
                    <a:pt x="6246" y="12235"/>
                  </a:cubicBezTo>
                  <a:cubicBezTo>
                    <a:pt x="9410" y="12235"/>
                    <a:pt x="12490" y="9438"/>
                    <a:pt x="12349" y="6132"/>
                  </a:cubicBezTo>
                  <a:cubicBezTo>
                    <a:pt x="12208" y="2797"/>
                    <a:pt x="9665" y="0"/>
                    <a:pt x="6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2" name="Google Shape;1132;p32"/>
            <p:cNvSpPr/>
            <p:nvPr/>
          </p:nvSpPr>
          <p:spPr>
            <a:xfrm>
              <a:off x="6795196" y="2917872"/>
              <a:ext cx="992514" cy="317689"/>
            </a:xfrm>
            <a:custGeom>
              <a:avLst/>
              <a:gdLst/>
              <a:ahLst/>
              <a:cxnLst/>
              <a:rect l="l" t="t" r="r" b="b"/>
              <a:pathLst>
                <a:path w="76011" h="24330" extrusionOk="0">
                  <a:moveTo>
                    <a:pt x="76010" y="1"/>
                  </a:moveTo>
                  <a:lnTo>
                    <a:pt x="76010" y="1"/>
                  </a:lnTo>
                  <a:cubicBezTo>
                    <a:pt x="72365" y="3109"/>
                    <a:pt x="68607" y="6019"/>
                    <a:pt x="64623" y="8619"/>
                  </a:cubicBezTo>
                  <a:cubicBezTo>
                    <a:pt x="60667" y="11190"/>
                    <a:pt x="56457" y="13423"/>
                    <a:pt x="52162" y="15203"/>
                  </a:cubicBezTo>
                  <a:cubicBezTo>
                    <a:pt x="47839" y="17011"/>
                    <a:pt x="43374" y="18396"/>
                    <a:pt x="38797" y="19243"/>
                  </a:cubicBezTo>
                  <a:cubicBezTo>
                    <a:pt x="35830" y="19780"/>
                    <a:pt x="32863" y="20063"/>
                    <a:pt x="29896" y="20091"/>
                  </a:cubicBezTo>
                  <a:cubicBezTo>
                    <a:pt x="30715" y="19159"/>
                    <a:pt x="31507" y="18255"/>
                    <a:pt x="32213" y="17294"/>
                  </a:cubicBezTo>
                  <a:cubicBezTo>
                    <a:pt x="33908" y="15005"/>
                    <a:pt x="35378" y="12547"/>
                    <a:pt x="36678" y="9975"/>
                  </a:cubicBezTo>
                  <a:cubicBezTo>
                    <a:pt x="37017" y="9297"/>
                    <a:pt x="36960" y="8478"/>
                    <a:pt x="36508" y="7828"/>
                  </a:cubicBezTo>
                  <a:cubicBezTo>
                    <a:pt x="36102" y="7286"/>
                    <a:pt x="35472" y="6988"/>
                    <a:pt x="34838" y="6988"/>
                  </a:cubicBezTo>
                  <a:cubicBezTo>
                    <a:pt x="34414" y="6988"/>
                    <a:pt x="33988" y="7121"/>
                    <a:pt x="33626" y="7404"/>
                  </a:cubicBezTo>
                  <a:cubicBezTo>
                    <a:pt x="31309" y="9099"/>
                    <a:pt x="28907" y="10625"/>
                    <a:pt x="26420" y="11953"/>
                  </a:cubicBezTo>
                  <a:cubicBezTo>
                    <a:pt x="23906" y="13253"/>
                    <a:pt x="21278" y="14270"/>
                    <a:pt x="18537" y="14977"/>
                  </a:cubicBezTo>
                  <a:cubicBezTo>
                    <a:pt x="15824" y="15683"/>
                    <a:pt x="12942" y="16050"/>
                    <a:pt x="10060" y="16305"/>
                  </a:cubicBezTo>
                  <a:cubicBezTo>
                    <a:pt x="8393" y="16418"/>
                    <a:pt x="6698" y="16531"/>
                    <a:pt x="5002" y="16587"/>
                  </a:cubicBezTo>
                  <a:cubicBezTo>
                    <a:pt x="6584" y="15401"/>
                    <a:pt x="8195" y="14157"/>
                    <a:pt x="9749" y="12858"/>
                  </a:cubicBezTo>
                  <a:cubicBezTo>
                    <a:pt x="11021" y="11756"/>
                    <a:pt x="12208" y="10625"/>
                    <a:pt x="13338" y="9354"/>
                  </a:cubicBezTo>
                  <a:cubicBezTo>
                    <a:pt x="14440" y="8082"/>
                    <a:pt x="15400" y="6698"/>
                    <a:pt x="16192" y="5285"/>
                  </a:cubicBezTo>
                  <a:lnTo>
                    <a:pt x="16192" y="5285"/>
                  </a:lnTo>
                  <a:cubicBezTo>
                    <a:pt x="14129" y="7856"/>
                    <a:pt x="11614" y="9947"/>
                    <a:pt x="8902" y="11727"/>
                  </a:cubicBezTo>
                  <a:cubicBezTo>
                    <a:pt x="6217" y="13507"/>
                    <a:pt x="3307" y="15118"/>
                    <a:pt x="566" y="16983"/>
                  </a:cubicBezTo>
                  <a:cubicBezTo>
                    <a:pt x="283" y="17181"/>
                    <a:pt x="57" y="17548"/>
                    <a:pt x="29" y="17944"/>
                  </a:cubicBezTo>
                  <a:cubicBezTo>
                    <a:pt x="1" y="18594"/>
                    <a:pt x="509" y="19130"/>
                    <a:pt x="1159" y="19159"/>
                  </a:cubicBezTo>
                  <a:lnTo>
                    <a:pt x="1272" y="19159"/>
                  </a:lnTo>
                  <a:cubicBezTo>
                    <a:pt x="4017" y="19263"/>
                    <a:pt x="6761" y="19416"/>
                    <a:pt x="9527" y="19416"/>
                  </a:cubicBezTo>
                  <a:cubicBezTo>
                    <a:pt x="9752" y="19416"/>
                    <a:pt x="9977" y="19415"/>
                    <a:pt x="10201" y="19413"/>
                  </a:cubicBezTo>
                  <a:cubicBezTo>
                    <a:pt x="13196" y="19385"/>
                    <a:pt x="16276" y="19159"/>
                    <a:pt x="19300" y="18537"/>
                  </a:cubicBezTo>
                  <a:cubicBezTo>
                    <a:pt x="22352" y="17887"/>
                    <a:pt x="25318" y="16870"/>
                    <a:pt x="28116" y="15570"/>
                  </a:cubicBezTo>
                  <a:cubicBezTo>
                    <a:pt x="28144" y="15542"/>
                    <a:pt x="28172" y="15542"/>
                    <a:pt x="28229" y="15485"/>
                  </a:cubicBezTo>
                  <a:lnTo>
                    <a:pt x="28229" y="15485"/>
                  </a:lnTo>
                  <a:cubicBezTo>
                    <a:pt x="26816" y="17322"/>
                    <a:pt x="25290" y="19074"/>
                    <a:pt x="23567" y="20487"/>
                  </a:cubicBezTo>
                  <a:lnTo>
                    <a:pt x="23482" y="20543"/>
                  </a:lnTo>
                  <a:cubicBezTo>
                    <a:pt x="23058" y="20882"/>
                    <a:pt x="22719" y="21419"/>
                    <a:pt x="22719" y="22069"/>
                  </a:cubicBezTo>
                  <a:cubicBezTo>
                    <a:pt x="22691" y="23199"/>
                    <a:pt x="23567" y="24160"/>
                    <a:pt x="24697" y="24188"/>
                  </a:cubicBezTo>
                  <a:lnTo>
                    <a:pt x="28455" y="24330"/>
                  </a:lnTo>
                  <a:lnTo>
                    <a:pt x="32213" y="24188"/>
                  </a:lnTo>
                  <a:lnTo>
                    <a:pt x="35915" y="23765"/>
                  </a:lnTo>
                  <a:lnTo>
                    <a:pt x="39588" y="23086"/>
                  </a:lnTo>
                  <a:cubicBezTo>
                    <a:pt x="44420" y="22041"/>
                    <a:pt x="49082" y="20317"/>
                    <a:pt x="53462" y="18141"/>
                  </a:cubicBezTo>
                  <a:cubicBezTo>
                    <a:pt x="57842" y="15966"/>
                    <a:pt x="61967" y="13253"/>
                    <a:pt x="65753" y="10230"/>
                  </a:cubicBezTo>
                  <a:cubicBezTo>
                    <a:pt x="69540" y="7206"/>
                    <a:pt x="72987" y="3759"/>
                    <a:pt x="76010" y="1"/>
                  </a:cubicBezTo>
                  <a:close/>
                </a:path>
              </a:pathLst>
            </a:custGeom>
            <a:solidFill>
              <a:srgbClr val="422C46">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3" name="Google Shape;1133;p32"/>
            <p:cNvSpPr/>
            <p:nvPr/>
          </p:nvSpPr>
          <p:spPr>
            <a:xfrm>
              <a:off x="6711981" y="4554120"/>
              <a:ext cx="778175" cy="494814"/>
            </a:xfrm>
            <a:custGeom>
              <a:avLst/>
              <a:gdLst/>
              <a:ahLst/>
              <a:cxnLst/>
              <a:rect l="l" t="t" r="r" b="b"/>
              <a:pathLst>
                <a:path w="59596" h="37895" extrusionOk="0">
                  <a:moveTo>
                    <a:pt x="28163" y="1"/>
                  </a:moveTo>
                  <a:cubicBezTo>
                    <a:pt x="2749" y="1"/>
                    <a:pt x="0" y="36103"/>
                    <a:pt x="27707" y="37814"/>
                  </a:cubicBezTo>
                  <a:cubicBezTo>
                    <a:pt x="28542" y="37868"/>
                    <a:pt x="29353" y="37894"/>
                    <a:pt x="30140" y="37894"/>
                  </a:cubicBezTo>
                  <a:cubicBezTo>
                    <a:pt x="59596" y="37894"/>
                    <a:pt x="55371" y="1247"/>
                    <a:pt x="30024" y="64"/>
                  </a:cubicBezTo>
                  <a:cubicBezTo>
                    <a:pt x="29391" y="22"/>
                    <a:pt x="28771" y="1"/>
                    <a:pt x="28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4" name="Google Shape;1134;p32"/>
            <p:cNvSpPr/>
            <p:nvPr/>
          </p:nvSpPr>
          <p:spPr>
            <a:xfrm>
              <a:off x="7148663" y="4737578"/>
              <a:ext cx="89666" cy="69374"/>
            </a:xfrm>
            <a:custGeom>
              <a:avLst/>
              <a:gdLst/>
              <a:ahLst/>
              <a:cxnLst/>
              <a:rect l="l" t="t" r="r" b="b"/>
              <a:pathLst>
                <a:path w="6867" h="5313" extrusionOk="0">
                  <a:moveTo>
                    <a:pt x="3475" y="1"/>
                  </a:moveTo>
                  <a:cubicBezTo>
                    <a:pt x="3466" y="1"/>
                    <a:pt x="3457" y="1"/>
                    <a:pt x="3448" y="1"/>
                  </a:cubicBezTo>
                  <a:cubicBezTo>
                    <a:pt x="0" y="1"/>
                    <a:pt x="0" y="5313"/>
                    <a:pt x="3448" y="5313"/>
                  </a:cubicBezTo>
                  <a:cubicBezTo>
                    <a:pt x="6858" y="5313"/>
                    <a:pt x="6867" y="1"/>
                    <a:pt x="34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5" name="Google Shape;1135;p32"/>
            <p:cNvSpPr/>
            <p:nvPr/>
          </p:nvSpPr>
          <p:spPr>
            <a:xfrm>
              <a:off x="6976356" y="4688142"/>
              <a:ext cx="89300" cy="69374"/>
            </a:xfrm>
            <a:custGeom>
              <a:avLst/>
              <a:gdLst/>
              <a:ahLst/>
              <a:cxnLst/>
              <a:rect l="l" t="t" r="r" b="b"/>
              <a:pathLst>
                <a:path w="6839" h="5313" extrusionOk="0">
                  <a:moveTo>
                    <a:pt x="3420" y="0"/>
                  </a:moveTo>
                  <a:cubicBezTo>
                    <a:pt x="1" y="0"/>
                    <a:pt x="1" y="5313"/>
                    <a:pt x="3420" y="5313"/>
                  </a:cubicBezTo>
                  <a:cubicBezTo>
                    <a:pt x="6839" y="5313"/>
                    <a:pt x="6839" y="0"/>
                    <a:pt x="34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6" name="Google Shape;1136;p32"/>
            <p:cNvSpPr/>
            <p:nvPr/>
          </p:nvSpPr>
          <p:spPr>
            <a:xfrm>
              <a:off x="6956182" y="4808180"/>
              <a:ext cx="238978" cy="116146"/>
            </a:xfrm>
            <a:custGeom>
              <a:avLst/>
              <a:gdLst/>
              <a:ahLst/>
              <a:cxnLst/>
              <a:rect l="l" t="t" r="r" b="b"/>
              <a:pathLst>
                <a:path w="18302" h="8895" extrusionOk="0">
                  <a:moveTo>
                    <a:pt x="1302" y="0"/>
                  </a:moveTo>
                  <a:cubicBezTo>
                    <a:pt x="686" y="0"/>
                    <a:pt x="0" y="711"/>
                    <a:pt x="331" y="1488"/>
                  </a:cubicBezTo>
                  <a:cubicBezTo>
                    <a:pt x="1715" y="4625"/>
                    <a:pt x="4202" y="7140"/>
                    <a:pt x="7451" y="8270"/>
                  </a:cubicBezTo>
                  <a:cubicBezTo>
                    <a:pt x="8695" y="8702"/>
                    <a:pt x="9992" y="8895"/>
                    <a:pt x="11297" y="8895"/>
                  </a:cubicBezTo>
                  <a:cubicBezTo>
                    <a:pt x="13403" y="8895"/>
                    <a:pt x="15529" y="8394"/>
                    <a:pt x="17482" y="7592"/>
                  </a:cubicBezTo>
                  <a:cubicBezTo>
                    <a:pt x="17963" y="7394"/>
                    <a:pt x="18302" y="6970"/>
                    <a:pt x="18132" y="6377"/>
                  </a:cubicBezTo>
                  <a:cubicBezTo>
                    <a:pt x="18018" y="6011"/>
                    <a:pt x="17627" y="5664"/>
                    <a:pt x="17227" y="5664"/>
                  </a:cubicBezTo>
                  <a:cubicBezTo>
                    <a:pt x="17132" y="5664"/>
                    <a:pt x="17037" y="5684"/>
                    <a:pt x="16945" y="5727"/>
                  </a:cubicBezTo>
                  <a:cubicBezTo>
                    <a:pt x="15150" y="6470"/>
                    <a:pt x="13227" y="6958"/>
                    <a:pt x="11303" y="6958"/>
                  </a:cubicBezTo>
                  <a:cubicBezTo>
                    <a:pt x="10229" y="6958"/>
                    <a:pt x="9154" y="6806"/>
                    <a:pt x="8101" y="6461"/>
                  </a:cubicBezTo>
                  <a:cubicBezTo>
                    <a:pt x="5219" y="5501"/>
                    <a:pt x="3185" y="3212"/>
                    <a:pt x="1998" y="499"/>
                  </a:cubicBezTo>
                  <a:cubicBezTo>
                    <a:pt x="1848" y="147"/>
                    <a:pt x="1582"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7" name="Google Shape;1137;p32"/>
            <p:cNvSpPr/>
            <p:nvPr/>
          </p:nvSpPr>
          <p:spPr>
            <a:xfrm>
              <a:off x="7388111" y="3635420"/>
              <a:ext cx="335395" cy="315952"/>
            </a:xfrm>
            <a:custGeom>
              <a:avLst/>
              <a:gdLst/>
              <a:ahLst/>
              <a:cxnLst/>
              <a:rect l="l" t="t" r="r" b="b"/>
              <a:pathLst>
                <a:path w="25686" h="24197" extrusionOk="0">
                  <a:moveTo>
                    <a:pt x="12795" y="1"/>
                  </a:moveTo>
                  <a:cubicBezTo>
                    <a:pt x="6472" y="1"/>
                    <a:pt x="1520" y="5020"/>
                    <a:pt x="792" y="11224"/>
                  </a:cubicBezTo>
                  <a:cubicBezTo>
                    <a:pt x="1" y="17723"/>
                    <a:pt x="5652" y="23686"/>
                    <a:pt x="11981" y="24166"/>
                  </a:cubicBezTo>
                  <a:cubicBezTo>
                    <a:pt x="12274" y="24187"/>
                    <a:pt x="12565" y="24197"/>
                    <a:pt x="12853" y="24197"/>
                  </a:cubicBezTo>
                  <a:cubicBezTo>
                    <a:pt x="19221" y="24197"/>
                    <a:pt x="24192" y="19193"/>
                    <a:pt x="24895" y="12948"/>
                  </a:cubicBezTo>
                  <a:cubicBezTo>
                    <a:pt x="25686" y="6449"/>
                    <a:pt x="20035" y="487"/>
                    <a:pt x="13705" y="35"/>
                  </a:cubicBezTo>
                  <a:cubicBezTo>
                    <a:pt x="13399" y="12"/>
                    <a:pt x="13095" y="1"/>
                    <a:pt x="127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8" name="Google Shape;1138;p32"/>
            <p:cNvSpPr/>
            <p:nvPr/>
          </p:nvSpPr>
          <p:spPr>
            <a:xfrm>
              <a:off x="6930603" y="3495222"/>
              <a:ext cx="335395" cy="315952"/>
            </a:xfrm>
            <a:custGeom>
              <a:avLst/>
              <a:gdLst/>
              <a:ahLst/>
              <a:cxnLst/>
              <a:rect l="l" t="t" r="r" b="b"/>
              <a:pathLst>
                <a:path w="25686" h="24197" extrusionOk="0">
                  <a:moveTo>
                    <a:pt x="12795" y="0"/>
                  </a:moveTo>
                  <a:cubicBezTo>
                    <a:pt x="6472" y="0"/>
                    <a:pt x="1520" y="5020"/>
                    <a:pt x="792" y="11224"/>
                  </a:cubicBezTo>
                  <a:cubicBezTo>
                    <a:pt x="1" y="17723"/>
                    <a:pt x="5652" y="23685"/>
                    <a:pt x="11982" y="24165"/>
                  </a:cubicBezTo>
                  <a:cubicBezTo>
                    <a:pt x="12275" y="24186"/>
                    <a:pt x="12565" y="24197"/>
                    <a:pt x="12853" y="24197"/>
                  </a:cubicBezTo>
                  <a:cubicBezTo>
                    <a:pt x="19195" y="24197"/>
                    <a:pt x="24165" y="19219"/>
                    <a:pt x="24895" y="12948"/>
                  </a:cubicBezTo>
                  <a:cubicBezTo>
                    <a:pt x="25686" y="6449"/>
                    <a:pt x="20035" y="487"/>
                    <a:pt x="13705" y="34"/>
                  </a:cubicBezTo>
                  <a:cubicBezTo>
                    <a:pt x="13399" y="11"/>
                    <a:pt x="13095" y="0"/>
                    <a:pt x="127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9" name="Google Shape;1139;p32"/>
            <p:cNvSpPr/>
            <p:nvPr/>
          </p:nvSpPr>
          <p:spPr>
            <a:xfrm>
              <a:off x="7343468" y="3635499"/>
              <a:ext cx="374502" cy="311421"/>
            </a:xfrm>
            <a:custGeom>
              <a:avLst/>
              <a:gdLst/>
              <a:ahLst/>
              <a:cxnLst/>
              <a:rect l="l" t="t" r="r" b="b"/>
              <a:pathLst>
                <a:path w="28681" h="23850" extrusionOk="0">
                  <a:moveTo>
                    <a:pt x="15400" y="1"/>
                  </a:moveTo>
                  <a:cubicBezTo>
                    <a:pt x="1611" y="453"/>
                    <a:pt x="1" y="21108"/>
                    <a:pt x="13281" y="23849"/>
                  </a:cubicBezTo>
                  <a:cubicBezTo>
                    <a:pt x="27042" y="23397"/>
                    <a:pt x="28681" y="2742"/>
                    <a:pt x="15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40" name="Google Shape;1140;p32"/>
            <p:cNvSpPr/>
            <p:nvPr/>
          </p:nvSpPr>
          <p:spPr>
            <a:xfrm>
              <a:off x="6885593" y="3495300"/>
              <a:ext cx="374502" cy="311408"/>
            </a:xfrm>
            <a:custGeom>
              <a:avLst/>
              <a:gdLst/>
              <a:ahLst/>
              <a:cxnLst/>
              <a:rect l="l" t="t" r="r" b="b"/>
              <a:pathLst>
                <a:path w="28681" h="23849" extrusionOk="0">
                  <a:moveTo>
                    <a:pt x="15400" y="0"/>
                  </a:moveTo>
                  <a:lnTo>
                    <a:pt x="15400" y="0"/>
                  </a:lnTo>
                  <a:cubicBezTo>
                    <a:pt x="1611" y="452"/>
                    <a:pt x="1" y="21108"/>
                    <a:pt x="13281" y="23849"/>
                  </a:cubicBezTo>
                  <a:cubicBezTo>
                    <a:pt x="27042" y="23397"/>
                    <a:pt x="28681" y="2769"/>
                    <a:pt x="15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752" y="126124"/>
            <a:ext cx="7412400" cy="572700"/>
          </a:xfrm>
        </p:spPr>
        <p:txBody>
          <a:bodyPr/>
          <a:lstStyle/>
          <a:p>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Trái đất biến đổi khi trẻ con ra đời</a:t>
            </a:r>
          </a:p>
        </p:txBody>
      </p:sp>
      <p:sp>
        <p:nvSpPr>
          <p:cNvPr id="12" name="Title 4"/>
          <p:cNvSpPr txBox="1">
            <a:spLocks/>
          </p:cNvSpPr>
          <p:nvPr/>
        </p:nvSpPr>
        <p:spPr>
          <a:xfrm>
            <a:off x="756745" y="698824"/>
            <a:ext cx="7388772" cy="6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e. Sự xuất hiện của thầy</a:t>
            </a:r>
          </a:p>
        </p:txBody>
      </p:sp>
      <p:sp>
        <p:nvSpPr>
          <p:cNvPr id="115" name="Title 4"/>
          <p:cNvSpPr txBox="1">
            <a:spLocks/>
          </p:cNvSpPr>
          <p:nvPr/>
        </p:nvSpPr>
        <p:spPr>
          <a:xfrm>
            <a:off x="840827" y="1766943"/>
            <a:ext cx="2427890" cy="17224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342900" indent="-342900" algn="l">
              <a:buFont typeface="Arial" panose="020B0604020202020204" pitchFamily="34" charset="0"/>
              <a:buChar char="•"/>
            </a:pPr>
            <a:r>
              <a:rPr lang="vi-VN" sz="2100" dirty="0">
                <a:latin typeface="Cambria" panose="02040503050406030204" pitchFamily="18" charset="0"/>
                <a:ea typeface="Cambria" panose="02040503050406030204" pitchFamily="18" charset="0"/>
              </a:rPr>
              <a:t>Chữ viết.</a:t>
            </a:r>
          </a:p>
          <a:p>
            <a:pPr marL="342900" indent="-342900" algn="l">
              <a:buFont typeface="Arial" panose="020B0604020202020204" pitchFamily="34" charset="0"/>
              <a:buChar char="•"/>
            </a:pPr>
            <a:r>
              <a:rPr lang="vi-VN" sz="2100" dirty="0">
                <a:latin typeface="Cambria" panose="02040503050406030204" pitchFamily="18" charset="0"/>
                <a:ea typeface="Cambria" panose="02040503050406030204" pitchFamily="18" charset="0"/>
              </a:rPr>
              <a:t>Bàn ghế.</a:t>
            </a:r>
          </a:p>
          <a:p>
            <a:pPr marL="342900" indent="-342900" algn="l">
              <a:buFont typeface="Arial" panose="020B0604020202020204" pitchFamily="34" charset="0"/>
              <a:buChar char="•"/>
            </a:pPr>
            <a:r>
              <a:rPr lang="vi-VN" sz="2100" dirty="0">
                <a:latin typeface="Cambria" panose="02040503050406030204" pitchFamily="18" charset="0"/>
                <a:ea typeface="Cambria" panose="02040503050406030204" pitchFamily="18" charset="0"/>
              </a:rPr>
              <a:t>Thầy giáo</a:t>
            </a:r>
          </a:p>
          <a:p>
            <a:pPr marL="342900" indent="-342900" algn="l">
              <a:buFont typeface="Arial" panose="020B0604020202020204" pitchFamily="34" charset="0"/>
              <a:buChar char="•"/>
            </a:pPr>
            <a:r>
              <a:rPr lang="vi-VN" sz="2100" dirty="0">
                <a:latin typeface="Cambria" panose="02040503050406030204" pitchFamily="18" charset="0"/>
                <a:ea typeface="Cambria" panose="02040503050406030204" pitchFamily="18" charset="0"/>
              </a:rPr>
              <a:t>Cái bảng</a:t>
            </a:r>
          </a:p>
          <a:p>
            <a:pPr marL="342900" indent="-342900" algn="l">
              <a:buFont typeface="Arial" panose="020B0604020202020204" pitchFamily="34" charset="0"/>
              <a:buChar char="•"/>
            </a:pPr>
            <a:r>
              <a:rPr lang="vi-VN" sz="2100" dirty="0">
                <a:latin typeface="Cambria" panose="02040503050406030204" pitchFamily="18" charset="0"/>
                <a:ea typeface="Cambria" panose="02040503050406030204" pitchFamily="18" charset="0"/>
              </a:rPr>
              <a:t>Cục phấn</a:t>
            </a:r>
          </a:p>
        </p:txBody>
      </p:sp>
      <p:sp>
        <p:nvSpPr>
          <p:cNvPr id="11" name="Title 4"/>
          <p:cNvSpPr txBox="1">
            <a:spLocks/>
          </p:cNvSpPr>
          <p:nvPr/>
        </p:nvSpPr>
        <p:spPr>
          <a:xfrm>
            <a:off x="3563007" y="2146521"/>
            <a:ext cx="5192110" cy="10642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vi-VN" sz="2100" b="1" dirty="0">
                <a:latin typeface="Cambria" panose="02040503050406030204" pitchFamily="18" charset="0"/>
                <a:ea typeface="Cambria" panose="02040503050406030204" pitchFamily="18" charset="0"/>
              </a:rPr>
              <a:t>Thầy dạy cho trẻ những điều mới lạ, giúp trẻ trưởng thành, hoàn thiện hơn</a:t>
            </a:r>
            <a:r>
              <a:rPr lang="vi-VN" sz="2100" dirty="0">
                <a:latin typeface="Cambria" panose="02040503050406030204" pitchFamily="18" charset="0"/>
                <a:ea typeface="Cambria" panose="02040503050406030204" pitchFamily="18" charset="0"/>
              </a:rPr>
              <a:t>.</a:t>
            </a:r>
          </a:p>
        </p:txBody>
      </p:sp>
      <p:sp>
        <p:nvSpPr>
          <p:cNvPr id="6" name="Title 4"/>
          <p:cNvSpPr txBox="1">
            <a:spLocks/>
          </p:cNvSpPr>
          <p:nvPr/>
        </p:nvSpPr>
        <p:spPr>
          <a:xfrm>
            <a:off x="3563007" y="2991036"/>
            <a:ext cx="4478966" cy="7296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vi-VN" sz="2100" dirty="0">
                <a:latin typeface="Cambria" panose="02040503050406030204" pitchFamily="18" charset="0"/>
                <a:ea typeface="Cambria" panose="02040503050406030204" pitchFamily="18" charset="0"/>
              </a:rPr>
              <a:t>Bài học đầu tiên: </a:t>
            </a:r>
            <a:r>
              <a:rPr lang="vi-VN" sz="2100" i="1" dirty="0">
                <a:latin typeface="Cambria" panose="02040503050406030204" pitchFamily="18" charset="0"/>
                <a:ea typeface="Cambria" panose="02040503050406030204" pitchFamily="18" charset="0"/>
              </a:rPr>
              <a:t>Chuyện loài người</a:t>
            </a:r>
            <a:r>
              <a:rPr lang="vi-VN" sz="2100" dirty="0">
                <a:latin typeface="Cambria" panose="02040503050406030204" pitchFamily="18" charset="0"/>
                <a:ea typeface="Cambria" panose="02040503050406030204" pitchFamily="18" charset="0"/>
              </a:rPr>
              <a:t>.</a:t>
            </a:r>
          </a:p>
        </p:txBody>
      </p:sp>
      <p:pic>
        <p:nvPicPr>
          <p:cNvPr id="4098" name="Picture 2" descr="Hình ảnh Ngày Nhà Giáo Minh Họa Ngày Nhà Giáo Giáo Viên Hoạt Hình Giáo Viên  Kính, Giáo Viên Clipart, Giáo Viên, Cô Giáo Dễ Thương miễn phí tải tập tin  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100000" l="0" r="100000">
                        <a14:foregroundMark x1="27969" y1="71719" x2="13750" y2="96250"/>
                      </a14:backgroundRemoval>
                    </a14:imgEffect>
                  </a14:imgLayer>
                </a14:imgProps>
              </a:ext>
              <a:ext uri="{28A0092B-C50C-407E-A947-70E740481C1C}">
                <a14:useLocalDpi xmlns:a14="http://schemas.microsoft.com/office/drawing/2010/main" val="0"/>
              </a:ext>
            </a:extLst>
          </a:blip>
          <a:srcRect/>
          <a:stretch>
            <a:fillRect/>
          </a:stretch>
        </p:blipFill>
        <p:spPr bwMode="auto">
          <a:xfrm>
            <a:off x="6474899" y="332828"/>
            <a:ext cx="1694246" cy="1694246"/>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3063765" y="2291857"/>
            <a:ext cx="409903" cy="6726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itle 4"/>
          <p:cNvSpPr txBox="1">
            <a:spLocks/>
          </p:cNvSpPr>
          <p:nvPr/>
        </p:nvSpPr>
        <p:spPr>
          <a:xfrm>
            <a:off x="3666551" y="4030427"/>
            <a:ext cx="4478966" cy="7296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vi-VN" sz="2100" dirty="0">
                <a:latin typeface="Cambria" panose="02040503050406030204" pitchFamily="18" charset="0"/>
                <a:ea typeface="Cambria" panose="02040503050406030204" pitchFamily="18" charset="0"/>
              </a:rPr>
              <a:t>Dạy trẻ nhớ về nguồn gốc sinh thành.</a:t>
            </a:r>
          </a:p>
        </p:txBody>
      </p:sp>
      <p:sp>
        <p:nvSpPr>
          <p:cNvPr id="3" name="Down Arrow 2"/>
          <p:cNvSpPr/>
          <p:nvPr/>
        </p:nvSpPr>
        <p:spPr>
          <a:xfrm>
            <a:off x="5391807" y="3615559"/>
            <a:ext cx="861848" cy="45690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504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5">
                                            <p:txEl>
                                              <p:pRg st="0" end="0"/>
                                            </p:txEl>
                                          </p:spTgt>
                                        </p:tgtEl>
                                        <p:attrNameLst>
                                          <p:attrName>style.visibility</p:attrName>
                                        </p:attrNameLst>
                                      </p:cBhvr>
                                      <p:to>
                                        <p:strVal val="visible"/>
                                      </p:to>
                                    </p:set>
                                    <p:animEffect transition="in" filter="fade">
                                      <p:cBhvr>
                                        <p:cTn id="15" dur="1000"/>
                                        <p:tgtEl>
                                          <p:spTgt spid="115">
                                            <p:txEl>
                                              <p:pRg st="0" end="0"/>
                                            </p:txEl>
                                          </p:spTgt>
                                        </p:tgtEl>
                                      </p:cBhvr>
                                    </p:animEffect>
                                    <p:anim calcmode="lin" valueType="num">
                                      <p:cBhvr>
                                        <p:cTn id="16"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5">
                                            <p:txEl>
                                              <p:pRg st="1" end="1"/>
                                            </p:txEl>
                                          </p:spTgt>
                                        </p:tgtEl>
                                        <p:attrNameLst>
                                          <p:attrName>style.visibility</p:attrName>
                                        </p:attrNameLst>
                                      </p:cBhvr>
                                      <p:to>
                                        <p:strVal val="visible"/>
                                      </p:to>
                                    </p:set>
                                    <p:animEffect transition="in" filter="fade">
                                      <p:cBhvr>
                                        <p:cTn id="22" dur="1000"/>
                                        <p:tgtEl>
                                          <p:spTgt spid="115">
                                            <p:txEl>
                                              <p:pRg st="1" end="1"/>
                                            </p:txEl>
                                          </p:spTgt>
                                        </p:tgtEl>
                                      </p:cBhvr>
                                    </p:animEffect>
                                    <p:anim calcmode="lin" valueType="num">
                                      <p:cBhvr>
                                        <p:cTn id="23"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5">
                                            <p:txEl>
                                              <p:pRg st="2" end="2"/>
                                            </p:txEl>
                                          </p:spTgt>
                                        </p:tgtEl>
                                        <p:attrNameLst>
                                          <p:attrName>style.visibility</p:attrName>
                                        </p:attrNameLst>
                                      </p:cBhvr>
                                      <p:to>
                                        <p:strVal val="visible"/>
                                      </p:to>
                                    </p:set>
                                    <p:animEffect transition="in" filter="fade">
                                      <p:cBhvr>
                                        <p:cTn id="29" dur="1000"/>
                                        <p:tgtEl>
                                          <p:spTgt spid="115">
                                            <p:txEl>
                                              <p:pRg st="2" end="2"/>
                                            </p:txEl>
                                          </p:spTgt>
                                        </p:tgtEl>
                                      </p:cBhvr>
                                    </p:animEffect>
                                    <p:anim calcmode="lin" valueType="num">
                                      <p:cBhvr>
                                        <p:cTn id="30"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5">
                                            <p:txEl>
                                              <p:pRg st="3" end="3"/>
                                            </p:txEl>
                                          </p:spTgt>
                                        </p:tgtEl>
                                        <p:attrNameLst>
                                          <p:attrName>style.visibility</p:attrName>
                                        </p:attrNameLst>
                                      </p:cBhvr>
                                      <p:to>
                                        <p:strVal val="visible"/>
                                      </p:to>
                                    </p:set>
                                    <p:animEffect transition="in" filter="fade">
                                      <p:cBhvr>
                                        <p:cTn id="36" dur="1000"/>
                                        <p:tgtEl>
                                          <p:spTgt spid="115">
                                            <p:txEl>
                                              <p:pRg st="3" end="3"/>
                                            </p:txEl>
                                          </p:spTgt>
                                        </p:tgtEl>
                                      </p:cBhvr>
                                    </p:animEffect>
                                    <p:anim calcmode="lin" valueType="num">
                                      <p:cBhvr>
                                        <p:cTn id="37" dur="1000" fill="hold"/>
                                        <p:tgtEl>
                                          <p:spTgt spid="11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5">
                                            <p:txEl>
                                              <p:pRg st="4" end="4"/>
                                            </p:txEl>
                                          </p:spTgt>
                                        </p:tgtEl>
                                        <p:attrNameLst>
                                          <p:attrName>style.visibility</p:attrName>
                                        </p:attrNameLst>
                                      </p:cBhvr>
                                      <p:to>
                                        <p:strVal val="visible"/>
                                      </p:to>
                                    </p:set>
                                    <p:animEffect transition="in" filter="fade">
                                      <p:cBhvr>
                                        <p:cTn id="43" dur="1000"/>
                                        <p:tgtEl>
                                          <p:spTgt spid="115">
                                            <p:txEl>
                                              <p:pRg st="4" end="4"/>
                                            </p:txEl>
                                          </p:spTgt>
                                        </p:tgtEl>
                                      </p:cBhvr>
                                    </p:animEffect>
                                    <p:anim calcmode="lin" valueType="num">
                                      <p:cBhvr>
                                        <p:cTn id="44" dur="1000" fill="hold"/>
                                        <p:tgtEl>
                                          <p:spTgt spid="115">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barn(inVertical)">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up)">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arn(inVertical)">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5" grpId="0" build="p"/>
      <p:bldP spid="6" grpId="0"/>
      <p:bldP spid="2" grpId="0" animBg="1"/>
      <p:bldP spid="9"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752" y="126124"/>
            <a:ext cx="7412400" cy="572700"/>
          </a:xfrm>
        </p:spPr>
        <p:txBody>
          <a:bodyPr/>
          <a:lstStyle/>
          <a:p>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Trái đất biến đổi khi trẻ con ra đời</a:t>
            </a:r>
          </a:p>
        </p:txBody>
      </p:sp>
      <p:sp>
        <p:nvSpPr>
          <p:cNvPr id="14" name="Title 4"/>
          <p:cNvSpPr txBox="1">
            <a:spLocks/>
          </p:cNvSpPr>
          <p:nvPr/>
        </p:nvSpPr>
        <p:spPr>
          <a:xfrm>
            <a:off x="303752" y="884825"/>
            <a:ext cx="1981199" cy="1300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Mẹ</a:t>
            </a:r>
          </a:p>
        </p:txBody>
      </p:sp>
      <p:sp>
        <p:nvSpPr>
          <p:cNvPr id="15" name="Title 4"/>
          <p:cNvSpPr txBox="1">
            <a:spLocks/>
          </p:cNvSpPr>
          <p:nvPr/>
        </p:nvSpPr>
        <p:spPr>
          <a:xfrm>
            <a:off x="1986177" y="884825"/>
            <a:ext cx="1981199" cy="1300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Bà</a:t>
            </a:r>
          </a:p>
        </p:txBody>
      </p:sp>
      <p:sp>
        <p:nvSpPr>
          <p:cNvPr id="16" name="Title 4"/>
          <p:cNvSpPr txBox="1">
            <a:spLocks/>
          </p:cNvSpPr>
          <p:nvPr/>
        </p:nvSpPr>
        <p:spPr>
          <a:xfrm>
            <a:off x="3699507" y="914902"/>
            <a:ext cx="1981199" cy="1300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Bố</a:t>
            </a:r>
          </a:p>
        </p:txBody>
      </p:sp>
      <p:sp>
        <p:nvSpPr>
          <p:cNvPr id="17" name="Title 4"/>
          <p:cNvSpPr txBox="1">
            <a:spLocks/>
          </p:cNvSpPr>
          <p:nvPr/>
        </p:nvSpPr>
        <p:spPr>
          <a:xfrm>
            <a:off x="5509000" y="884825"/>
            <a:ext cx="1981199" cy="1300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Thầy giáo.</a:t>
            </a:r>
          </a:p>
        </p:txBody>
      </p:sp>
      <p:pic>
        <p:nvPicPr>
          <p:cNvPr id="19" name="Picture 6" descr="Happy motherãâãâãâãâ¢ãâãâãâãâãâãâãâãâs day, beautiful mother and daughter character hand drawn cartoon art illustration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100000" l="4792" r="70767"/>
                    </a14:imgEffect>
                  </a14:imgLayer>
                </a14:imgProps>
              </a:ext>
              <a:ext uri="{28A0092B-C50C-407E-A947-70E740481C1C}">
                <a14:useLocalDpi xmlns:a14="http://schemas.microsoft.com/office/drawing/2010/main" val="0"/>
              </a:ext>
            </a:extLst>
          </a:blip>
          <a:srcRect/>
          <a:stretch>
            <a:fillRect/>
          </a:stretch>
        </p:blipFill>
        <p:spPr bwMode="auto">
          <a:xfrm>
            <a:off x="677454" y="1406054"/>
            <a:ext cx="1616891" cy="12914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Watercolor father's day background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44" b="89776" l="33067" r="89776"/>
                    </a14:imgEffect>
                  </a14:imgLayer>
                </a14:imgProps>
              </a:ext>
              <a:ext uri="{28A0092B-C50C-407E-A947-70E740481C1C}">
                <a14:useLocalDpi xmlns:a14="http://schemas.microsoft.com/office/drawing/2010/main" val="0"/>
              </a:ext>
            </a:extLst>
          </a:blip>
          <a:srcRect/>
          <a:stretch>
            <a:fillRect/>
          </a:stretch>
        </p:blipFill>
        <p:spPr bwMode="auto">
          <a:xfrm>
            <a:off x="3533973" y="1340534"/>
            <a:ext cx="1802520" cy="18025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Cute couple cartoon of teachers. Free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904" b="89936" l="3355" r="89936">
                        <a14:foregroundMark x1="19010" y1="36581" x2="30351" y2="50319"/>
                      </a14:backgroundRemoval>
                    </a14:imgEffect>
                  </a14:imgLayer>
                </a14:imgProps>
              </a:ext>
              <a:ext uri="{28A0092B-C50C-407E-A947-70E740481C1C}">
                <a14:useLocalDpi xmlns:a14="http://schemas.microsoft.com/office/drawing/2010/main" val="0"/>
              </a:ext>
            </a:extLst>
          </a:blip>
          <a:srcRect/>
          <a:stretch>
            <a:fillRect/>
          </a:stretch>
        </p:blipFill>
        <p:spPr bwMode="auto">
          <a:xfrm>
            <a:off x="6035151" y="1284147"/>
            <a:ext cx="2027076" cy="20270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Top 3 bài văn mẫu tả bà ngoại yêu quý của em - Văn mẫu lớp 5"/>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24" b="98953" l="992" r="100000">
                        <a14:foregroundMark x1="40675" y1="11518" x2="32738" y2="30890"/>
                        <a14:foregroundMark x1="54563" y1="21466" x2="60913" y2="33246"/>
                        <a14:foregroundMark x1="39484" y1="77487" x2="21627" y2="93717"/>
                        <a14:foregroundMark x1="58532" y1="23037" x2="62500" y2="30366"/>
                        <a14:foregroundMark x1="44246" y1="78796" x2="40079" y2="82199"/>
                      </a14:backgroundRemoval>
                    </a14:imgEffect>
                  </a14:imgLayer>
                </a14:imgProps>
              </a:ext>
              <a:ext uri="{28A0092B-C50C-407E-A947-70E740481C1C}">
                <a14:useLocalDpi xmlns:a14="http://schemas.microsoft.com/office/drawing/2010/main" val="0"/>
              </a:ext>
            </a:extLst>
          </a:blip>
          <a:srcRect/>
          <a:stretch>
            <a:fillRect/>
          </a:stretch>
        </p:blipFill>
        <p:spPr bwMode="auto">
          <a:xfrm>
            <a:off x="1837845" y="1310457"/>
            <a:ext cx="2308768" cy="17499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504496" y="3799949"/>
            <a:ext cx="536028" cy="6726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itle 4"/>
          <p:cNvSpPr txBox="1">
            <a:spLocks/>
          </p:cNvSpPr>
          <p:nvPr/>
        </p:nvSpPr>
        <p:spPr>
          <a:xfrm>
            <a:off x="1181098" y="3485989"/>
            <a:ext cx="7710654" cy="1300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342900" indent="-342900" algn="just">
              <a:buFont typeface="Arial" panose="020B0604020202020204" pitchFamily="34" charset="0"/>
              <a:buChar char="•"/>
            </a:pPr>
            <a:r>
              <a:rPr lang="vi-VN" sz="2000" b="1" dirty="0">
                <a:latin typeface="Cambria" panose="02040503050406030204" pitchFamily="18" charset="0"/>
                <a:ea typeface="Cambria" panose="02040503050406030204" pitchFamily="18" charset="0"/>
              </a:rPr>
              <a:t>Gia đình và xã hội đều dành cho trẻ những yêu thương và những điều tốt đẹp nhất.</a:t>
            </a:r>
          </a:p>
          <a:p>
            <a:pPr marL="342900" indent="-342900" algn="just">
              <a:buFont typeface="Arial" panose="020B0604020202020204" pitchFamily="34" charset="0"/>
              <a:buChar char="•"/>
            </a:pPr>
            <a:r>
              <a:rPr lang="vi-VN" sz="2000" b="1" dirty="0">
                <a:latin typeface="Cambria" panose="02040503050406030204" pitchFamily="18" charset="0"/>
                <a:ea typeface="Cambria" panose="02040503050406030204" pitchFamily="18" charset="0"/>
              </a:rPr>
              <a:t>Mỗi người lại có những cách yêu thương và dạy dỗ khác nhau.</a:t>
            </a:r>
          </a:p>
        </p:txBody>
      </p:sp>
    </p:spTree>
    <p:extLst>
      <p:ext uri="{BB962C8B-B14F-4D97-AF65-F5344CB8AC3E}">
        <p14:creationId xmlns:p14="http://schemas.microsoft.com/office/powerpoint/2010/main" val="195966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1000"/>
                                        <p:tgtEl>
                                          <p:spTgt spid="23">
                                            <p:txEl>
                                              <p:pRg st="0" end="0"/>
                                            </p:txEl>
                                          </p:spTgt>
                                        </p:tgtEl>
                                      </p:cBhvr>
                                    </p:animEffect>
                                    <p:anim calcmode="lin" valueType="num">
                                      <p:cBhvr>
                                        <p:cTn id="55"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Effect transition="in" filter="fade">
                                      <p:cBhvr>
                                        <p:cTn id="61" dur="1000"/>
                                        <p:tgtEl>
                                          <p:spTgt spid="23">
                                            <p:txEl>
                                              <p:pRg st="1" end="1"/>
                                            </p:txEl>
                                          </p:spTgt>
                                        </p:tgtEl>
                                      </p:cBhvr>
                                    </p:animEffect>
                                    <p:anim calcmode="lin" valueType="num">
                                      <p:cBhvr>
                                        <p:cTn id="62"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4" grpId="0" animBg="1"/>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3" name="Google Shape;1333;p36"/>
          <p:cNvSpPr txBox="1">
            <a:spLocks noGrp="1"/>
          </p:cNvSpPr>
          <p:nvPr>
            <p:ph type="subTitle" idx="1"/>
          </p:nvPr>
        </p:nvSpPr>
        <p:spPr>
          <a:xfrm>
            <a:off x="-90164" y="0"/>
            <a:ext cx="3823500" cy="6374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SUY NGẪM CỦA EM</a:t>
            </a:r>
            <a:endParaRP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1334" name="Google Shape;1334;p36"/>
          <p:cNvGrpSpPr/>
          <p:nvPr/>
        </p:nvGrpSpPr>
        <p:grpSpPr>
          <a:xfrm>
            <a:off x="5338446" y="869604"/>
            <a:ext cx="3573451" cy="3719596"/>
            <a:chOff x="4707825" y="711949"/>
            <a:chExt cx="3573451" cy="3719596"/>
          </a:xfrm>
        </p:grpSpPr>
        <p:sp>
          <p:nvSpPr>
            <p:cNvPr id="1335" name="Google Shape;1335;p36"/>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36" name="Google Shape;1336;p36"/>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37" name="Google Shape;1337;p36"/>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38" name="Google Shape;1338;p36"/>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39" name="Google Shape;1339;p36"/>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40" name="Google Shape;1340;p36"/>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41" name="Google Shape;1341;p36"/>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42" name="Google Shape;1342;p36"/>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43" name="Google Shape;1343;p36"/>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44" name="Google Shape;1344;p36"/>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45" name="Google Shape;1345;p36"/>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46" name="Google Shape;1346;p36"/>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47" name="Google Shape;1347;p36"/>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48" name="Google Shape;1348;p36"/>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49" name="Google Shape;1349;p36"/>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0" name="Google Shape;1350;p36"/>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1" name="Google Shape;1351;p36"/>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2" name="Google Shape;1352;p36"/>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3" name="Google Shape;1353;p36"/>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4" name="Google Shape;1354;p36"/>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5" name="Google Shape;1355;p36"/>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6" name="Google Shape;1356;p36"/>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7" name="Google Shape;1357;p36"/>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8" name="Google Shape;1358;p36"/>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9" name="Google Shape;1359;p36"/>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0" name="Google Shape;1360;p36"/>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1" name="Google Shape;1361;p36"/>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2" name="Google Shape;1362;p36"/>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3" name="Google Shape;1363;p36"/>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4" name="Google Shape;1364;p36"/>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5" name="Google Shape;1365;p36"/>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6" name="Google Shape;1366;p36"/>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7" name="Google Shape;1367;p36"/>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8" name="Google Shape;1368;p36"/>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9" name="Google Shape;1369;p36"/>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0" name="Google Shape;1370;p36"/>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1" name="Google Shape;1371;p36"/>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2" name="Google Shape;1372;p36"/>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3" name="Google Shape;1373;p36"/>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4" name="Google Shape;1374;p36"/>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5" name="Google Shape;1375;p36"/>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6" name="Google Shape;1376;p36"/>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7" name="Google Shape;1377;p36"/>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8" name="Google Shape;1378;p36"/>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9" name="Google Shape;1379;p36"/>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0" name="Google Shape;1380;p36"/>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1" name="Google Shape;1381;p36"/>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2" name="Google Shape;1382;p36"/>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3" name="Google Shape;1383;p36"/>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4" name="Google Shape;1384;p36"/>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5" name="Google Shape;1385;p36"/>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6" name="Google Shape;1386;p36"/>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7" name="Google Shape;1387;p36"/>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8" name="Google Shape;1388;p36"/>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9" name="Google Shape;1389;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0" name="Google Shape;1390;p36"/>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1" name="Google Shape;1391;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2" name="Google Shape;1392;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3" name="Google Shape;1393;p36"/>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4" name="Google Shape;1394;p36"/>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5" name="Google Shape;1395;p36"/>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6" name="Google Shape;1396;p36"/>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7" name="Google Shape;1397;p36"/>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8" name="Google Shape;1398;p36"/>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9" name="Google Shape;1399;p36"/>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0" name="Google Shape;1400;p36"/>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1" name="Google Shape;1401;p36"/>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2" name="Google Shape;1402;p36"/>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3" name="Google Shape;1403;p36"/>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4" name="Google Shape;1404;p36"/>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5" name="Google Shape;1405;p36"/>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6" name="Google Shape;1406;p36"/>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7" name="Google Shape;1407;p36"/>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8" name="Google Shape;1408;p36"/>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9" name="Google Shape;1409;p36"/>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0" name="Google Shape;1410;p36"/>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1" name="Google Shape;1411;p36"/>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2" name="Google Shape;1412;p36"/>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3" name="Google Shape;1413;p36"/>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4" name="Google Shape;1414;p36"/>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5" name="Google Shape;1415;p36"/>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6" name="Google Shape;1416;p36"/>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7" name="Google Shape;1417;p36"/>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8" name="Google Shape;1418;p36"/>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9" name="Google Shape;1419;p36"/>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0" name="Google Shape;1420;p36"/>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1" name="Google Shape;1421;p36"/>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2" name="Google Shape;1422;p36"/>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3" name="Google Shape;1423;p36"/>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4" name="Google Shape;1424;p36"/>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5" name="Google Shape;1425;p36"/>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6" name="Google Shape;1426;p36"/>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7" name="Google Shape;1427;p36"/>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8" name="Google Shape;1428;p36"/>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9" name="Google Shape;1429;p36"/>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0" name="Google Shape;1430;p36"/>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1" name="Google Shape;1431;p36"/>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2" name="Google Shape;1432;p36"/>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3" name="Google Shape;1433;p36"/>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4" name="Google Shape;1434;p36"/>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5" name="Google Shape;1435;p36"/>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6" name="Google Shape;1436;p36"/>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7" name="Google Shape;1437;p36"/>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8" name="Google Shape;1438;p36"/>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9" name="Google Shape;1439;p36"/>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0" name="Google Shape;1440;p36"/>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1" name="Google Shape;1441;p36"/>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2" name="Google Shape;1442;p36"/>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3" name="Google Shape;1443;p36"/>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4" name="Google Shape;1444;p36"/>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5" name="Google Shape;1445;p36"/>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6" name="Google Shape;1446;p36"/>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7" name="Google Shape;1447;p36"/>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8" name="Google Shape;1448;p36"/>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9" name="Google Shape;1449;p36"/>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0" name="Google Shape;1450;p36"/>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1" name="Google Shape;1451;p36"/>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2" name="Google Shape;1452;p36"/>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3" name="Google Shape;1453;p36"/>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4" name="Google Shape;1454;p36"/>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5" name="Google Shape;1455;p36"/>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6" name="Google Shape;1456;p36"/>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7" name="Google Shape;1457;p36"/>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8" name="Google Shape;1458;p36"/>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9" name="Google Shape;1459;p36"/>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0" name="Google Shape;1460;p36"/>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1" name="Google Shape;1461;p36"/>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2" name="Google Shape;1462;p36"/>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3" name="Google Shape;1463;p36"/>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4" name="Google Shape;1464;p36"/>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5" name="Google Shape;1465;p36"/>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6" name="Google Shape;1466;p36"/>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467" name="Google Shape;1467;p36"/>
            <p:cNvGrpSpPr/>
            <p:nvPr/>
          </p:nvGrpSpPr>
          <p:grpSpPr>
            <a:xfrm>
              <a:off x="5228316" y="2927347"/>
              <a:ext cx="1049118" cy="1026053"/>
              <a:chOff x="5228316" y="2853947"/>
              <a:chExt cx="1049118" cy="1026053"/>
            </a:xfrm>
          </p:grpSpPr>
          <p:sp>
            <p:nvSpPr>
              <p:cNvPr id="1468" name="Google Shape;1468;p36"/>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9" name="Google Shape;1469;p36"/>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0" name="Google Shape;1470;p36"/>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1" name="Google Shape;1471;p36"/>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2" name="Google Shape;1472;p36"/>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3" name="Google Shape;1473;p36"/>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4" name="Google Shape;1474;p36"/>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5" name="Google Shape;1475;p36"/>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6" name="Google Shape;1476;p36"/>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7" name="Google Shape;1477;p36"/>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8" name="Google Shape;1478;p36"/>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9" name="Google Shape;1479;p36"/>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0" name="Google Shape;1480;p36"/>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1" name="Google Shape;1481;p36"/>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2" name="Google Shape;1482;p36"/>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3" name="Google Shape;1483;p36"/>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4" name="Google Shape;1484;p36"/>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5" name="Google Shape;1485;p36"/>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6" name="Google Shape;1486;p36"/>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7" name="Google Shape;1487;p36"/>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8" name="Google Shape;1488;p36"/>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9" name="Google Shape;1489;p36"/>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0" name="Google Shape;1490;p36"/>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1" name="Google Shape;1491;p36"/>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2" name="Google Shape;1492;p36"/>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3" name="Google Shape;1493;p36"/>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4" name="Google Shape;1494;p36"/>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5" name="Google Shape;1495;p36"/>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6" name="Google Shape;1496;p36"/>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7" name="Google Shape;1497;p36"/>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8" name="Google Shape;1498;p36"/>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9" name="Google Shape;1499;p36"/>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00" name="Google Shape;1500;p36"/>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01" name="Google Shape;1501;p36"/>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02" name="Google Shape;1502;p36"/>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03" name="Google Shape;1503;p36"/>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04" name="Google Shape;1504;p36"/>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05" name="Google Shape;1505;p36"/>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06" name="Google Shape;1506;p36"/>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07" name="Google Shape;1507;p36"/>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08" name="Google Shape;1508;p36"/>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09" name="Google Shape;1509;p36"/>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0" name="Google Shape;1510;p36"/>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1" name="Google Shape;1511;p36"/>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2" name="Google Shape;1512;p36"/>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3" name="Google Shape;1513;p36"/>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4" name="Google Shape;1514;p36"/>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5" name="Google Shape;1515;p36"/>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6" name="Google Shape;1516;p36"/>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7" name="Google Shape;1517;p36"/>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518" name="Google Shape;1518;p36"/>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9" name="Google Shape;1519;p36"/>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0" name="Google Shape;1520;p36"/>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1" name="Google Shape;1521;p36"/>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2" name="Google Shape;1522;p36"/>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3" name="Google Shape;1523;p36"/>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4" name="Google Shape;1524;p36"/>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5" name="Google Shape;1525;p36"/>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6" name="Google Shape;1526;p36"/>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7" name="Google Shape;1527;p36"/>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8" name="Google Shape;1528;p36"/>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9" name="Google Shape;1529;p36"/>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0" name="Google Shape;1530;p36"/>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1" name="Google Shape;1531;p36"/>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2" name="Google Shape;1532;p36"/>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3" name="Google Shape;1533;p36"/>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4" name="Google Shape;1534;p36"/>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5" name="Google Shape;1535;p36"/>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6" name="Google Shape;1536;p36"/>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7" name="Google Shape;1537;p36"/>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8" name="Google Shape;1538;p36"/>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9" name="Google Shape;1539;p36"/>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0" name="Google Shape;1540;p36"/>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1" name="Google Shape;1541;p36"/>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2" name="Google Shape;1542;p36"/>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3" name="Google Shape;1543;p36"/>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4" name="Google Shape;1544;p36"/>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5" name="Google Shape;1545;p36"/>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6" name="Google Shape;1546;p36"/>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7" name="Google Shape;1547;p36"/>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8" name="Google Shape;1548;p36"/>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9" name="Google Shape;1549;p36"/>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0" name="Google Shape;1550;p36"/>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1" name="Google Shape;1551;p36"/>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223" name="Google Shape;1333;p36"/>
          <p:cNvSpPr txBox="1">
            <a:spLocks/>
          </p:cNvSpPr>
          <p:nvPr/>
        </p:nvSpPr>
        <p:spPr>
          <a:xfrm>
            <a:off x="30191" y="710058"/>
            <a:ext cx="5153741" cy="18639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Karla Regular"/>
              <a:buNone/>
              <a:defRPr sz="1600" b="0" i="0" u="none" strike="noStrike" cap="none">
                <a:solidFill>
                  <a:schemeClr val="dk2"/>
                </a:solidFill>
                <a:latin typeface="Karla Regular"/>
                <a:ea typeface="Karla Regular"/>
                <a:cs typeface="Karla Regular"/>
                <a:sym typeface="Karla Regular"/>
              </a:defRPr>
            </a:lvl1pPr>
            <a:lvl2pPr marL="914400" marR="0" lvl="1"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2pPr>
            <a:lvl3pPr marL="1371600" marR="0" lvl="2"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3pPr>
            <a:lvl4pPr marL="1828800" marR="0" lvl="3"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4pPr>
            <a:lvl5pPr marL="2286000" marR="0" lvl="4"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5pPr>
            <a:lvl6pPr marL="2743200" marR="0" lvl="5"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6pPr>
            <a:lvl7pPr marL="3200400" marR="0" lvl="6"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7pPr>
            <a:lvl8pPr marL="3657600" marR="0" lvl="7"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8pPr>
            <a:lvl9pPr marL="4114800" marR="0" lvl="8"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9pPr>
          </a:lstStyle>
          <a:p>
            <a:pPr marL="0" indent="0" algn="just"/>
            <a:r>
              <a:rPr lang="vi-VN" sz="2000" b="1" dirty="0">
                <a:latin typeface="Cambria" panose="02040503050406030204" pitchFamily="18" charset="0"/>
                <a:ea typeface="Cambria" panose="02040503050406030204" pitchFamily="18" charset="0"/>
              </a:rPr>
              <a:t>- Bài học:</a:t>
            </a:r>
          </a:p>
          <a:p>
            <a:pPr marL="342900" indent="-342900" algn="just">
              <a:buFont typeface="Arial" panose="020B0604020202020204" pitchFamily="34" charset="0"/>
              <a:buChar char="•"/>
            </a:pPr>
            <a:r>
              <a:rPr lang="vi-VN" sz="2000" dirty="0">
                <a:latin typeface="Cambria" panose="02040503050406030204" pitchFamily="18" charset="0"/>
                <a:ea typeface="Cambria" panose="02040503050406030204" pitchFamily="18" charset="0"/>
              </a:rPr>
              <a:t>Trẻ em: Hãy yêu thương những người thân trong gia đình.</a:t>
            </a:r>
          </a:p>
          <a:p>
            <a:pPr marL="342900" indent="-342900" algn="just">
              <a:buFont typeface="Arial" panose="020B0604020202020204" pitchFamily="34" charset="0"/>
              <a:buChar char="•"/>
            </a:pPr>
            <a:r>
              <a:rPr lang="vi-VN" sz="2000" dirty="0">
                <a:latin typeface="Cambria" panose="02040503050406030204" pitchFamily="18" charset="0"/>
                <a:ea typeface="Cambria" panose="02040503050406030204" pitchFamily="18" charset="0"/>
              </a:rPr>
              <a:t>Người lớn: Hãy yêu thương, chăm sóc và dành cho trẻ em những điều tốt đẹp nhất.</a:t>
            </a:r>
          </a:p>
          <a:p>
            <a:pPr marL="0" indent="0" algn="just"/>
            <a:endParaRPr lang="vi-VN" sz="2000" dirty="0">
              <a:latin typeface="Cambria" panose="02040503050406030204" pitchFamily="18" charset="0"/>
              <a:ea typeface="Cambria" panose="02040503050406030204" pitchFamily="18" charset="0"/>
            </a:endParaRPr>
          </a:p>
        </p:txBody>
      </p:sp>
      <p:sp>
        <p:nvSpPr>
          <p:cNvPr id="222" name="Google Shape;1333;p36"/>
          <p:cNvSpPr txBox="1">
            <a:spLocks/>
          </p:cNvSpPr>
          <p:nvPr/>
        </p:nvSpPr>
        <p:spPr>
          <a:xfrm>
            <a:off x="45711" y="2502368"/>
            <a:ext cx="5153741" cy="18474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Karla Regular"/>
              <a:buNone/>
              <a:defRPr sz="1600" b="0" i="0" u="none" strike="noStrike" cap="none">
                <a:solidFill>
                  <a:schemeClr val="dk2"/>
                </a:solidFill>
                <a:latin typeface="Karla Regular"/>
                <a:ea typeface="Karla Regular"/>
                <a:cs typeface="Karla Regular"/>
                <a:sym typeface="Karla Regular"/>
              </a:defRPr>
            </a:lvl1pPr>
            <a:lvl2pPr marL="914400" marR="0" lvl="1"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2pPr>
            <a:lvl3pPr marL="1371600" marR="0" lvl="2"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3pPr>
            <a:lvl4pPr marL="1828800" marR="0" lvl="3"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4pPr>
            <a:lvl5pPr marL="2286000" marR="0" lvl="4"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5pPr>
            <a:lvl6pPr marL="2743200" marR="0" lvl="5"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6pPr>
            <a:lvl7pPr marL="3200400" marR="0" lvl="6"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7pPr>
            <a:lvl8pPr marL="3657600" marR="0" lvl="7"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8pPr>
            <a:lvl9pPr marL="4114800" marR="0" lvl="8" indent="-317500" algn="ctr" rtl="0">
              <a:lnSpc>
                <a:spcPct val="100000"/>
              </a:lnSpc>
              <a:spcBef>
                <a:spcPts val="0"/>
              </a:spcBef>
              <a:spcAft>
                <a:spcPts val="0"/>
              </a:spcAft>
              <a:buClr>
                <a:schemeClr val="dk2"/>
              </a:buClr>
              <a:buSzPts val="2800"/>
              <a:buFont typeface="Karla"/>
              <a:buNone/>
              <a:defRPr sz="2800" b="0" i="0" u="none" strike="noStrike" cap="none">
                <a:solidFill>
                  <a:schemeClr val="dk2"/>
                </a:solidFill>
                <a:latin typeface="Karla"/>
                <a:ea typeface="Karla"/>
                <a:cs typeface="Karla"/>
                <a:sym typeface="Karla"/>
              </a:defRPr>
            </a:lvl9pPr>
          </a:lstStyle>
          <a:p>
            <a:pPr marL="0" indent="0" algn="just"/>
            <a:r>
              <a:rPr lang="vi-VN" sz="2000" b="1" dirty="0">
                <a:latin typeface="Cambria" panose="02040503050406030204" pitchFamily="18" charset="0"/>
                <a:ea typeface="Cambria" panose="02040503050406030204" pitchFamily="18" charset="0"/>
              </a:rPr>
              <a:t>Nghệ thuật</a:t>
            </a:r>
          </a:p>
          <a:p>
            <a:pPr marL="342900" indent="-342900" algn="just">
              <a:buFont typeface="Arial" panose="020B0604020202020204" pitchFamily="34" charset="0"/>
              <a:buChar char="•"/>
            </a:pPr>
            <a:r>
              <a:rPr lang="vi-VN" sz="2000" dirty="0">
                <a:latin typeface="Cambria" panose="02040503050406030204" pitchFamily="18" charset="0"/>
                <a:ea typeface="Cambria" panose="02040503050406030204" pitchFamily="18" charset="0"/>
              </a:rPr>
              <a:t>Thể thơ 5 chữ có kết hợp biểu cảm và tự sự.</a:t>
            </a:r>
          </a:p>
          <a:p>
            <a:pPr marL="342900" indent="-342900" algn="just">
              <a:buFont typeface="Arial" panose="020B0604020202020204" pitchFamily="34" charset="0"/>
              <a:buChar char="•"/>
            </a:pPr>
            <a:r>
              <a:rPr lang="vi-VN" sz="2000" dirty="0">
                <a:latin typeface="Cambria" panose="02040503050406030204" pitchFamily="18" charset="0"/>
                <a:ea typeface="Cambria" panose="02040503050406030204" pitchFamily="18" charset="0"/>
              </a:rPr>
              <a:t>Ngôn ngữ, hình ảnh thơ giản dị, giọng thơ gần gũi, tâm tình.</a:t>
            </a:r>
          </a:p>
          <a:p>
            <a:pPr marL="342900" indent="-342900" algn="just">
              <a:buFont typeface="Arial" panose="020B0604020202020204" pitchFamily="34" charset="0"/>
              <a:buChar char="•"/>
            </a:pPr>
            <a:endParaRPr lang="vi-VN" sz="2000" dirty="0">
              <a:latin typeface="Cambria" panose="02040503050406030204" pitchFamily="18" charset="0"/>
              <a:ea typeface="Cambria" panose="02040503050406030204" pitchFamily="18" charset="0"/>
            </a:endParaRPr>
          </a:p>
          <a:p>
            <a:pPr marL="0" indent="0" algn="just"/>
            <a:endParaRPr lang="vi-VN"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367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anim calcmode="lin" valueType="num">
                                      <p:cBhvr>
                                        <p:cTn id="8" dur="1000" fill="hold"/>
                                        <p:tgtEl>
                                          <p:spTgt spid="223"/>
                                        </p:tgtEl>
                                        <p:attrNameLst>
                                          <p:attrName>ppt_x</p:attrName>
                                        </p:attrNameLst>
                                      </p:cBhvr>
                                      <p:tavLst>
                                        <p:tav tm="0">
                                          <p:val>
                                            <p:strVal val="#ppt_x"/>
                                          </p:val>
                                        </p:tav>
                                        <p:tav tm="100000">
                                          <p:val>
                                            <p:strVal val="#ppt_x"/>
                                          </p:val>
                                        </p:tav>
                                      </p:tavLst>
                                    </p:anim>
                                    <p:anim calcmode="lin" valueType="num">
                                      <p:cBhvr>
                                        <p:cTn id="9"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22"/>
                                        </p:tgtEl>
                                        <p:attrNameLst>
                                          <p:attrName>style.visibility</p:attrName>
                                        </p:attrNameLst>
                                      </p:cBhvr>
                                      <p:to>
                                        <p:strVal val="visible"/>
                                      </p:to>
                                    </p:set>
                                    <p:animEffect transition="in" filter="wipe(down)">
                                      <p:cBhvr>
                                        <p:cTn id="14"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2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0"/>
        <p:cNvGrpSpPr/>
        <p:nvPr/>
      </p:nvGrpSpPr>
      <p:grpSpPr>
        <a:xfrm>
          <a:off x="0" y="0"/>
          <a:ext cx="0" cy="0"/>
          <a:chOff x="0" y="0"/>
          <a:chExt cx="0" cy="0"/>
        </a:xfrm>
      </p:grpSpPr>
      <p:cxnSp>
        <p:nvCxnSpPr>
          <p:cNvPr id="3331" name="Google Shape;3331;p53"/>
          <p:cNvCxnSpPr/>
          <p:nvPr/>
        </p:nvCxnSpPr>
        <p:spPr>
          <a:xfrm>
            <a:off x="2519325" y="1643575"/>
            <a:ext cx="966000" cy="459000"/>
          </a:xfrm>
          <a:prstGeom prst="curvedConnector3">
            <a:avLst>
              <a:gd name="adj1" fmla="val 50000"/>
            </a:avLst>
          </a:prstGeom>
          <a:noFill/>
          <a:ln w="28575" cap="flat" cmpd="sng">
            <a:solidFill>
              <a:schemeClr val="accent1"/>
            </a:solidFill>
            <a:prstDash val="dash"/>
            <a:round/>
            <a:headEnd type="none" w="med" len="med"/>
            <a:tailEnd type="none" w="med" len="med"/>
          </a:ln>
        </p:spPr>
      </p:cxnSp>
      <p:cxnSp>
        <p:nvCxnSpPr>
          <p:cNvPr id="3333" name="Google Shape;3333;p53"/>
          <p:cNvCxnSpPr/>
          <p:nvPr/>
        </p:nvCxnSpPr>
        <p:spPr>
          <a:xfrm>
            <a:off x="2519325" y="3326272"/>
            <a:ext cx="1177800" cy="571500"/>
          </a:xfrm>
          <a:prstGeom prst="curvedConnector3">
            <a:avLst>
              <a:gd name="adj1" fmla="val 50000"/>
            </a:avLst>
          </a:prstGeom>
          <a:noFill/>
          <a:ln w="28575" cap="flat" cmpd="sng">
            <a:solidFill>
              <a:schemeClr val="accent1"/>
            </a:solidFill>
            <a:prstDash val="dash"/>
            <a:round/>
            <a:headEnd type="none" w="med" len="med"/>
            <a:tailEnd type="none" w="med" len="med"/>
          </a:ln>
        </p:spPr>
      </p:cxnSp>
      <p:cxnSp>
        <p:nvCxnSpPr>
          <p:cNvPr id="3335" name="Google Shape;3335;p53"/>
          <p:cNvCxnSpPr/>
          <p:nvPr/>
        </p:nvCxnSpPr>
        <p:spPr>
          <a:xfrm flipH="1">
            <a:off x="5555650" y="1643575"/>
            <a:ext cx="1085100" cy="652200"/>
          </a:xfrm>
          <a:prstGeom prst="curvedConnector3">
            <a:avLst>
              <a:gd name="adj1" fmla="val 50000"/>
            </a:avLst>
          </a:prstGeom>
          <a:noFill/>
          <a:ln w="28575" cap="flat" cmpd="sng">
            <a:solidFill>
              <a:schemeClr val="accent1"/>
            </a:solidFill>
            <a:prstDash val="dash"/>
            <a:round/>
            <a:headEnd type="none" w="med" len="med"/>
            <a:tailEnd type="none" w="med" len="med"/>
          </a:ln>
        </p:spPr>
      </p:cxnSp>
      <p:cxnSp>
        <p:nvCxnSpPr>
          <p:cNvPr id="3337" name="Google Shape;3337;p53"/>
          <p:cNvCxnSpPr/>
          <p:nvPr/>
        </p:nvCxnSpPr>
        <p:spPr>
          <a:xfrm flipH="1">
            <a:off x="5491450" y="3104700"/>
            <a:ext cx="1149300" cy="451800"/>
          </a:xfrm>
          <a:prstGeom prst="curvedConnector3">
            <a:avLst>
              <a:gd name="adj1" fmla="val 50000"/>
            </a:avLst>
          </a:prstGeom>
          <a:noFill/>
          <a:ln w="28575" cap="flat" cmpd="sng">
            <a:solidFill>
              <a:schemeClr val="accent1"/>
            </a:solidFill>
            <a:prstDash val="dash"/>
            <a:round/>
            <a:headEnd type="none" w="med" len="med"/>
            <a:tailEnd type="none" w="med" len="med"/>
          </a:ln>
        </p:spPr>
      </p:cxnSp>
      <p:sp>
        <p:nvSpPr>
          <p:cNvPr id="3339" name="Google Shape;3339;p53"/>
          <p:cNvSpPr txBox="1">
            <a:spLocks noGrp="1"/>
          </p:cNvSpPr>
          <p:nvPr>
            <p:ph type="title"/>
          </p:nvPr>
        </p:nvSpPr>
        <p:spPr>
          <a:xfrm>
            <a:off x="761175" y="1"/>
            <a:ext cx="7621800" cy="9954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latin typeface="Cambria" panose="02040503050406030204" pitchFamily="18" charset="0"/>
                <a:ea typeface="Cambria" panose="02040503050406030204" pitchFamily="18" charset="0"/>
              </a:rPr>
              <a:t>Em hãy lựa chọn 1 trong những nhiệm vụ dưới đây và hoàn thành vào vở bài tập</a:t>
            </a:r>
            <a:endParaRPr sz="2400" b="1" dirty="0">
              <a:latin typeface="Cambria" panose="02040503050406030204" pitchFamily="18" charset="0"/>
              <a:ea typeface="Cambria" panose="02040503050406030204" pitchFamily="18" charset="0"/>
            </a:endParaRPr>
          </a:p>
        </p:txBody>
      </p:sp>
      <p:grpSp>
        <p:nvGrpSpPr>
          <p:cNvPr id="3340" name="Google Shape;3340;p53"/>
          <p:cNvGrpSpPr/>
          <p:nvPr/>
        </p:nvGrpSpPr>
        <p:grpSpPr>
          <a:xfrm>
            <a:off x="3351227" y="1459247"/>
            <a:ext cx="1170753" cy="1253120"/>
            <a:chOff x="3351227" y="1385622"/>
            <a:chExt cx="1170753" cy="1253120"/>
          </a:xfrm>
        </p:grpSpPr>
        <p:sp>
          <p:nvSpPr>
            <p:cNvPr id="3341" name="Google Shape;3341;p53"/>
            <p:cNvSpPr/>
            <p:nvPr/>
          </p:nvSpPr>
          <p:spPr>
            <a:xfrm>
              <a:off x="3468975" y="2093592"/>
              <a:ext cx="384743" cy="545149"/>
            </a:xfrm>
            <a:custGeom>
              <a:avLst/>
              <a:gdLst/>
              <a:ahLst/>
              <a:cxnLst/>
              <a:rect l="l" t="t" r="r" b="b"/>
              <a:pathLst>
                <a:path w="3653" h="5176" extrusionOk="0">
                  <a:moveTo>
                    <a:pt x="188" y="0"/>
                  </a:moveTo>
                  <a:cubicBezTo>
                    <a:pt x="112" y="180"/>
                    <a:pt x="65" y="483"/>
                    <a:pt x="48" y="848"/>
                  </a:cubicBezTo>
                  <a:cubicBezTo>
                    <a:pt x="0" y="2013"/>
                    <a:pt x="261" y="3810"/>
                    <a:pt x="780" y="4321"/>
                  </a:cubicBezTo>
                  <a:cubicBezTo>
                    <a:pt x="890" y="4427"/>
                    <a:pt x="1042" y="4526"/>
                    <a:pt x="1213" y="4618"/>
                  </a:cubicBezTo>
                  <a:cubicBezTo>
                    <a:pt x="1895" y="4972"/>
                    <a:pt x="2943" y="5175"/>
                    <a:pt x="3410" y="5175"/>
                  </a:cubicBezTo>
                  <a:cubicBezTo>
                    <a:pt x="3558" y="5175"/>
                    <a:pt x="3648" y="5155"/>
                    <a:pt x="3650" y="5112"/>
                  </a:cubicBezTo>
                  <a:cubicBezTo>
                    <a:pt x="3652" y="4905"/>
                    <a:pt x="2543" y="4158"/>
                    <a:pt x="2465" y="3984"/>
                  </a:cubicBezTo>
                  <a:cubicBezTo>
                    <a:pt x="2392" y="3804"/>
                    <a:pt x="2928" y="1887"/>
                    <a:pt x="2928" y="1887"/>
                  </a:cubicBezTo>
                  <a:lnTo>
                    <a:pt x="1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2" name="Google Shape;3342;p53"/>
            <p:cNvSpPr/>
            <p:nvPr/>
          </p:nvSpPr>
          <p:spPr>
            <a:xfrm>
              <a:off x="4089209" y="1673571"/>
              <a:ext cx="432770" cy="527876"/>
            </a:xfrm>
            <a:custGeom>
              <a:avLst/>
              <a:gdLst/>
              <a:ahLst/>
              <a:cxnLst/>
              <a:rect l="l" t="t" r="r" b="b"/>
              <a:pathLst>
                <a:path w="4109" h="5012" extrusionOk="0">
                  <a:moveTo>
                    <a:pt x="49" y="0"/>
                  </a:moveTo>
                  <a:cubicBezTo>
                    <a:pt x="32" y="0"/>
                    <a:pt x="16" y="1"/>
                    <a:pt x="1" y="2"/>
                  </a:cubicBezTo>
                  <a:lnTo>
                    <a:pt x="835" y="3225"/>
                  </a:lnTo>
                  <a:cubicBezTo>
                    <a:pt x="835" y="3225"/>
                    <a:pt x="2816" y="3373"/>
                    <a:pt x="2957" y="3511"/>
                  </a:cubicBezTo>
                  <a:cubicBezTo>
                    <a:pt x="3097" y="3646"/>
                    <a:pt x="3417" y="4943"/>
                    <a:pt x="3614" y="5010"/>
                  </a:cubicBezTo>
                  <a:cubicBezTo>
                    <a:pt x="3617" y="5011"/>
                    <a:pt x="3620" y="5012"/>
                    <a:pt x="3623" y="5012"/>
                  </a:cubicBezTo>
                  <a:cubicBezTo>
                    <a:pt x="3789" y="5012"/>
                    <a:pt x="4108" y="3538"/>
                    <a:pt x="3982" y="2554"/>
                  </a:cubicBezTo>
                  <a:cubicBezTo>
                    <a:pt x="3956" y="2360"/>
                    <a:pt x="3914" y="2186"/>
                    <a:pt x="3852" y="2045"/>
                  </a:cubicBezTo>
                  <a:cubicBezTo>
                    <a:pt x="3552" y="1383"/>
                    <a:pt x="1957" y="518"/>
                    <a:pt x="846" y="165"/>
                  </a:cubicBezTo>
                  <a:cubicBezTo>
                    <a:pt x="527" y="61"/>
                    <a:pt x="245"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3" name="Google Shape;3343;p53"/>
            <p:cNvSpPr/>
            <p:nvPr/>
          </p:nvSpPr>
          <p:spPr>
            <a:xfrm>
              <a:off x="3821063" y="2069895"/>
              <a:ext cx="405176" cy="315020"/>
            </a:xfrm>
            <a:custGeom>
              <a:avLst/>
              <a:gdLst/>
              <a:ahLst/>
              <a:cxnLst/>
              <a:rect l="l" t="t" r="r" b="b"/>
              <a:pathLst>
                <a:path w="3847" h="2991" extrusionOk="0">
                  <a:moveTo>
                    <a:pt x="3847" y="1"/>
                  </a:moveTo>
                  <a:lnTo>
                    <a:pt x="3847" y="1"/>
                  </a:lnTo>
                  <a:cubicBezTo>
                    <a:pt x="3417" y="453"/>
                    <a:pt x="2558" y="1331"/>
                    <a:pt x="1822" y="1848"/>
                  </a:cubicBezTo>
                  <a:cubicBezTo>
                    <a:pt x="1121" y="2328"/>
                    <a:pt x="394" y="2586"/>
                    <a:pt x="1" y="2707"/>
                  </a:cubicBezTo>
                  <a:cubicBezTo>
                    <a:pt x="708" y="2906"/>
                    <a:pt x="1396" y="2988"/>
                    <a:pt x="1505" y="2990"/>
                  </a:cubicBezTo>
                  <a:cubicBezTo>
                    <a:pt x="1513" y="2991"/>
                    <a:pt x="1522" y="2991"/>
                    <a:pt x="1530" y="2991"/>
                  </a:cubicBezTo>
                  <a:cubicBezTo>
                    <a:pt x="1697" y="2991"/>
                    <a:pt x="1913" y="2929"/>
                    <a:pt x="2544" y="2488"/>
                  </a:cubicBezTo>
                  <a:cubicBezTo>
                    <a:pt x="3206" y="2025"/>
                    <a:pt x="3538" y="1696"/>
                    <a:pt x="3594" y="1533"/>
                  </a:cubicBezTo>
                  <a:cubicBezTo>
                    <a:pt x="3628" y="1429"/>
                    <a:pt x="3790" y="745"/>
                    <a:pt x="3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4" name="Google Shape;3344;p53"/>
            <p:cNvSpPr/>
            <p:nvPr/>
          </p:nvSpPr>
          <p:spPr>
            <a:xfrm>
              <a:off x="3351227" y="1413848"/>
              <a:ext cx="877652" cy="940319"/>
            </a:xfrm>
            <a:custGeom>
              <a:avLst/>
              <a:gdLst/>
              <a:ahLst/>
              <a:cxnLst/>
              <a:rect l="l" t="t" r="r" b="b"/>
              <a:pathLst>
                <a:path w="8333" h="8928" extrusionOk="0">
                  <a:moveTo>
                    <a:pt x="5006" y="763"/>
                  </a:moveTo>
                  <a:cubicBezTo>
                    <a:pt x="5169" y="959"/>
                    <a:pt x="5341" y="1179"/>
                    <a:pt x="5509" y="1418"/>
                  </a:cubicBezTo>
                  <a:cubicBezTo>
                    <a:pt x="5339" y="1179"/>
                    <a:pt x="5168" y="958"/>
                    <a:pt x="5006" y="763"/>
                  </a:cubicBezTo>
                  <a:close/>
                  <a:moveTo>
                    <a:pt x="4063" y="0"/>
                  </a:moveTo>
                  <a:cubicBezTo>
                    <a:pt x="3802" y="629"/>
                    <a:pt x="3305" y="1474"/>
                    <a:pt x="2418" y="2094"/>
                  </a:cubicBezTo>
                  <a:cubicBezTo>
                    <a:pt x="1497" y="2743"/>
                    <a:pt x="607" y="2948"/>
                    <a:pt x="29" y="3012"/>
                  </a:cubicBezTo>
                  <a:cubicBezTo>
                    <a:pt x="12" y="3245"/>
                    <a:pt x="1" y="3484"/>
                    <a:pt x="1" y="3731"/>
                  </a:cubicBezTo>
                  <a:cubicBezTo>
                    <a:pt x="1" y="3804"/>
                    <a:pt x="1" y="3877"/>
                    <a:pt x="4" y="3953"/>
                  </a:cubicBezTo>
                  <a:cubicBezTo>
                    <a:pt x="79" y="6140"/>
                    <a:pt x="2418" y="7872"/>
                    <a:pt x="3288" y="8442"/>
                  </a:cubicBezTo>
                  <a:cubicBezTo>
                    <a:pt x="3611" y="8652"/>
                    <a:pt x="4040" y="8812"/>
                    <a:pt x="4456" y="8927"/>
                  </a:cubicBezTo>
                  <a:cubicBezTo>
                    <a:pt x="4855" y="8812"/>
                    <a:pt x="5579" y="8554"/>
                    <a:pt x="6275" y="8066"/>
                  </a:cubicBezTo>
                  <a:cubicBezTo>
                    <a:pt x="7011" y="7549"/>
                    <a:pt x="7872" y="6673"/>
                    <a:pt x="8299" y="6218"/>
                  </a:cubicBezTo>
                  <a:cubicBezTo>
                    <a:pt x="8333" y="5792"/>
                    <a:pt x="8327" y="5345"/>
                    <a:pt x="8240" y="4977"/>
                  </a:cubicBezTo>
                  <a:cubicBezTo>
                    <a:pt x="8010" y="3972"/>
                    <a:pt x="7185" y="1176"/>
                    <a:pt x="5155" y="357"/>
                  </a:cubicBezTo>
                  <a:cubicBezTo>
                    <a:pt x="4902" y="253"/>
                    <a:pt x="4655" y="169"/>
                    <a:pt x="4408" y="96"/>
                  </a:cubicBezTo>
                  <a:lnTo>
                    <a:pt x="4408" y="96"/>
                  </a:lnTo>
                  <a:cubicBezTo>
                    <a:pt x="4408" y="96"/>
                    <a:pt x="4408" y="96"/>
                    <a:pt x="4408" y="96"/>
                  </a:cubicBezTo>
                  <a:lnTo>
                    <a:pt x="4408" y="96"/>
                  </a:lnTo>
                  <a:cubicBezTo>
                    <a:pt x="4408" y="96"/>
                    <a:pt x="4408" y="96"/>
                    <a:pt x="4408" y="96"/>
                  </a:cubicBezTo>
                  <a:cubicBezTo>
                    <a:pt x="4383" y="90"/>
                    <a:pt x="4355" y="79"/>
                    <a:pt x="4332" y="70"/>
                  </a:cubicBezTo>
                  <a:cubicBezTo>
                    <a:pt x="4240" y="48"/>
                    <a:pt x="4153" y="23"/>
                    <a:pt x="40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5" name="Google Shape;3345;p53"/>
            <p:cNvSpPr/>
            <p:nvPr/>
          </p:nvSpPr>
          <p:spPr>
            <a:xfrm>
              <a:off x="3354492" y="1385622"/>
              <a:ext cx="425292" cy="344931"/>
            </a:xfrm>
            <a:custGeom>
              <a:avLst/>
              <a:gdLst/>
              <a:ahLst/>
              <a:cxnLst/>
              <a:rect l="l" t="t" r="r" b="b"/>
              <a:pathLst>
                <a:path w="4038" h="3275" extrusionOk="0">
                  <a:moveTo>
                    <a:pt x="1902" y="0"/>
                  </a:moveTo>
                  <a:cubicBezTo>
                    <a:pt x="1364" y="0"/>
                    <a:pt x="1002" y="59"/>
                    <a:pt x="930" y="111"/>
                  </a:cubicBezTo>
                  <a:cubicBezTo>
                    <a:pt x="840" y="175"/>
                    <a:pt x="570" y="686"/>
                    <a:pt x="337" y="1461"/>
                  </a:cubicBezTo>
                  <a:cubicBezTo>
                    <a:pt x="189" y="1972"/>
                    <a:pt x="54" y="2593"/>
                    <a:pt x="1" y="3275"/>
                  </a:cubicBezTo>
                  <a:cubicBezTo>
                    <a:pt x="579" y="3213"/>
                    <a:pt x="1469" y="3005"/>
                    <a:pt x="2392" y="2360"/>
                  </a:cubicBezTo>
                  <a:cubicBezTo>
                    <a:pt x="3280" y="1739"/>
                    <a:pt x="3774" y="889"/>
                    <a:pt x="4038" y="265"/>
                  </a:cubicBezTo>
                  <a:cubicBezTo>
                    <a:pt x="3411" y="114"/>
                    <a:pt x="2830" y="41"/>
                    <a:pt x="2339" y="13"/>
                  </a:cubicBezTo>
                  <a:cubicBezTo>
                    <a:pt x="2184" y="4"/>
                    <a:pt x="2037" y="0"/>
                    <a:pt x="1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6" name="Google Shape;3346;p53"/>
            <p:cNvSpPr/>
            <p:nvPr/>
          </p:nvSpPr>
          <p:spPr>
            <a:xfrm>
              <a:off x="3561131" y="1661775"/>
              <a:ext cx="334820" cy="309753"/>
            </a:xfrm>
            <a:custGeom>
              <a:avLst/>
              <a:gdLst/>
              <a:ahLst/>
              <a:cxnLst/>
              <a:rect l="l" t="t" r="r" b="b"/>
              <a:pathLst>
                <a:path w="3179" h="2941" extrusionOk="0">
                  <a:moveTo>
                    <a:pt x="1588" y="1"/>
                  </a:moveTo>
                  <a:cubicBezTo>
                    <a:pt x="888" y="1"/>
                    <a:pt x="269" y="502"/>
                    <a:pt x="141" y="1214"/>
                  </a:cubicBezTo>
                  <a:cubicBezTo>
                    <a:pt x="1" y="2014"/>
                    <a:pt x="534" y="2778"/>
                    <a:pt x="1334" y="2918"/>
                  </a:cubicBezTo>
                  <a:cubicBezTo>
                    <a:pt x="1421" y="2933"/>
                    <a:pt x="1506" y="2941"/>
                    <a:pt x="1591" y="2941"/>
                  </a:cubicBezTo>
                  <a:cubicBezTo>
                    <a:pt x="2292" y="2941"/>
                    <a:pt x="2913" y="2439"/>
                    <a:pt x="3038" y="1728"/>
                  </a:cubicBezTo>
                  <a:cubicBezTo>
                    <a:pt x="3179" y="928"/>
                    <a:pt x="2645" y="164"/>
                    <a:pt x="1848" y="24"/>
                  </a:cubicBezTo>
                  <a:cubicBezTo>
                    <a:pt x="1761" y="8"/>
                    <a:pt x="1673" y="1"/>
                    <a:pt x="1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7" name="Google Shape;3347;p53"/>
            <p:cNvSpPr/>
            <p:nvPr/>
          </p:nvSpPr>
          <p:spPr>
            <a:xfrm>
              <a:off x="3624429" y="1712118"/>
              <a:ext cx="208539" cy="208539"/>
            </a:xfrm>
            <a:custGeom>
              <a:avLst/>
              <a:gdLst/>
              <a:ahLst/>
              <a:cxnLst/>
              <a:rect l="l" t="t" r="r" b="b"/>
              <a:pathLst>
                <a:path w="1980" h="1980" extrusionOk="0">
                  <a:moveTo>
                    <a:pt x="989" y="1"/>
                  </a:moveTo>
                  <a:cubicBezTo>
                    <a:pt x="444" y="1"/>
                    <a:pt x="1" y="444"/>
                    <a:pt x="1" y="989"/>
                  </a:cubicBezTo>
                  <a:cubicBezTo>
                    <a:pt x="1" y="1536"/>
                    <a:pt x="444" y="1980"/>
                    <a:pt x="989" y="1980"/>
                  </a:cubicBezTo>
                  <a:cubicBezTo>
                    <a:pt x="1536" y="1980"/>
                    <a:pt x="1980" y="1536"/>
                    <a:pt x="1980" y="989"/>
                  </a:cubicBezTo>
                  <a:cubicBezTo>
                    <a:pt x="1980" y="444"/>
                    <a:pt x="1536"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8" name="Google Shape;3348;p53"/>
            <p:cNvSpPr/>
            <p:nvPr/>
          </p:nvSpPr>
          <p:spPr>
            <a:xfrm>
              <a:off x="3666136" y="1814280"/>
              <a:ext cx="106586" cy="93842"/>
            </a:xfrm>
            <a:custGeom>
              <a:avLst/>
              <a:gdLst/>
              <a:ahLst/>
              <a:cxnLst/>
              <a:rect l="l" t="t" r="r" b="b"/>
              <a:pathLst>
                <a:path w="1012" h="891" extrusionOk="0">
                  <a:moveTo>
                    <a:pt x="505" y="0"/>
                  </a:moveTo>
                  <a:cubicBezTo>
                    <a:pt x="417" y="0"/>
                    <a:pt x="328" y="26"/>
                    <a:pt x="250" y="81"/>
                  </a:cubicBezTo>
                  <a:cubicBezTo>
                    <a:pt x="51" y="221"/>
                    <a:pt x="0" y="502"/>
                    <a:pt x="141" y="701"/>
                  </a:cubicBezTo>
                  <a:cubicBezTo>
                    <a:pt x="227" y="824"/>
                    <a:pt x="367" y="890"/>
                    <a:pt x="508" y="890"/>
                  </a:cubicBezTo>
                  <a:cubicBezTo>
                    <a:pt x="596" y="890"/>
                    <a:pt x="685" y="864"/>
                    <a:pt x="761" y="811"/>
                  </a:cubicBezTo>
                  <a:cubicBezTo>
                    <a:pt x="963" y="670"/>
                    <a:pt x="1011" y="389"/>
                    <a:pt x="871" y="187"/>
                  </a:cubicBezTo>
                  <a:cubicBezTo>
                    <a:pt x="783" y="65"/>
                    <a:pt x="645" y="0"/>
                    <a:pt x="505" y="0"/>
                  </a:cubicBezTo>
                  <a:close/>
                </a:path>
              </a:pathLst>
            </a:custGeom>
            <a:solidFill>
              <a:srgbClr val="422C46">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9" name="Google Shape;3349;p53"/>
            <p:cNvSpPr/>
            <p:nvPr/>
          </p:nvSpPr>
          <p:spPr>
            <a:xfrm>
              <a:off x="3692150" y="1733077"/>
              <a:ext cx="63720" cy="56032"/>
            </a:xfrm>
            <a:custGeom>
              <a:avLst/>
              <a:gdLst/>
              <a:ahLst/>
              <a:cxnLst/>
              <a:rect l="l" t="t" r="r" b="b"/>
              <a:pathLst>
                <a:path w="605" h="532" extrusionOk="0">
                  <a:moveTo>
                    <a:pt x="299" y="0"/>
                  </a:moveTo>
                  <a:cubicBezTo>
                    <a:pt x="247" y="0"/>
                    <a:pt x="195" y="15"/>
                    <a:pt x="149" y="46"/>
                  </a:cubicBezTo>
                  <a:cubicBezTo>
                    <a:pt x="29" y="133"/>
                    <a:pt x="1" y="296"/>
                    <a:pt x="85" y="417"/>
                  </a:cubicBezTo>
                  <a:cubicBezTo>
                    <a:pt x="137" y="491"/>
                    <a:pt x="218" y="531"/>
                    <a:pt x="301" y="531"/>
                  </a:cubicBezTo>
                  <a:cubicBezTo>
                    <a:pt x="353" y="531"/>
                    <a:pt x="405" y="516"/>
                    <a:pt x="453" y="484"/>
                  </a:cubicBezTo>
                  <a:cubicBezTo>
                    <a:pt x="576" y="397"/>
                    <a:pt x="604" y="234"/>
                    <a:pt x="520" y="113"/>
                  </a:cubicBezTo>
                  <a:cubicBezTo>
                    <a:pt x="468" y="40"/>
                    <a:pt x="384"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350" name="Google Shape;3350;p53"/>
          <p:cNvGrpSpPr/>
          <p:nvPr/>
        </p:nvGrpSpPr>
        <p:grpSpPr>
          <a:xfrm>
            <a:off x="4679953" y="2712782"/>
            <a:ext cx="1178649" cy="1361914"/>
            <a:chOff x="4679953" y="2639157"/>
            <a:chExt cx="1178649" cy="1361914"/>
          </a:xfrm>
        </p:grpSpPr>
        <p:sp>
          <p:nvSpPr>
            <p:cNvPr id="3351" name="Google Shape;3351;p53"/>
            <p:cNvSpPr/>
            <p:nvPr/>
          </p:nvSpPr>
          <p:spPr>
            <a:xfrm>
              <a:off x="5172222" y="3326485"/>
              <a:ext cx="550415" cy="563370"/>
            </a:xfrm>
            <a:custGeom>
              <a:avLst/>
              <a:gdLst/>
              <a:ahLst/>
              <a:cxnLst/>
              <a:rect l="l" t="t" r="r" b="b"/>
              <a:pathLst>
                <a:path w="5226" h="5349" extrusionOk="0">
                  <a:moveTo>
                    <a:pt x="2800" y="1"/>
                  </a:moveTo>
                  <a:cubicBezTo>
                    <a:pt x="2800" y="1"/>
                    <a:pt x="2511" y="674"/>
                    <a:pt x="1879" y="924"/>
                  </a:cubicBezTo>
                  <a:cubicBezTo>
                    <a:pt x="1715" y="989"/>
                    <a:pt x="1547" y="1013"/>
                    <a:pt x="1388" y="1013"/>
                  </a:cubicBezTo>
                  <a:cubicBezTo>
                    <a:pt x="933" y="1013"/>
                    <a:pt x="551" y="818"/>
                    <a:pt x="551" y="818"/>
                  </a:cubicBezTo>
                  <a:cubicBezTo>
                    <a:pt x="551" y="818"/>
                    <a:pt x="1" y="2148"/>
                    <a:pt x="237" y="3611"/>
                  </a:cubicBezTo>
                  <a:cubicBezTo>
                    <a:pt x="237" y="3611"/>
                    <a:pt x="254" y="3746"/>
                    <a:pt x="296" y="3931"/>
                  </a:cubicBezTo>
                  <a:cubicBezTo>
                    <a:pt x="363" y="4234"/>
                    <a:pt x="484" y="4675"/>
                    <a:pt x="689" y="4950"/>
                  </a:cubicBezTo>
                  <a:cubicBezTo>
                    <a:pt x="868" y="5183"/>
                    <a:pt x="1250" y="5337"/>
                    <a:pt x="1772" y="5349"/>
                  </a:cubicBezTo>
                  <a:cubicBezTo>
                    <a:pt x="1635" y="5079"/>
                    <a:pt x="1354" y="4462"/>
                    <a:pt x="1247" y="3813"/>
                  </a:cubicBezTo>
                  <a:cubicBezTo>
                    <a:pt x="1115" y="3035"/>
                    <a:pt x="1236" y="2216"/>
                    <a:pt x="2160" y="1898"/>
                  </a:cubicBezTo>
                  <a:cubicBezTo>
                    <a:pt x="2356" y="1831"/>
                    <a:pt x="2539" y="1801"/>
                    <a:pt x="2710" y="1801"/>
                  </a:cubicBezTo>
                  <a:cubicBezTo>
                    <a:pt x="3335" y="1801"/>
                    <a:pt x="3795" y="2203"/>
                    <a:pt x="4119" y="2679"/>
                  </a:cubicBezTo>
                  <a:cubicBezTo>
                    <a:pt x="4442" y="3148"/>
                    <a:pt x="4636" y="3692"/>
                    <a:pt x="4723" y="3987"/>
                  </a:cubicBezTo>
                  <a:cubicBezTo>
                    <a:pt x="5110" y="3423"/>
                    <a:pt x="5225" y="2732"/>
                    <a:pt x="4900" y="1983"/>
                  </a:cubicBezTo>
                  <a:cubicBezTo>
                    <a:pt x="4874" y="1927"/>
                    <a:pt x="4849" y="1876"/>
                    <a:pt x="4821" y="1820"/>
                  </a:cubicBezTo>
                  <a:cubicBezTo>
                    <a:pt x="4821" y="1820"/>
                    <a:pt x="4557" y="1146"/>
                    <a:pt x="3973" y="714"/>
                  </a:cubicBezTo>
                  <a:cubicBezTo>
                    <a:pt x="3387" y="281"/>
                    <a:pt x="2800" y="1"/>
                    <a:pt x="2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2" name="Google Shape;3352;p53"/>
            <p:cNvSpPr/>
            <p:nvPr/>
          </p:nvSpPr>
          <p:spPr>
            <a:xfrm>
              <a:off x="5095128" y="3264767"/>
              <a:ext cx="634252" cy="442144"/>
            </a:xfrm>
            <a:custGeom>
              <a:avLst/>
              <a:gdLst/>
              <a:ahLst/>
              <a:cxnLst/>
              <a:rect l="l" t="t" r="r" b="b"/>
              <a:pathLst>
                <a:path w="6022" h="4198" extrusionOk="0">
                  <a:moveTo>
                    <a:pt x="3616" y="1"/>
                  </a:moveTo>
                  <a:cubicBezTo>
                    <a:pt x="3521" y="1"/>
                    <a:pt x="3431" y="5"/>
                    <a:pt x="3347" y="11"/>
                  </a:cubicBezTo>
                  <a:lnTo>
                    <a:pt x="1098" y="938"/>
                  </a:lnTo>
                  <a:cubicBezTo>
                    <a:pt x="1098" y="938"/>
                    <a:pt x="775" y="1179"/>
                    <a:pt x="477" y="1586"/>
                  </a:cubicBezTo>
                  <a:cubicBezTo>
                    <a:pt x="233" y="1920"/>
                    <a:pt x="14" y="2367"/>
                    <a:pt x="6" y="2886"/>
                  </a:cubicBezTo>
                  <a:cubicBezTo>
                    <a:pt x="0" y="3363"/>
                    <a:pt x="93" y="3675"/>
                    <a:pt x="230" y="3874"/>
                  </a:cubicBezTo>
                  <a:cubicBezTo>
                    <a:pt x="405" y="4123"/>
                    <a:pt x="654" y="4198"/>
                    <a:pt x="879" y="4198"/>
                  </a:cubicBezTo>
                  <a:cubicBezTo>
                    <a:pt x="907" y="4198"/>
                    <a:pt x="935" y="4196"/>
                    <a:pt x="963" y="4194"/>
                  </a:cubicBezTo>
                  <a:cubicBezTo>
                    <a:pt x="727" y="2731"/>
                    <a:pt x="1280" y="1401"/>
                    <a:pt x="1280" y="1401"/>
                  </a:cubicBezTo>
                  <a:cubicBezTo>
                    <a:pt x="1280" y="1401"/>
                    <a:pt x="1659" y="1594"/>
                    <a:pt x="2112" y="1594"/>
                  </a:cubicBezTo>
                  <a:cubicBezTo>
                    <a:pt x="2272" y="1594"/>
                    <a:pt x="2441" y="1570"/>
                    <a:pt x="2605" y="1505"/>
                  </a:cubicBezTo>
                  <a:cubicBezTo>
                    <a:pt x="3237" y="1258"/>
                    <a:pt x="3529" y="584"/>
                    <a:pt x="3529" y="584"/>
                  </a:cubicBezTo>
                  <a:cubicBezTo>
                    <a:pt x="3529" y="584"/>
                    <a:pt x="4119" y="865"/>
                    <a:pt x="4700" y="1294"/>
                  </a:cubicBezTo>
                  <a:cubicBezTo>
                    <a:pt x="5286" y="1726"/>
                    <a:pt x="5550" y="2400"/>
                    <a:pt x="5550" y="2400"/>
                  </a:cubicBezTo>
                  <a:cubicBezTo>
                    <a:pt x="5550" y="2400"/>
                    <a:pt x="5983" y="2108"/>
                    <a:pt x="6005" y="1561"/>
                  </a:cubicBezTo>
                  <a:cubicBezTo>
                    <a:pt x="6022" y="1418"/>
                    <a:pt x="5997" y="1255"/>
                    <a:pt x="5929" y="1075"/>
                  </a:cubicBezTo>
                  <a:cubicBezTo>
                    <a:pt x="5693" y="432"/>
                    <a:pt x="4843" y="118"/>
                    <a:pt x="4076" y="28"/>
                  </a:cubicBezTo>
                  <a:cubicBezTo>
                    <a:pt x="3917" y="9"/>
                    <a:pt x="3761" y="1"/>
                    <a:pt x="36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3" name="Google Shape;3353;p53"/>
            <p:cNvSpPr/>
            <p:nvPr/>
          </p:nvSpPr>
          <p:spPr>
            <a:xfrm>
              <a:off x="5289655" y="3515537"/>
              <a:ext cx="380004" cy="373790"/>
            </a:xfrm>
            <a:custGeom>
              <a:avLst/>
              <a:gdLst/>
              <a:ahLst/>
              <a:cxnLst/>
              <a:rect l="l" t="t" r="r" b="b"/>
              <a:pathLst>
                <a:path w="3608" h="3549" extrusionOk="0">
                  <a:moveTo>
                    <a:pt x="1596" y="1"/>
                  </a:moveTo>
                  <a:cubicBezTo>
                    <a:pt x="1425" y="1"/>
                    <a:pt x="1241" y="31"/>
                    <a:pt x="1045" y="98"/>
                  </a:cubicBezTo>
                  <a:cubicBezTo>
                    <a:pt x="121" y="412"/>
                    <a:pt x="0" y="1235"/>
                    <a:pt x="132" y="2010"/>
                  </a:cubicBezTo>
                  <a:cubicBezTo>
                    <a:pt x="239" y="2658"/>
                    <a:pt x="525" y="3276"/>
                    <a:pt x="657" y="3548"/>
                  </a:cubicBezTo>
                  <a:cubicBezTo>
                    <a:pt x="675" y="3548"/>
                    <a:pt x="692" y="3549"/>
                    <a:pt x="710" y="3549"/>
                  </a:cubicBezTo>
                  <a:cubicBezTo>
                    <a:pt x="1014" y="3549"/>
                    <a:pt x="1356" y="3502"/>
                    <a:pt x="1735" y="3394"/>
                  </a:cubicBezTo>
                  <a:cubicBezTo>
                    <a:pt x="1909" y="3343"/>
                    <a:pt x="2092" y="3281"/>
                    <a:pt x="2280" y="3203"/>
                  </a:cubicBezTo>
                  <a:cubicBezTo>
                    <a:pt x="2434" y="3141"/>
                    <a:pt x="2580" y="3065"/>
                    <a:pt x="2721" y="2981"/>
                  </a:cubicBezTo>
                  <a:cubicBezTo>
                    <a:pt x="3083" y="2768"/>
                    <a:pt x="3392" y="2498"/>
                    <a:pt x="3608" y="2181"/>
                  </a:cubicBezTo>
                  <a:cubicBezTo>
                    <a:pt x="3521" y="1892"/>
                    <a:pt x="3333" y="1347"/>
                    <a:pt x="3004" y="875"/>
                  </a:cubicBezTo>
                  <a:cubicBezTo>
                    <a:pt x="2680" y="402"/>
                    <a:pt x="2220" y="1"/>
                    <a:pt x="1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4" name="Google Shape;3354;p53"/>
            <p:cNvSpPr/>
            <p:nvPr/>
          </p:nvSpPr>
          <p:spPr>
            <a:xfrm>
              <a:off x="5584764" y="3566618"/>
              <a:ext cx="273839" cy="283528"/>
            </a:xfrm>
            <a:custGeom>
              <a:avLst/>
              <a:gdLst/>
              <a:ahLst/>
              <a:cxnLst/>
              <a:rect l="l" t="t" r="r" b="b"/>
              <a:pathLst>
                <a:path w="2600" h="2692" extrusionOk="0">
                  <a:moveTo>
                    <a:pt x="1434" y="1"/>
                  </a:moveTo>
                  <a:cubicBezTo>
                    <a:pt x="1008" y="1"/>
                    <a:pt x="635" y="294"/>
                    <a:pt x="368" y="601"/>
                  </a:cubicBezTo>
                  <a:cubicBezTo>
                    <a:pt x="0" y="1033"/>
                    <a:pt x="96" y="2342"/>
                    <a:pt x="637" y="2636"/>
                  </a:cubicBezTo>
                  <a:cubicBezTo>
                    <a:pt x="702" y="2672"/>
                    <a:pt x="791" y="2692"/>
                    <a:pt x="895" y="2692"/>
                  </a:cubicBezTo>
                  <a:cubicBezTo>
                    <a:pt x="1215" y="2692"/>
                    <a:pt x="1681" y="2508"/>
                    <a:pt x="2066" y="2047"/>
                  </a:cubicBezTo>
                  <a:cubicBezTo>
                    <a:pt x="2574" y="1438"/>
                    <a:pt x="2600" y="542"/>
                    <a:pt x="1962" y="157"/>
                  </a:cubicBezTo>
                  <a:cubicBezTo>
                    <a:pt x="1780" y="47"/>
                    <a:pt x="1603" y="1"/>
                    <a:pt x="1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5" name="Google Shape;3355;p53"/>
            <p:cNvSpPr/>
            <p:nvPr/>
          </p:nvSpPr>
          <p:spPr>
            <a:xfrm>
              <a:off x="5121984" y="3765149"/>
              <a:ext cx="321550" cy="235922"/>
            </a:xfrm>
            <a:custGeom>
              <a:avLst/>
              <a:gdLst/>
              <a:ahLst/>
              <a:cxnLst/>
              <a:rect l="l" t="t" r="r" b="b"/>
              <a:pathLst>
                <a:path w="3053" h="2240" extrusionOk="0">
                  <a:moveTo>
                    <a:pt x="1438" y="0"/>
                  </a:moveTo>
                  <a:cubicBezTo>
                    <a:pt x="913" y="0"/>
                    <a:pt x="346" y="171"/>
                    <a:pt x="183" y="816"/>
                  </a:cubicBezTo>
                  <a:cubicBezTo>
                    <a:pt x="1" y="1537"/>
                    <a:pt x="649" y="2161"/>
                    <a:pt x="1444" y="2231"/>
                  </a:cubicBezTo>
                  <a:cubicBezTo>
                    <a:pt x="1511" y="2237"/>
                    <a:pt x="1578" y="2240"/>
                    <a:pt x="1642" y="2240"/>
                  </a:cubicBezTo>
                  <a:cubicBezTo>
                    <a:pt x="2326" y="2240"/>
                    <a:pt x="2793" y="1903"/>
                    <a:pt x="2875" y="1641"/>
                  </a:cubicBezTo>
                  <a:cubicBezTo>
                    <a:pt x="3052" y="1046"/>
                    <a:pt x="2196" y="49"/>
                    <a:pt x="1629" y="7"/>
                  </a:cubicBezTo>
                  <a:cubicBezTo>
                    <a:pt x="1566" y="3"/>
                    <a:pt x="1502" y="0"/>
                    <a:pt x="1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6" name="Google Shape;3356;p53"/>
            <p:cNvSpPr/>
            <p:nvPr/>
          </p:nvSpPr>
          <p:spPr>
            <a:xfrm>
              <a:off x="5121972" y="3765149"/>
              <a:ext cx="321550" cy="235922"/>
            </a:xfrm>
            <a:custGeom>
              <a:avLst/>
              <a:gdLst/>
              <a:ahLst/>
              <a:cxnLst/>
              <a:rect l="l" t="t" r="r" b="b"/>
              <a:pathLst>
                <a:path w="3053" h="2240" extrusionOk="0">
                  <a:moveTo>
                    <a:pt x="1438" y="0"/>
                  </a:moveTo>
                  <a:cubicBezTo>
                    <a:pt x="913" y="0"/>
                    <a:pt x="346" y="171"/>
                    <a:pt x="183" y="816"/>
                  </a:cubicBezTo>
                  <a:cubicBezTo>
                    <a:pt x="1" y="1537"/>
                    <a:pt x="649" y="2161"/>
                    <a:pt x="1444" y="2231"/>
                  </a:cubicBezTo>
                  <a:cubicBezTo>
                    <a:pt x="1511" y="2237"/>
                    <a:pt x="1578" y="2240"/>
                    <a:pt x="1642" y="2240"/>
                  </a:cubicBezTo>
                  <a:cubicBezTo>
                    <a:pt x="2326" y="2240"/>
                    <a:pt x="2793" y="1903"/>
                    <a:pt x="2875" y="1641"/>
                  </a:cubicBezTo>
                  <a:cubicBezTo>
                    <a:pt x="3052" y="1046"/>
                    <a:pt x="2196" y="49"/>
                    <a:pt x="1629" y="7"/>
                  </a:cubicBezTo>
                  <a:cubicBezTo>
                    <a:pt x="1566" y="3"/>
                    <a:pt x="1502" y="0"/>
                    <a:pt x="1438"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7" name="Google Shape;3357;p53"/>
            <p:cNvSpPr/>
            <p:nvPr/>
          </p:nvSpPr>
          <p:spPr>
            <a:xfrm>
              <a:off x="5584751" y="3566618"/>
              <a:ext cx="273839" cy="283528"/>
            </a:xfrm>
            <a:custGeom>
              <a:avLst/>
              <a:gdLst/>
              <a:ahLst/>
              <a:cxnLst/>
              <a:rect l="l" t="t" r="r" b="b"/>
              <a:pathLst>
                <a:path w="2600" h="2692" extrusionOk="0">
                  <a:moveTo>
                    <a:pt x="1434" y="1"/>
                  </a:moveTo>
                  <a:cubicBezTo>
                    <a:pt x="1008" y="1"/>
                    <a:pt x="635" y="294"/>
                    <a:pt x="368" y="601"/>
                  </a:cubicBezTo>
                  <a:cubicBezTo>
                    <a:pt x="0" y="1033"/>
                    <a:pt x="96" y="2342"/>
                    <a:pt x="637" y="2636"/>
                  </a:cubicBezTo>
                  <a:cubicBezTo>
                    <a:pt x="702" y="2672"/>
                    <a:pt x="791" y="2692"/>
                    <a:pt x="895" y="2692"/>
                  </a:cubicBezTo>
                  <a:cubicBezTo>
                    <a:pt x="1215" y="2692"/>
                    <a:pt x="1681" y="2508"/>
                    <a:pt x="2066" y="2047"/>
                  </a:cubicBezTo>
                  <a:cubicBezTo>
                    <a:pt x="2574" y="1438"/>
                    <a:pt x="2600" y="542"/>
                    <a:pt x="1962" y="157"/>
                  </a:cubicBezTo>
                  <a:cubicBezTo>
                    <a:pt x="1780" y="47"/>
                    <a:pt x="1603" y="1"/>
                    <a:pt x="1434"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8" name="Google Shape;3358;p53"/>
            <p:cNvSpPr/>
            <p:nvPr/>
          </p:nvSpPr>
          <p:spPr>
            <a:xfrm>
              <a:off x="5208663" y="3801063"/>
              <a:ext cx="31175" cy="31175"/>
            </a:xfrm>
            <a:custGeom>
              <a:avLst/>
              <a:gdLst/>
              <a:ahLst/>
              <a:cxnLst/>
              <a:rect l="l" t="t" r="r" b="b"/>
              <a:pathLst>
                <a:path w="296" h="296" extrusionOk="0">
                  <a:moveTo>
                    <a:pt x="149" y="0"/>
                  </a:moveTo>
                  <a:cubicBezTo>
                    <a:pt x="68" y="0"/>
                    <a:pt x="0" y="68"/>
                    <a:pt x="0" y="149"/>
                  </a:cubicBezTo>
                  <a:cubicBezTo>
                    <a:pt x="0" y="228"/>
                    <a:pt x="68" y="295"/>
                    <a:pt x="149" y="295"/>
                  </a:cubicBezTo>
                  <a:cubicBezTo>
                    <a:pt x="230" y="295"/>
                    <a:pt x="295" y="228"/>
                    <a:pt x="295" y="149"/>
                  </a:cubicBezTo>
                  <a:cubicBezTo>
                    <a:pt x="295" y="68"/>
                    <a:pt x="230" y="0"/>
                    <a:pt x="1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9" name="Google Shape;3359;p53"/>
            <p:cNvSpPr/>
            <p:nvPr/>
          </p:nvSpPr>
          <p:spPr>
            <a:xfrm>
              <a:off x="5178752" y="3846878"/>
              <a:ext cx="31175" cy="31175"/>
            </a:xfrm>
            <a:custGeom>
              <a:avLst/>
              <a:gdLst/>
              <a:ahLst/>
              <a:cxnLst/>
              <a:rect l="l" t="t" r="r" b="b"/>
              <a:pathLst>
                <a:path w="296" h="296" extrusionOk="0">
                  <a:moveTo>
                    <a:pt x="150" y="1"/>
                  </a:moveTo>
                  <a:cubicBezTo>
                    <a:pt x="68" y="1"/>
                    <a:pt x="1" y="68"/>
                    <a:pt x="1" y="149"/>
                  </a:cubicBezTo>
                  <a:cubicBezTo>
                    <a:pt x="1" y="228"/>
                    <a:pt x="68" y="295"/>
                    <a:pt x="150" y="295"/>
                  </a:cubicBezTo>
                  <a:cubicBezTo>
                    <a:pt x="231" y="295"/>
                    <a:pt x="295" y="228"/>
                    <a:pt x="295" y="149"/>
                  </a:cubicBezTo>
                  <a:cubicBezTo>
                    <a:pt x="295" y="68"/>
                    <a:pt x="231"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0" name="Google Shape;3360;p53"/>
            <p:cNvSpPr/>
            <p:nvPr/>
          </p:nvSpPr>
          <p:spPr>
            <a:xfrm>
              <a:off x="5184124" y="3900065"/>
              <a:ext cx="31175" cy="31175"/>
            </a:xfrm>
            <a:custGeom>
              <a:avLst/>
              <a:gdLst/>
              <a:ahLst/>
              <a:cxnLst/>
              <a:rect l="l" t="t" r="r" b="b"/>
              <a:pathLst>
                <a:path w="296" h="296" extrusionOk="0">
                  <a:moveTo>
                    <a:pt x="146" y="1"/>
                  </a:moveTo>
                  <a:cubicBezTo>
                    <a:pt x="65" y="1"/>
                    <a:pt x="0" y="68"/>
                    <a:pt x="0" y="147"/>
                  </a:cubicBezTo>
                  <a:cubicBezTo>
                    <a:pt x="0" y="228"/>
                    <a:pt x="65" y="296"/>
                    <a:pt x="146" y="296"/>
                  </a:cubicBezTo>
                  <a:cubicBezTo>
                    <a:pt x="228" y="296"/>
                    <a:pt x="295" y="228"/>
                    <a:pt x="295" y="147"/>
                  </a:cubicBezTo>
                  <a:cubicBezTo>
                    <a:pt x="295" y="68"/>
                    <a:pt x="228" y="1"/>
                    <a:pt x="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1" name="Google Shape;3361;p53"/>
            <p:cNvSpPr/>
            <p:nvPr/>
          </p:nvSpPr>
          <p:spPr>
            <a:xfrm>
              <a:off x="5227516" y="3852355"/>
              <a:ext cx="89524" cy="75306"/>
            </a:xfrm>
            <a:custGeom>
              <a:avLst/>
              <a:gdLst/>
              <a:ahLst/>
              <a:cxnLst/>
              <a:rect l="l" t="t" r="r" b="b"/>
              <a:pathLst>
                <a:path w="850" h="715" extrusionOk="0">
                  <a:moveTo>
                    <a:pt x="396" y="1"/>
                  </a:moveTo>
                  <a:cubicBezTo>
                    <a:pt x="333" y="1"/>
                    <a:pt x="272" y="14"/>
                    <a:pt x="223" y="38"/>
                  </a:cubicBezTo>
                  <a:cubicBezTo>
                    <a:pt x="7" y="151"/>
                    <a:pt x="1" y="443"/>
                    <a:pt x="127" y="600"/>
                  </a:cubicBezTo>
                  <a:cubicBezTo>
                    <a:pt x="185" y="672"/>
                    <a:pt x="293" y="715"/>
                    <a:pt x="404" y="715"/>
                  </a:cubicBezTo>
                  <a:cubicBezTo>
                    <a:pt x="537" y="715"/>
                    <a:pt x="673" y="653"/>
                    <a:pt x="725" y="507"/>
                  </a:cubicBezTo>
                  <a:cubicBezTo>
                    <a:pt x="849" y="153"/>
                    <a:pt x="611" y="1"/>
                    <a:pt x="3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2" name="Google Shape;3362;p53"/>
            <p:cNvSpPr/>
            <p:nvPr/>
          </p:nvSpPr>
          <p:spPr>
            <a:xfrm>
              <a:off x="5692928" y="3601479"/>
              <a:ext cx="31175" cy="31175"/>
            </a:xfrm>
            <a:custGeom>
              <a:avLst/>
              <a:gdLst/>
              <a:ahLst/>
              <a:cxnLst/>
              <a:rect l="l" t="t" r="r" b="b"/>
              <a:pathLst>
                <a:path w="296" h="296" extrusionOk="0">
                  <a:moveTo>
                    <a:pt x="147" y="1"/>
                  </a:moveTo>
                  <a:cubicBezTo>
                    <a:pt x="68" y="1"/>
                    <a:pt x="1" y="68"/>
                    <a:pt x="1" y="149"/>
                  </a:cubicBezTo>
                  <a:cubicBezTo>
                    <a:pt x="1" y="228"/>
                    <a:pt x="68" y="295"/>
                    <a:pt x="147" y="295"/>
                  </a:cubicBezTo>
                  <a:cubicBezTo>
                    <a:pt x="228" y="295"/>
                    <a:pt x="295" y="228"/>
                    <a:pt x="295" y="149"/>
                  </a:cubicBezTo>
                  <a:cubicBezTo>
                    <a:pt x="295" y="68"/>
                    <a:pt x="228" y="1"/>
                    <a:pt x="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3" name="Google Shape;3363;p53"/>
            <p:cNvSpPr/>
            <p:nvPr/>
          </p:nvSpPr>
          <p:spPr>
            <a:xfrm>
              <a:off x="5743798" y="3613065"/>
              <a:ext cx="35283" cy="31070"/>
            </a:xfrm>
            <a:custGeom>
              <a:avLst/>
              <a:gdLst/>
              <a:ahLst/>
              <a:cxnLst/>
              <a:rect l="l" t="t" r="r" b="b"/>
              <a:pathLst>
                <a:path w="335" h="295" extrusionOk="0">
                  <a:moveTo>
                    <a:pt x="166" y="0"/>
                  </a:moveTo>
                  <a:cubicBezTo>
                    <a:pt x="147" y="0"/>
                    <a:pt x="128" y="4"/>
                    <a:pt x="110" y="11"/>
                  </a:cubicBezTo>
                  <a:cubicBezTo>
                    <a:pt x="34" y="42"/>
                    <a:pt x="0" y="129"/>
                    <a:pt x="31" y="205"/>
                  </a:cubicBezTo>
                  <a:cubicBezTo>
                    <a:pt x="55" y="260"/>
                    <a:pt x="109" y="295"/>
                    <a:pt x="166" y="295"/>
                  </a:cubicBezTo>
                  <a:cubicBezTo>
                    <a:pt x="185" y="295"/>
                    <a:pt x="204" y="291"/>
                    <a:pt x="222" y="284"/>
                  </a:cubicBezTo>
                  <a:cubicBezTo>
                    <a:pt x="298" y="253"/>
                    <a:pt x="335" y="166"/>
                    <a:pt x="304" y="93"/>
                  </a:cubicBezTo>
                  <a:cubicBezTo>
                    <a:pt x="280" y="35"/>
                    <a:pt x="225"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4" name="Google Shape;3364;p53"/>
            <p:cNvSpPr/>
            <p:nvPr/>
          </p:nvSpPr>
          <p:spPr>
            <a:xfrm>
              <a:off x="5777817" y="3654772"/>
              <a:ext cx="35283" cy="31070"/>
            </a:xfrm>
            <a:custGeom>
              <a:avLst/>
              <a:gdLst/>
              <a:ahLst/>
              <a:cxnLst/>
              <a:rect l="l" t="t" r="r" b="b"/>
              <a:pathLst>
                <a:path w="335" h="295" extrusionOk="0">
                  <a:moveTo>
                    <a:pt x="166" y="0"/>
                  </a:moveTo>
                  <a:cubicBezTo>
                    <a:pt x="147" y="0"/>
                    <a:pt x="128" y="4"/>
                    <a:pt x="110" y="11"/>
                  </a:cubicBezTo>
                  <a:cubicBezTo>
                    <a:pt x="37" y="42"/>
                    <a:pt x="0" y="129"/>
                    <a:pt x="31" y="202"/>
                  </a:cubicBezTo>
                  <a:cubicBezTo>
                    <a:pt x="55" y="259"/>
                    <a:pt x="110" y="294"/>
                    <a:pt x="168" y="294"/>
                  </a:cubicBezTo>
                  <a:cubicBezTo>
                    <a:pt x="186" y="294"/>
                    <a:pt x="205" y="291"/>
                    <a:pt x="222" y="283"/>
                  </a:cubicBezTo>
                  <a:cubicBezTo>
                    <a:pt x="298" y="252"/>
                    <a:pt x="334" y="165"/>
                    <a:pt x="304" y="90"/>
                  </a:cubicBezTo>
                  <a:cubicBezTo>
                    <a:pt x="280" y="34"/>
                    <a:pt x="225"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5" name="Google Shape;3365;p53"/>
            <p:cNvSpPr/>
            <p:nvPr/>
          </p:nvSpPr>
          <p:spPr>
            <a:xfrm>
              <a:off x="5668704" y="3662776"/>
              <a:ext cx="99635" cy="76780"/>
            </a:xfrm>
            <a:custGeom>
              <a:avLst/>
              <a:gdLst/>
              <a:ahLst/>
              <a:cxnLst/>
              <a:rect l="l" t="t" r="r" b="b"/>
              <a:pathLst>
                <a:path w="946" h="729" extrusionOk="0">
                  <a:moveTo>
                    <a:pt x="565" y="0"/>
                  </a:moveTo>
                  <a:cubicBezTo>
                    <a:pt x="533" y="0"/>
                    <a:pt x="500" y="5"/>
                    <a:pt x="466" y="16"/>
                  </a:cubicBezTo>
                  <a:cubicBezTo>
                    <a:pt x="231" y="89"/>
                    <a:pt x="0" y="494"/>
                    <a:pt x="438" y="699"/>
                  </a:cubicBezTo>
                  <a:cubicBezTo>
                    <a:pt x="482" y="719"/>
                    <a:pt x="525" y="728"/>
                    <a:pt x="567" y="728"/>
                  </a:cubicBezTo>
                  <a:cubicBezTo>
                    <a:pt x="773" y="728"/>
                    <a:pt x="946" y="510"/>
                    <a:pt x="930" y="345"/>
                  </a:cubicBezTo>
                  <a:cubicBezTo>
                    <a:pt x="908" y="175"/>
                    <a:pt x="753" y="0"/>
                    <a:pt x="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6" name="Google Shape;3366;p53"/>
            <p:cNvSpPr/>
            <p:nvPr/>
          </p:nvSpPr>
          <p:spPr>
            <a:xfrm>
              <a:off x="5084701" y="3132062"/>
              <a:ext cx="404017" cy="309016"/>
            </a:xfrm>
            <a:custGeom>
              <a:avLst/>
              <a:gdLst/>
              <a:ahLst/>
              <a:cxnLst/>
              <a:rect l="l" t="t" r="r" b="b"/>
              <a:pathLst>
                <a:path w="3836" h="2934" extrusionOk="0">
                  <a:moveTo>
                    <a:pt x="2385" y="1"/>
                  </a:moveTo>
                  <a:cubicBezTo>
                    <a:pt x="2002" y="1"/>
                    <a:pt x="1649" y="117"/>
                    <a:pt x="1478" y="204"/>
                  </a:cubicBezTo>
                  <a:cubicBezTo>
                    <a:pt x="1124" y="384"/>
                    <a:pt x="1" y="870"/>
                    <a:pt x="256" y="1931"/>
                  </a:cubicBezTo>
                  <a:cubicBezTo>
                    <a:pt x="372" y="2419"/>
                    <a:pt x="624" y="2731"/>
                    <a:pt x="899" y="2933"/>
                  </a:cubicBezTo>
                  <a:cubicBezTo>
                    <a:pt x="925" y="2934"/>
                    <a:pt x="951" y="2934"/>
                    <a:pt x="977" y="2934"/>
                  </a:cubicBezTo>
                  <a:cubicBezTo>
                    <a:pt x="1462" y="2934"/>
                    <a:pt x="1996" y="2834"/>
                    <a:pt x="2558" y="2602"/>
                  </a:cubicBezTo>
                  <a:cubicBezTo>
                    <a:pt x="2982" y="2425"/>
                    <a:pt x="3350" y="2195"/>
                    <a:pt x="3659" y="1934"/>
                  </a:cubicBezTo>
                  <a:cubicBezTo>
                    <a:pt x="3780" y="1549"/>
                    <a:pt x="3836" y="1021"/>
                    <a:pt x="3527" y="567"/>
                  </a:cubicBezTo>
                  <a:cubicBezTo>
                    <a:pt x="3232" y="132"/>
                    <a:pt x="2792" y="1"/>
                    <a:pt x="23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7" name="Google Shape;3367;p53"/>
            <p:cNvSpPr/>
            <p:nvPr/>
          </p:nvSpPr>
          <p:spPr>
            <a:xfrm>
              <a:off x="4679953" y="2639157"/>
              <a:ext cx="923784" cy="801610"/>
            </a:xfrm>
            <a:custGeom>
              <a:avLst/>
              <a:gdLst/>
              <a:ahLst/>
              <a:cxnLst/>
              <a:rect l="l" t="t" r="r" b="b"/>
              <a:pathLst>
                <a:path w="8771" h="7611" extrusionOk="0">
                  <a:moveTo>
                    <a:pt x="7170" y="0"/>
                  </a:moveTo>
                  <a:cubicBezTo>
                    <a:pt x="7096" y="0"/>
                    <a:pt x="7019" y="8"/>
                    <a:pt x="6938" y="25"/>
                  </a:cubicBezTo>
                  <a:cubicBezTo>
                    <a:pt x="5789" y="264"/>
                    <a:pt x="5921" y="1659"/>
                    <a:pt x="5921" y="1659"/>
                  </a:cubicBezTo>
                  <a:cubicBezTo>
                    <a:pt x="5921" y="1659"/>
                    <a:pt x="5669" y="1561"/>
                    <a:pt x="5257" y="1561"/>
                  </a:cubicBezTo>
                  <a:cubicBezTo>
                    <a:pt x="4956" y="1561"/>
                    <a:pt x="4569" y="1613"/>
                    <a:pt x="4133" y="1794"/>
                  </a:cubicBezTo>
                  <a:cubicBezTo>
                    <a:pt x="3103" y="2217"/>
                    <a:pt x="2561" y="2961"/>
                    <a:pt x="2561" y="2961"/>
                  </a:cubicBezTo>
                  <a:cubicBezTo>
                    <a:pt x="2372" y="2556"/>
                    <a:pt x="2011" y="2212"/>
                    <a:pt x="1531" y="2212"/>
                  </a:cubicBezTo>
                  <a:cubicBezTo>
                    <a:pt x="1397" y="2212"/>
                    <a:pt x="1253" y="2239"/>
                    <a:pt x="1101" y="2299"/>
                  </a:cubicBezTo>
                  <a:cubicBezTo>
                    <a:pt x="408" y="2571"/>
                    <a:pt x="1" y="3666"/>
                    <a:pt x="635" y="4491"/>
                  </a:cubicBezTo>
                  <a:cubicBezTo>
                    <a:pt x="867" y="4793"/>
                    <a:pt x="1151" y="4889"/>
                    <a:pt x="1418" y="4889"/>
                  </a:cubicBezTo>
                  <a:cubicBezTo>
                    <a:pt x="1880" y="4889"/>
                    <a:pt x="2291" y="4601"/>
                    <a:pt x="2292" y="4601"/>
                  </a:cubicBezTo>
                  <a:lnTo>
                    <a:pt x="2292" y="4601"/>
                  </a:lnTo>
                  <a:cubicBezTo>
                    <a:pt x="2292" y="4601"/>
                    <a:pt x="1983" y="5320"/>
                    <a:pt x="2365" y="6282"/>
                  </a:cubicBezTo>
                  <a:cubicBezTo>
                    <a:pt x="2637" y="6962"/>
                    <a:pt x="3530" y="7591"/>
                    <a:pt x="4742" y="7610"/>
                  </a:cubicBezTo>
                  <a:cubicBezTo>
                    <a:pt x="4464" y="7408"/>
                    <a:pt x="4215" y="7097"/>
                    <a:pt x="4099" y="6608"/>
                  </a:cubicBezTo>
                  <a:cubicBezTo>
                    <a:pt x="3844" y="5547"/>
                    <a:pt x="4967" y="5061"/>
                    <a:pt x="5321" y="4882"/>
                  </a:cubicBezTo>
                  <a:cubicBezTo>
                    <a:pt x="5493" y="4794"/>
                    <a:pt x="5846" y="4677"/>
                    <a:pt x="6230" y="4677"/>
                  </a:cubicBezTo>
                  <a:cubicBezTo>
                    <a:pt x="6636" y="4677"/>
                    <a:pt x="7076" y="4808"/>
                    <a:pt x="7370" y="5244"/>
                  </a:cubicBezTo>
                  <a:cubicBezTo>
                    <a:pt x="7679" y="5699"/>
                    <a:pt x="7623" y="6226"/>
                    <a:pt x="7502" y="6614"/>
                  </a:cubicBezTo>
                  <a:cubicBezTo>
                    <a:pt x="8358" y="5898"/>
                    <a:pt x="8771" y="4952"/>
                    <a:pt x="8647" y="4270"/>
                  </a:cubicBezTo>
                  <a:cubicBezTo>
                    <a:pt x="8479" y="3340"/>
                    <a:pt x="7550" y="2566"/>
                    <a:pt x="7550" y="2566"/>
                  </a:cubicBezTo>
                  <a:cubicBezTo>
                    <a:pt x="7550" y="2566"/>
                    <a:pt x="8218" y="2383"/>
                    <a:pt x="8355" y="1861"/>
                  </a:cubicBezTo>
                  <a:cubicBezTo>
                    <a:pt x="8486" y="1373"/>
                    <a:pt x="8141" y="0"/>
                    <a:pt x="7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8" name="Google Shape;3368;p53"/>
            <p:cNvSpPr/>
            <p:nvPr/>
          </p:nvSpPr>
          <p:spPr>
            <a:xfrm>
              <a:off x="4972429" y="3220110"/>
              <a:ext cx="105533" cy="66564"/>
            </a:xfrm>
            <a:custGeom>
              <a:avLst/>
              <a:gdLst/>
              <a:ahLst/>
              <a:cxnLst/>
              <a:rect l="l" t="t" r="r" b="b"/>
              <a:pathLst>
                <a:path w="1002" h="632" extrusionOk="0">
                  <a:moveTo>
                    <a:pt x="628" y="0"/>
                  </a:moveTo>
                  <a:cubicBezTo>
                    <a:pt x="346" y="0"/>
                    <a:pt x="1" y="173"/>
                    <a:pt x="14" y="404"/>
                  </a:cubicBezTo>
                  <a:cubicBezTo>
                    <a:pt x="22" y="562"/>
                    <a:pt x="191" y="631"/>
                    <a:pt x="385" y="631"/>
                  </a:cubicBezTo>
                  <a:cubicBezTo>
                    <a:pt x="666" y="631"/>
                    <a:pt x="1001" y="486"/>
                    <a:pt x="983" y="250"/>
                  </a:cubicBezTo>
                  <a:cubicBezTo>
                    <a:pt x="968" y="73"/>
                    <a:pt x="81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9" name="Google Shape;3369;p53"/>
            <p:cNvSpPr/>
            <p:nvPr/>
          </p:nvSpPr>
          <p:spPr>
            <a:xfrm>
              <a:off x="5215193" y="3185986"/>
              <a:ext cx="115328" cy="68776"/>
            </a:xfrm>
            <a:custGeom>
              <a:avLst/>
              <a:gdLst/>
              <a:ahLst/>
              <a:cxnLst/>
              <a:rect l="l" t="t" r="r" b="b"/>
              <a:pathLst>
                <a:path w="1095" h="653" extrusionOk="0">
                  <a:moveTo>
                    <a:pt x="880" y="0"/>
                  </a:moveTo>
                  <a:cubicBezTo>
                    <a:pt x="761" y="0"/>
                    <a:pt x="598" y="54"/>
                    <a:pt x="460" y="111"/>
                  </a:cubicBezTo>
                  <a:cubicBezTo>
                    <a:pt x="253" y="195"/>
                    <a:pt x="0" y="282"/>
                    <a:pt x="11" y="420"/>
                  </a:cubicBezTo>
                  <a:cubicBezTo>
                    <a:pt x="18" y="530"/>
                    <a:pt x="302" y="652"/>
                    <a:pt x="524" y="652"/>
                  </a:cubicBezTo>
                  <a:cubicBezTo>
                    <a:pt x="579" y="652"/>
                    <a:pt x="631" y="645"/>
                    <a:pt x="674" y="627"/>
                  </a:cubicBezTo>
                  <a:cubicBezTo>
                    <a:pt x="980" y="504"/>
                    <a:pt x="1095" y="147"/>
                    <a:pt x="1013" y="46"/>
                  </a:cubicBezTo>
                  <a:cubicBezTo>
                    <a:pt x="986" y="14"/>
                    <a:pt x="938" y="0"/>
                    <a:pt x="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0" name="Google Shape;3370;p53"/>
            <p:cNvSpPr/>
            <p:nvPr/>
          </p:nvSpPr>
          <p:spPr>
            <a:xfrm>
              <a:off x="5027090" y="3088143"/>
              <a:ext cx="123438" cy="108693"/>
            </a:xfrm>
            <a:custGeom>
              <a:avLst/>
              <a:gdLst/>
              <a:ahLst/>
              <a:cxnLst/>
              <a:rect l="l" t="t" r="r" b="b"/>
              <a:pathLst>
                <a:path w="1172" h="1032" extrusionOk="0">
                  <a:moveTo>
                    <a:pt x="585" y="1"/>
                  </a:moveTo>
                  <a:cubicBezTo>
                    <a:pt x="519" y="1"/>
                    <a:pt x="453" y="14"/>
                    <a:pt x="388" y="40"/>
                  </a:cubicBezTo>
                  <a:cubicBezTo>
                    <a:pt x="127" y="147"/>
                    <a:pt x="1" y="450"/>
                    <a:pt x="107" y="711"/>
                  </a:cubicBezTo>
                  <a:cubicBezTo>
                    <a:pt x="190" y="911"/>
                    <a:pt x="383" y="1031"/>
                    <a:pt x="585" y="1031"/>
                  </a:cubicBezTo>
                  <a:cubicBezTo>
                    <a:pt x="651" y="1031"/>
                    <a:pt x="717" y="1019"/>
                    <a:pt x="781" y="992"/>
                  </a:cubicBezTo>
                  <a:cubicBezTo>
                    <a:pt x="1045" y="885"/>
                    <a:pt x="1171" y="582"/>
                    <a:pt x="1062" y="321"/>
                  </a:cubicBezTo>
                  <a:cubicBezTo>
                    <a:pt x="981" y="122"/>
                    <a:pt x="788"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1" name="Google Shape;3371;p53"/>
            <p:cNvSpPr/>
            <p:nvPr/>
          </p:nvSpPr>
          <p:spPr>
            <a:xfrm>
              <a:off x="4766000" y="2946485"/>
              <a:ext cx="146820" cy="130916"/>
            </a:xfrm>
            <a:custGeom>
              <a:avLst/>
              <a:gdLst/>
              <a:ahLst/>
              <a:cxnLst/>
              <a:rect l="l" t="t" r="r" b="b"/>
              <a:pathLst>
                <a:path w="1394" h="1243" extrusionOk="0">
                  <a:moveTo>
                    <a:pt x="593" y="1"/>
                  </a:moveTo>
                  <a:cubicBezTo>
                    <a:pt x="504" y="1"/>
                    <a:pt x="417" y="29"/>
                    <a:pt x="340" y="94"/>
                  </a:cubicBezTo>
                  <a:cubicBezTo>
                    <a:pt x="1" y="389"/>
                    <a:pt x="265" y="1175"/>
                    <a:pt x="621" y="1234"/>
                  </a:cubicBezTo>
                  <a:cubicBezTo>
                    <a:pt x="657" y="1240"/>
                    <a:pt x="694" y="1243"/>
                    <a:pt x="732" y="1243"/>
                  </a:cubicBezTo>
                  <a:cubicBezTo>
                    <a:pt x="1061" y="1243"/>
                    <a:pt x="1394" y="1015"/>
                    <a:pt x="1323" y="689"/>
                  </a:cubicBezTo>
                  <a:cubicBezTo>
                    <a:pt x="1251" y="348"/>
                    <a:pt x="905" y="1"/>
                    <a:pt x="5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2" name="Google Shape;3372;p53"/>
            <p:cNvSpPr/>
            <p:nvPr/>
          </p:nvSpPr>
          <p:spPr>
            <a:xfrm>
              <a:off x="5406245" y="3030742"/>
              <a:ext cx="130073" cy="78571"/>
            </a:xfrm>
            <a:custGeom>
              <a:avLst/>
              <a:gdLst/>
              <a:ahLst/>
              <a:cxnLst/>
              <a:rect l="l" t="t" r="r" b="b"/>
              <a:pathLst>
                <a:path w="1235" h="746" extrusionOk="0">
                  <a:moveTo>
                    <a:pt x="813" y="1"/>
                  </a:moveTo>
                  <a:cubicBezTo>
                    <a:pt x="480" y="1"/>
                    <a:pt x="0" y="384"/>
                    <a:pt x="233" y="658"/>
                  </a:cubicBezTo>
                  <a:cubicBezTo>
                    <a:pt x="284" y="719"/>
                    <a:pt x="355" y="745"/>
                    <a:pt x="436" y="745"/>
                  </a:cubicBezTo>
                  <a:cubicBezTo>
                    <a:pt x="763" y="745"/>
                    <a:pt x="1234" y="318"/>
                    <a:pt x="1027" y="86"/>
                  </a:cubicBezTo>
                  <a:cubicBezTo>
                    <a:pt x="975" y="26"/>
                    <a:pt x="899"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3" name="Google Shape;3373;p53"/>
            <p:cNvSpPr/>
            <p:nvPr/>
          </p:nvSpPr>
          <p:spPr>
            <a:xfrm>
              <a:off x="5291972" y="2983032"/>
              <a:ext cx="111642" cy="98687"/>
            </a:xfrm>
            <a:custGeom>
              <a:avLst/>
              <a:gdLst/>
              <a:ahLst/>
              <a:cxnLst/>
              <a:rect l="l" t="t" r="r" b="b"/>
              <a:pathLst>
                <a:path w="1060" h="937" extrusionOk="0">
                  <a:moveTo>
                    <a:pt x="531" y="1"/>
                  </a:moveTo>
                  <a:cubicBezTo>
                    <a:pt x="471" y="1"/>
                    <a:pt x="410" y="12"/>
                    <a:pt x="352" y="36"/>
                  </a:cubicBezTo>
                  <a:cubicBezTo>
                    <a:pt x="113" y="134"/>
                    <a:pt x="1" y="409"/>
                    <a:pt x="99" y="648"/>
                  </a:cubicBezTo>
                  <a:cubicBezTo>
                    <a:pt x="173" y="828"/>
                    <a:pt x="347" y="936"/>
                    <a:pt x="530" y="936"/>
                  </a:cubicBezTo>
                  <a:cubicBezTo>
                    <a:pt x="589" y="936"/>
                    <a:pt x="650" y="925"/>
                    <a:pt x="708" y="901"/>
                  </a:cubicBezTo>
                  <a:cubicBezTo>
                    <a:pt x="947" y="802"/>
                    <a:pt x="1059" y="527"/>
                    <a:pt x="961" y="289"/>
                  </a:cubicBezTo>
                  <a:cubicBezTo>
                    <a:pt x="887" y="109"/>
                    <a:pt x="714"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4" name="Google Shape;3374;p53"/>
            <p:cNvSpPr/>
            <p:nvPr/>
          </p:nvSpPr>
          <p:spPr>
            <a:xfrm>
              <a:off x="5365591" y="2701086"/>
              <a:ext cx="140395" cy="136814"/>
            </a:xfrm>
            <a:custGeom>
              <a:avLst/>
              <a:gdLst/>
              <a:ahLst/>
              <a:cxnLst/>
              <a:rect l="l" t="t" r="r" b="b"/>
              <a:pathLst>
                <a:path w="1333" h="1299" extrusionOk="0">
                  <a:moveTo>
                    <a:pt x="547" y="0"/>
                  </a:moveTo>
                  <a:cubicBezTo>
                    <a:pt x="538" y="0"/>
                    <a:pt x="529" y="1"/>
                    <a:pt x="520" y="1"/>
                  </a:cubicBezTo>
                  <a:cubicBezTo>
                    <a:pt x="71" y="35"/>
                    <a:pt x="1" y="737"/>
                    <a:pt x="242" y="1119"/>
                  </a:cubicBezTo>
                  <a:cubicBezTo>
                    <a:pt x="324" y="1244"/>
                    <a:pt x="450" y="1298"/>
                    <a:pt x="586" y="1298"/>
                  </a:cubicBezTo>
                  <a:cubicBezTo>
                    <a:pt x="783" y="1298"/>
                    <a:pt x="1000" y="1184"/>
                    <a:pt x="1127" y="1009"/>
                  </a:cubicBezTo>
                  <a:cubicBezTo>
                    <a:pt x="1333" y="720"/>
                    <a:pt x="981" y="0"/>
                    <a:pt x="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5" name="Google Shape;3375;p53"/>
            <p:cNvSpPr/>
            <p:nvPr/>
          </p:nvSpPr>
          <p:spPr>
            <a:xfrm>
              <a:off x="5074695" y="3102045"/>
              <a:ext cx="41813" cy="41286"/>
            </a:xfrm>
            <a:custGeom>
              <a:avLst/>
              <a:gdLst/>
              <a:ahLst/>
              <a:cxnLst/>
              <a:rect l="l" t="t" r="r" b="b"/>
              <a:pathLst>
                <a:path w="397" h="392" extrusionOk="0">
                  <a:moveTo>
                    <a:pt x="198" y="1"/>
                  </a:moveTo>
                  <a:cubicBezTo>
                    <a:pt x="93" y="1"/>
                    <a:pt x="3" y="87"/>
                    <a:pt x="3" y="192"/>
                  </a:cubicBezTo>
                  <a:cubicBezTo>
                    <a:pt x="1" y="299"/>
                    <a:pt x="85" y="388"/>
                    <a:pt x="194" y="391"/>
                  </a:cubicBezTo>
                  <a:cubicBezTo>
                    <a:pt x="196" y="391"/>
                    <a:pt x="198" y="391"/>
                    <a:pt x="199" y="391"/>
                  </a:cubicBezTo>
                  <a:cubicBezTo>
                    <a:pt x="304" y="391"/>
                    <a:pt x="391" y="308"/>
                    <a:pt x="394" y="200"/>
                  </a:cubicBezTo>
                  <a:cubicBezTo>
                    <a:pt x="396" y="94"/>
                    <a:pt x="312" y="4"/>
                    <a:pt x="203" y="1"/>
                  </a:cubicBezTo>
                  <a:cubicBezTo>
                    <a:pt x="201" y="1"/>
                    <a:pt x="199"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6" name="Google Shape;3376;p53"/>
            <p:cNvSpPr/>
            <p:nvPr/>
          </p:nvSpPr>
          <p:spPr>
            <a:xfrm>
              <a:off x="5328729" y="2997987"/>
              <a:ext cx="41708" cy="40970"/>
            </a:xfrm>
            <a:custGeom>
              <a:avLst/>
              <a:gdLst/>
              <a:ahLst/>
              <a:cxnLst/>
              <a:rect l="l" t="t" r="r" b="b"/>
              <a:pathLst>
                <a:path w="396" h="389" extrusionOk="0">
                  <a:moveTo>
                    <a:pt x="202" y="1"/>
                  </a:moveTo>
                  <a:cubicBezTo>
                    <a:pt x="98" y="1"/>
                    <a:pt x="6" y="85"/>
                    <a:pt x="3" y="189"/>
                  </a:cubicBezTo>
                  <a:cubicBezTo>
                    <a:pt x="0" y="298"/>
                    <a:pt x="84" y="385"/>
                    <a:pt x="191" y="388"/>
                  </a:cubicBezTo>
                  <a:cubicBezTo>
                    <a:pt x="194" y="388"/>
                    <a:pt x="198" y="388"/>
                    <a:pt x="201" y="388"/>
                  </a:cubicBezTo>
                  <a:cubicBezTo>
                    <a:pt x="306" y="388"/>
                    <a:pt x="388" y="306"/>
                    <a:pt x="393" y="200"/>
                  </a:cubicBezTo>
                  <a:cubicBezTo>
                    <a:pt x="396" y="91"/>
                    <a:pt x="312" y="4"/>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377" name="Google Shape;3377;p53"/>
          <p:cNvSpPr txBox="1">
            <a:spLocks noGrp="1"/>
          </p:cNvSpPr>
          <p:nvPr>
            <p:ph type="subTitle" idx="4294967295"/>
          </p:nvPr>
        </p:nvSpPr>
        <p:spPr>
          <a:xfrm>
            <a:off x="221014" y="1035370"/>
            <a:ext cx="2345163" cy="1595268"/>
          </a:xfrm>
          <a:prstGeom prst="rect">
            <a:avLst/>
          </a:prstGeom>
          <a:solidFill>
            <a:schemeClr val="accent3">
              <a:lumMod val="40000"/>
              <a:lumOff val="60000"/>
            </a:schemeClr>
          </a:solidFill>
        </p:spPr>
        <p:txBody>
          <a:bodyPr spcFirstLastPara="1" wrap="square" lIns="91425" tIns="91425" rIns="91425" bIns="91425" anchor="t" anchorCtr="0">
            <a:noAutofit/>
          </a:bodyPr>
          <a:lstStyle/>
          <a:p>
            <a:pPr marL="0" lvl="0" indent="0" algn="just" rtl="0">
              <a:spcBef>
                <a:spcPts val="0"/>
              </a:spcBef>
              <a:spcAft>
                <a:spcPts val="0"/>
              </a:spcAft>
              <a:buNone/>
            </a:pPr>
            <a:r>
              <a:rPr lang="vi-VN" sz="1800" dirty="0">
                <a:latin typeface="Cambria" panose="02040503050406030204" pitchFamily="18" charset="0"/>
                <a:ea typeface="Cambria" panose="02040503050406030204" pitchFamily="18" charset="0"/>
              </a:rPr>
              <a:t>Viết đoạn văn 5-7 câu thể hiện cảm xúc của em về 1 đoạn thơ mà em thích trong văn bản.</a:t>
            </a:r>
            <a:endParaRPr sz="1800" dirty="0">
              <a:latin typeface="Cambria" panose="02040503050406030204" pitchFamily="18" charset="0"/>
              <a:ea typeface="Cambria" panose="02040503050406030204" pitchFamily="18" charset="0"/>
            </a:endParaRPr>
          </a:p>
        </p:txBody>
      </p:sp>
      <p:sp>
        <p:nvSpPr>
          <p:cNvPr id="3378" name="Google Shape;3378;p53"/>
          <p:cNvSpPr txBox="1">
            <a:spLocks noGrp="1"/>
          </p:cNvSpPr>
          <p:nvPr>
            <p:ph type="subTitle" idx="4294967295"/>
          </p:nvPr>
        </p:nvSpPr>
        <p:spPr>
          <a:xfrm>
            <a:off x="135746" y="3205403"/>
            <a:ext cx="2405150" cy="1536574"/>
          </a:xfrm>
          <a:prstGeom prst="rect">
            <a:avLst/>
          </a:prstGeom>
          <a:solidFill>
            <a:schemeClr val="accent6">
              <a:lumMod val="20000"/>
              <a:lumOff val="80000"/>
            </a:schemeClr>
          </a:solidFill>
        </p:spPr>
        <p:txBody>
          <a:bodyPr spcFirstLastPara="1" wrap="square" lIns="91425" tIns="91425" rIns="91425" bIns="91425" anchor="t" anchorCtr="0">
            <a:noAutofit/>
          </a:bodyPr>
          <a:lstStyle/>
          <a:p>
            <a:pPr marL="0" lvl="0" indent="0" algn="just" rtl="0">
              <a:spcBef>
                <a:spcPts val="0"/>
              </a:spcBef>
              <a:spcAft>
                <a:spcPts val="0"/>
              </a:spcAft>
              <a:buNone/>
            </a:pPr>
            <a:r>
              <a:rPr lang="vi-VN" sz="1800" dirty="0">
                <a:latin typeface="Cambria" panose="02040503050406030204" pitchFamily="18" charset="0"/>
                <a:ea typeface="Cambria" panose="02040503050406030204" pitchFamily="18" charset="0"/>
              </a:rPr>
              <a:t>Lựa chọn 1 đoạn thơ mà em thích, sử dụng lời văn của em kể lại các sự việc xuất hiện trong đoạn thơ.</a:t>
            </a:r>
            <a:endParaRPr sz="1800" dirty="0">
              <a:latin typeface="Cambria" panose="02040503050406030204" pitchFamily="18" charset="0"/>
              <a:ea typeface="Cambria" panose="02040503050406030204" pitchFamily="18" charset="0"/>
            </a:endParaRPr>
          </a:p>
          <a:p>
            <a:pPr marL="0" lvl="0" indent="0" algn="just" rtl="0">
              <a:spcBef>
                <a:spcPts val="1200"/>
              </a:spcBef>
              <a:spcAft>
                <a:spcPts val="1200"/>
              </a:spcAft>
              <a:buNone/>
            </a:pPr>
            <a:endParaRPr sz="1800" dirty="0">
              <a:latin typeface="Cambria" panose="02040503050406030204" pitchFamily="18" charset="0"/>
              <a:ea typeface="Cambria" panose="02040503050406030204" pitchFamily="18" charset="0"/>
            </a:endParaRPr>
          </a:p>
        </p:txBody>
      </p:sp>
      <p:sp>
        <p:nvSpPr>
          <p:cNvPr id="3379" name="Google Shape;3379;p53"/>
          <p:cNvSpPr txBox="1">
            <a:spLocks noGrp="1"/>
          </p:cNvSpPr>
          <p:nvPr>
            <p:ph type="subTitle" idx="4294967295"/>
          </p:nvPr>
        </p:nvSpPr>
        <p:spPr>
          <a:xfrm>
            <a:off x="6552771" y="1028525"/>
            <a:ext cx="2454596" cy="1541973"/>
          </a:xfrm>
          <a:prstGeom prst="rect">
            <a:avLst/>
          </a:prstGeom>
          <a:solidFill>
            <a:schemeClr val="accent1">
              <a:lumMod val="20000"/>
              <a:lumOff val="80000"/>
            </a:schemeClr>
          </a:solidFill>
        </p:spPr>
        <p:txBody>
          <a:bodyPr spcFirstLastPara="1" wrap="square" lIns="91425" tIns="91425" rIns="91425" bIns="91425" anchor="t" anchorCtr="0">
            <a:noAutofit/>
          </a:bodyPr>
          <a:lstStyle/>
          <a:p>
            <a:pPr marL="0" lvl="0" indent="0" algn="just" rtl="0">
              <a:spcBef>
                <a:spcPts val="0"/>
              </a:spcBef>
              <a:spcAft>
                <a:spcPts val="1200"/>
              </a:spcAft>
              <a:buNone/>
            </a:pPr>
            <a:r>
              <a:rPr lang="vi-VN" sz="1800" dirty="0">
                <a:latin typeface="Cambria" panose="02040503050406030204" pitchFamily="18" charset="0"/>
                <a:ea typeface="Cambria" panose="02040503050406030204" pitchFamily="18" charset="0"/>
              </a:rPr>
              <a:t>Viết đoạn văn 4-6 câu thể hiện tình cảm của em đối với một người thân yêu trong gia đình của mình.</a:t>
            </a:r>
            <a:endParaRPr sz="1800" dirty="0">
              <a:latin typeface="Cambria" panose="02040503050406030204" pitchFamily="18" charset="0"/>
              <a:ea typeface="Cambria" panose="02040503050406030204" pitchFamily="18" charset="0"/>
            </a:endParaRPr>
          </a:p>
        </p:txBody>
      </p:sp>
      <p:sp>
        <p:nvSpPr>
          <p:cNvPr id="3380" name="Google Shape;3380;p53"/>
          <p:cNvSpPr txBox="1">
            <a:spLocks noGrp="1"/>
          </p:cNvSpPr>
          <p:nvPr>
            <p:ph type="subTitle" idx="4294967295"/>
          </p:nvPr>
        </p:nvSpPr>
        <p:spPr>
          <a:xfrm>
            <a:off x="6552771" y="2736982"/>
            <a:ext cx="2454595" cy="1719404"/>
          </a:xfrm>
          <a:prstGeom prst="rect">
            <a:avLst/>
          </a:prstGeom>
          <a:solidFill>
            <a:schemeClr val="accent3">
              <a:lumMod val="20000"/>
              <a:lumOff val="80000"/>
            </a:schemeClr>
          </a:solidFill>
        </p:spPr>
        <p:txBody>
          <a:bodyPr spcFirstLastPara="1" wrap="square" lIns="91425" tIns="91425" rIns="91425" bIns="91425" anchor="t" anchorCtr="0">
            <a:noAutofit/>
          </a:bodyPr>
          <a:lstStyle/>
          <a:p>
            <a:pPr marL="0" lvl="0" indent="0" algn="just" rtl="0">
              <a:spcBef>
                <a:spcPts val="0"/>
              </a:spcBef>
              <a:spcAft>
                <a:spcPts val="1200"/>
              </a:spcAft>
              <a:buNone/>
            </a:pPr>
            <a:r>
              <a:rPr lang="vi-VN" sz="1800" dirty="0">
                <a:latin typeface="Cambria" panose="02040503050406030204" pitchFamily="18" charset="0"/>
                <a:ea typeface="Cambria" panose="02040503050406030204" pitchFamily="18" charset="0"/>
              </a:rPr>
              <a:t>Lựa chọn 1 câu chuyện cổ tích có xuất hiện trong văn bản và trình bày cảm xúc của em về câu chuyện đó bằng đoạn văn 6-8 câu.</a:t>
            </a:r>
            <a:endParaRPr sz="1800" dirty="0">
              <a:latin typeface="Cambria" panose="02040503050406030204" pitchFamily="18" charset="0"/>
              <a:ea typeface="Cambria" panose="02040503050406030204" pitchFamily="18" charset="0"/>
            </a:endParaRPr>
          </a:p>
        </p:txBody>
      </p:sp>
      <p:grpSp>
        <p:nvGrpSpPr>
          <p:cNvPr id="3381" name="Google Shape;3381;p53"/>
          <p:cNvGrpSpPr/>
          <p:nvPr/>
        </p:nvGrpSpPr>
        <p:grpSpPr>
          <a:xfrm>
            <a:off x="4665524" y="1407850"/>
            <a:ext cx="1097031" cy="1222788"/>
            <a:chOff x="4665524" y="1334225"/>
            <a:chExt cx="1097031" cy="1222788"/>
          </a:xfrm>
        </p:grpSpPr>
        <p:sp>
          <p:nvSpPr>
            <p:cNvPr id="3382" name="Google Shape;3382;p53"/>
            <p:cNvSpPr/>
            <p:nvPr/>
          </p:nvSpPr>
          <p:spPr>
            <a:xfrm>
              <a:off x="5320725" y="1576254"/>
              <a:ext cx="58349" cy="70987"/>
            </a:xfrm>
            <a:custGeom>
              <a:avLst/>
              <a:gdLst/>
              <a:ahLst/>
              <a:cxnLst/>
              <a:rect l="l" t="t" r="r" b="b"/>
              <a:pathLst>
                <a:path w="554" h="674" extrusionOk="0">
                  <a:moveTo>
                    <a:pt x="433" y="1"/>
                  </a:moveTo>
                  <a:cubicBezTo>
                    <a:pt x="314" y="1"/>
                    <a:pt x="0" y="552"/>
                    <a:pt x="0" y="552"/>
                  </a:cubicBezTo>
                  <a:lnTo>
                    <a:pt x="472" y="673"/>
                  </a:lnTo>
                  <a:cubicBezTo>
                    <a:pt x="475" y="670"/>
                    <a:pt x="553" y="41"/>
                    <a:pt x="444" y="2"/>
                  </a:cubicBezTo>
                  <a:cubicBezTo>
                    <a:pt x="440" y="1"/>
                    <a:pt x="437" y="1"/>
                    <a:pt x="4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83" name="Google Shape;3383;p53"/>
            <p:cNvSpPr/>
            <p:nvPr/>
          </p:nvSpPr>
          <p:spPr>
            <a:xfrm>
              <a:off x="5098603" y="1414164"/>
              <a:ext cx="520188" cy="493647"/>
            </a:xfrm>
            <a:custGeom>
              <a:avLst/>
              <a:gdLst/>
              <a:ahLst/>
              <a:cxnLst/>
              <a:rect l="l" t="t" r="r" b="b"/>
              <a:pathLst>
                <a:path w="4939" h="4687" extrusionOk="0">
                  <a:moveTo>
                    <a:pt x="2665" y="783"/>
                  </a:moveTo>
                  <a:cubicBezTo>
                    <a:pt x="2701" y="783"/>
                    <a:pt x="2733" y="787"/>
                    <a:pt x="2761" y="794"/>
                  </a:cubicBezTo>
                  <a:cubicBezTo>
                    <a:pt x="2965" y="848"/>
                    <a:pt x="3148" y="1025"/>
                    <a:pt x="3280" y="1482"/>
                  </a:cubicBezTo>
                  <a:cubicBezTo>
                    <a:pt x="3339" y="1690"/>
                    <a:pt x="3367" y="2170"/>
                    <a:pt x="3370" y="2639"/>
                  </a:cubicBezTo>
                  <a:cubicBezTo>
                    <a:pt x="3370" y="3203"/>
                    <a:pt x="3339" y="3751"/>
                    <a:pt x="3288" y="3767"/>
                  </a:cubicBezTo>
                  <a:cubicBezTo>
                    <a:pt x="3276" y="3772"/>
                    <a:pt x="3258" y="3774"/>
                    <a:pt x="3236" y="3774"/>
                  </a:cubicBezTo>
                  <a:cubicBezTo>
                    <a:pt x="3097" y="3774"/>
                    <a:pt x="2801" y="3692"/>
                    <a:pt x="2665" y="3638"/>
                  </a:cubicBezTo>
                  <a:cubicBezTo>
                    <a:pt x="2508" y="3576"/>
                    <a:pt x="2539" y="2880"/>
                    <a:pt x="2539" y="2880"/>
                  </a:cubicBezTo>
                  <a:lnTo>
                    <a:pt x="2494" y="2869"/>
                  </a:lnTo>
                  <a:lnTo>
                    <a:pt x="1800" y="2698"/>
                  </a:lnTo>
                  <a:cubicBezTo>
                    <a:pt x="1800" y="2698"/>
                    <a:pt x="1711" y="2897"/>
                    <a:pt x="1612" y="3077"/>
                  </a:cubicBezTo>
                  <a:cubicBezTo>
                    <a:pt x="1643" y="3068"/>
                    <a:pt x="1680" y="3063"/>
                    <a:pt x="1713" y="3054"/>
                  </a:cubicBezTo>
                  <a:lnTo>
                    <a:pt x="1713" y="3054"/>
                  </a:lnTo>
                  <a:cubicBezTo>
                    <a:pt x="1680" y="3063"/>
                    <a:pt x="1646" y="3068"/>
                    <a:pt x="1612" y="3077"/>
                  </a:cubicBezTo>
                  <a:cubicBezTo>
                    <a:pt x="1534" y="3223"/>
                    <a:pt x="1455" y="3357"/>
                    <a:pt x="1421" y="3363"/>
                  </a:cubicBezTo>
                  <a:cubicBezTo>
                    <a:pt x="1417" y="3364"/>
                    <a:pt x="1412" y="3364"/>
                    <a:pt x="1405" y="3364"/>
                  </a:cubicBezTo>
                  <a:cubicBezTo>
                    <a:pt x="1317" y="3364"/>
                    <a:pt x="1038" y="3276"/>
                    <a:pt x="899" y="3192"/>
                  </a:cubicBezTo>
                  <a:cubicBezTo>
                    <a:pt x="882" y="3181"/>
                    <a:pt x="868" y="3169"/>
                    <a:pt x="854" y="3161"/>
                  </a:cubicBezTo>
                  <a:cubicBezTo>
                    <a:pt x="731" y="3060"/>
                    <a:pt x="602" y="2939"/>
                    <a:pt x="1357" y="1886"/>
                  </a:cubicBezTo>
                  <a:cubicBezTo>
                    <a:pt x="2009" y="974"/>
                    <a:pt x="2429" y="783"/>
                    <a:pt x="2665" y="783"/>
                  </a:cubicBezTo>
                  <a:close/>
                  <a:moveTo>
                    <a:pt x="1081" y="0"/>
                  </a:moveTo>
                  <a:cubicBezTo>
                    <a:pt x="796" y="0"/>
                    <a:pt x="600" y="55"/>
                    <a:pt x="492" y="177"/>
                  </a:cubicBezTo>
                  <a:cubicBezTo>
                    <a:pt x="290" y="407"/>
                    <a:pt x="63" y="1988"/>
                    <a:pt x="15" y="2914"/>
                  </a:cubicBezTo>
                  <a:cubicBezTo>
                    <a:pt x="1" y="3192"/>
                    <a:pt x="1" y="3411"/>
                    <a:pt x="23" y="3520"/>
                  </a:cubicBezTo>
                  <a:cubicBezTo>
                    <a:pt x="116" y="3992"/>
                    <a:pt x="998" y="4250"/>
                    <a:pt x="1876" y="4466"/>
                  </a:cubicBezTo>
                  <a:cubicBezTo>
                    <a:pt x="2413" y="4597"/>
                    <a:pt x="2893" y="4686"/>
                    <a:pt x="3222" y="4686"/>
                  </a:cubicBezTo>
                  <a:cubicBezTo>
                    <a:pt x="3432" y="4686"/>
                    <a:pt x="3580" y="4650"/>
                    <a:pt x="3642" y="4565"/>
                  </a:cubicBezTo>
                  <a:cubicBezTo>
                    <a:pt x="3777" y="4382"/>
                    <a:pt x="4335" y="3113"/>
                    <a:pt x="4599" y="2296"/>
                  </a:cubicBezTo>
                  <a:cubicBezTo>
                    <a:pt x="4661" y="2114"/>
                    <a:pt x="4703" y="1959"/>
                    <a:pt x="4726" y="1842"/>
                  </a:cubicBezTo>
                  <a:cubicBezTo>
                    <a:pt x="4852" y="1173"/>
                    <a:pt x="4939" y="876"/>
                    <a:pt x="4086" y="609"/>
                  </a:cubicBezTo>
                  <a:cubicBezTo>
                    <a:pt x="3235" y="340"/>
                    <a:pt x="2918" y="317"/>
                    <a:pt x="2918" y="317"/>
                  </a:cubicBezTo>
                  <a:cubicBezTo>
                    <a:pt x="2110" y="118"/>
                    <a:pt x="1499" y="0"/>
                    <a:pt x="1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84" name="Google Shape;3384;p53"/>
            <p:cNvSpPr/>
            <p:nvPr/>
          </p:nvSpPr>
          <p:spPr>
            <a:xfrm>
              <a:off x="5053737" y="1334225"/>
              <a:ext cx="612661" cy="633620"/>
            </a:xfrm>
            <a:custGeom>
              <a:avLst/>
              <a:gdLst/>
              <a:ahLst/>
              <a:cxnLst/>
              <a:rect l="l" t="t" r="r" b="b"/>
              <a:pathLst>
                <a:path w="5817" h="6016" extrusionOk="0">
                  <a:moveTo>
                    <a:pt x="1508" y="755"/>
                  </a:moveTo>
                  <a:cubicBezTo>
                    <a:pt x="1927" y="755"/>
                    <a:pt x="2538" y="874"/>
                    <a:pt x="3347" y="1073"/>
                  </a:cubicBezTo>
                  <a:cubicBezTo>
                    <a:pt x="3347" y="1073"/>
                    <a:pt x="3667" y="1096"/>
                    <a:pt x="4514" y="1362"/>
                  </a:cubicBezTo>
                  <a:cubicBezTo>
                    <a:pt x="5365" y="1635"/>
                    <a:pt x="5278" y="1930"/>
                    <a:pt x="5154" y="2595"/>
                  </a:cubicBezTo>
                  <a:cubicBezTo>
                    <a:pt x="5129" y="2718"/>
                    <a:pt x="5087" y="2873"/>
                    <a:pt x="5028" y="3053"/>
                  </a:cubicBezTo>
                  <a:cubicBezTo>
                    <a:pt x="4764" y="3869"/>
                    <a:pt x="4206" y="5136"/>
                    <a:pt x="4074" y="5318"/>
                  </a:cubicBezTo>
                  <a:cubicBezTo>
                    <a:pt x="4010" y="5405"/>
                    <a:pt x="3860" y="5442"/>
                    <a:pt x="3649" y="5442"/>
                  </a:cubicBezTo>
                  <a:cubicBezTo>
                    <a:pt x="3319" y="5442"/>
                    <a:pt x="2839" y="5352"/>
                    <a:pt x="2305" y="5220"/>
                  </a:cubicBezTo>
                  <a:cubicBezTo>
                    <a:pt x="1424" y="5006"/>
                    <a:pt x="542" y="4743"/>
                    <a:pt x="452" y="4276"/>
                  </a:cubicBezTo>
                  <a:cubicBezTo>
                    <a:pt x="430" y="4167"/>
                    <a:pt x="430" y="3945"/>
                    <a:pt x="444" y="3670"/>
                  </a:cubicBezTo>
                  <a:cubicBezTo>
                    <a:pt x="494" y="2738"/>
                    <a:pt x="719" y="1163"/>
                    <a:pt x="921" y="933"/>
                  </a:cubicBezTo>
                  <a:cubicBezTo>
                    <a:pt x="1029" y="810"/>
                    <a:pt x="1224" y="755"/>
                    <a:pt x="1508" y="755"/>
                  </a:cubicBezTo>
                  <a:close/>
                  <a:moveTo>
                    <a:pt x="1414" y="0"/>
                  </a:moveTo>
                  <a:cubicBezTo>
                    <a:pt x="1142" y="0"/>
                    <a:pt x="971" y="54"/>
                    <a:pt x="848" y="150"/>
                  </a:cubicBezTo>
                  <a:cubicBezTo>
                    <a:pt x="539" y="391"/>
                    <a:pt x="295" y="669"/>
                    <a:pt x="171" y="1478"/>
                  </a:cubicBezTo>
                  <a:cubicBezTo>
                    <a:pt x="98" y="1946"/>
                    <a:pt x="45" y="2716"/>
                    <a:pt x="20" y="3342"/>
                  </a:cubicBezTo>
                  <a:cubicBezTo>
                    <a:pt x="3" y="3796"/>
                    <a:pt x="0" y="4175"/>
                    <a:pt x="20" y="4321"/>
                  </a:cubicBezTo>
                  <a:cubicBezTo>
                    <a:pt x="65" y="4672"/>
                    <a:pt x="17" y="5096"/>
                    <a:pt x="1252" y="5492"/>
                  </a:cubicBezTo>
                  <a:cubicBezTo>
                    <a:pt x="2283" y="5820"/>
                    <a:pt x="3406" y="6015"/>
                    <a:pt x="3932" y="6015"/>
                  </a:cubicBezTo>
                  <a:cubicBezTo>
                    <a:pt x="4036" y="6015"/>
                    <a:pt x="4117" y="6008"/>
                    <a:pt x="4169" y="5992"/>
                  </a:cubicBezTo>
                  <a:cubicBezTo>
                    <a:pt x="4478" y="5902"/>
                    <a:pt x="4804" y="4992"/>
                    <a:pt x="5168" y="4010"/>
                  </a:cubicBezTo>
                  <a:cubicBezTo>
                    <a:pt x="5312" y="3625"/>
                    <a:pt x="5446" y="3241"/>
                    <a:pt x="5550" y="2895"/>
                  </a:cubicBezTo>
                  <a:cubicBezTo>
                    <a:pt x="5713" y="2368"/>
                    <a:pt x="5817" y="1930"/>
                    <a:pt x="5806" y="1736"/>
                  </a:cubicBezTo>
                  <a:cubicBezTo>
                    <a:pt x="5789" y="1416"/>
                    <a:pt x="5758" y="978"/>
                    <a:pt x="3473" y="386"/>
                  </a:cubicBezTo>
                  <a:cubicBezTo>
                    <a:pt x="2444" y="117"/>
                    <a:pt x="1817" y="0"/>
                    <a:pt x="1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85" name="Google Shape;3385;p53"/>
            <p:cNvSpPr/>
            <p:nvPr/>
          </p:nvSpPr>
          <p:spPr>
            <a:xfrm>
              <a:off x="5161585" y="1496525"/>
              <a:ext cx="291638" cy="315125"/>
            </a:xfrm>
            <a:custGeom>
              <a:avLst/>
              <a:gdLst/>
              <a:ahLst/>
              <a:cxnLst/>
              <a:rect l="l" t="t" r="r" b="b"/>
              <a:pathLst>
                <a:path w="2769" h="2992" extrusionOk="0">
                  <a:moveTo>
                    <a:pt x="1943" y="757"/>
                  </a:moveTo>
                  <a:cubicBezTo>
                    <a:pt x="1947" y="757"/>
                    <a:pt x="1951" y="758"/>
                    <a:pt x="1955" y="759"/>
                  </a:cubicBezTo>
                  <a:cubicBezTo>
                    <a:pt x="2064" y="798"/>
                    <a:pt x="1986" y="1427"/>
                    <a:pt x="1986" y="1427"/>
                  </a:cubicBezTo>
                  <a:lnTo>
                    <a:pt x="1511" y="1309"/>
                  </a:lnTo>
                  <a:cubicBezTo>
                    <a:pt x="1511" y="1309"/>
                    <a:pt x="1821" y="757"/>
                    <a:pt x="1943" y="757"/>
                  </a:cubicBezTo>
                  <a:close/>
                  <a:moveTo>
                    <a:pt x="2062" y="1"/>
                  </a:moveTo>
                  <a:cubicBezTo>
                    <a:pt x="1828" y="1"/>
                    <a:pt x="1408" y="192"/>
                    <a:pt x="753" y="1104"/>
                  </a:cubicBezTo>
                  <a:cubicBezTo>
                    <a:pt x="1" y="2157"/>
                    <a:pt x="130" y="2284"/>
                    <a:pt x="254" y="2379"/>
                  </a:cubicBezTo>
                  <a:cubicBezTo>
                    <a:pt x="268" y="2387"/>
                    <a:pt x="282" y="2399"/>
                    <a:pt x="298" y="2410"/>
                  </a:cubicBezTo>
                  <a:cubicBezTo>
                    <a:pt x="341" y="2407"/>
                    <a:pt x="388" y="2401"/>
                    <a:pt x="441" y="2396"/>
                  </a:cubicBezTo>
                  <a:lnTo>
                    <a:pt x="441" y="2396"/>
                  </a:lnTo>
                  <a:cubicBezTo>
                    <a:pt x="388" y="2401"/>
                    <a:pt x="343" y="2407"/>
                    <a:pt x="298" y="2410"/>
                  </a:cubicBezTo>
                  <a:cubicBezTo>
                    <a:pt x="440" y="2494"/>
                    <a:pt x="714" y="2582"/>
                    <a:pt x="804" y="2582"/>
                  </a:cubicBezTo>
                  <a:cubicBezTo>
                    <a:pt x="811" y="2582"/>
                    <a:pt x="816" y="2582"/>
                    <a:pt x="821" y="2581"/>
                  </a:cubicBezTo>
                  <a:cubicBezTo>
                    <a:pt x="857" y="2575"/>
                    <a:pt x="933" y="2441"/>
                    <a:pt x="1012" y="2295"/>
                  </a:cubicBezTo>
                  <a:cubicBezTo>
                    <a:pt x="1104" y="2115"/>
                    <a:pt x="1200" y="1916"/>
                    <a:pt x="1200" y="1916"/>
                  </a:cubicBezTo>
                  <a:lnTo>
                    <a:pt x="1890" y="2087"/>
                  </a:lnTo>
                  <a:lnTo>
                    <a:pt x="1938" y="2098"/>
                  </a:lnTo>
                  <a:cubicBezTo>
                    <a:pt x="1938" y="2098"/>
                    <a:pt x="1904" y="2794"/>
                    <a:pt x="2064" y="2856"/>
                  </a:cubicBezTo>
                  <a:cubicBezTo>
                    <a:pt x="2200" y="2907"/>
                    <a:pt x="2496" y="2992"/>
                    <a:pt x="2635" y="2992"/>
                  </a:cubicBezTo>
                  <a:cubicBezTo>
                    <a:pt x="2657" y="2992"/>
                    <a:pt x="2675" y="2990"/>
                    <a:pt x="2687" y="2985"/>
                  </a:cubicBezTo>
                  <a:cubicBezTo>
                    <a:pt x="2741" y="2963"/>
                    <a:pt x="2769" y="2421"/>
                    <a:pt x="2766" y="1854"/>
                  </a:cubicBezTo>
                  <a:cubicBezTo>
                    <a:pt x="2760" y="1388"/>
                    <a:pt x="2732" y="908"/>
                    <a:pt x="2676" y="700"/>
                  </a:cubicBezTo>
                  <a:cubicBezTo>
                    <a:pt x="2547" y="245"/>
                    <a:pt x="2365" y="66"/>
                    <a:pt x="2157" y="12"/>
                  </a:cubicBezTo>
                  <a:cubicBezTo>
                    <a:pt x="2130" y="5"/>
                    <a:pt x="2098" y="1"/>
                    <a:pt x="20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86" name="Google Shape;3386;p53"/>
            <p:cNvSpPr/>
            <p:nvPr/>
          </p:nvSpPr>
          <p:spPr>
            <a:xfrm>
              <a:off x="5149789" y="1923393"/>
              <a:ext cx="612766" cy="633620"/>
            </a:xfrm>
            <a:custGeom>
              <a:avLst/>
              <a:gdLst/>
              <a:ahLst/>
              <a:cxnLst/>
              <a:rect l="l" t="t" r="r" b="b"/>
              <a:pathLst>
                <a:path w="5818" h="6016" extrusionOk="0">
                  <a:moveTo>
                    <a:pt x="1515" y="755"/>
                  </a:moveTo>
                  <a:cubicBezTo>
                    <a:pt x="1933" y="755"/>
                    <a:pt x="2543" y="873"/>
                    <a:pt x="3350" y="1072"/>
                  </a:cubicBezTo>
                  <a:cubicBezTo>
                    <a:pt x="3350" y="1072"/>
                    <a:pt x="3670" y="1097"/>
                    <a:pt x="4520" y="1363"/>
                  </a:cubicBezTo>
                  <a:cubicBezTo>
                    <a:pt x="5368" y="1633"/>
                    <a:pt x="5281" y="1928"/>
                    <a:pt x="5158" y="2596"/>
                  </a:cubicBezTo>
                  <a:cubicBezTo>
                    <a:pt x="5138" y="2714"/>
                    <a:pt x="5090" y="2868"/>
                    <a:pt x="5034" y="3048"/>
                  </a:cubicBezTo>
                  <a:cubicBezTo>
                    <a:pt x="4767" y="3870"/>
                    <a:pt x="4212" y="5137"/>
                    <a:pt x="4077" y="5319"/>
                  </a:cubicBezTo>
                  <a:cubicBezTo>
                    <a:pt x="4015" y="5405"/>
                    <a:pt x="3866" y="5442"/>
                    <a:pt x="3657" y="5442"/>
                  </a:cubicBezTo>
                  <a:cubicBezTo>
                    <a:pt x="3327" y="5442"/>
                    <a:pt x="2845" y="5351"/>
                    <a:pt x="2308" y="5221"/>
                  </a:cubicBezTo>
                  <a:cubicBezTo>
                    <a:pt x="1427" y="5007"/>
                    <a:pt x="548" y="4744"/>
                    <a:pt x="455" y="4275"/>
                  </a:cubicBezTo>
                  <a:cubicBezTo>
                    <a:pt x="436" y="4168"/>
                    <a:pt x="436" y="3946"/>
                    <a:pt x="450" y="3668"/>
                  </a:cubicBezTo>
                  <a:cubicBezTo>
                    <a:pt x="497" y="2739"/>
                    <a:pt x="722" y="1164"/>
                    <a:pt x="927" y="931"/>
                  </a:cubicBezTo>
                  <a:cubicBezTo>
                    <a:pt x="1035" y="809"/>
                    <a:pt x="1231" y="755"/>
                    <a:pt x="1515" y="755"/>
                  </a:cubicBezTo>
                  <a:close/>
                  <a:moveTo>
                    <a:pt x="1418" y="0"/>
                  </a:moveTo>
                  <a:cubicBezTo>
                    <a:pt x="1144" y="0"/>
                    <a:pt x="972" y="54"/>
                    <a:pt x="848" y="151"/>
                  </a:cubicBezTo>
                  <a:cubicBezTo>
                    <a:pt x="540" y="392"/>
                    <a:pt x="295" y="670"/>
                    <a:pt x="172" y="1476"/>
                  </a:cubicBezTo>
                  <a:cubicBezTo>
                    <a:pt x="99" y="1947"/>
                    <a:pt x="46" y="2714"/>
                    <a:pt x="20" y="3343"/>
                  </a:cubicBezTo>
                  <a:cubicBezTo>
                    <a:pt x="3" y="3795"/>
                    <a:pt x="1" y="4174"/>
                    <a:pt x="20" y="4322"/>
                  </a:cubicBezTo>
                  <a:cubicBezTo>
                    <a:pt x="65" y="4673"/>
                    <a:pt x="17" y="5097"/>
                    <a:pt x="1253" y="5490"/>
                  </a:cubicBezTo>
                  <a:cubicBezTo>
                    <a:pt x="2285" y="5819"/>
                    <a:pt x="3410" y="6016"/>
                    <a:pt x="3935" y="6016"/>
                  </a:cubicBezTo>
                  <a:cubicBezTo>
                    <a:pt x="4038" y="6016"/>
                    <a:pt x="4118" y="6008"/>
                    <a:pt x="4169" y="5993"/>
                  </a:cubicBezTo>
                  <a:cubicBezTo>
                    <a:pt x="4478" y="5900"/>
                    <a:pt x="4804" y="4993"/>
                    <a:pt x="5169" y="4011"/>
                  </a:cubicBezTo>
                  <a:cubicBezTo>
                    <a:pt x="5312" y="3623"/>
                    <a:pt x="5447" y="3242"/>
                    <a:pt x="5551" y="2893"/>
                  </a:cubicBezTo>
                  <a:cubicBezTo>
                    <a:pt x="5716" y="2369"/>
                    <a:pt x="5817" y="1928"/>
                    <a:pt x="5806" y="1737"/>
                  </a:cubicBezTo>
                  <a:cubicBezTo>
                    <a:pt x="5789" y="1417"/>
                    <a:pt x="5758" y="979"/>
                    <a:pt x="3473" y="384"/>
                  </a:cubicBezTo>
                  <a:cubicBezTo>
                    <a:pt x="2448" y="116"/>
                    <a:pt x="1822" y="0"/>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87" name="Google Shape;3387;p53"/>
            <p:cNvSpPr/>
            <p:nvPr/>
          </p:nvSpPr>
          <p:spPr>
            <a:xfrm>
              <a:off x="5195077" y="2003227"/>
              <a:ext cx="520188" cy="493647"/>
            </a:xfrm>
            <a:custGeom>
              <a:avLst/>
              <a:gdLst/>
              <a:ahLst/>
              <a:cxnLst/>
              <a:rect l="l" t="t" r="r" b="b"/>
              <a:pathLst>
                <a:path w="4939" h="4687" extrusionOk="0">
                  <a:moveTo>
                    <a:pt x="2783" y="1059"/>
                  </a:moveTo>
                  <a:cubicBezTo>
                    <a:pt x="2926" y="1059"/>
                    <a:pt x="3035" y="1084"/>
                    <a:pt x="3080" y="1128"/>
                  </a:cubicBezTo>
                  <a:cubicBezTo>
                    <a:pt x="3293" y="1338"/>
                    <a:pt x="3142" y="1588"/>
                    <a:pt x="2998" y="1653"/>
                  </a:cubicBezTo>
                  <a:cubicBezTo>
                    <a:pt x="2988" y="1657"/>
                    <a:pt x="2970" y="1659"/>
                    <a:pt x="2947" y="1659"/>
                  </a:cubicBezTo>
                  <a:cubicBezTo>
                    <a:pt x="2897" y="1659"/>
                    <a:pt x="2820" y="1652"/>
                    <a:pt x="2729" y="1652"/>
                  </a:cubicBezTo>
                  <a:cubicBezTo>
                    <a:pt x="2457" y="1652"/>
                    <a:pt x="2061" y="1713"/>
                    <a:pt x="1889" y="2203"/>
                  </a:cubicBezTo>
                  <a:cubicBezTo>
                    <a:pt x="1766" y="2554"/>
                    <a:pt x="1909" y="2792"/>
                    <a:pt x="2111" y="2964"/>
                  </a:cubicBezTo>
                  <a:cubicBezTo>
                    <a:pt x="2316" y="3149"/>
                    <a:pt x="2594" y="3256"/>
                    <a:pt x="2659" y="3337"/>
                  </a:cubicBezTo>
                  <a:cubicBezTo>
                    <a:pt x="2777" y="3486"/>
                    <a:pt x="2681" y="3823"/>
                    <a:pt x="2622" y="3856"/>
                  </a:cubicBezTo>
                  <a:cubicBezTo>
                    <a:pt x="2620" y="3858"/>
                    <a:pt x="2615" y="3858"/>
                    <a:pt x="2607" y="3858"/>
                  </a:cubicBezTo>
                  <a:cubicBezTo>
                    <a:pt x="2486" y="3858"/>
                    <a:pt x="1743" y="3677"/>
                    <a:pt x="1370" y="3126"/>
                  </a:cubicBezTo>
                  <a:cubicBezTo>
                    <a:pt x="1233" y="2924"/>
                    <a:pt x="1148" y="2672"/>
                    <a:pt x="1160" y="2363"/>
                  </a:cubicBezTo>
                  <a:cubicBezTo>
                    <a:pt x="1193" y="1408"/>
                    <a:pt x="2239" y="1059"/>
                    <a:pt x="2783" y="1059"/>
                  </a:cubicBezTo>
                  <a:close/>
                  <a:moveTo>
                    <a:pt x="1079" y="1"/>
                  </a:moveTo>
                  <a:cubicBezTo>
                    <a:pt x="795" y="1"/>
                    <a:pt x="599" y="56"/>
                    <a:pt x="491" y="179"/>
                  </a:cubicBezTo>
                  <a:cubicBezTo>
                    <a:pt x="289" y="409"/>
                    <a:pt x="65" y="1990"/>
                    <a:pt x="14" y="2916"/>
                  </a:cubicBezTo>
                  <a:cubicBezTo>
                    <a:pt x="0" y="3191"/>
                    <a:pt x="0" y="3413"/>
                    <a:pt x="23" y="3522"/>
                  </a:cubicBezTo>
                  <a:cubicBezTo>
                    <a:pt x="118" y="3991"/>
                    <a:pt x="997" y="4252"/>
                    <a:pt x="1875" y="4466"/>
                  </a:cubicBezTo>
                  <a:cubicBezTo>
                    <a:pt x="2414" y="4596"/>
                    <a:pt x="2895" y="4687"/>
                    <a:pt x="3224" y="4687"/>
                  </a:cubicBezTo>
                  <a:cubicBezTo>
                    <a:pt x="3433" y="4687"/>
                    <a:pt x="3581" y="4650"/>
                    <a:pt x="3644" y="4564"/>
                  </a:cubicBezTo>
                  <a:cubicBezTo>
                    <a:pt x="3776" y="4381"/>
                    <a:pt x="4335" y="3115"/>
                    <a:pt x="4599" y="2298"/>
                  </a:cubicBezTo>
                  <a:cubicBezTo>
                    <a:pt x="4657" y="2113"/>
                    <a:pt x="4700" y="1961"/>
                    <a:pt x="4725" y="1841"/>
                  </a:cubicBezTo>
                  <a:cubicBezTo>
                    <a:pt x="4851" y="1175"/>
                    <a:pt x="4938" y="875"/>
                    <a:pt x="4085" y="608"/>
                  </a:cubicBezTo>
                  <a:cubicBezTo>
                    <a:pt x="3237" y="339"/>
                    <a:pt x="2917" y="319"/>
                    <a:pt x="2917" y="319"/>
                  </a:cubicBezTo>
                  <a:cubicBezTo>
                    <a:pt x="2108" y="120"/>
                    <a:pt x="1497" y="1"/>
                    <a:pt x="1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88" name="Google Shape;3388;p53"/>
            <p:cNvSpPr/>
            <p:nvPr/>
          </p:nvSpPr>
          <p:spPr>
            <a:xfrm>
              <a:off x="5315353" y="2114762"/>
              <a:ext cx="225706" cy="294903"/>
            </a:xfrm>
            <a:custGeom>
              <a:avLst/>
              <a:gdLst/>
              <a:ahLst/>
              <a:cxnLst/>
              <a:rect l="l" t="t" r="r" b="b"/>
              <a:pathLst>
                <a:path w="2143" h="2800" extrusionOk="0">
                  <a:moveTo>
                    <a:pt x="1633" y="0"/>
                  </a:moveTo>
                  <a:cubicBezTo>
                    <a:pt x="1091" y="0"/>
                    <a:pt x="42" y="349"/>
                    <a:pt x="9" y="1304"/>
                  </a:cubicBezTo>
                  <a:cubicBezTo>
                    <a:pt x="1" y="1613"/>
                    <a:pt x="88" y="1863"/>
                    <a:pt x="220" y="2067"/>
                  </a:cubicBezTo>
                  <a:cubicBezTo>
                    <a:pt x="596" y="2618"/>
                    <a:pt x="1336" y="2799"/>
                    <a:pt x="1459" y="2799"/>
                  </a:cubicBezTo>
                  <a:cubicBezTo>
                    <a:pt x="1467" y="2799"/>
                    <a:pt x="1472" y="2799"/>
                    <a:pt x="1475" y="2797"/>
                  </a:cubicBezTo>
                  <a:cubicBezTo>
                    <a:pt x="1539" y="2761"/>
                    <a:pt x="1632" y="2427"/>
                    <a:pt x="1517" y="2278"/>
                  </a:cubicBezTo>
                  <a:cubicBezTo>
                    <a:pt x="1455" y="2197"/>
                    <a:pt x="1174" y="2090"/>
                    <a:pt x="961" y="1905"/>
                  </a:cubicBezTo>
                  <a:cubicBezTo>
                    <a:pt x="764" y="1733"/>
                    <a:pt x="618" y="1495"/>
                    <a:pt x="739" y="1144"/>
                  </a:cubicBezTo>
                  <a:cubicBezTo>
                    <a:pt x="912" y="654"/>
                    <a:pt x="1308" y="593"/>
                    <a:pt x="1580" y="593"/>
                  </a:cubicBezTo>
                  <a:cubicBezTo>
                    <a:pt x="1670" y="593"/>
                    <a:pt x="1747" y="600"/>
                    <a:pt x="1796" y="600"/>
                  </a:cubicBezTo>
                  <a:cubicBezTo>
                    <a:pt x="1820" y="600"/>
                    <a:pt x="1838" y="598"/>
                    <a:pt x="1848" y="594"/>
                  </a:cubicBezTo>
                  <a:cubicBezTo>
                    <a:pt x="1997" y="529"/>
                    <a:pt x="2143" y="276"/>
                    <a:pt x="1929" y="69"/>
                  </a:cubicBezTo>
                  <a:cubicBezTo>
                    <a:pt x="1885" y="25"/>
                    <a:pt x="1777" y="0"/>
                    <a:pt x="1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89" name="Google Shape;3389;p53"/>
            <p:cNvSpPr/>
            <p:nvPr/>
          </p:nvSpPr>
          <p:spPr>
            <a:xfrm>
              <a:off x="4665524" y="1788055"/>
              <a:ext cx="613293" cy="633620"/>
            </a:xfrm>
            <a:custGeom>
              <a:avLst/>
              <a:gdLst/>
              <a:ahLst/>
              <a:cxnLst/>
              <a:rect l="l" t="t" r="r" b="b"/>
              <a:pathLst>
                <a:path w="5823" h="6016" extrusionOk="0">
                  <a:moveTo>
                    <a:pt x="1514" y="755"/>
                  </a:moveTo>
                  <a:cubicBezTo>
                    <a:pt x="1932" y="755"/>
                    <a:pt x="2543" y="875"/>
                    <a:pt x="3352" y="1074"/>
                  </a:cubicBezTo>
                  <a:cubicBezTo>
                    <a:pt x="3352" y="1074"/>
                    <a:pt x="3672" y="1096"/>
                    <a:pt x="4520" y="1366"/>
                  </a:cubicBezTo>
                  <a:cubicBezTo>
                    <a:pt x="5371" y="1635"/>
                    <a:pt x="5281" y="1930"/>
                    <a:pt x="5160" y="2595"/>
                  </a:cubicBezTo>
                  <a:cubicBezTo>
                    <a:pt x="5138" y="2716"/>
                    <a:pt x="5093" y="2870"/>
                    <a:pt x="5037" y="3050"/>
                  </a:cubicBezTo>
                  <a:cubicBezTo>
                    <a:pt x="4770" y="3870"/>
                    <a:pt x="4211" y="5136"/>
                    <a:pt x="4079" y="5318"/>
                  </a:cubicBezTo>
                  <a:cubicBezTo>
                    <a:pt x="4016" y="5405"/>
                    <a:pt x="3866" y="5442"/>
                    <a:pt x="3654" y="5442"/>
                  </a:cubicBezTo>
                  <a:cubicBezTo>
                    <a:pt x="3324" y="5442"/>
                    <a:pt x="2845" y="5352"/>
                    <a:pt x="2311" y="5220"/>
                  </a:cubicBezTo>
                  <a:cubicBezTo>
                    <a:pt x="1429" y="5007"/>
                    <a:pt x="548" y="4743"/>
                    <a:pt x="458" y="4277"/>
                  </a:cubicBezTo>
                  <a:cubicBezTo>
                    <a:pt x="435" y="4167"/>
                    <a:pt x="435" y="3945"/>
                    <a:pt x="449" y="3670"/>
                  </a:cubicBezTo>
                  <a:cubicBezTo>
                    <a:pt x="500" y="2738"/>
                    <a:pt x="725" y="1163"/>
                    <a:pt x="927" y="933"/>
                  </a:cubicBezTo>
                  <a:cubicBezTo>
                    <a:pt x="1035" y="811"/>
                    <a:pt x="1230" y="755"/>
                    <a:pt x="1514" y="755"/>
                  </a:cubicBezTo>
                  <a:close/>
                  <a:moveTo>
                    <a:pt x="1415" y="1"/>
                  </a:moveTo>
                  <a:cubicBezTo>
                    <a:pt x="1143" y="1"/>
                    <a:pt x="973" y="54"/>
                    <a:pt x="851" y="150"/>
                  </a:cubicBezTo>
                  <a:cubicBezTo>
                    <a:pt x="542" y="391"/>
                    <a:pt x="295" y="669"/>
                    <a:pt x="171" y="1478"/>
                  </a:cubicBezTo>
                  <a:cubicBezTo>
                    <a:pt x="98" y="1947"/>
                    <a:pt x="45" y="2716"/>
                    <a:pt x="23" y="3345"/>
                  </a:cubicBezTo>
                  <a:cubicBezTo>
                    <a:pt x="3" y="3797"/>
                    <a:pt x="0" y="4176"/>
                    <a:pt x="23" y="4322"/>
                  </a:cubicBezTo>
                  <a:cubicBezTo>
                    <a:pt x="68" y="4673"/>
                    <a:pt x="17" y="5099"/>
                    <a:pt x="1252" y="5492"/>
                  </a:cubicBezTo>
                  <a:cubicBezTo>
                    <a:pt x="2283" y="5820"/>
                    <a:pt x="3408" y="6015"/>
                    <a:pt x="3933" y="6015"/>
                  </a:cubicBezTo>
                  <a:cubicBezTo>
                    <a:pt x="4037" y="6015"/>
                    <a:pt x="4118" y="6008"/>
                    <a:pt x="4169" y="5992"/>
                  </a:cubicBezTo>
                  <a:cubicBezTo>
                    <a:pt x="4478" y="5902"/>
                    <a:pt x="4804" y="4993"/>
                    <a:pt x="5168" y="4010"/>
                  </a:cubicBezTo>
                  <a:cubicBezTo>
                    <a:pt x="5314" y="3625"/>
                    <a:pt x="5446" y="3241"/>
                    <a:pt x="5553" y="2896"/>
                  </a:cubicBezTo>
                  <a:cubicBezTo>
                    <a:pt x="5716" y="2368"/>
                    <a:pt x="5823" y="1930"/>
                    <a:pt x="5809" y="1736"/>
                  </a:cubicBezTo>
                  <a:cubicBezTo>
                    <a:pt x="5792" y="1416"/>
                    <a:pt x="5758" y="978"/>
                    <a:pt x="3476" y="386"/>
                  </a:cubicBezTo>
                  <a:cubicBezTo>
                    <a:pt x="2446" y="118"/>
                    <a:pt x="1819" y="1"/>
                    <a:pt x="14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0" name="Google Shape;3390;p53"/>
            <p:cNvSpPr/>
            <p:nvPr/>
          </p:nvSpPr>
          <p:spPr>
            <a:xfrm>
              <a:off x="4909763" y="2147938"/>
              <a:ext cx="57717" cy="64773"/>
            </a:xfrm>
            <a:custGeom>
              <a:avLst/>
              <a:gdLst/>
              <a:ahLst/>
              <a:cxnLst/>
              <a:rect l="l" t="t" r="r" b="b"/>
              <a:pathLst>
                <a:path w="548" h="615" extrusionOk="0">
                  <a:moveTo>
                    <a:pt x="166" y="0"/>
                  </a:moveTo>
                  <a:cubicBezTo>
                    <a:pt x="129" y="0"/>
                    <a:pt x="70" y="187"/>
                    <a:pt x="37" y="349"/>
                  </a:cubicBezTo>
                  <a:cubicBezTo>
                    <a:pt x="11" y="467"/>
                    <a:pt x="0" y="576"/>
                    <a:pt x="23" y="587"/>
                  </a:cubicBezTo>
                  <a:cubicBezTo>
                    <a:pt x="63" y="606"/>
                    <a:pt x="110" y="615"/>
                    <a:pt x="158" y="615"/>
                  </a:cubicBezTo>
                  <a:cubicBezTo>
                    <a:pt x="341" y="615"/>
                    <a:pt x="547" y="487"/>
                    <a:pt x="547" y="298"/>
                  </a:cubicBezTo>
                  <a:cubicBezTo>
                    <a:pt x="547" y="273"/>
                    <a:pt x="545" y="248"/>
                    <a:pt x="539" y="228"/>
                  </a:cubicBezTo>
                  <a:cubicBezTo>
                    <a:pt x="483" y="54"/>
                    <a:pt x="230" y="12"/>
                    <a:pt x="168" y="1"/>
                  </a:cubicBezTo>
                  <a:cubicBezTo>
                    <a:pt x="168" y="1"/>
                    <a:pt x="167"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1" name="Google Shape;3391;p53"/>
            <p:cNvSpPr/>
            <p:nvPr/>
          </p:nvSpPr>
          <p:spPr>
            <a:xfrm>
              <a:off x="4712497" y="1867994"/>
              <a:ext cx="518713" cy="336927"/>
            </a:xfrm>
            <a:custGeom>
              <a:avLst/>
              <a:gdLst/>
              <a:ahLst/>
              <a:cxnLst/>
              <a:rect l="l" t="t" r="r" b="b"/>
              <a:pathLst>
                <a:path w="4925" h="3199" extrusionOk="0">
                  <a:moveTo>
                    <a:pt x="1066" y="0"/>
                  </a:moveTo>
                  <a:cubicBezTo>
                    <a:pt x="782" y="0"/>
                    <a:pt x="586" y="55"/>
                    <a:pt x="478" y="177"/>
                  </a:cubicBezTo>
                  <a:cubicBezTo>
                    <a:pt x="273" y="410"/>
                    <a:pt x="48" y="1988"/>
                    <a:pt x="1" y="2914"/>
                  </a:cubicBezTo>
                  <a:cubicBezTo>
                    <a:pt x="258" y="3080"/>
                    <a:pt x="530" y="3198"/>
                    <a:pt x="786" y="3198"/>
                  </a:cubicBezTo>
                  <a:cubicBezTo>
                    <a:pt x="794" y="3198"/>
                    <a:pt x="803" y="3198"/>
                    <a:pt x="812" y="3198"/>
                  </a:cubicBezTo>
                  <a:cubicBezTo>
                    <a:pt x="916" y="3195"/>
                    <a:pt x="1067" y="3178"/>
                    <a:pt x="1241" y="3147"/>
                  </a:cubicBezTo>
                  <a:cubicBezTo>
                    <a:pt x="1373" y="2414"/>
                    <a:pt x="1769" y="929"/>
                    <a:pt x="1887" y="868"/>
                  </a:cubicBezTo>
                  <a:cubicBezTo>
                    <a:pt x="1909" y="857"/>
                    <a:pt x="1952" y="852"/>
                    <a:pt x="2009" y="852"/>
                  </a:cubicBezTo>
                  <a:cubicBezTo>
                    <a:pt x="2362" y="852"/>
                    <a:pt x="3266" y="1062"/>
                    <a:pt x="3221" y="1583"/>
                  </a:cubicBezTo>
                  <a:cubicBezTo>
                    <a:pt x="3167" y="2187"/>
                    <a:pt x="2583" y="2364"/>
                    <a:pt x="2583" y="2364"/>
                  </a:cubicBezTo>
                  <a:cubicBezTo>
                    <a:pt x="2583" y="2364"/>
                    <a:pt x="2898" y="2423"/>
                    <a:pt x="3049" y="2720"/>
                  </a:cubicBezTo>
                  <a:cubicBezTo>
                    <a:pt x="3586" y="2577"/>
                    <a:pt x="4130" y="2426"/>
                    <a:pt x="4591" y="2294"/>
                  </a:cubicBezTo>
                  <a:cubicBezTo>
                    <a:pt x="4644" y="2117"/>
                    <a:pt x="4689" y="1960"/>
                    <a:pt x="4708" y="1842"/>
                  </a:cubicBezTo>
                  <a:cubicBezTo>
                    <a:pt x="4835" y="1174"/>
                    <a:pt x="4925" y="876"/>
                    <a:pt x="4071" y="609"/>
                  </a:cubicBezTo>
                  <a:cubicBezTo>
                    <a:pt x="3221" y="340"/>
                    <a:pt x="2903" y="317"/>
                    <a:pt x="2903" y="317"/>
                  </a:cubicBezTo>
                  <a:cubicBezTo>
                    <a:pt x="2095" y="119"/>
                    <a:pt x="1485" y="0"/>
                    <a:pt x="1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2" name="Google Shape;3392;p53"/>
            <p:cNvSpPr/>
            <p:nvPr/>
          </p:nvSpPr>
          <p:spPr>
            <a:xfrm>
              <a:off x="4836986" y="1957622"/>
              <a:ext cx="219281" cy="308068"/>
            </a:xfrm>
            <a:custGeom>
              <a:avLst/>
              <a:gdLst/>
              <a:ahLst/>
              <a:cxnLst/>
              <a:rect l="l" t="t" r="r" b="b"/>
              <a:pathLst>
                <a:path w="2082" h="2925" extrusionOk="0">
                  <a:moveTo>
                    <a:pt x="1091" y="502"/>
                  </a:moveTo>
                  <a:cubicBezTo>
                    <a:pt x="1092" y="502"/>
                    <a:pt x="1092" y="502"/>
                    <a:pt x="1093" y="502"/>
                  </a:cubicBezTo>
                  <a:cubicBezTo>
                    <a:pt x="1140" y="514"/>
                    <a:pt x="1387" y="547"/>
                    <a:pt x="1384" y="752"/>
                  </a:cubicBezTo>
                  <a:cubicBezTo>
                    <a:pt x="1380" y="915"/>
                    <a:pt x="1210" y="1028"/>
                    <a:pt x="1065" y="1028"/>
                  </a:cubicBezTo>
                  <a:cubicBezTo>
                    <a:pt x="1029" y="1028"/>
                    <a:pt x="996" y="1022"/>
                    <a:pt x="966" y="1008"/>
                  </a:cubicBezTo>
                  <a:cubicBezTo>
                    <a:pt x="924" y="991"/>
                    <a:pt x="1037" y="502"/>
                    <a:pt x="1091" y="502"/>
                  </a:cubicBezTo>
                  <a:close/>
                  <a:moveTo>
                    <a:pt x="858" y="1810"/>
                  </a:moveTo>
                  <a:cubicBezTo>
                    <a:pt x="858" y="1810"/>
                    <a:pt x="859" y="1810"/>
                    <a:pt x="859" y="1811"/>
                  </a:cubicBezTo>
                  <a:cubicBezTo>
                    <a:pt x="916" y="1822"/>
                    <a:pt x="1171" y="1864"/>
                    <a:pt x="1227" y="2038"/>
                  </a:cubicBezTo>
                  <a:cubicBezTo>
                    <a:pt x="1236" y="2060"/>
                    <a:pt x="1238" y="2086"/>
                    <a:pt x="1238" y="2111"/>
                  </a:cubicBezTo>
                  <a:cubicBezTo>
                    <a:pt x="1238" y="2298"/>
                    <a:pt x="1031" y="2424"/>
                    <a:pt x="847" y="2424"/>
                  </a:cubicBezTo>
                  <a:cubicBezTo>
                    <a:pt x="800" y="2424"/>
                    <a:pt x="754" y="2415"/>
                    <a:pt x="714" y="2397"/>
                  </a:cubicBezTo>
                  <a:cubicBezTo>
                    <a:pt x="691" y="2386"/>
                    <a:pt x="702" y="2277"/>
                    <a:pt x="728" y="2159"/>
                  </a:cubicBezTo>
                  <a:cubicBezTo>
                    <a:pt x="761" y="1995"/>
                    <a:pt x="821" y="1810"/>
                    <a:pt x="858" y="1810"/>
                  </a:cubicBezTo>
                  <a:close/>
                  <a:moveTo>
                    <a:pt x="823" y="1"/>
                  </a:moveTo>
                  <a:cubicBezTo>
                    <a:pt x="766" y="1"/>
                    <a:pt x="724" y="6"/>
                    <a:pt x="702" y="17"/>
                  </a:cubicBezTo>
                  <a:cubicBezTo>
                    <a:pt x="584" y="78"/>
                    <a:pt x="186" y="1566"/>
                    <a:pt x="57" y="2296"/>
                  </a:cubicBezTo>
                  <a:cubicBezTo>
                    <a:pt x="14" y="2526"/>
                    <a:pt x="0" y="2681"/>
                    <a:pt x="31" y="2692"/>
                  </a:cubicBezTo>
                  <a:cubicBezTo>
                    <a:pt x="356" y="2807"/>
                    <a:pt x="790" y="2924"/>
                    <a:pt x="1162" y="2924"/>
                  </a:cubicBezTo>
                  <a:cubicBezTo>
                    <a:pt x="1552" y="2924"/>
                    <a:pt x="1874" y="2795"/>
                    <a:pt x="1932" y="2400"/>
                  </a:cubicBezTo>
                  <a:cubicBezTo>
                    <a:pt x="1966" y="2170"/>
                    <a:pt x="1932" y="1996"/>
                    <a:pt x="1865" y="1869"/>
                  </a:cubicBezTo>
                  <a:cubicBezTo>
                    <a:pt x="1713" y="1569"/>
                    <a:pt x="1399" y="1513"/>
                    <a:pt x="1399" y="1513"/>
                  </a:cubicBezTo>
                  <a:cubicBezTo>
                    <a:pt x="1399" y="1513"/>
                    <a:pt x="1982" y="1336"/>
                    <a:pt x="2036" y="732"/>
                  </a:cubicBezTo>
                  <a:cubicBezTo>
                    <a:pt x="2082" y="212"/>
                    <a:pt x="1175" y="1"/>
                    <a:pt x="8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3" name="Google Shape;3393;p53"/>
            <p:cNvSpPr/>
            <p:nvPr/>
          </p:nvSpPr>
          <p:spPr>
            <a:xfrm>
              <a:off x="4711023" y="1867994"/>
              <a:ext cx="520188" cy="493647"/>
            </a:xfrm>
            <a:custGeom>
              <a:avLst/>
              <a:gdLst/>
              <a:ahLst/>
              <a:cxnLst/>
              <a:rect l="l" t="t" r="r" b="b"/>
              <a:pathLst>
                <a:path w="4939" h="4687" extrusionOk="0">
                  <a:moveTo>
                    <a:pt x="2027" y="848"/>
                  </a:moveTo>
                  <a:cubicBezTo>
                    <a:pt x="2383" y="848"/>
                    <a:pt x="3280" y="1060"/>
                    <a:pt x="3235" y="1581"/>
                  </a:cubicBezTo>
                  <a:cubicBezTo>
                    <a:pt x="3184" y="2184"/>
                    <a:pt x="2597" y="2358"/>
                    <a:pt x="2597" y="2358"/>
                  </a:cubicBezTo>
                  <a:cubicBezTo>
                    <a:pt x="2597" y="2358"/>
                    <a:pt x="2912" y="2420"/>
                    <a:pt x="3063" y="2718"/>
                  </a:cubicBezTo>
                  <a:cubicBezTo>
                    <a:pt x="3125" y="2847"/>
                    <a:pt x="3162" y="3015"/>
                    <a:pt x="3131" y="3248"/>
                  </a:cubicBezTo>
                  <a:cubicBezTo>
                    <a:pt x="3072" y="3644"/>
                    <a:pt x="2750" y="3774"/>
                    <a:pt x="2361" y="3774"/>
                  </a:cubicBezTo>
                  <a:cubicBezTo>
                    <a:pt x="1989" y="3774"/>
                    <a:pt x="1555" y="3655"/>
                    <a:pt x="1233" y="3537"/>
                  </a:cubicBezTo>
                  <a:cubicBezTo>
                    <a:pt x="1199" y="3529"/>
                    <a:pt x="1219" y="3375"/>
                    <a:pt x="1255" y="3142"/>
                  </a:cubicBezTo>
                  <a:cubicBezTo>
                    <a:pt x="1387" y="2412"/>
                    <a:pt x="1783" y="924"/>
                    <a:pt x="1901" y="865"/>
                  </a:cubicBezTo>
                  <a:cubicBezTo>
                    <a:pt x="1924" y="854"/>
                    <a:pt x="1968" y="848"/>
                    <a:pt x="2027" y="848"/>
                  </a:cubicBezTo>
                  <a:close/>
                  <a:moveTo>
                    <a:pt x="1080" y="0"/>
                  </a:moveTo>
                  <a:cubicBezTo>
                    <a:pt x="796" y="0"/>
                    <a:pt x="600" y="55"/>
                    <a:pt x="492" y="177"/>
                  </a:cubicBezTo>
                  <a:cubicBezTo>
                    <a:pt x="287" y="410"/>
                    <a:pt x="62" y="1988"/>
                    <a:pt x="15" y="2914"/>
                  </a:cubicBezTo>
                  <a:cubicBezTo>
                    <a:pt x="1" y="3192"/>
                    <a:pt x="1" y="3414"/>
                    <a:pt x="20" y="3521"/>
                  </a:cubicBezTo>
                  <a:cubicBezTo>
                    <a:pt x="116" y="3992"/>
                    <a:pt x="997" y="4250"/>
                    <a:pt x="1873" y="4467"/>
                  </a:cubicBezTo>
                  <a:cubicBezTo>
                    <a:pt x="2411" y="4597"/>
                    <a:pt x="2892" y="4686"/>
                    <a:pt x="3221" y="4686"/>
                  </a:cubicBezTo>
                  <a:cubicBezTo>
                    <a:pt x="3431" y="4686"/>
                    <a:pt x="3579" y="4650"/>
                    <a:pt x="3642" y="4565"/>
                  </a:cubicBezTo>
                  <a:cubicBezTo>
                    <a:pt x="3776" y="4382"/>
                    <a:pt x="4335" y="3113"/>
                    <a:pt x="4596" y="2297"/>
                  </a:cubicBezTo>
                  <a:cubicBezTo>
                    <a:pt x="4658" y="2117"/>
                    <a:pt x="4703" y="1960"/>
                    <a:pt x="4722" y="1842"/>
                  </a:cubicBezTo>
                  <a:cubicBezTo>
                    <a:pt x="4849" y="1174"/>
                    <a:pt x="4939" y="876"/>
                    <a:pt x="4085" y="609"/>
                  </a:cubicBezTo>
                  <a:cubicBezTo>
                    <a:pt x="3235" y="340"/>
                    <a:pt x="2917" y="317"/>
                    <a:pt x="2917" y="317"/>
                  </a:cubicBezTo>
                  <a:cubicBezTo>
                    <a:pt x="2109" y="119"/>
                    <a:pt x="1499" y="0"/>
                    <a:pt x="1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4" name="Google Shape;3394;p53"/>
            <p:cNvSpPr/>
            <p:nvPr/>
          </p:nvSpPr>
          <p:spPr>
            <a:xfrm>
              <a:off x="4934303" y="2010494"/>
              <a:ext cx="48870" cy="55505"/>
            </a:xfrm>
            <a:custGeom>
              <a:avLst/>
              <a:gdLst/>
              <a:ahLst/>
              <a:cxnLst/>
              <a:rect l="l" t="t" r="r" b="b"/>
              <a:pathLst>
                <a:path w="464" h="527" extrusionOk="0">
                  <a:moveTo>
                    <a:pt x="167" y="0"/>
                  </a:moveTo>
                  <a:cubicBezTo>
                    <a:pt x="115" y="0"/>
                    <a:pt x="1" y="483"/>
                    <a:pt x="42" y="506"/>
                  </a:cubicBezTo>
                  <a:cubicBezTo>
                    <a:pt x="72" y="520"/>
                    <a:pt x="105" y="526"/>
                    <a:pt x="140" y="526"/>
                  </a:cubicBezTo>
                  <a:cubicBezTo>
                    <a:pt x="285" y="526"/>
                    <a:pt x="454" y="413"/>
                    <a:pt x="460" y="250"/>
                  </a:cubicBezTo>
                  <a:cubicBezTo>
                    <a:pt x="463" y="45"/>
                    <a:pt x="222" y="9"/>
                    <a:pt x="169" y="0"/>
                  </a:cubicBezTo>
                  <a:cubicBezTo>
                    <a:pt x="168" y="0"/>
                    <a:pt x="167"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395" name="Google Shape;3395;p53"/>
          <p:cNvGrpSpPr/>
          <p:nvPr/>
        </p:nvGrpSpPr>
        <p:grpSpPr>
          <a:xfrm>
            <a:off x="3285401" y="2798935"/>
            <a:ext cx="1484608" cy="1362864"/>
            <a:chOff x="3285401" y="2725310"/>
            <a:chExt cx="1484608" cy="1362864"/>
          </a:xfrm>
        </p:grpSpPr>
        <p:sp>
          <p:nvSpPr>
            <p:cNvPr id="3396" name="Google Shape;3396;p53"/>
            <p:cNvSpPr/>
            <p:nvPr/>
          </p:nvSpPr>
          <p:spPr>
            <a:xfrm>
              <a:off x="4342084" y="3018736"/>
              <a:ext cx="427925" cy="438563"/>
            </a:xfrm>
            <a:custGeom>
              <a:avLst/>
              <a:gdLst/>
              <a:ahLst/>
              <a:cxnLst/>
              <a:rect l="l" t="t" r="r" b="b"/>
              <a:pathLst>
                <a:path w="4063" h="4164" extrusionOk="0">
                  <a:moveTo>
                    <a:pt x="1274" y="0"/>
                  </a:moveTo>
                  <a:cubicBezTo>
                    <a:pt x="1147" y="0"/>
                    <a:pt x="1013" y="35"/>
                    <a:pt x="870" y="113"/>
                  </a:cubicBezTo>
                  <a:cubicBezTo>
                    <a:pt x="0" y="590"/>
                    <a:pt x="48" y="1323"/>
                    <a:pt x="48" y="1323"/>
                  </a:cubicBezTo>
                  <a:lnTo>
                    <a:pt x="303" y="1744"/>
                  </a:lnTo>
                  <a:lnTo>
                    <a:pt x="1597" y="3874"/>
                  </a:lnTo>
                  <a:cubicBezTo>
                    <a:pt x="1597" y="3874"/>
                    <a:pt x="2057" y="4163"/>
                    <a:pt x="2350" y="4163"/>
                  </a:cubicBezTo>
                  <a:cubicBezTo>
                    <a:pt x="2419" y="4163"/>
                    <a:pt x="2479" y="4147"/>
                    <a:pt x="2521" y="4107"/>
                  </a:cubicBezTo>
                  <a:cubicBezTo>
                    <a:pt x="2740" y="3903"/>
                    <a:pt x="2212" y="3232"/>
                    <a:pt x="2212" y="3232"/>
                  </a:cubicBezTo>
                  <a:lnTo>
                    <a:pt x="2212" y="3232"/>
                  </a:lnTo>
                  <a:cubicBezTo>
                    <a:pt x="2212" y="3232"/>
                    <a:pt x="2640" y="3744"/>
                    <a:pt x="3183" y="3744"/>
                  </a:cubicBezTo>
                  <a:cubicBezTo>
                    <a:pt x="3248" y="3744"/>
                    <a:pt x="3315" y="3737"/>
                    <a:pt x="3383" y="3720"/>
                  </a:cubicBezTo>
                  <a:cubicBezTo>
                    <a:pt x="3470" y="3698"/>
                    <a:pt x="3540" y="3672"/>
                    <a:pt x="3596" y="3647"/>
                  </a:cubicBezTo>
                  <a:cubicBezTo>
                    <a:pt x="3936" y="3473"/>
                    <a:pt x="3678" y="3192"/>
                    <a:pt x="3374" y="2889"/>
                  </a:cubicBezTo>
                  <a:cubicBezTo>
                    <a:pt x="3018" y="2533"/>
                    <a:pt x="2762" y="2131"/>
                    <a:pt x="2762" y="2131"/>
                  </a:cubicBezTo>
                  <a:lnTo>
                    <a:pt x="2762" y="2131"/>
                  </a:lnTo>
                  <a:cubicBezTo>
                    <a:pt x="2763" y="2131"/>
                    <a:pt x="3181" y="2454"/>
                    <a:pt x="3507" y="2454"/>
                  </a:cubicBezTo>
                  <a:cubicBezTo>
                    <a:pt x="3611" y="2454"/>
                    <a:pt x="3705" y="2422"/>
                    <a:pt x="3773" y="2336"/>
                  </a:cubicBezTo>
                  <a:cubicBezTo>
                    <a:pt x="4062" y="1979"/>
                    <a:pt x="3425" y="1951"/>
                    <a:pt x="2866" y="1376"/>
                  </a:cubicBezTo>
                  <a:cubicBezTo>
                    <a:pt x="2401" y="894"/>
                    <a:pt x="1926" y="0"/>
                    <a:pt x="1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7" name="Google Shape;3397;p53"/>
            <p:cNvSpPr/>
            <p:nvPr/>
          </p:nvSpPr>
          <p:spPr>
            <a:xfrm>
              <a:off x="3285401" y="2725310"/>
              <a:ext cx="675328" cy="458574"/>
            </a:xfrm>
            <a:custGeom>
              <a:avLst/>
              <a:gdLst/>
              <a:ahLst/>
              <a:cxnLst/>
              <a:rect l="l" t="t" r="r" b="b"/>
              <a:pathLst>
                <a:path w="6412" h="4354" extrusionOk="0">
                  <a:moveTo>
                    <a:pt x="3033" y="1"/>
                  </a:moveTo>
                  <a:cubicBezTo>
                    <a:pt x="2839" y="1"/>
                    <a:pt x="2636" y="28"/>
                    <a:pt x="2434" y="94"/>
                  </a:cubicBezTo>
                  <a:cubicBezTo>
                    <a:pt x="2086" y="206"/>
                    <a:pt x="1737" y="434"/>
                    <a:pt x="1437" y="835"/>
                  </a:cubicBezTo>
                  <a:cubicBezTo>
                    <a:pt x="1437" y="835"/>
                    <a:pt x="1424" y="835"/>
                    <a:pt x="1401" y="835"/>
                  </a:cubicBezTo>
                  <a:cubicBezTo>
                    <a:pt x="1248" y="835"/>
                    <a:pt x="650" y="862"/>
                    <a:pt x="334" y="1276"/>
                  </a:cubicBezTo>
                  <a:cubicBezTo>
                    <a:pt x="0" y="1712"/>
                    <a:pt x="323" y="1878"/>
                    <a:pt x="571" y="1878"/>
                  </a:cubicBezTo>
                  <a:cubicBezTo>
                    <a:pt x="595" y="1878"/>
                    <a:pt x="618" y="1877"/>
                    <a:pt x="640" y="1874"/>
                  </a:cubicBezTo>
                  <a:lnTo>
                    <a:pt x="640" y="1874"/>
                  </a:lnTo>
                  <a:cubicBezTo>
                    <a:pt x="640" y="1874"/>
                    <a:pt x="101" y="2390"/>
                    <a:pt x="362" y="2677"/>
                  </a:cubicBezTo>
                  <a:cubicBezTo>
                    <a:pt x="444" y="2768"/>
                    <a:pt x="525" y="2799"/>
                    <a:pt x="598" y="2799"/>
                  </a:cubicBezTo>
                  <a:cubicBezTo>
                    <a:pt x="759" y="2799"/>
                    <a:pt x="878" y="2646"/>
                    <a:pt x="878" y="2646"/>
                  </a:cubicBezTo>
                  <a:lnTo>
                    <a:pt x="878" y="2646"/>
                  </a:lnTo>
                  <a:cubicBezTo>
                    <a:pt x="878" y="2646"/>
                    <a:pt x="845" y="2840"/>
                    <a:pt x="901" y="3014"/>
                  </a:cubicBezTo>
                  <a:cubicBezTo>
                    <a:pt x="901" y="3014"/>
                    <a:pt x="928" y="3646"/>
                    <a:pt x="1601" y="3646"/>
                  </a:cubicBezTo>
                  <a:cubicBezTo>
                    <a:pt x="1613" y="3646"/>
                    <a:pt x="1624" y="3646"/>
                    <a:pt x="1636" y="3645"/>
                  </a:cubicBezTo>
                  <a:cubicBezTo>
                    <a:pt x="2347" y="3626"/>
                    <a:pt x="3787" y="3308"/>
                    <a:pt x="3787" y="3308"/>
                  </a:cubicBezTo>
                  <a:cubicBezTo>
                    <a:pt x="3787" y="3308"/>
                    <a:pt x="4548" y="4353"/>
                    <a:pt x="5261" y="4353"/>
                  </a:cubicBezTo>
                  <a:cubicBezTo>
                    <a:pt x="5292" y="4353"/>
                    <a:pt x="5323" y="4351"/>
                    <a:pt x="5353" y="4347"/>
                  </a:cubicBezTo>
                  <a:cubicBezTo>
                    <a:pt x="5597" y="4316"/>
                    <a:pt x="5805" y="4266"/>
                    <a:pt x="5962" y="4201"/>
                  </a:cubicBezTo>
                  <a:cubicBezTo>
                    <a:pt x="6277" y="4066"/>
                    <a:pt x="6412" y="3867"/>
                    <a:pt x="6341" y="3578"/>
                  </a:cubicBezTo>
                  <a:cubicBezTo>
                    <a:pt x="6341" y="3578"/>
                    <a:pt x="6243" y="2870"/>
                    <a:pt x="5856" y="2503"/>
                  </a:cubicBezTo>
                  <a:cubicBezTo>
                    <a:pt x="5466" y="2132"/>
                    <a:pt x="5104" y="2042"/>
                    <a:pt x="5103" y="2042"/>
                  </a:cubicBezTo>
                  <a:lnTo>
                    <a:pt x="5103" y="2042"/>
                  </a:lnTo>
                  <a:cubicBezTo>
                    <a:pt x="5103" y="2042"/>
                    <a:pt x="5129" y="2048"/>
                    <a:pt x="5167" y="2048"/>
                  </a:cubicBezTo>
                  <a:cubicBezTo>
                    <a:pt x="5274" y="2048"/>
                    <a:pt x="5475" y="2004"/>
                    <a:pt x="5468" y="1669"/>
                  </a:cubicBezTo>
                  <a:cubicBezTo>
                    <a:pt x="5463" y="1217"/>
                    <a:pt x="4037" y="922"/>
                    <a:pt x="4037" y="922"/>
                  </a:cubicBezTo>
                  <a:cubicBezTo>
                    <a:pt x="4037" y="922"/>
                    <a:pt x="4418" y="908"/>
                    <a:pt x="4343" y="552"/>
                  </a:cubicBezTo>
                  <a:cubicBezTo>
                    <a:pt x="4299" y="348"/>
                    <a:pt x="3722" y="1"/>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8" name="Google Shape;3398;p53"/>
            <p:cNvSpPr/>
            <p:nvPr/>
          </p:nvSpPr>
          <p:spPr>
            <a:xfrm>
              <a:off x="4021804" y="3116579"/>
              <a:ext cx="237186" cy="203167"/>
            </a:xfrm>
            <a:custGeom>
              <a:avLst/>
              <a:gdLst/>
              <a:ahLst/>
              <a:cxnLst/>
              <a:rect l="l" t="t" r="r" b="b"/>
              <a:pathLst>
                <a:path w="2252" h="1929" extrusionOk="0">
                  <a:moveTo>
                    <a:pt x="2199" y="0"/>
                  </a:moveTo>
                  <a:lnTo>
                    <a:pt x="2199" y="0"/>
                  </a:lnTo>
                  <a:cubicBezTo>
                    <a:pt x="1459" y="3"/>
                    <a:pt x="852" y="71"/>
                    <a:pt x="353" y="71"/>
                  </a:cubicBezTo>
                  <a:cubicBezTo>
                    <a:pt x="243" y="71"/>
                    <a:pt x="137" y="68"/>
                    <a:pt x="37" y="59"/>
                  </a:cubicBezTo>
                  <a:lnTo>
                    <a:pt x="37" y="59"/>
                  </a:lnTo>
                  <a:cubicBezTo>
                    <a:pt x="1" y="742"/>
                    <a:pt x="93" y="1851"/>
                    <a:pt x="1082" y="1924"/>
                  </a:cubicBezTo>
                  <a:cubicBezTo>
                    <a:pt x="1123" y="1927"/>
                    <a:pt x="1162" y="1928"/>
                    <a:pt x="1201" y="1928"/>
                  </a:cubicBezTo>
                  <a:cubicBezTo>
                    <a:pt x="2252" y="1928"/>
                    <a:pt x="2245" y="802"/>
                    <a:pt x="2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9" name="Google Shape;3399;p53"/>
            <p:cNvSpPr/>
            <p:nvPr/>
          </p:nvSpPr>
          <p:spPr>
            <a:xfrm>
              <a:off x="3968933" y="3112472"/>
              <a:ext cx="358096" cy="273839"/>
            </a:xfrm>
            <a:custGeom>
              <a:avLst/>
              <a:gdLst/>
              <a:ahLst/>
              <a:cxnLst/>
              <a:rect l="l" t="t" r="r" b="b"/>
              <a:pathLst>
                <a:path w="3400" h="2600" extrusionOk="0">
                  <a:moveTo>
                    <a:pt x="59" y="0"/>
                  </a:moveTo>
                  <a:lnTo>
                    <a:pt x="59" y="0"/>
                  </a:lnTo>
                  <a:cubicBezTo>
                    <a:pt x="0" y="891"/>
                    <a:pt x="61" y="2600"/>
                    <a:pt x="1484" y="2600"/>
                  </a:cubicBezTo>
                  <a:cubicBezTo>
                    <a:pt x="1491" y="2600"/>
                    <a:pt x="1498" y="2600"/>
                    <a:pt x="1505" y="2600"/>
                  </a:cubicBezTo>
                  <a:cubicBezTo>
                    <a:pt x="3144" y="2583"/>
                    <a:pt x="3400" y="1095"/>
                    <a:pt x="3352" y="166"/>
                  </a:cubicBezTo>
                  <a:cubicBezTo>
                    <a:pt x="3144" y="84"/>
                    <a:pt x="2925" y="39"/>
                    <a:pt x="2698" y="39"/>
                  </a:cubicBezTo>
                  <a:cubicBezTo>
                    <a:pt x="2741" y="841"/>
                    <a:pt x="2751" y="1967"/>
                    <a:pt x="1697" y="1967"/>
                  </a:cubicBezTo>
                  <a:cubicBezTo>
                    <a:pt x="1659" y="1967"/>
                    <a:pt x="1619" y="1966"/>
                    <a:pt x="1578" y="1963"/>
                  </a:cubicBezTo>
                  <a:cubicBezTo>
                    <a:pt x="593" y="1890"/>
                    <a:pt x="497" y="781"/>
                    <a:pt x="534" y="96"/>
                  </a:cubicBezTo>
                  <a:cubicBezTo>
                    <a:pt x="362" y="82"/>
                    <a:pt x="202" y="51"/>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00" name="Google Shape;3400;p53"/>
            <p:cNvSpPr/>
            <p:nvPr/>
          </p:nvSpPr>
          <p:spPr>
            <a:xfrm>
              <a:off x="3288877" y="2759645"/>
              <a:ext cx="1265555" cy="1196464"/>
            </a:xfrm>
            <a:custGeom>
              <a:avLst/>
              <a:gdLst/>
              <a:ahLst/>
              <a:cxnLst/>
              <a:rect l="l" t="t" r="r" b="b"/>
              <a:pathLst>
                <a:path w="12016" h="11360" extrusionOk="0">
                  <a:moveTo>
                    <a:pt x="925" y="1"/>
                  </a:moveTo>
                  <a:cubicBezTo>
                    <a:pt x="892" y="1"/>
                    <a:pt x="867" y="6"/>
                    <a:pt x="848" y="18"/>
                  </a:cubicBezTo>
                  <a:cubicBezTo>
                    <a:pt x="772" y="63"/>
                    <a:pt x="781" y="481"/>
                    <a:pt x="921" y="818"/>
                  </a:cubicBezTo>
                  <a:cubicBezTo>
                    <a:pt x="1062" y="1155"/>
                    <a:pt x="1519" y="1450"/>
                    <a:pt x="1519" y="1450"/>
                  </a:cubicBezTo>
                  <a:cubicBezTo>
                    <a:pt x="1519" y="1450"/>
                    <a:pt x="1295" y="1927"/>
                    <a:pt x="1266" y="2384"/>
                  </a:cubicBezTo>
                  <a:cubicBezTo>
                    <a:pt x="1241" y="2845"/>
                    <a:pt x="1365" y="3100"/>
                    <a:pt x="1252" y="3120"/>
                  </a:cubicBezTo>
                  <a:cubicBezTo>
                    <a:pt x="1246" y="3121"/>
                    <a:pt x="1239" y="3121"/>
                    <a:pt x="1232" y="3121"/>
                  </a:cubicBezTo>
                  <a:cubicBezTo>
                    <a:pt x="1117" y="3121"/>
                    <a:pt x="928" y="2989"/>
                    <a:pt x="862" y="2679"/>
                  </a:cubicBezTo>
                  <a:cubicBezTo>
                    <a:pt x="862" y="2679"/>
                    <a:pt x="683" y="3218"/>
                    <a:pt x="371" y="3544"/>
                  </a:cubicBezTo>
                  <a:cubicBezTo>
                    <a:pt x="144" y="3783"/>
                    <a:pt x="0" y="4111"/>
                    <a:pt x="231" y="4414"/>
                  </a:cubicBezTo>
                  <a:cubicBezTo>
                    <a:pt x="315" y="4524"/>
                    <a:pt x="452" y="4630"/>
                    <a:pt x="652" y="4726"/>
                  </a:cubicBezTo>
                  <a:cubicBezTo>
                    <a:pt x="772" y="4784"/>
                    <a:pt x="900" y="4809"/>
                    <a:pt x="1033" y="4809"/>
                  </a:cubicBezTo>
                  <a:cubicBezTo>
                    <a:pt x="1724" y="4809"/>
                    <a:pt x="2527" y="4108"/>
                    <a:pt x="2940" y="3592"/>
                  </a:cubicBezTo>
                  <a:cubicBezTo>
                    <a:pt x="2940" y="3592"/>
                    <a:pt x="3431" y="4456"/>
                    <a:pt x="3366" y="5225"/>
                  </a:cubicBezTo>
                  <a:cubicBezTo>
                    <a:pt x="3299" y="5992"/>
                    <a:pt x="3004" y="7247"/>
                    <a:pt x="3063" y="8255"/>
                  </a:cubicBezTo>
                  <a:cubicBezTo>
                    <a:pt x="3122" y="9260"/>
                    <a:pt x="4284" y="11222"/>
                    <a:pt x="4284" y="11222"/>
                  </a:cubicBezTo>
                  <a:lnTo>
                    <a:pt x="5073" y="11303"/>
                  </a:lnTo>
                  <a:lnTo>
                    <a:pt x="5618" y="11359"/>
                  </a:lnTo>
                  <a:cubicBezTo>
                    <a:pt x="5618" y="11359"/>
                    <a:pt x="5079" y="9908"/>
                    <a:pt x="5115" y="8920"/>
                  </a:cubicBezTo>
                  <a:cubicBezTo>
                    <a:pt x="5155" y="7932"/>
                    <a:pt x="5298" y="7600"/>
                    <a:pt x="5298" y="7600"/>
                  </a:cubicBezTo>
                  <a:cubicBezTo>
                    <a:pt x="5298" y="7600"/>
                    <a:pt x="6170" y="7871"/>
                    <a:pt x="7215" y="7871"/>
                  </a:cubicBezTo>
                  <a:cubicBezTo>
                    <a:pt x="7361" y="7871"/>
                    <a:pt x="7511" y="7865"/>
                    <a:pt x="7662" y="7853"/>
                  </a:cubicBezTo>
                  <a:cubicBezTo>
                    <a:pt x="8888" y="7752"/>
                    <a:pt x="9983" y="7154"/>
                    <a:pt x="9983" y="7154"/>
                  </a:cubicBezTo>
                  <a:cubicBezTo>
                    <a:pt x="9983" y="7154"/>
                    <a:pt x="10559" y="8552"/>
                    <a:pt x="10618" y="9156"/>
                  </a:cubicBezTo>
                  <a:cubicBezTo>
                    <a:pt x="10682" y="9759"/>
                    <a:pt x="10699" y="10290"/>
                    <a:pt x="10699" y="10290"/>
                  </a:cubicBezTo>
                  <a:lnTo>
                    <a:pt x="11797" y="9686"/>
                  </a:lnTo>
                  <a:cubicBezTo>
                    <a:pt x="11797" y="9686"/>
                    <a:pt x="11982" y="8895"/>
                    <a:pt x="12002" y="7932"/>
                  </a:cubicBezTo>
                  <a:cubicBezTo>
                    <a:pt x="12016" y="7449"/>
                    <a:pt x="11985" y="6927"/>
                    <a:pt x="11864" y="6435"/>
                  </a:cubicBezTo>
                  <a:cubicBezTo>
                    <a:pt x="11566" y="5200"/>
                    <a:pt x="10820" y="3914"/>
                    <a:pt x="9812" y="3516"/>
                  </a:cubicBezTo>
                  <a:lnTo>
                    <a:pt x="9812" y="3516"/>
                  </a:lnTo>
                  <a:cubicBezTo>
                    <a:pt x="9857" y="4445"/>
                    <a:pt x="9604" y="5933"/>
                    <a:pt x="7965" y="5953"/>
                  </a:cubicBezTo>
                  <a:cubicBezTo>
                    <a:pt x="7959" y="5953"/>
                    <a:pt x="7953" y="5953"/>
                    <a:pt x="7947" y="5953"/>
                  </a:cubicBezTo>
                  <a:cubicBezTo>
                    <a:pt x="6524" y="5953"/>
                    <a:pt x="6460" y="4242"/>
                    <a:pt x="6525" y="3356"/>
                  </a:cubicBezTo>
                  <a:cubicBezTo>
                    <a:pt x="6449" y="3328"/>
                    <a:pt x="6376" y="3294"/>
                    <a:pt x="6308" y="3258"/>
                  </a:cubicBezTo>
                  <a:lnTo>
                    <a:pt x="6308" y="3258"/>
                  </a:lnTo>
                  <a:cubicBezTo>
                    <a:pt x="6308" y="3258"/>
                    <a:pt x="6370" y="3566"/>
                    <a:pt x="5980" y="3589"/>
                  </a:cubicBezTo>
                  <a:cubicBezTo>
                    <a:pt x="5967" y="3590"/>
                    <a:pt x="5954" y="3590"/>
                    <a:pt x="5941" y="3590"/>
                  </a:cubicBezTo>
                  <a:cubicBezTo>
                    <a:pt x="5568" y="3590"/>
                    <a:pt x="5292" y="3204"/>
                    <a:pt x="5292" y="3204"/>
                  </a:cubicBezTo>
                  <a:lnTo>
                    <a:pt x="5292" y="3204"/>
                  </a:lnTo>
                  <a:cubicBezTo>
                    <a:pt x="5292" y="3204"/>
                    <a:pt x="5556" y="3726"/>
                    <a:pt x="5205" y="3819"/>
                  </a:cubicBezTo>
                  <a:cubicBezTo>
                    <a:pt x="5174" y="3827"/>
                    <a:pt x="5143" y="3831"/>
                    <a:pt x="5110" y="3831"/>
                  </a:cubicBezTo>
                  <a:cubicBezTo>
                    <a:pt x="4771" y="3831"/>
                    <a:pt x="4349" y="3414"/>
                    <a:pt x="4172" y="3055"/>
                  </a:cubicBezTo>
                  <a:cubicBezTo>
                    <a:pt x="3978" y="2668"/>
                    <a:pt x="3978" y="2432"/>
                    <a:pt x="3978" y="2432"/>
                  </a:cubicBezTo>
                  <a:cubicBezTo>
                    <a:pt x="3978" y="2432"/>
                    <a:pt x="3868" y="2782"/>
                    <a:pt x="3635" y="2782"/>
                  </a:cubicBezTo>
                  <a:cubicBezTo>
                    <a:pt x="3600" y="2782"/>
                    <a:pt x="3562" y="2774"/>
                    <a:pt x="3521" y="2755"/>
                  </a:cubicBezTo>
                  <a:cubicBezTo>
                    <a:pt x="3212" y="2615"/>
                    <a:pt x="3007" y="1464"/>
                    <a:pt x="3007" y="1464"/>
                  </a:cubicBezTo>
                  <a:cubicBezTo>
                    <a:pt x="3007" y="1464"/>
                    <a:pt x="2811" y="1793"/>
                    <a:pt x="2592" y="1793"/>
                  </a:cubicBezTo>
                  <a:cubicBezTo>
                    <a:pt x="2549" y="1793"/>
                    <a:pt x="2506" y="1780"/>
                    <a:pt x="2462" y="1750"/>
                  </a:cubicBezTo>
                  <a:cubicBezTo>
                    <a:pt x="2198" y="1565"/>
                    <a:pt x="2277" y="599"/>
                    <a:pt x="2277" y="599"/>
                  </a:cubicBezTo>
                  <a:cubicBezTo>
                    <a:pt x="2277" y="599"/>
                    <a:pt x="1951" y="259"/>
                    <a:pt x="1530" y="144"/>
                  </a:cubicBezTo>
                  <a:cubicBezTo>
                    <a:pt x="1211" y="55"/>
                    <a:pt x="1029" y="1"/>
                    <a:pt x="9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01" name="Google Shape;3401;p53"/>
            <p:cNvSpPr/>
            <p:nvPr/>
          </p:nvSpPr>
          <p:spPr>
            <a:xfrm>
              <a:off x="3449386" y="2997777"/>
              <a:ext cx="44235" cy="30544"/>
            </a:xfrm>
            <a:custGeom>
              <a:avLst/>
              <a:gdLst/>
              <a:ahLst/>
              <a:cxnLst/>
              <a:rect l="l" t="t" r="r" b="b"/>
              <a:pathLst>
                <a:path w="420" h="290" extrusionOk="0">
                  <a:moveTo>
                    <a:pt x="178" y="0"/>
                  </a:moveTo>
                  <a:cubicBezTo>
                    <a:pt x="155" y="0"/>
                    <a:pt x="132" y="6"/>
                    <a:pt x="110" y="20"/>
                  </a:cubicBezTo>
                  <a:cubicBezTo>
                    <a:pt x="1" y="89"/>
                    <a:pt x="28" y="290"/>
                    <a:pt x="156" y="290"/>
                  </a:cubicBezTo>
                  <a:cubicBezTo>
                    <a:pt x="182" y="290"/>
                    <a:pt x="213" y="281"/>
                    <a:pt x="248" y="261"/>
                  </a:cubicBezTo>
                  <a:cubicBezTo>
                    <a:pt x="420" y="164"/>
                    <a:pt x="301" y="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02" name="Google Shape;3402;p53"/>
            <p:cNvSpPr/>
            <p:nvPr/>
          </p:nvSpPr>
          <p:spPr>
            <a:xfrm>
              <a:off x="3407468" y="2816624"/>
              <a:ext cx="75411" cy="66774"/>
            </a:xfrm>
            <a:custGeom>
              <a:avLst/>
              <a:gdLst/>
              <a:ahLst/>
              <a:cxnLst/>
              <a:rect l="l" t="t" r="r" b="b"/>
              <a:pathLst>
                <a:path w="716" h="634" extrusionOk="0">
                  <a:moveTo>
                    <a:pt x="72" y="0"/>
                  </a:moveTo>
                  <a:cubicBezTo>
                    <a:pt x="56" y="0"/>
                    <a:pt x="44" y="4"/>
                    <a:pt x="37" y="13"/>
                  </a:cubicBezTo>
                  <a:cubicBezTo>
                    <a:pt x="0" y="58"/>
                    <a:pt x="354" y="591"/>
                    <a:pt x="432" y="628"/>
                  </a:cubicBezTo>
                  <a:cubicBezTo>
                    <a:pt x="440" y="631"/>
                    <a:pt x="450" y="633"/>
                    <a:pt x="460" y="633"/>
                  </a:cubicBezTo>
                  <a:cubicBezTo>
                    <a:pt x="549" y="633"/>
                    <a:pt x="716" y="511"/>
                    <a:pt x="713" y="423"/>
                  </a:cubicBezTo>
                  <a:cubicBezTo>
                    <a:pt x="706" y="334"/>
                    <a:pt x="2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03" name="Google Shape;3403;p53"/>
            <p:cNvSpPr/>
            <p:nvPr/>
          </p:nvSpPr>
          <p:spPr>
            <a:xfrm>
              <a:off x="3512473" y="2992721"/>
              <a:ext cx="103953" cy="74358"/>
            </a:xfrm>
            <a:custGeom>
              <a:avLst/>
              <a:gdLst/>
              <a:ahLst/>
              <a:cxnLst/>
              <a:rect l="l" t="t" r="r" b="b"/>
              <a:pathLst>
                <a:path w="987" h="706" extrusionOk="0">
                  <a:moveTo>
                    <a:pt x="582" y="1"/>
                  </a:moveTo>
                  <a:cubicBezTo>
                    <a:pt x="312" y="1"/>
                    <a:pt x="1" y="362"/>
                    <a:pt x="134" y="567"/>
                  </a:cubicBezTo>
                  <a:cubicBezTo>
                    <a:pt x="200" y="666"/>
                    <a:pt x="286" y="706"/>
                    <a:pt x="375" y="706"/>
                  </a:cubicBezTo>
                  <a:cubicBezTo>
                    <a:pt x="663" y="706"/>
                    <a:pt x="987" y="292"/>
                    <a:pt x="775" y="82"/>
                  </a:cubicBezTo>
                  <a:cubicBezTo>
                    <a:pt x="719" y="25"/>
                    <a:pt x="652" y="1"/>
                    <a:pt x="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04" name="Google Shape;3404;p53"/>
            <p:cNvSpPr/>
            <p:nvPr/>
          </p:nvSpPr>
          <p:spPr>
            <a:xfrm>
              <a:off x="3526586" y="3659933"/>
              <a:ext cx="1128109" cy="347775"/>
            </a:xfrm>
            <a:custGeom>
              <a:avLst/>
              <a:gdLst/>
              <a:ahLst/>
              <a:cxnLst/>
              <a:rect l="l" t="t" r="r" b="b"/>
              <a:pathLst>
                <a:path w="10711" h="3302" extrusionOk="0">
                  <a:moveTo>
                    <a:pt x="10612" y="0"/>
                  </a:moveTo>
                  <a:cubicBezTo>
                    <a:pt x="10167" y="0"/>
                    <a:pt x="8057" y="1963"/>
                    <a:pt x="5567" y="2368"/>
                  </a:cubicBezTo>
                  <a:cubicBezTo>
                    <a:pt x="5207" y="2426"/>
                    <a:pt x="4844" y="2451"/>
                    <a:pt x="4485" y="2451"/>
                  </a:cubicBezTo>
                  <a:cubicBezTo>
                    <a:pt x="2507" y="2451"/>
                    <a:pt x="658" y="1702"/>
                    <a:pt x="131" y="1702"/>
                  </a:cubicBezTo>
                  <a:cubicBezTo>
                    <a:pt x="68" y="1702"/>
                    <a:pt x="24" y="1712"/>
                    <a:pt x="0" y="1736"/>
                  </a:cubicBezTo>
                  <a:cubicBezTo>
                    <a:pt x="401" y="2238"/>
                    <a:pt x="1554" y="3302"/>
                    <a:pt x="4107" y="3302"/>
                  </a:cubicBezTo>
                  <a:cubicBezTo>
                    <a:pt x="4611" y="3302"/>
                    <a:pt x="5169" y="3261"/>
                    <a:pt x="5786" y="3165"/>
                  </a:cubicBezTo>
                  <a:cubicBezTo>
                    <a:pt x="8894" y="2685"/>
                    <a:pt x="10185" y="1105"/>
                    <a:pt x="10710" y="86"/>
                  </a:cubicBezTo>
                  <a:cubicBezTo>
                    <a:pt x="10696" y="49"/>
                    <a:pt x="10677" y="24"/>
                    <a:pt x="10657" y="10"/>
                  </a:cubicBezTo>
                  <a:cubicBezTo>
                    <a:pt x="10645" y="3"/>
                    <a:pt x="10630" y="0"/>
                    <a:pt x="10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05" name="Google Shape;3405;p53"/>
            <p:cNvSpPr/>
            <p:nvPr/>
          </p:nvSpPr>
          <p:spPr>
            <a:xfrm>
              <a:off x="3506469" y="3659301"/>
              <a:ext cx="1170976" cy="428873"/>
            </a:xfrm>
            <a:custGeom>
              <a:avLst/>
              <a:gdLst/>
              <a:ahLst/>
              <a:cxnLst/>
              <a:rect l="l" t="t" r="r" b="b"/>
              <a:pathLst>
                <a:path w="11118" h="4072" extrusionOk="0">
                  <a:moveTo>
                    <a:pt x="10834" y="1"/>
                  </a:moveTo>
                  <a:cubicBezTo>
                    <a:pt x="10389" y="1"/>
                    <a:pt x="8279" y="1963"/>
                    <a:pt x="5792" y="2368"/>
                  </a:cubicBezTo>
                  <a:cubicBezTo>
                    <a:pt x="5432" y="2427"/>
                    <a:pt x="5070" y="2451"/>
                    <a:pt x="4711" y="2451"/>
                  </a:cubicBezTo>
                  <a:cubicBezTo>
                    <a:pt x="2734" y="2451"/>
                    <a:pt x="884" y="1701"/>
                    <a:pt x="354" y="1701"/>
                  </a:cubicBezTo>
                  <a:cubicBezTo>
                    <a:pt x="290" y="1701"/>
                    <a:pt x="246" y="1712"/>
                    <a:pt x="222" y="1737"/>
                  </a:cubicBezTo>
                  <a:cubicBezTo>
                    <a:pt x="1" y="1968"/>
                    <a:pt x="1043" y="4072"/>
                    <a:pt x="4468" y="4072"/>
                  </a:cubicBezTo>
                  <a:cubicBezTo>
                    <a:pt x="4946" y="4072"/>
                    <a:pt x="5470" y="4031"/>
                    <a:pt x="6045" y="3938"/>
                  </a:cubicBezTo>
                  <a:cubicBezTo>
                    <a:pt x="10418" y="3227"/>
                    <a:pt x="11118" y="574"/>
                    <a:pt x="10932" y="83"/>
                  </a:cubicBezTo>
                  <a:cubicBezTo>
                    <a:pt x="10918" y="49"/>
                    <a:pt x="10901" y="24"/>
                    <a:pt x="10879" y="10"/>
                  </a:cubicBezTo>
                  <a:cubicBezTo>
                    <a:pt x="10867" y="4"/>
                    <a:pt x="10851" y="1"/>
                    <a:pt x="10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39"/>
                                        </p:tgtEl>
                                        <p:attrNameLst>
                                          <p:attrName>style.visibility</p:attrName>
                                        </p:attrNameLst>
                                      </p:cBhvr>
                                      <p:to>
                                        <p:strVal val="visible"/>
                                      </p:to>
                                    </p:set>
                                    <p:animEffect transition="in" filter="barn(inVertical)">
                                      <p:cBhvr>
                                        <p:cTn id="7" dur="500"/>
                                        <p:tgtEl>
                                          <p:spTgt spid="33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40"/>
                                        </p:tgtEl>
                                        <p:attrNameLst>
                                          <p:attrName>style.visibility</p:attrName>
                                        </p:attrNameLst>
                                      </p:cBhvr>
                                      <p:to>
                                        <p:strVal val="visible"/>
                                      </p:to>
                                    </p:set>
                                    <p:animEffect transition="in" filter="fade">
                                      <p:cBhvr>
                                        <p:cTn id="12" dur="1000"/>
                                        <p:tgtEl>
                                          <p:spTgt spid="3340"/>
                                        </p:tgtEl>
                                      </p:cBhvr>
                                    </p:animEffect>
                                    <p:anim calcmode="lin" valueType="num">
                                      <p:cBhvr>
                                        <p:cTn id="13" dur="1000" fill="hold"/>
                                        <p:tgtEl>
                                          <p:spTgt spid="3340"/>
                                        </p:tgtEl>
                                        <p:attrNameLst>
                                          <p:attrName>ppt_x</p:attrName>
                                        </p:attrNameLst>
                                      </p:cBhvr>
                                      <p:tavLst>
                                        <p:tav tm="0">
                                          <p:val>
                                            <p:strVal val="#ppt_x"/>
                                          </p:val>
                                        </p:tav>
                                        <p:tav tm="100000">
                                          <p:val>
                                            <p:strVal val="#ppt_x"/>
                                          </p:val>
                                        </p:tav>
                                      </p:tavLst>
                                    </p:anim>
                                    <p:anim calcmode="lin" valueType="num">
                                      <p:cBhvr>
                                        <p:cTn id="14" dur="1000" fill="hold"/>
                                        <p:tgtEl>
                                          <p:spTgt spid="33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31"/>
                                        </p:tgtEl>
                                        <p:attrNameLst>
                                          <p:attrName>style.visibility</p:attrName>
                                        </p:attrNameLst>
                                      </p:cBhvr>
                                      <p:to>
                                        <p:strVal val="visible"/>
                                      </p:to>
                                    </p:set>
                                    <p:animEffect transition="in" filter="fade">
                                      <p:cBhvr>
                                        <p:cTn id="17" dur="1000"/>
                                        <p:tgtEl>
                                          <p:spTgt spid="3331"/>
                                        </p:tgtEl>
                                      </p:cBhvr>
                                    </p:animEffect>
                                    <p:anim calcmode="lin" valueType="num">
                                      <p:cBhvr>
                                        <p:cTn id="18" dur="1000" fill="hold"/>
                                        <p:tgtEl>
                                          <p:spTgt spid="3331"/>
                                        </p:tgtEl>
                                        <p:attrNameLst>
                                          <p:attrName>ppt_x</p:attrName>
                                        </p:attrNameLst>
                                      </p:cBhvr>
                                      <p:tavLst>
                                        <p:tav tm="0">
                                          <p:val>
                                            <p:strVal val="#ppt_x"/>
                                          </p:val>
                                        </p:tav>
                                        <p:tav tm="100000">
                                          <p:val>
                                            <p:strVal val="#ppt_x"/>
                                          </p:val>
                                        </p:tav>
                                      </p:tavLst>
                                    </p:anim>
                                    <p:anim calcmode="lin" valueType="num">
                                      <p:cBhvr>
                                        <p:cTn id="19" dur="1000" fill="hold"/>
                                        <p:tgtEl>
                                          <p:spTgt spid="33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77">
                                            <p:bg/>
                                          </p:spTgt>
                                        </p:tgtEl>
                                        <p:attrNameLst>
                                          <p:attrName>style.visibility</p:attrName>
                                        </p:attrNameLst>
                                      </p:cBhvr>
                                      <p:to>
                                        <p:strVal val="visible"/>
                                      </p:to>
                                    </p:set>
                                    <p:animEffect transition="in" filter="fade">
                                      <p:cBhvr>
                                        <p:cTn id="22" dur="1000"/>
                                        <p:tgtEl>
                                          <p:spTgt spid="3377">
                                            <p:bg/>
                                          </p:spTgt>
                                        </p:tgtEl>
                                      </p:cBhvr>
                                    </p:animEffect>
                                    <p:anim calcmode="lin" valueType="num">
                                      <p:cBhvr>
                                        <p:cTn id="23" dur="1000" fill="hold"/>
                                        <p:tgtEl>
                                          <p:spTgt spid="3377">
                                            <p:bg/>
                                          </p:spTgt>
                                        </p:tgtEl>
                                        <p:attrNameLst>
                                          <p:attrName>ppt_x</p:attrName>
                                        </p:attrNameLst>
                                      </p:cBhvr>
                                      <p:tavLst>
                                        <p:tav tm="0">
                                          <p:val>
                                            <p:strVal val="#ppt_x"/>
                                          </p:val>
                                        </p:tav>
                                        <p:tav tm="100000">
                                          <p:val>
                                            <p:strVal val="#ppt_x"/>
                                          </p:val>
                                        </p:tav>
                                      </p:tavLst>
                                    </p:anim>
                                    <p:anim calcmode="lin" valueType="num">
                                      <p:cBhvr>
                                        <p:cTn id="24" dur="1000" fill="hold"/>
                                        <p:tgtEl>
                                          <p:spTgt spid="3377">
                                            <p:bg/>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377">
                                            <p:txEl>
                                              <p:pRg st="0" end="0"/>
                                            </p:txEl>
                                          </p:spTgt>
                                        </p:tgtEl>
                                        <p:attrNameLst>
                                          <p:attrName>style.visibility</p:attrName>
                                        </p:attrNameLst>
                                      </p:cBhvr>
                                      <p:to>
                                        <p:strVal val="visible"/>
                                      </p:to>
                                    </p:set>
                                    <p:animEffect transition="in" filter="fade">
                                      <p:cBhvr>
                                        <p:cTn id="29" dur="1000"/>
                                        <p:tgtEl>
                                          <p:spTgt spid="3377">
                                            <p:txEl>
                                              <p:pRg st="0" end="0"/>
                                            </p:txEl>
                                          </p:spTgt>
                                        </p:tgtEl>
                                      </p:cBhvr>
                                    </p:animEffect>
                                    <p:anim calcmode="lin" valueType="num">
                                      <p:cBhvr>
                                        <p:cTn id="30" dur="1000" fill="hold"/>
                                        <p:tgtEl>
                                          <p:spTgt spid="337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3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381"/>
                                        </p:tgtEl>
                                        <p:attrNameLst>
                                          <p:attrName>style.visibility</p:attrName>
                                        </p:attrNameLst>
                                      </p:cBhvr>
                                      <p:to>
                                        <p:strVal val="visible"/>
                                      </p:to>
                                    </p:set>
                                    <p:animEffect transition="in" filter="barn(inVertical)">
                                      <p:cBhvr>
                                        <p:cTn id="36" dur="500"/>
                                        <p:tgtEl>
                                          <p:spTgt spid="3381"/>
                                        </p:tgtEl>
                                      </p:cBhvr>
                                    </p:animEffect>
                                  </p:childTnLst>
                                </p:cTn>
                              </p:par>
                              <p:par>
                                <p:cTn id="37" presetID="16" presetClass="entr" presetSubtype="21" fill="hold" nodeType="withEffect">
                                  <p:stCondLst>
                                    <p:cond delay="0"/>
                                  </p:stCondLst>
                                  <p:childTnLst>
                                    <p:set>
                                      <p:cBhvr>
                                        <p:cTn id="38" dur="1" fill="hold">
                                          <p:stCondLst>
                                            <p:cond delay="0"/>
                                          </p:stCondLst>
                                        </p:cTn>
                                        <p:tgtEl>
                                          <p:spTgt spid="3335"/>
                                        </p:tgtEl>
                                        <p:attrNameLst>
                                          <p:attrName>style.visibility</p:attrName>
                                        </p:attrNameLst>
                                      </p:cBhvr>
                                      <p:to>
                                        <p:strVal val="visible"/>
                                      </p:to>
                                    </p:set>
                                    <p:animEffect transition="in" filter="barn(inVertical)">
                                      <p:cBhvr>
                                        <p:cTn id="39" dur="500"/>
                                        <p:tgtEl>
                                          <p:spTgt spid="333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379">
                                            <p:bg/>
                                          </p:spTgt>
                                        </p:tgtEl>
                                        <p:attrNameLst>
                                          <p:attrName>style.visibility</p:attrName>
                                        </p:attrNameLst>
                                      </p:cBhvr>
                                      <p:to>
                                        <p:strVal val="visible"/>
                                      </p:to>
                                    </p:set>
                                    <p:animEffect transition="in" filter="barn(inVertical)">
                                      <p:cBhvr>
                                        <p:cTn id="42" dur="500"/>
                                        <p:tgtEl>
                                          <p:spTgt spid="3379">
                                            <p:bg/>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379">
                                            <p:txEl>
                                              <p:pRg st="0" end="0"/>
                                            </p:txEl>
                                          </p:spTgt>
                                        </p:tgtEl>
                                        <p:attrNameLst>
                                          <p:attrName>style.visibility</p:attrName>
                                        </p:attrNameLst>
                                      </p:cBhvr>
                                      <p:to>
                                        <p:strVal val="visible"/>
                                      </p:to>
                                    </p:set>
                                    <p:animEffect transition="in" filter="barn(inVertical)">
                                      <p:cBhvr>
                                        <p:cTn id="47" dur="500"/>
                                        <p:tgtEl>
                                          <p:spTgt spid="337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350"/>
                                        </p:tgtEl>
                                        <p:attrNameLst>
                                          <p:attrName>style.visibility</p:attrName>
                                        </p:attrNameLst>
                                      </p:cBhvr>
                                      <p:to>
                                        <p:strVal val="visible"/>
                                      </p:to>
                                    </p:set>
                                    <p:animEffect transition="in" filter="wipe(down)">
                                      <p:cBhvr>
                                        <p:cTn id="52" dur="500"/>
                                        <p:tgtEl>
                                          <p:spTgt spid="3350"/>
                                        </p:tgtEl>
                                      </p:cBhvr>
                                    </p:animEffect>
                                  </p:childTnLst>
                                </p:cTn>
                              </p:par>
                              <p:par>
                                <p:cTn id="53" presetID="22" presetClass="entr" presetSubtype="4" fill="hold" nodeType="withEffect">
                                  <p:stCondLst>
                                    <p:cond delay="0"/>
                                  </p:stCondLst>
                                  <p:childTnLst>
                                    <p:set>
                                      <p:cBhvr>
                                        <p:cTn id="54" dur="1" fill="hold">
                                          <p:stCondLst>
                                            <p:cond delay="0"/>
                                          </p:stCondLst>
                                        </p:cTn>
                                        <p:tgtEl>
                                          <p:spTgt spid="3337"/>
                                        </p:tgtEl>
                                        <p:attrNameLst>
                                          <p:attrName>style.visibility</p:attrName>
                                        </p:attrNameLst>
                                      </p:cBhvr>
                                      <p:to>
                                        <p:strVal val="visible"/>
                                      </p:to>
                                    </p:set>
                                    <p:animEffect transition="in" filter="wipe(down)">
                                      <p:cBhvr>
                                        <p:cTn id="55" dur="500"/>
                                        <p:tgtEl>
                                          <p:spTgt spid="333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380">
                                            <p:bg/>
                                          </p:spTgt>
                                        </p:tgtEl>
                                        <p:attrNameLst>
                                          <p:attrName>style.visibility</p:attrName>
                                        </p:attrNameLst>
                                      </p:cBhvr>
                                      <p:to>
                                        <p:strVal val="visible"/>
                                      </p:to>
                                    </p:set>
                                    <p:animEffect transition="in" filter="wipe(down)">
                                      <p:cBhvr>
                                        <p:cTn id="58" dur="500"/>
                                        <p:tgtEl>
                                          <p:spTgt spid="3380">
                                            <p:bg/>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380">
                                            <p:txEl>
                                              <p:pRg st="0" end="0"/>
                                            </p:txEl>
                                          </p:spTgt>
                                        </p:tgtEl>
                                        <p:attrNameLst>
                                          <p:attrName>style.visibility</p:attrName>
                                        </p:attrNameLst>
                                      </p:cBhvr>
                                      <p:to>
                                        <p:strVal val="visible"/>
                                      </p:to>
                                    </p:set>
                                    <p:animEffect transition="in" filter="wipe(down)">
                                      <p:cBhvr>
                                        <p:cTn id="63" dur="500"/>
                                        <p:tgtEl>
                                          <p:spTgt spid="3380">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395"/>
                                        </p:tgtEl>
                                        <p:attrNameLst>
                                          <p:attrName>style.visibility</p:attrName>
                                        </p:attrNameLst>
                                      </p:cBhvr>
                                      <p:to>
                                        <p:strVal val="visible"/>
                                      </p:to>
                                    </p:set>
                                    <p:animEffect transition="in" filter="fade">
                                      <p:cBhvr>
                                        <p:cTn id="68" dur="1000"/>
                                        <p:tgtEl>
                                          <p:spTgt spid="3395"/>
                                        </p:tgtEl>
                                      </p:cBhvr>
                                    </p:animEffect>
                                    <p:anim calcmode="lin" valueType="num">
                                      <p:cBhvr>
                                        <p:cTn id="69" dur="1000" fill="hold"/>
                                        <p:tgtEl>
                                          <p:spTgt spid="3395"/>
                                        </p:tgtEl>
                                        <p:attrNameLst>
                                          <p:attrName>ppt_x</p:attrName>
                                        </p:attrNameLst>
                                      </p:cBhvr>
                                      <p:tavLst>
                                        <p:tav tm="0">
                                          <p:val>
                                            <p:strVal val="#ppt_x"/>
                                          </p:val>
                                        </p:tav>
                                        <p:tav tm="100000">
                                          <p:val>
                                            <p:strVal val="#ppt_x"/>
                                          </p:val>
                                        </p:tav>
                                      </p:tavLst>
                                    </p:anim>
                                    <p:anim calcmode="lin" valueType="num">
                                      <p:cBhvr>
                                        <p:cTn id="70" dur="1000" fill="hold"/>
                                        <p:tgtEl>
                                          <p:spTgt spid="339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333"/>
                                        </p:tgtEl>
                                        <p:attrNameLst>
                                          <p:attrName>style.visibility</p:attrName>
                                        </p:attrNameLst>
                                      </p:cBhvr>
                                      <p:to>
                                        <p:strVal val="visible"/>
                                      </p:to>
                                    </p:set>
                                    <p:animEffect transition="in" filter="fade">
                                      <p:cBhvr>
                                        <p:cTn id="73" dur="1000"/>
                                        <p:tgtEl>
                                          <p:spTgt spid="3333"/>
                                        </p:tgtEl>
                                      </p:cBhvr>
                                    </p:animEffect>
                                    <p:anim calcmode="lin" valueType="num">
                                      <p:cBhvr>
                                        <p:cTn id="74" dur="1000" fill="hold"/>
                                        <p:tgtEl>
                                          <p:spTgt spid="3333"/>
                                        </p:tgtEl>
                                        <p:attrNameLst>
                                          <p:attrName>ppt_x</p:attrName>
                                        </p:attrNameLst>
                                      </p:cBhvr>
                                      <p:tavLst>
                                        <p:tav tm="0">
                                          <p:val>
                                            <p:strVal val="#ppt_x"/>
                                          </p:val>
                                        </p:tav>
                                        <p:tav tm="100000">
                                          <p:val>
                                            <p:strVal val="#ppt_x"/>
                                          </p:val>
                                        </p:tav>
                                      </p:tavLst>
                                    </p:anim>
                                    <p:anim calcmode="lin" valueType="num">
                                      <p:cBhvr>
                                        <p:cTn id="75" dur="1000" fill="hold"/>
                                        <p:tgtEl>
                                          <p:spTgt spid="333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378">
                                            <p:bg/>
                                          </p:spTgt>
                                        </p:tgtEl>
                                        <p:attrNameLst>
                                          <p:attrName>style.visibility</p:attrName>
                                        </p:attrNameLst>
                                      </p:cBhvr>
                                      <p:to>
                                        <p:strVal val="visible"/>
                                      </p:to>
                                    </p:set>
                                    <p:animEffect transition="in" filter="fade">
                                      <p:cBhvr>
                                        <p:cTn id="78" dur="1000"/>
                                        <p:tgtEl>
                                          <p:spTgt spid="3378">
                                            <p:bg/>
                                          </p:spTgt>
                                        </p:tgtEl>
                                      </p:cBhvr>
                                    </p:animEffect>
                                    <p:anim calcmode="lin" valueType="num">
                                      <p:cBhvr>
                                        <p:cTn id="79" dur="1000" fill="hold"/>
                                        <p:tgtEl>
                                          <p:spTgt spid="3378">
                                            <p:bg/>
                                          </p:spTgt>
                                        </p:tgtEl>
                                        <p:attrNameLst>
                                          <p:attrName>ppt_x</p:attrName>
                                        </p:attrNameLst>
                                      </p:cBhvr>
                                      <p:tavLst>
                                        <p:tav tm="0">
                                          <p:val>
                                            <p:strVal val="#ppt_x"/>
                                          </p:val>
                                        </p:tav>
                                        <p:tav tm="100000">
                                          <p:val>
                                            <p:strVal val="#ppt_x"/>
                                          </p:val>
                                        </p:tav>
                                      </p:tavLst>
                                    </p:anim>
                                    <p:anim calcmode="lin" valueType="num">
                                      <p:cBhvr>
                                        <p:cTn id="80" dur="1000" fill="hold"/>
                                        <p:tgtEl>
                                          <p:spTgt spid="3378">
                                            <p:bg/>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378">
                                            <p:txEl>
                                              <p:pRg st="0" end="0"/>
                                            </p:txEl>
                                          </p:spTgt>
                                        </p:tgtEl>
                                        <p:attrNameLst>
                                          <p:attrName>style.visibility</p:attrName>
                                        </p:attrNameLst>
                                      </p:cBhvr>
                                      <p:to>
                                        <p:strVal val="visible"/>
                                      </p:to>
                                    </p:set>
                                    <p:animEffect transition="in" filter="fade">
                                      <p:cBhvr>
                                        <p:cTn id="85" dur="1000"/>
                                        <p:tgtEl>
                                          <p:spTgt spid="3378">
                                            <p:txEl>
                                              <p:pRg st="0" end="0"/>
                                            </p:txEl>
                                          </p:spTgt>
                                        </p:tgtEl>
                                      </p:cBhvr>
                                    </p:animEffect>
                                    <p:anim calcmode="lin" valueType="num">
                                      <p:cBhvr>
                                        <p:cTn id="86" dur="1000" fill="hold"/>
                                        <p:tgtEl>
                                          <p:spTgt spid="3378">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337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9" grpId="0"/>
      <p:bldP spid="3377" grpId="0" build="p" animBg="1"/>
      <p:bldP spid="3378" grpId="0" build="p" animBg="1"/>
      <p:bldP spid="3379" grpId="0" build="p" animBg="1"/>
      <p:bldP spid="338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614" y="96816"/>
            <a:ext cx="4635063" cy="572700"/>
          </a:xfrm>
        </p:spPr>
        <p:txBody>
          <a:bodyPr/>
          <a:lstStyle/>
          <a:p>
            <a:r>
              <a:rPr lang="en-US" sz="2400" b="1" dirty="0">
                <a:latin typeface="Cambria" panose="02040503050406030204" pitchFamily="18" charset="0"/>
                <a:ea typeface="Cambria" panose="02040503050406030204" pitchFamily="18" charset="0"/>
              </a:rPr>
              <a:t>1. </a:t>
            </a:r>
            <a:r>
              <a:rPr lang="en-US" sz="2400" b="1" dirty="0" err="1">
                <a:latin typeface="Cambria" panose="02040503050406030204" pitchFamily="18" charset="0"/>
                <a:ea typeface="Cambria" panose="02040503050406030204" pitchFamily="18" charset="0"/>
              </a:rPr>
              <a:t>Tác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giả</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Xuân</a:t>
            </a:r>
            <a:r>
              <a:rPr lang="en-US" sz="2400" b="1" dirty="0">
                <a:latin typeface="Cambria" panose="02040503050406030204" pitchFamily="18" charset="0"/>
                <a:ea typeface="Cambria" panose="02040503050406030204" pitchFamily="18" charset="0"/>
              </a:rPr>
              <a:t> Quỳnh</a:t>
            </a:r>
            <a:br>
              <a:rPr lang="en-US" sz="2400" b="1" dirty="0">
                <a:latin typeface="Cambria" panose="02040503050406030204" pitchFamily="18" charset="0"/>
                <a:ea typeface="Cambria" panose="02040503050406030204" pitchFamily="18" charset="0"/>
              </a:rPr>
            </a:br>
            <a:r>
              <a:rPr lang="en-US" sz="2400" b="1" dirty="0">
                <a:latin typeface="Cambria" panose="02040503050406030204" pitchFamily="18" charset="0"/>
                <a:ea typeface="Cambria" panose="02040503050406030204" pitchFamily="18" charset="0"/>
              </a:rPr>
              <a:t> (1942-1988)</a:t>
            </a:r>
            <a:endParaRPr lang="vi-VN" sz="2400" b="1" dirty="0">
              <a:latin typeface="Cambria" panose="02040503050406030204" pitchFamily="18" charset="0"/>
              <a:ea typeface="Cambria" panose="02040503050406030204" pitchFamily="18" charset="0"/>
            </a:endParaRPr>
          </a:p>
        </p:txBody>
      </p:sp>
      <p:cxnSp>
        <p:nvCxnSpPr>
          <p:cNvPr id="7" name="Straight Connector 6"/>
          <p:cNvCxnSpPr/>
          <p:nvPr/>
        </p:nvCxnSpPr>
        <p:spPr>
          <a:xfrm>
            <a:off x="4750676" y="0"/>
            <a:ext cx="0" cy="500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4"/>
          <p:cNvSpPr txBox="1">
            <a:spLocks/>
          </p:cNvSpPr>
          <p:nvPr/>
        </p:nvSpPr>
        <p:spPr>
          <a:xfrm>
            <a:off x="6452527" y="180545"/>
            <a:ext cx="252856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latin typeface="Cambria" panose="02040503050406030204" pitchFamily="18" charset="0"/>
                <a:ea typeface="Cambria" panose="02040503050406030204" pitchFamily="18" charset="0"/>
              </a:rPr>
              <a:t>2. Văn </a:t>
            </a:r>
            <a:r>
              <a:rPr lang="en-US" sz="2400" b="1" dirty="0" err="1">
                <a:latin typeface="Cambria" panose="02040503050406030204" pitchFamily="18" charset="0"/>
                <a:ea typeface="Cambria" panose="02040503050406030204" pitchFamily="18" charset="0"/>
              </a:rPr>
              <a:t>bản</a:t>
            </a:r>
            <a:endParaRPr lang="vi-VN" sz="2400" b="1" dirty="0">
              <a:latin typeface="Cambria" panose="02040503050406030204" pitchFamily="18" charset="0"/>
              <a:ea typeface="Cambria" panose="02040503050406030204" pitchFamily="18" charset="0"/>
            </a:endParaRPr>
          </a:p>
        </p:txBody>
      </p:sp>
      <p:pic>
        <p:nvPicPr>
          <p:cNvPr id="1026" name="Picture 2" descr="Nhà thơ Xuân Quỳnh được Google vinh danh"/>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89" b="100000" l="2000" r="98267"/>
                    </a14:imgEffect>
                  </a14:imgLayer>
                </a14:imgProps>
              </a:ext>
              <a:ext uri="{28A0092B-C50C-407E-A947-70E740481C1C}">
                <a14:useLocalDpi xmlns:a14="http://schemas.microsoft.com/office/drawing/2010/main" val="0"/>
              </a:ext>
            </a:extLst>
          </a:blip>
          <a:srcRect/>
          <a:stretch>
            <a:fillRect/>
          </a:stretch>
        </p:blipFill>
        <p:spPr bwMode="auto">
          <a:xfrm>
            <a:off x="336330" y="822030"/>
            <a:ext cx="4172608" cy="184759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4"/>
          <p:cNvSpPr txBox="1">
            <a:spLocks/>
          </p:cNvSpPr>
          <p:nvPr/>
        </p:nvSpPr>
        <p:spPr>
          <a:xfrm>
            <a:off x="315309" y="2501462"/>
            <a:ext cx="4193629" cy="28076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342900" indent="-342900" algn="just">
              <a:lnSpc>
                <a:spcPct val="150000"/>
              </a:lnSpc>
              <a:buFontTx/>
              <a:buChar char="-"/>
            </a:pPr>
            <a:r>
              <a:rPr lang="en-US" sz="2000" b="1" dirty="0" err="1">
                <a:latin typeface="Cambria" panose="02040503050406030204" pitchFamily="18" charset="0"/>
                <a:ea typeface="Cambria" panose="02040503050406030204" pitchFamily="18" charset="0"/>
              </a:rPr>
              <a:t>Quê</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quán</a:t>
            </a:r>
            <a:r>
              <a:rPr lang="en-US" sz="2000" b="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Hà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a:t>
            </a:r>
          </a:p>
          <a:p>
            <a:pPr marL="342900" indent="-342900" algn="just">
              <a:lnSpc>
                <a:spcPct val="150000"/>
              </a:lnSpc>
              <a:buFontTx/>
              <a:buChar char="-"/>
            </a:pPr>
            <a:r>
              <a:rPr lang="en-US" sz="2000" b="1" dirty="0">
                <a:latin typeface="Cambria" panose="02040503050406030204" pitchFamily="18" charset="0"/>
                <a:ea typeface="Cambria" panose="02040503050406030204" pitchFamily="18" charset="0"/>
              </a:rPr>
              <a:t>Phong </a:t>
            </a:r>
            <a:r>
              <a:rPr lang="en-US" sz="2000" b="1" dirty="0" err="1">
                <a:latin typeface="Cambria" panose="02040503050406030204" pitchFamily="18" charset="0"/>
                <a:ea typeface="Cambria" panose="02040503050406030204" pitchFamily="18" charset="0"/>
              </a:rPr>
              <a:t>cách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sáng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tác</a:t>
            </a:r>
            <a:r>
              <a:rPr lang="en-US" sz="2000" b="1"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đầy</a:t>
            </a:r>
            <a:r>
              <a:rPr lang="en-US" sz="2000" dirty="0">
                <a:latin typeface="Cambria" panose="02040503050406030204" pitchFamily="18" charset="0"/>
                <a:ea typeface="Cambria" panose="02040503050406030204" pitchFamily="18" charset="0"/>
              </a:rPr>
              <a:t> tình </a:t>
            </a:r>
            <a:r>
              <a:rPr lang="en-US" sz="2000" dirty="0" err="1">
                <a:latin typeface="Cambria" panose="02040503050406030204" pitchFamily="18" charset="0"/>
                <a:ea typeface="Cambria" panose="02040503050406030204" pitchFamily="18" charset="0"/>
              </a:rPr>
              <a:t>yêu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thương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ngôn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r>
              <a:rPr lang="en-US" sz="2000" dirty="0">
                <a:latin typeface="Cambria" panose="02040503050406030204" pitchFamily="18" charset="0"/>
                <a:ea typeface="Cambria" panose="02040503050406030204" pitchFamily="18" charset="0"/>
              </a:rPr>
              <a:t> trong </a:t>
            </a:r>
            <a:r>
              <a:rPr lang="en-US" sz="2000" dirty="0" err="1">
                <a:latin typeface="Cambria" panose="02040503050406030204" pitchFamily="18" charset="0"/>
                <a:ea typeface="Cambria" panose="02040503050406030204" pitchFamily="18" charset="0"/>
              </a:rPr>
              <a:t>trẻo</a:t>
            </a:r>
            <a:r>
              <a:rPr lang="en-US" sz="2000" dirty="0">
                <a:latin typeface="Cambria" panose="02040503050406030204" pitchFamily="18" charset="0"/>
                <a:ea typeface="Cambria" panose="02040503050406030204" pitchFamily="18" charset="0"/>
              </a:rPr>
              <a:t> và </a:t>
            </a:r>
            <a:r>
              <a:rPr lang="en-US" sz="2000" dirty="0" err="1">
                <a:latin typeface="Cambria" panose="02040503050406030204" pitchFamily="18" charset="0"/>
                <a:ea typeface="Cambria" panose="02040503050406030204" pitchFamily="18" charset="0"/>
              </a:rPr>
              <a:t>giản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gũi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trẻ</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endParaRPr lang="vi-VN" sz="2000" dirty="0">
              <a:latin typeface="Cambria" panose="02040503050406030204" pitchFamily="18" charset="0"/>
              <a:ea typeface="Cambria" panose="02040503050406030204" pitchFamily="18" charset="0"/>
            </a:endParaRPr>
          </a:p>
        </p:txBody>
      </p:sp>
      <p:pic>
        <p:nvPicPr>
          <p:cNvPr id="11" name="Picture 2" descr="Có thể là hình ảnh về 2 người"/>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843" b="100000" l="0" r="95894"/>
                    </a14:imgEffect>
                  </a14:imgLayer>
                </a14:imgProps>
              </a:ext>
              <a:ext uri="{28A0092B-C50C-407E-A947-70E740481C1C}">
                <a14:useLocalDpi xmlns:a14="http://schemas.microsoft.com/office/drawing/2010/main" val="0"/>
              </a:ext>
            </a:extLst>
          </a:blip>
          <a:srcRect t="31396"/>
          <a:stretch/>
        </p:blipFill>
        <p:spPr bwMode="auto">
          <a:xfrm>
            <a:off x="4603902" y="0"/>
            <a:ext cx="2280374" cy="232899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4"/>
          <p:cNvSpPr txBox="1">
            <a:spLocks/>
          </p:cNvSpPr>
          <p:nvPr/>
        </p:nvSpPr>
        <p:spPr>
          <a:xfrm>
            <a:off x="4824245" y="2501462"/>
            <a:ext cx="4193629" cy="24278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342900" indent="-342900" algn="just">
              <a:buFontTx/>
              <a:buChar char="-"/>
            </a:pPr>
            <a:r>
              <a:rPr lang="en-US" sz="2000" b="1" dirty="0" err="1">
                <a:latin typeface="Cambria" panose="02040503050406030204" pitchFamily="18" charset="0"/>
                <a:ea typeface="Cambria" panose="02040503050406030204" pitchFamily="18" charset="0"/>
              </a:rPr>
              <a:t>Thể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loại</a:t>
            </a:r>
            <a:r>
              <a:rPr lang="en-US" sz="2000" b="1"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Thơ</a:t>
            </a:r>
            <a:r>
              <a:rPr lang="en-US" sz="2000" dirty="0">
                <a:latin typeface="Cambria" panose="02040503050406030204" pitchFamily="18" charset="0"/>
                <a:ea typeface="Cambria" panose="02040503050406030204" pitchFamily="18" charset="0"/>
              </a:rPr>
              <a:t> năm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a:t>
            </a:r>
          </a:p>
          <a:p>
            <a:pPr marL="342900" indent="-342900" algn="just">
              <a:buFontTx/>
              <a:buChar char="-"/>
            </a:pPr>
            <a:r>
              <a:rPr lang="en-US" sz="2000" b="1" dirty="0">
                <a:latin typeface="Cambria" panose="02040503050406030204" pitchFamily="18" charset="0"/>
                <a:ea typeface="Cambria" panose="02040503050406030204" pitchFamily="18" charset="0"/>
              </a:rPr>
              <a:t>PTBĐ: </a:t>
            </a:r>
            <a:r>
              <a:rPr lang="en-US" sz="2000" dirty="0" err="1">
                <a:latin typeface="Cambria" panose="02040503050406030204" pitchFamily="18" charset="0"/>
                <a:ea typeface="Cambria" panose="02040503050406030204" pitchFamily="18" charset="0"/>
              </a:rPr>
              <a:t>Biểu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a:t>
            </a:r>
          </a:p>
          <a:p>
            <a:pPr marL="342900" indent="-342900" algn="just">
              <a:buFontTx/>
              <a:buChar char="-"/>
            </a:pPr>
            <a:r>
              <a:rPr lang="en-US" sz="2000" b="1" dirty="0" err="1">
                <a:latin typeface="Cambria" panose="02040503050406030204" pitchFamily="18" charset="0"/>
                <a:ea typeface="Cambria" panose="02040503050406030204" pitchFamily="18" charset="0"/>
              </a:rPr>
              <a:t>Bố</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cục</a:t>
            </a:r>
            <a:r>
              <a:rPr lang="en-US" sz="2000" b="1" dirty="0">
                <a:latin typeface="Cambria" panose="02040503050406030204" pitchFamily="18" charset="0"/>
                <a:ea typeface="Cambria" panose="02040503050406030204" pitchFamily="18" charset="0"/>
              </a:rPr>
              <a:t>: </a:t>
            </a:r>
          </a:p>
          <a:p>
            <a:pPr algn="just"/>
            <a:r>
              <a:rPr lang="en-US" sz="2000" dirty="0" err="1">
                <a:latin typeface="Cambria" panose="02040503050406030204" pitchFamily="18" charset="0"/>
                <a:ea typeface="Cambria" panose="02040503050406030204" pitchFamily="18" charset="0"/>
              </a:rPr>
              <a:t>Khổ</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Trái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trẻ</a:t>
            </a:r>
            <a:r>
              <a:rPr lang="en-US" sz="2000" dirty="0">
                <a:latin typeface="Cambria" panose="02040503050406030204" pitchFamily="18" charset="0"/>
                <a:ea typeface="Cambria" panose="02040503050406030204" pitchFamily="18" charset="0"/>
              </a:rPr>
              <a:t> con được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ra.</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Còn</a:t>
            </a:r>
            <a:r>
              <a:rPr lang="en-US" sz="2000" dirty="0">
                <a:latin typeface="Cambria" panose="02040503050406030204" pitchFamily="18" charset="0"/>
                <a:ea typeface="Cambria" panose="02040503050406030204" pitchFamily="18" charset="0"/>
              </a:rPr>
              <a:t> lại: </a:t>
            </a:r>
            <a:r>
              <a:rPr lang="en-US" sz="2000" dirty="0" err="1">
                <a:latin typeface="Cambria" panose="02040503050406030204" pitchFamily="18" charset="0"/>
                <a:ea typeface="Cambria" panose="02040503050406030204" pitchFamily="18" charset="0"/>
              </a:rPr>
              <a:t>Trái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đổi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trẻ</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ra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endParaRPr lang="vi-VN" sz="2000" dirty="0">
              <a:latin typeface="Cambria" panose="02040503050406030204" pitchFamily="18" charset="0"/>
              <a:ea typeface="Cambria" panose="02040503050406030204" pitchFamily="18" charset="0"/>
            </a:endParaRPr>
          </a:p>
        </p:txBody>
      </p:sp>
      <p:sp>
        <p:nvSpPr>
          <p:cNvPr id="9" name="Rectangle 8"/>
          <p:cNvSpPr/>
          <p:nvPr/>
        </p:nvSpPr>
        <p:spPr>
          <a:xfrm>
            <a:off x="6764407" y="933789"/>
            <a:ext cx="2253467" cy="1477328"/>
          </a:xfrm>
          <a:prstGeom prst="rect">
            <a:avLst/>
          </a:prstGeom>
        </p:spPr>
        <p:txBody>
          <a:bodyPr wrap="square">
            <a:spAutoFit/>
          </a:bodyPr>
          <a:lstStyle/>
          <a:p>
            <a:pPr algn="just">
              <a:lnSpc>
                <a:spcPct val="150000"/>
              </a:lnSpc>
            </a:pPr>
            <a:r>
              <a:rPr lang="en-US" sz="2000" b="1" dirty="0" err="1">
                <a:solidFill>
                  <a:schemeClr val="tx1"/>
                </a:solidFill>
                <a:latin typeface="Cambria" panose="02040503050406030204" pitchFamily="18" charset="0"/>
                <a:ea typeface="Cambria" panose="02040503050406030204" pitchFamily="18" charset="0"/>
              </a:rPr>
              <a:t>Xuất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xứ</a:t>
            </a:r>
            <a:r>
              <a:rPr lang="en-US" sz="2000" b="1" dirty="0">
                <a:solidFill>
                  <a:schemeClr val="tx1"/>
                </a:solidFill>
                <a:latin typeface="Cambria" panose="02040503050406030204" pitchFamily="18" charset="0"/>
                <a:ea typeface="Cambria" panose="02040503050406030204" pitchFamily="18" charset="0"/>
              </a:rPr>
              <a:t>: </a:t>
            </a:r>
            <a:r>
              <a:rPr lang="en-US" sz="2000" dirty="0" err="1">
                <a:solidFill>
                  <a:schemeClr val="tx1"/>
                </a:solidFill>
                <a:latin typeface="Cambria" panose="02040503050406030204" pitchFamily="18" charset="0"/>
                <a:ea typeface="Cambria" panose="02040503050406030204" pitchFamily="18" charset="0"/>
              </a:rPr>
              <a:t>Tập</a:t>
            </a:r>
            <a:r>
              <a:rPr lang="en-US" sz="2000" dirty="0">
                <a:solidFill>
                  <a:schemeClr val="tx1"/>
                </a:solidFill>
                <a:latin typeface="Cambria" panose="02040503050406030204" pitchFamily="18" charset="0"/>
                <a:ea typeface="Cambria" panose="02040503050406030204" pitchFamily="18" charset="0"/>
              </a:rPr>
              <a:t> </a:t>
            </a:r>
            <a:r>
              <a:rPr lang="en-US" sz="2000" dirty="0" err="1">
                <a:solidFill>
                  <a:schemeClr val="tx1"/>
                </a:solidFill>
                <a:latin typeface="Cambria" panose="02040503050406030204" pitchFamily="18" charset="0"/>
                <a:ea typeface="Cambria" panose="02040503050406030204" pitchFamily="18" charset="0"/>
              </a:rPr>
              <a:t>thơ</a:t>
            </a:r>
            <a:r>
              <a:rPr lang="en-US" sz="2000" dirty="0">
                <a:solidFill>
                  <a:schemeClr val="tx1"/>
                </a:solidFill>
                <a:latin typeface="Cambria" panose="02040503050406030204" pitchFamily="18" charset="0"/>
                <a:ea typeface="Cambria" panose="02040503050406030204" pitchFamily="18" charset="0"/>
              </a:rPr>
              <a:t> </a:t>
            </a:r>
            <a:r>
              <a:rPr lang="en-US" sz="2000" i="1" dirty="0" err="1">
                <a:solidFill>
                  <a:schemeClr val="tx1"/>
                </a:solidFill>
                <a:latin typeface="Cambria" panose="02040503050406030204" pitchFamily="18" charset="0"/>
                <a:ea typeface="Cambria" panose="02040503050406030204" pitchFamily="18" charset="0"/>
              </a:rPr>
              <a:t>Lời</a:t>
            </a:r>
            <a:r>
              <a:rPr lang="en-US" sz="2000" i="1" dirty="0">
                <a:solidFill>
                  <a:schemeClr val="tx1"/>
                </a:solidFill>
                <a:latin typeface="Cambria" panose="02040503050406030204" pitchFamily="18" charset="0"/>
                <a:ea typeface="Cambria" panose="02040503050406030204" pitchFamily="18" charset="0"/>
              </a:rPr>
              <a:t> </a:t>
            </a:r>
            <a:r>
              <a:rPr lang="en-US" sz="2000" i="1" dirty="0" err="1">
                <a:solidFill>
                  <a:schemeClr val="tx1"/>
                </a:solidFill>
                <a:latin typeface="Cambria" panose="02040503050406030204" pitchFamily="18" charset="0"/>
                <a:ea typeface="Cambria" panose="02040503050406030204" pitchFamily="18" charset="0"/>
              </a:rPr>
              <a:t>ru</a:t>
            </a:r>
            <a:r>
              <a:rPr lang="en-US" sz="2000" i="1" dirty="0">
                <a:solidFill>
                  <a:schemeClr val="tx1"/>
                </a:solidFill>
                <a:latin typeface="Cambria" panose="02040503050406030204" pitchFamily="18" charset="0"/>
                <a:ea typeface="Cambria" panose="02040503050406030204" pitchFamily="18" charset="0"/>
              </a:rPr>
              <a:t> </a:t>
            </a:r>
            <a:r>
              <a:rPr lang="en-US" sz="2000" i="1" dirty="0" err="1">
                <a:solidFill>
                  <a:schemeClr val="tx1"/>
                </a:solidFill>
                <a:latin typeface="Cambria" panose="02040503050406030204" pitchFamily="18" charset="0"/>
                <a:ea typeface="Cambria" panose="02040503050406030204" pitchFamily="18" charset="0"/>
              </a:rPr>
              <a:t>trên</a:t>
            </a:r>
            <a:r>
              <a:rPr lang="en-US" sz="2000" i="1" dirty="0">
                <a:solidFill>
                  <a:schemeClr val="tx1"/>
                </a:solidFill>
                <a:latin typeface="Cambria" panose="02040503050406030204" pitchFamily="18" charset="0"/>
                <a:ea typeface="Cambria" panose="02040503050406030204" pitchFamily="18" charset="0"/>
              </a:rPr>
              <a:t> </a:t>
            </a:r>
            <a:r>
              <a:rPr lang="en-US" sz="2000" i="1" dirty="0" err="1">
                <a:solidFill>
                  <a:schemeClr val="tx1"/>
                </a:solidFill>
                <a:latin typeface="Cambria" panose="02040503050406030204" pitchFamily="18" charset="0"/>
                <a:ea typeface="Cambria" panose="02040503050406030204" pitchFamily="18" charset="0"/>
              </a:rPr>
              <a:t>mặt</a:t>
            </a:r>
            <a:r>
              <a:rPr lang="en-US" sz="2000" i="1" dirty="0">
                <a:solidFill>
                  <a:schemeClr val="tx1"/>
                </a:solidFill>
                <a:latin typeface="Cambria" panose="02040503050406030204" pitchFamily="18" charset="0"/>
                <a:ea typeface="Cambria" panose="02040503050406030204" pitchFamily="18" charset="0"/>
              </a:rPr>
              <a:t> </a:t>
            </a:r>
            <a:r>
              <a:rPr lang="en-US" sz="2000" i="1" dirty="0" err="1">
                <a:solidFill>
                  <a:schemeClr val="tx1"/>
                </a:solidFill>
                <a:latin typeface="Cambria" panose="02040503050406030204" pitchFamily="18" charset="0"/>
                <a:ea typeface="Cambria" panose="02040503050406030204" pitchFamily="18" charset="0"/>
              </a:rPr>
              <a:t>đất</a:t>
            </a:r>
            <a:r>
              <a:rPr lang="en-US" sz="2000" i="1" dirty="0">
                <a:solidFill>
                  <a:schemeClr val="tx1"/>
                </a:solidFill>
                <a:latin typeface="Cambria" panose="02040503050406030204" pitchFamily="18" charset="0"/>
                <a:ea typeface="Cambria" panose="02040503050406030204" pitchFamily="18" charset="0"/>
              </a:rPr>
              <a:t> </a:t>
            </a:r>
            <a:r>
              <a:rPr lang="en-US" sz="2000" dirty="0">
                <a:solidFill>
                  <a:schemeClr val="tx1"/>
                </a:solidFill>
                <a:latin typeface="Cambria" panose="02040503050406030204" pitchFamily="18" charset="0"/>
                <a:ea typeface="Cambria" panose="02040503050406030204" pitchFamily="18" charset="0"/>
              </a:rPr>
              <a:t>(1978).</a:t>
            </a:r>
          </a:p>
        </p:txBody>
      </p:sp>
    </p:spTree>
    <p:extLst>
      <p:ext uri="{BB962C8B-B14F-4D97-AF65-F5344CB8AC3E}">
        <p14:creationId xmlns:p14="http://schemas.microsoft.com/office/powerpoint/2010/main" val="325284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1000"/>
                                        <p:tgtEl>
                                          <p:spTgt spid="10">
                                            <p:txEl>
                                              <p:pRg st="0" end="0"/>
                                            </p:txEl>
                                          </p:spTgt>
                                        </p:tgtEl>
                                      </p:cBhvr>
                                    </p:animEffect>
                                    <p:anim calcmode="lin" valueType="num">
                                      <p:cBhvr>
                                        <p:cTn id="1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1000"/>
                                        <p:tgtEl>
                                          <p:spTgt spid="10">
                                            <p:txEl>
                                              <p:pRg st="1" end="1"/>
                                            </p:txEl>
                                          </p:spTgt>
                                        </p:tgtEl>
                                      </p:cBhvr>
                                    </p:animEffect>
                                    <p:anim calcmode="lin" valueType="num">
                                      <p:cBhvr>
                                        <p:cTn id="2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fade">
                                      <p:cBhvr>
                                        <p:cTn id="49" dur="1000"/>
                                        <p:tgtEl>
                                          <p:spTgt spid="12">
                                            <p:txEl>
                                              <p:pRg st="1" end="1"/>
                                            </p:txEl>
                                          </p:spTgt>
                                        </p:tgtEl>
                                      </p:cBhvr>
                                    </p:animEffect>
                                    <p:anim calcmode="lin" valueType="num">
                                      <p:cBhvr>
                                        <p:cTn id="5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xEl>
                                              <p:pRg st="2" end="2"/>
                                            </p:txEl>
                                          </p:spTgt>
                                        </p:tgtEl>
                                        <p:attrNameLst>
                                          <p:attrName>style.visibility</p:attrName>
                                        </p:attrNameLst>
                                      </p:cBhvr>
                                      <p:to>
                                        <p:strVal val="visible"/>
                                      </p:to>
                                    </p:set>
                                    <p:animEffect transition="in" filter="fade">
                                      <p:cBhvr>
                                        <p:cTn id="56" dur="1000"/>
                                        <p:tgtEl>
                                          <p:spTgt spid="12">
                                            <p:txEl>
                                              <p:pRg st="2" end="2"/>
                                            </p:txEl>
                                          </p:spTgt>
                                        </p:tgtEl>
                                      </p:cBhvr>
                                    </p:animEffect>
                                    <p:anim calcmode="lin" valueType="num">
                                      <p:cBhvr>
                                        <p:cTn id="5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xEl>
                                              <p:pRg st="3" end="3"/>
                                            </p:txEl>
                                          </p:spTgt>
                                        </p:tgtEl>
                                        <p:attrNameLst>
                                          <p:attrName>style.visibility</p:attrName>
                                        </p:attrNameLst>
                                      </p:cBhvr>
                                      <p:to>
                                        <p:strVal val="visible"/>
                                      </p:to>
                                    </p:set>
                                    <p:animEffect transition="in" filter="fade">
                                      <p:cBhvr>
                                        <p:cTn id="63" dur="1000"/>
                                        <p:tgtEl>
                                          <p:spTgt spid="12">
                                            <p:txEl>
                                              <p:pRg st="3" end="3"/>
                                            </p:txEl>
                                          </p:spTgt>
                                        </p:tgtEl>
                                      </p:cBhvr>
                                    </p:animEffect>
                                    <p:anim calcmode="lin" valueType="num">
                                      <p:cBhvr>
                                        <p:cTn id="64"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xEl>
                                              <p:pRg st="4" end="4"/>
                                            </p:txEl>
                                          </p:spTgt>
                                        </p:tgtEl>
                                        <p:attrNameLst>
                                          <p:attrName>style.visibility</p:attrName>
                                        </p:attrNameLst>
                                      </p:cBhvr>
                                      <p:to>
                                        <p:strVal val="visible"/>
                                      </p:to>
                                    </p:set>
                                    <p:animEffect transition="in" filter="fade">
                                      <p:cBhvr>
                                        <p:cTn id="70" dur="1000"/>
                                        <p:tgtEl>
                                          <p:spTgt spid="12">
                                            <p:txEl>
                                              <p:pRg st="4" end="4"/>
                                            </p:txEl>
                                          </p:spTgt>
                                        </p:tgtEl>
                                      </p:cBhvr>
                                    </p:animEffect>
                                    <p:anim calcmode="lin" valueType="num">
                                      <p:cBhvr>
                                        <p:cTn id="71"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build="p"/>
      <p:bldP spid="12" grpId="0"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752" y="126124"/>
            <a:ext cx="7412400" cy="572700"/>
          </a:xfrm>
        </p:spPr>
        <p:txBody>
          <a:bodyPr/>
          <a:lstStyle/>
          <a:p>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Trái đất khi trẻ con ra đời </a:t>
            </a:r>
          </a:p>
        </p:txBody>
      </p:sp>
      <p:sp>
        <p:nvSpPr>
          <p:cNvPr id="12" name="Title 4"/>
          <p:cNvSpPr txBox="1">
            <a:spLocks/>
          </p:cNvSpPr>
          <p:nvPr/>
        </p:nvSpPr>
        <p:spPr>
          <a:xfrm>
            <a:off x="3420621" y="1090521"/>
            <a:ext cx="4735407" cy="8565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dirty="0">
                <a:latin typeface="Cambria" panose="02040503050406030204" pitchFamily="18" charset="0"/>
                <a:ea typeface="Cambria" panose="02040503050406030204" pitchFamily="18" charset="0"/>
              </a:rPr>
              <a:t>Khi trẻ con ra đời, thế giới được nhà thơ tái hiện lại như thế nào?</a:t>
            </a:r>
          </a:p>
        </p:txBody>
      </p:sp>
      <p:grpSp>
        <p:nvGrpSpPr>
          <p:cNvPr id="13" name="Google Shape;4816;p68"/>
          <p:cNvGrpSpPr/>
          <p:nvPr/>
        </p:nvGrpSpPr>
        <p:grpSpPr>
          <a:xfrm>
            <a:off x="458929" y="819647"/>
            <a:ext cx="3035264" cy="1398328"/>
            <a:chOff x="3044475" y="2059725"/>
            <a:chExt cx="3035264" cy="1398328"/>
          </a:xfrm>
        </p:grpSpPr>
        <p:sp>
          <p:nvSpPr>
            <p:cNvPr id="14" name="Google Shape;4817;p68"/>
            <p:cNvSpPr/>
            <p:nvPr/>
          </p:nvSpPr>
          <p:spPr>
            <a:xfrm>
              <a:off x="4292850" y="2227753"/>
              <a:ext cx="387079" cy="866986"/>
            </a:xfrm>
            <a:custGeom>
              <a:avLst/>
              <a:gdLst/>
              <a:ahLst/>
              <a:cxnLst/>
              <a:rect l="l" t="t" r="r" b="b"/>
              <a:pathLst>
                <a:path w="11046" h="24741" extrusionOk="0">
                  <a:moveTo>
                    <a:pt x="1" y="0"/>
                  </a:moveTo>
                  <a:lnTo>
                    <a:pt x="4130" y="23883"/>
                  </a:lnTo>
                  <a:lnTo>
                    <a:pt x="11045" y="24741"/>
                  </a:lnTo>
                  <a:lnTo>
                    <a:pt x="11045" y="24741"/>
                  </a:lnTo>
                  <a:lnTo>
                    <a:pt x="8552" y="4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18;p68"/>
            <p:cNvSpPr/>
            <p:nvPr/>
          </p:nvSpPr>
          <p:spPr>
            <a:xfrm>
              <a:off x="4291187" y="2227753"/>
              <a:ext cx="387079" cy="866986"/>
            </a:xfrm>
            <a:custGeom>
              <a:avLst/>
              <a:gdLst/>
              <a:ahLst/>
              <a:cxnLst/>
              <a:rect l="l" t="t" r="r" b="b"/>
              <a:pathLst>
                <a:path w="11046" h="24741" extrusionOk="0">
                  <a:moveTo>
                    <a:pt x="1" y="0"/>
                  </a:moveTo>
                  <a:lnTo>
                    <a:pt x="4130" y="23883"/>
                  </a:lnTo>
                  <a:lnTo>
                    <a:pt x="11045" y="24741"/>
                  </a:lnTo>
                  <a:lnTo>
                    <a:pt x="11045" y="24741"/>
                  </a:lnTo>
                  <a:lnTo>
                    <a:pt x="8552" y="47"/>
                  </a:lnTo>
                  <a:lnTo>
                    <a:pt x="1" y="0"/>
                  </a:lnTo>
                  <a:close/>
                </a:path>
              </a:pathLst>
            </a:custGeom>
            <a:solidFill>
              <a:srgbClr val="422C46">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19;p68"/>
            <p:cNvSpPr/>
            <p:nvPr/>
          </p:nvSpPr>
          <p:spPr>
            <a:xfrm>
              <a:off x="4759723" y="2206832"/>
              <a:ext cx="878095" cy="718757"/>
            </a:xfrm>
            <a:custGeom>
              <a:avLst/>
              <a:gdLst/>
              <a:ahLst/>
              <a:cxnLst/>
              <a:rect l="l" t="t" r="r" b="b"/>
              <a:pathLst>
                <a:path w="25058" h="20511" extrusionOk="0">
                  <a:moveTo>
                    <a:pt x="14232" y="0"/>
                  </a:moveTo>
                  <a:cubicBezTo>
                    <a:pt x="12582" y="0"/>
                    <a:pt x="11066" y="1186"/>
                    <a:pt x="10508" y="2777"/>
                  </a:cubicBezTo>
                  <a:lnTo>
                    <a:pt x="2629" y="9703"/>
                  </a:lnTo>
                  <a:cubicBezTo>
                    <a:pt x="3124" y="12687"/>
                    <a:pt x="1" y="14379"/>
                    <a:pt x="1564" y="17713"/>
                  </a:cubicBezTo>
                  <a:cubicBezTo>
                    <a:pt x="2548" y="19811"/>
                    <a:pt x="3926" y="20511"/>
                    <a:pt x="5719" y="20511"/>
                  </a:cubicBezTo>
                  <a:cubicBezTo>
                    <a:pt x="7658" y="20511"/>
                    <a:pt x="10084" y="19692"/>
                    <a:pt x="13024" y="18937"/>
                  </a:cubicBezTo>
                  <a:cubicBezTo>
                    <a:pt x="16549" y="18030"/>
                    <a:pt x="22258" y="17034"/>
                    <a:pt x="23594" y="14142"/>
                  </a:cubicBezTo>
                  <a:cubicBezTo>
                    <a:pt x="25058" y="10969"/>
                    <a:pt x="22650" y="10075"/>
                    <a:pt x="20833" y="7308"/>
                  </a:cubicBezTo>
                  <a:cubicBezTo>
                    <a:pt x="19405" y="5056"/>
                    <a:pt x="17984" y="1000"/>
                    <a:pt x="15253" y="155"/>
                  </a:cubicBezTo>
                  <a:cubicBezTo>
                    <a:pt x="14912" y="50"/>
                    <a:pt x="14569" y="0"/>
                    <a:pt x="142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20;p68"/>
            <p:cNvSpPr/>
            <p:nvPr/>
          </p:nvSpPr>
          <p:spPr>
            <a:xfrm>
              <a:off x="3046137" y="3109941"/>
              <a:ext cx="1700577" cy="348112"/>
            </a:xfrm>
            <a:custGeom>
              <a:avLst/>
              <a:gdLst/>
              <a:ahLst/>
              <a:cxnLst/>
              <a:rect l="l" t="t" r="r" b="b"/>
              <a:pathLst>
                <a:path w="48529" h="9934" extrusionOk="0">
                  <a:moveTo>
                    <a:pt x="24263" y="1"/>
                  </a:moveTo>
                  <a:cubicBezTo>
                    <a:pt x="10861" y="1"/>
                    <a:pt x="1" y="2220"/>
                    <a:pt x="1" y="4967"/>
                  </a:cubicBezTo>
                  <a:cubicBezTo>
                    <a:pt x="1" y="7711"/>
                    <a:pt x="10861" y="9934"/>
                    <a:pt x="24263" y="9934"/>
                  </a:cubicBezTo>
                  <a:cubicBezTo>
                    <a:pt x="37665" y="9934"/>
                    <a:pt x="48528" y="7711"/>
                    <a:pt x="48528" y="4967"/>
                  </a:cubicBezTo>
                  <a:cubicBezTo>
                    <a:pt x="48528" y="2220"/>
                    <a:pt x="37665" y="1"/>
                    <a:pt x="24263" y="1"/>
                  </a:cubicBezTo>
                  <a:close/>
                </a:path>
              </a:pathLst>
            </a:custGeom>
            <a:solidFill>
              <a:srgbClr val="422C46">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21;p68"/>
            <p:cNvSpPr/>
            <p:nvPr/>
          </p:nvSpPr>
          <p:spPr>
            <a:xfrm>
              <a:off x="4850343" y="3111343"/>
              <a:ext cx="1229396" cy="251745"/>
            </a:xfrm>
            <a:custGeom>
              <a:avLst/>
              <a:gdLst/>
              <a:ahLst/>
              <a:cxnLst/>
              <a:rect l="l" t="t" r="r" b="b"/>
              <a:pathLst>
                <a:path w="35083" h="7184" extrusionOk="0">
                  <a:moveTo>
                    <a:pt x="17542" y="0"/>
                  </a:moveTo>
                  <a:cubicBezTo>
                    <a:pt x="7853" y="0"/>
                    <a:pt x="0" y="1610"/>
                    <a:pt x="0" y="3592"/>
                  </a:cubicBezTo>
                  <a:cubicBezTo>
                    <a:pt x="0" y="5574"/>
                    <a:pt x="7853" y="7183"/>
                    <a:pt x="17542" y="7183"/>
                  </a:cubicBezTo>
                  <a:cubicBezTo>
                    <a:pt x="27227" y="7183"/>
                    <a:pt x="35083" y="5574"/>
                    <a:pt x="35083" y="3592"/>
                  </a:cubicBezTo>
                  <a:cubicBezTo>
                    <a:pt x="35083" y="1610"/>
                    <a:pt x="27227" y="0"/>
                    <a:pt x="17542" y="0"/>
                  </a:cubicBezTo>
                  <a:close/>
                </a:path>
              </a:pathLst>
            </a:custGeom>
            <a:solidFill>
              <a:srgbClr val="422C46">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22;p68"/>
            <p:cNvSpPr/>
            <p:nvPr/>
          </p:nvSpPr>
          <p:spPr>
            <a:xfrm>
              <a:off x="4963215" y="2729522"/>
              <a:ext cx="377057" cy="499496"/>
            </a:xfrm>
            <a:custGeom>
              <a:avLst/>
              <a:gdLst/>
              <a:ahLst/>
              <a:cxnLst/>
              <a:rect l="l" t="t" r="r" b="b"/>
              <a:pathLst>
                <a:path w="10760" h="14254" extrusionOk="0">
                  <a:moveTo>
                    <a:pt x="8569" y="0"/>
                  </a:moveTo>
                  <a:cubicBezTo>
                    <a:pt x="8012" y="0"/>
                    <a:pt x="7405" y="310"/>
                    <a:pt x="6864" y="1049"/>
                  </a:cubicBezTo>
                  <a:cubicBezTo>
                    <a:pt x="5281" y="3209"/>
                    <a:pt x="3088" y="11685"/>
                    <a:pt x="2940" y="11701"/>
                  </a:cubicBezTo>
                  <a:cubicBezTo>
                    <a:pt x="2791" y="11718"/>
                    <a:pt x="714" y="11787"/>
                    <a:pt x="862" y="12011"/>
                  </a:cubicBezTo>
                  <a:cubicBezTo>
                    <a:pt x="970" y="12173"/>
                    <a:pt x="1336" y="12196"/>
                    <a:pt x="1530" y="12196"/>
                  </a:cubicBezTo>
                  <a:cubicBezTo>
                    <a:pt x="1604" y="12196"/>
                    <a:pt x="1654" y="12193"/>
                    <a:pt x="1654" y="12193"/>
                  </a:cubicBezTo>
                  <a:lnTo>
                    <a:pt x="1654" y="12193"/>
                  </a:lnTo>
                  <a:cubicBezTo>
                    <a:pt x="1653" y="12193"/>
                    <a:pt x="278" y="12298"/>
                    <a:pt x="292" y="12565"/>
                  </a:cubicBezTo>
                  <a:cubicBezTo>
                    <a:pt x="300" y="12741"/>
                    <a:pt x="823" y="12773"/>
                    <a:pt x="1195" y="12773"/>
                  </a:cubicBezTo>
                  <a:cubicBezTo>
                    <a:pt x="1312" y="12773"/>
                    <a:pt x="1415" y="12770"/>
                    <a:pt x="1481" y="12767"/>
                  </a:cubicBezTo>
                  <a:lnTo>
                    <a:pt x="1481" y="12767"/>
                  </a:lnTo>
                  <a:cubicBezTo>
                    <a:pt x="1163" y="12784"/>
                    <a:pt x="8" y="12863"/>
                    <a:pt x="5" y="13119"/>
                  </a:cubicBezTo>
                  <a:cubicBezTo>
                    <a:pt x="1" y="13235"/>
                    <a:pt x="275" y="13270"/>
                    <a:pt x="601" y="13270"/>
                  </a:cubicBezTo>
                  <a:cubicBezTo>
                    <a:pt x="767" y="13270"/>
                    <a:pt x="947" y="13261"/>
                    <a:pt x="1110" y="13249"/>
                  </a:cubicBezTo>
                  <a:lnTo>
                    <a:pt x="1110" y="13249"/>
                  </a:lnTo>
                  <a:cubicBezTo>
                    <a:pt x="687" y="13302"/>
                    <a:pt x="168" y="13401"/>
                    <a:pt x="156" y="13571"/>
                  </a:cubicBezTo>
                  <a:cubicBezTo>
                    <a:pt x="152" y="13643"/>
                    <a:pt x="284" y="13671"/>
                    <a:pt x="488" y="13671"/>
                  </a:cubicBezTo>
                  <a:cubicBezTo>
                    <a:pt x="1120" y="13671"/>
                    <a:pt x="2438" y="13406"/>
                    <a:pt x="2439" y="13406"/>
                  </a:cubicBezTo>
                  <a:lnTo>
                    <a:pt x="2439" y="13406"/>
                  </a:lnTo>
                  <a:cubicBezTo>
                    <a:pt x="2438" y="13406"/>
                    <a:pt x="1706" y="13861"/>
                    <a:pt x="1812" y="14148"/>
                  </a:cubicBezTo>
                  <a:cubicBezTo>
                    <a:pt x="1839" y="14223"/>
                    <a:pt x="1896" y="14254"/>
                    <a:pt x="1973" y="14254"/>
                  </a:cubicBezTo>
                  <a:cubicBezTo>
                    <a:pt x="2300" y="14254"/>
                    <a:pt x="2998" y="13696"/>
                    <a:pt x="3385" y="13667"/>
                  </a:cubicBezTo>
                  <a:cubicBezTo>
                    <a:pt x="3866" y="13630"/>
                    <a:pt x="4605" y="13630"/>
                    <a:pt x="4740" y="13396"/>
                  </a:cubicBezTo>
                  <a:cubicBezTo>
                    <a:pt x="4876" y="13159"/>
                    <a:pt x="5192" y="12377"/>
                    <a:pt x="5192" y="12377"/>
                  </a:cubicBezTo>
                  <a:cubicBezTo>
                    <a:pt x="5192" y="12377"/>
                    <a:pt x="9552" y="5663"/>
                    <a:pt x="10264" y="3180"/>
                  </a:cubicBezTo>
                  <a:cubicBezTo>
                    <a:pt x="10760" y="1482"/>
                    <a:pt x="9786" y="0"/>
                    <a:pt x="8569" y="0"/>
                  </a:cubicBezTo>
                  <a:close/>
                </a:path>
              </a:pathLst>
            </a:custGeom>
            <a:solidFill>
              <a:srgbClr val="FF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23;p68"/>
            <p:cNvSpPr/>
            <p:nvPr/>
          </p:nvSpPr>
          <p:spPr>
            <a:xfrm>
              <a:off x="5117298" y="2727840"/>
              <a:ext cx="220628" cy="267655"/>
            </a:xfrm>
            <a:custGeom>
              <a:avLst/>
              <a:gdLst/>
              <a:ahLst/>
              <a:cxnLst/>
              <a:rect l="l" t="t" r="r" b="b"/>
              <a:pathLst>
                <a:path w="6296" h="7638" extrusionOk="0">
                  <a:moveTo>
                    <a:pt x="4266" y="0"/>
                  </a:moveTo>
                  <a:cubicBezTo>
                    <a:pt x="3641" y="0"/>
                    <a:pt x="2917" y="377"/>
                    <a:pt x="2187" y="1302"/>
                  </a:cubicBezTo>
                  <a:cubicBezTo>
                    <a:pt x="871" y="2960"/>
                    <a:pt x="0" y="5595"/>
                    <a:pt x="53" y="5721"/>
                  </a:cubicBezTo>
                  <a:cubicBezTo>
                    <a:pt x="158" y="5959"/>
                    <a:pt x="1745" y="7638"/>
                    <a:pt x="3460" y="7638"/>
                  </a:cubicBezTo>
                  <a:cubicBezTo>
                    <a:pt x="3641" y="7638"/>
                    <a:pt x="3824" y="7619"/>
                    <a:pt x="4007" y="7577"/>
                  </a:cubicBezTo>
                  <a:cubicBezTo>
                    <a:pt x="4175" y="7535"/>
                    <a:pt x="4588" y="6964"/>
                    <a:pt x="5007" y="6163"/>
                  </a:cubicBezTo>
                  <a:cubicBezTo>
                    <a:pt x="5643" y="4942"/>
                    <a:pt x="6296" y="3198"/>
                    <a:pt x="6115" y="2037"/>
                  </a:cubicBezTo>
                  <a:cubicBezTo>
                    <a:pt x="5989" y="1199"/>
                    <a:pt x="5577" y="517"/>
                    <a:pt x="5007" y="194"/>
                  </a:cubicBezTo>
                  <a:cubicBezTo>
                    <a:pt x="4782" y="69"/>
                    <a:pt x="4533" y="0"/>
                    <a:pt x="4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24;p68"/>
            <p:cNvSpPr/>
            <p:nvPr/>
          </p:nvSpPr>
          <p:spPr>
            <a:xfrm>
              <a:off x="5092453" y="2908483"/>
              <a:ext cx="193820" cy="102149"/>
            </a:xfrm>
            <a:custGeom>
              <a:avLst/>
              <a:gdLst/>
              <a:ahLst/>
              <a:cxnLst/>
              <a:rect l="l" t="t" r="r" b="b"/>
              <a:pathLst>
                <a:path w="5531" h="2915" extrusionOk="0">
                  <a:moveTo>
                    <a:pt x="769" y="0"/>
                  </a:moveTo>
                  <a:cubicBezTo>
                    <a:pt x="364" y="0"/>
                    <a:pt x="0" y="519"/>
                    <a:pt x="363" y="902"/>
                  </a:cubicBezTo>
                  <a:cubicBezTo>
                    <a:pt x="1501" y="2099"/>
                    <a:pt x="3100" y="2455"/>
                    <a:pt x="4634" y="2891"/>
                  </a:cubicBezTo>
                  <a:cubicBezTo>
                    <a:pt x="4690" y="2907"/>
                    <a:pt x="4743" y="2914"/>
                    <a:pt x="4794" y="2914"/>
                  </a:cubicBezTo>
                  <a:cubicBezTo>
                    <a:pt x="5336" y="2914"/>
                    <a:pt x="5531" y="2043"/>
                    <a:pt x="4927" y="1868"/>
                  </a:cubicBezTo>
                  <a:cubicBezTo>
                    <a:pt x="3592" y="1489"/>
                    <a:pt x="2131" y="1215"/>
                    <a:pt x="1135" y="167"/>
                  </a:cubicBezTo>
                  <a:cubicBezTo>
                    <a:pt x="1022" y="50"/>
                    <a:pt x="894" y="0"/>
                    <a:pt x="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4825;p68"/>
            <p:cNvGrpSpPr/>
            <p:nvPr/>
          </p:nvGrpSpPr>
          <p:grpSpPr>
            <a:xfrm>
              <a:off x="5708811" y="3107122"/>
              <a:ext cx="148325" cy="135162"/>
              <a:chOff x="5760548" y="2897672"/>
              <a:chExt cx="148325" cy="135162"/>
            </a:xfrm>
          </p:grpSpPr>
          <p:sp>
            <p:nvSpPr>
              <p:cNvPr id="108" name="Google Shape;4826;p68"/>
              <p:cNvSpPr/>
              <p:nvPr/>
            </p:nvSpPr>
            <p:spPr>
              <a:xfrm>
                <a:off x="5760548" y="2906832"/>
                <a:ext cx="148325" cy="125894"/>
              </a:xfrm>
              <a:custGeom>
                <a:avLst/>
                <a:gdLst/>
                <a:ahLst/>
                <a:cxnLst/>
                <a:rect l="l" t="t" r="r" b="b"/>
                <a:pathLst>
                  <a:path w="4113" h="3491" extrusionOk="0">
                    <a:moveTo>
                      <a:pt x="839" y="0"/>
                    </a:moveTo>
                    <a:cubicBezTo>
                      <a:pt x="407" y="0"/>
                      <a:pt x="0" y="427"/>
                      <a:pt x="0" y="427"/>
                    </a:cubicBezTo>
                    <a:cubicBezTo>
                      <a:pt x="0" y="427"/>
                      <a:pt x="825" y="1897"/>
                      <a:pt x="693" y="2755"/>
                    </a:cubicBezTo>
                    <a:cubicBezTo>
                      <a:pt x="693" y="2755"/>
                      <a:pt x="2821" y="3491"/>
                      <a:pt x="3542" y="3491"/>
                    </a:cubicBezTo>
                    <a:cubicBezTo>
                      <a:pt x="3628" y="3491"/>
                      <a:pt x="3693" y="3480"/>
                      <a:pt x="3733" y="3457"/>
                    </a:cubicBezTo>
                    <a:cubicBezTo>
                      <a:pt x="4113" y="3243"/>
                      <a:pt x="1310" y="24"/>
                      <a:pt x="868" y="1"/>
                    </a:cubicBezTo>
                    <a:cubicBezTo>
                      <a:pt x="858" y="1"/>
                      <a:pt x="848" y="0"/>
                      <a:pt x="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27;p68"/>
              <p:cNvSpPr/>
              <p:nvPr/>
            </p:nvSpPr>
            <p:spPr>
              <a:xfrm>
                <a:off x="5783412" y="2897672"/>
                <a:ext cx="117347" cy="135162"/>
              </a:xfrm>
              <a:custGeom>
                <a:avLst/>
                <a:gdLst/>
                <a:ahLst/>
                <a:cxnLst/>
                <a:rect l="l" t="t" r="r" b="b"/>
                <a:pathLst>
                  <a:path w="3254" h="3748" extrusionOk="0">
                    <a:moveTo>
                      <a:pt x="243" y="1"/>
                    </a:moveTo>
                    <a:cubicBezTo>
                      <a:pt x="104" y="1"/>
                      <a:pt x="1" y="182"/>
                      <a:pt x="141" y="278"/>
                    </a:cubicBezTo>
                    <a:cubicBezTo>
                      <a:pt x="768" y="707"/>
                      <a:pt x="2344" y="2240"/>
                      <a:pt x="3083" y="3698"/>
                    </a:cubicBezTo>
                    <a:cubicBezTo>
                      <a:pt x="3100" y="3732"/>
                      <a:pt x="3131" y="3747"/>
                      <a:pt x="3161" y="3747"/>
                    </a:cubicBezTo>
                    <a:cubicBezTo>
                      <a:pt x="3208" y="3747"/>
                      <a:pt x="3254" y="3712"/>
                      <a:pt x="3248" y="3652"/>
                    </a:cubicBezTo>
                    <a:cubicBezTo>
                      <a:pt x="3040" y="2234"/>
                      <a:pt x="1084" y="460"/>
                      <a:pt x="329" y="24"/>
                    </a:cubicBezTo>
                    <a:cubicBezTo>
                      <a:pt x="300" y="8"/>
                      <a:pt x="271"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28;p68"/>
              <p:cNvSpPr/>
              <p:nvPr/>
            </p:nvSpPr>
            <p:spPr>
              <a:xfrm>
                <a:off x="5806925" y="2991217"/>
                <a:ext cx="25929" cy="33935"/>
              </a:xfrm>
              <a:custGeom>
                <a:avLst/>
                <a:gdLst/>
                <a:ahLst/>
                <a:cxnLst/>
                <a:rect l="l" t="t" r="r" b="b"/>
                <a:pathLst>
                  <a:path w="719" h="941" extrusionOk="0">
                    <a:moveTo>
                      <a:pt x="258" y="1"/>
                    </a:moveTo>
                    <a:cubicBezTo>
                      <a:pt x="246" y="1"/>
                      <a:pt x="234" y="5"/>
                      <a:pt x="225" y="16"/>
                    </a:cubicBezTo>
                    <a:cubicBezTo>
                      <a:pt x="0" y="283"/>
                      <a:pt x="330" y="893"/>
                      <a:pt x="657" y="939"/>
                    </a:cubicBezTo>
                    <a:cubicBezTo>
                      <a:pt x="660" y="940"/>
                      <a:pt x="664" y="941"/>
                      <a:pt x="667" y="941"/>
                    </a:cubicBezTo>
                    <a:cubicBezTo>
                      <a:pt x="698" y="941"/>
                      <a:pt x="718" y="903"/>
                      <a:pt x="706" y="873"/>
                    </a:cubicBezTo>
                    <a:cubicBezTo>
                      <a:pt x="657" y="725"/>
                      <a:pt x="545" y="596"/>
                      <a:pt x="475" y="458"/>
                    </a:cubicBezTo>
                    <a:cubicBezTo>
                      <a:pt x="409" y="322"/>
                      <a:pt x="380" y="174"/>
                      <a:pt x="314" y="42"/>
                    </a:cubicBezTo>
                    <a:cubicBezTo>
                      <a:pt x="307" y="20"/>
                      <a:pt x="282"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29;p68"/>
              <p:cNvSpPr/>
              <p:nvPr/>
            </p:nvSpPr>
            <p:spPr>
              <a:xfrm>
                <a:off x="5794808" y="2987503"/>
                <a:ext cx="26037" cy="33935"/>
              </a:xfrm>
              <a:custGeom>
                <a:avLst/>
                <a:gdLst/>
                <a:ahLst/>
                <a:cxnLst/>
                <a:rect l="l" t="t" r="r" b="b"/>
                <a:pathLst>
                  <a:path w="722" h="941" extrusionOk="0">
                    <a:moveTo>
                      <a:pt x="260" y="0"/>
                    </a:moveTo>
                    <a:cubicBezTo>
                      <a:pt x="248" y="0"/>
                      <a:pt x="237" y="5"/>
                      <a:pt x="228" y="16"/>
                    </a:cubicBezTo>
                    <a:cubicBezTo>
                      <a:pt x="0" y="284"/>
                      <a:pt x="333" y="894"/>
                      <a:pt x="660" y="940"/>
                    </a:cubicBezTo>
                    <a:cubicBezTo>
                      <a:pt x="662" y="940"/>
                      <a:pt x="665" y="941"/>
                      <a:pt x="668" y="941"/>
                    </a:cubicBezTo>
                    <a:cubicBezTo>
                      <a:pt x="700" y="941"/>
                      <a:pt x="721" y="904"/>
                      <a:pt x="709" y="874"/>
                    </a:cubicBezTo>
                    <a:cubicBezTo>
                      <a:pt x="660" y="726"/>
                      <a:pt x="548" y="597"/>
                      <a:pt x="478" y="458"/>
                    </a:cubicBezTo>
                    <a:cubicBezTo>
                      <a:pt x="412" y="320"/>
                      <a:pt x="383" y="171"/>
                      <a:pt x="317" y="40"/>
                    </a:cubicBezTo>
                    <a:cubicBezTo>
                      <a:pt x="308" y="18"/>
                      <a:pt x="284" y="0"/>
                      <a:pt x="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4830;p68"/>
            <p:cNvSpPr/>
            <p:nvPr/>
          </p:nvSpPr>
          <p:spPr>
            <a:xfrm>
              <a:off x="5691674" y="3219412"/>
              <a:ext cx="25929" cy="33935"/>
            </a:xfrm>
            <a:custGeom>
              <a:avLst/>
              <a:gdLst/>
              <a:ahLst/>
              <a:cxnLst/>
              <a:rect l="l" t="t" r="r" b="b"/>
              <a:pathLst>
                <a:path w="719" h="941" extrusionOk="0">
                  <a:moveTo>
                    <a:pt x="259" y="0"/>
                  </a:moveTo>
                  <a:cubicBezTo>
                    <a:pt x="247" y="0"/>
                    <a:pt x="234" y="5"/>
                    <a:pt x="224" y="16"/>
                  </a:cubicBezTo>
                  <a:cubicBezTo>
                    <a:pt x="0" y="280"/>
                    <a:pt x="333" y="890"/>
                    <a:pt x="660" y="940"/>
                  </a:cubicBezTo>
                  <a:cubicBezTo>
                    <a:pt x="662" y="940"/>
                    <a:pt x="665" y="940"/>
                    <a:pt x="667" y="940"/>
                  </a:cubicBezTo>
                  <a:cubicBezTo>
                    <a:pt x="699" y="940"/>
                    <a:pt x="718" y="904"/>
                    <a:pt x="709" y="874"/>
                  </a:cubicBezTo>
                  <a:cubicBezTo>
                    <a:pt x="656" y="725"/>
                    <a:pt x="547" y="597"/>
                    <a:pt x="478" y="455"/>
                  </a:cubicBezTo>
                  <a:cubicBezTo>
                    <a:pt x="412" y="320"/>
                    <a:pt x="383" y="171"/>
                    <a:pt x="317" y="39"/>
                  </a:cubicBezTo>
                  <a:cubicBezTo>
                    <a:pt x="308" y="18"/>
                    <a:pt x="284" y="0"/>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31;p68"/>
            <p:cNvSpPr/>
            <p:nvPr/>
          </p:nvSpPr>
          <p:spPr>
            <a:xfrm>
              <a:off x="5270890" y="2919732"/>
              <a:ext cx="466906" cy="325825"/>
            </a:xfrm>
            <a:custGeom>
              <a:avLst/>
              <a:gdLst/>
              <a:ahLst/>
              <a:cxnLst/>
              <a:rect l="l" t="t" r="r" b="b"/>
              <a:pathLst>
                <a:path w="13324" h="9298" extrusionOk="0">
                  <a:moveTo>
                    <a:pt x="9653" y="1"/>
                  </a:moveTo>
                  <a:lnTo>
                    <a:pt x="5729" y="763"/>
                  </a:lnTo>
                  <a:lnTo>
                    <a:pt x="2800" y="1330"/>
                  </a:lnTo>
                  <a:cubicBezTo>
                    <a:pt x="2800" y="1330"/>
                    <a:pt x="2922" y="2105"/>
                    <a:pt x="2751" y="2609"/>
                  </a:cubicBezTo>
                  <a:cubicBezTo>
                    <a:pt x="2576" y="3107"/>
                    <a:pt x="548" y="5610"/>
                    <a:pt x="271" y="6211"/>
                  </a:cubicBezTo>
                  <a:cubicBezTo>
                    <a:pt x="0" y="6814"/>
                    <a:pt x="472" y="8463"/>
                    <a:pt x="2299" y="9113"/>
                  </a:cubicBezTo>
                  <a:cubicBezTo>
                    <a:pt x="2666" y="9245"/>
                    <a:pt x="3350" y="9297"/>
                    <a:pt x="4209" y="9297"/>
                  </a:cubicBezTo>
                  <a:cubicBezTo>
                    <a:pt x="6096" y="9297"/>
                    <a:pt x="8830" y="9043"/>
                    <a:pt x="10919" y="8819"/>
                  </a:cubicBezTo>
                  <a:cubicBezTo>
                    <a:pt x="11905" y="8717"/>
                    <a:pt x="12743" y="8618"/>
                    <a:pt x="13287" y="8555"/>
                  </a:cubicBezTo>
                  <a:cubicBezTo>
                    <a:pt x="13323" y="8117"/>
                    <a:pt x="13165" y="6969"/>
                    <a:pt x="12710" y="6174"/>
                  </a:cubicBezTo>
                  <a:cubicBezTo>
                    <a:pt x="11660" y="5670"/>
                    <a:pt x="10675" y="5580"/>
                    <a:pt x="10098" y="5580"/>
                  </a:cubicBezTo>
                  <a:cubicBezTo>
                    <a:pt x="9800" y="5580"/>
                    <a:pt x="9611" y="5604"/>
                    <a:pt x="9577" y="5607"/>
                  </a:cubicBezTo>
                  <a:cubicBezTo>
                    <a:pt x="9676" y="5558"/>
                    <a:pt x="11632" y="4581"/>
                    <a:pt x="10791" y="2174"/>
                  </a:cubicBezTo>
                  <a:cubicBezTo>
                    <a:pt x="10402" y="1046"/>
                    <a:pt x="9653" y="1"/>
                    <a:pt x="9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32;p68"/>
            <p:cNvSpPr/>
            <p:nvPr/>
          </p:nvSpPr>
          <p:spPr>
            <a:xfrm>
              <a:off x="5270890" y="2946539"/>
              <a:ext cx="382664" cy="299123"/>
            </a:xfrm>
            <a:custGeom>
              <a:avLst/>
              <a:gdLst/>
              <a:ahLst/>
              <a:cxnLst/>
              <a:rect l="l" t="t" r="r" b="b"/>
              <a:pathLst>
                <a:path w="10920" h="8536" extrusionOk="0">
                  <a:moveTo>
                    <a:pt x="5729" y="1"/>
                  </a:moveTo>
                  <a:lnTo>
                    <a:pt x="2800" y="568"/>
                  </a:lnTo>
                  <a:cubicBezTo>
                    <a:pt x="2800" y="568"/>
                    <a:pt x="2922" y="1343"/>
                    <a:pt x="2751" y="1848"/>
                  </a:cubicBezTo>
                  <a:cubicBezTo>
                    <a:pt x="2576" y="2346"/>
                    <a:pt x="548" y="4849"/>
                    <a:pt x="271" y="5449"/>
                  </a:cubicBezTo>
                  <a:cubicBezTo>
                    <a:pt x="0" y="6052"/>
                    <a:pt x="472" y="7701"/>
                    <a:pt x="2299" y="8351"/>
                  </a:cubicBezTo>
                  <a:cubicBezTo>
                    <a:pt x="2667" y="8483"/>
                    <a:pt x="3351" y="8536"/>
                    <a:pt x="4212" y="8536"/>
                  </a:cubicBezTo>
                  <a:cubicBezTo>
                    <a:pt x="6099" y="8536"/>
                    <a:pt x="8831" y="8283"/>
                    <a:pt x="10919" y="8061"/>
                  </a:cubicBezTo>
                  <a:lnTo>
                    <a:pt x="10919" y="8061"/>
                  </a:lnTo>
                  <a:cubicBezTo>
                    <a:pt x="10184" y="8088"/>
                    <a:pt x="9451" y="8118"/>
                    <a:pt x="8716" y="8118"/>
                  </a:cubicBezTo>
                  <a:cubicBezTo>
                    <a:pt x="8318" y="8118"/>
                    <a:pt x="7919" y="8109"/>
                    <a:pt x="7519" y="8087"/>
                  </a:cubicBezTo>
                  <a:cubicBezTo>
                    <a:pt x="6289" y="8018"/>
                    <a:pt x="4967" y="7853"/>
                    <a:pt x="3862" y="7312"/>
                  </a:cubicBezTo>
                  <a:cubicBezTo>
                    <a:pt x="2807" y="6798"/>
                    <a:pt x="1953" y="5805"/>
                    <a:pt x="2141" y="4641"/>
                  </a:cubicBezTo>
                  <a:cubicBezTo>
                    <a:pt x="2305" y="3595"/>
                    <a:pt x="3150" y="2771"/>
                    <a:pt x="3931" y="2062"/>
                  </a:cubicBezTo>
                  <a:cubicBezTo>
                    <a:pt x="4624" y="1435"/>
                    <a:pt x="5316" y="812"/>
                    <a:pt x="5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33;p68"/>
            <p:cNvSpPr/>
            <p:nvPr/>
          </p:nvSpPr>
          <p:spPr>
            <a:xfrm>
              <a:off x="5301622" y="2937533"/>
              <a:ext cx="480187" cy="334866"/>
            </a:xfrm>
            <a:custGeom>
              <a:avLst/>
              <a:gdLst/>
              <a:ahLst/>
              <a:cxnLst/>
              <a:rect l="l" t="t" r="r" b="b"/>
              <a:pathLst>
                <a:path w="13703" h="9556" extrusionOk="0">
                  <a:moveTo>
                    <a:pt x="9937" y="1"/>
                  </a:moveTo>
                  <a:lnTo>
                    <a:pt x="2883" y="1366"/>
                  </a:lnTo>
                  <a:cubicBezTo>
                    <a:pt x="2883" y="1366"/>
                    <a:pt x="3008" y="2161"/>
                    <a:pt x="2830" y="2678"/>
                  </a:cubicBezTo>
                  <a:lnTo>
                    <a:pt x="2830" y="2682"/>
                  </a:lnTo>
                  <a:cubicBezTo>
                    <a:pt x="2642" y="3199"/>
                    <a:pt x="564" y="5768"/>
                    <a:pt x="281" y="6382"/>
                  </a:cubicBezTo>
                  <a:cubicBezTo>
                    <a:pt x="0" y="7002"/>
                    <a:pt x="489" y="8700"/>
                    <a:pt x="2368" y="9366"/>
                  </a:cubicBezTo>
                  <a:cubicBezTo>
                    <a:pt x="2746" y="9501"/>
                    <a:pt x="3448" y="9555"/>
                    <a:pt x="4331" y="9555"/>
                  </a:cubicBezTo>
                  <a:cubicBezTo>
                    <a:pt x="6339" y="9555"/>
                    <a:pt x="9281" y="9277"/>
                    <a:pt x="11457" y="9043"/>
                  </a:cubicBezTo>
                  <a:cubicBezTo>
                    <a:pt x="12367" y="8944"/>
                    <a:pt x="13142" y="8852"/>
                    <a:pt x="13663" y="8796"/>
                  </a:cubicBezTo>
                  <a:cubicBezTo>
                    <a:pt x="13703" y="8341"/>
                    <a:pt x="13541" y="7157"/>
                    <a:pt x="13080" y="6349"/>
                  </a:cubicBezTo>
                  <a:cubicBezTo>
                    <a:pt x="12007" y="5832"/>
                    <a:pt x="10999" y="5738"/>
                    <a:pt x="10404" y="5738"/>
                  </a:cubicBezTo>
                  <a:cubicBezTo>
                    <a:pt x="10091" y="5738"/>
                    <a:pt x="9892" y="5764"/>
                    <a:pt x="9858" y="5768"/>
                  </a:cubicBezTo>
                  <a:cubicBezTo>
                    <a:pt x="9960" y="5716"/>
                    <a:pt x="11972" y="4713"/>
                    <a:pt x="11108" y="2236"/>
                  </a:cubicBezTo>
                  <a:cubicBezTo>
                    <a:pt x="10702" y="1072"/>
                    <a:pt x="9937" y="1"/>
                    <a:pt x="9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34;p68"/>
            <p:cNvSpPr/>
            <p:nvPr/>
          </p:nvSpPr>
          <p:spPr>
            <a:xfrm>
              <a:off x="5300010" y="3068030"/>
              <a:ext cx="74570" cy="159619"/>
            </a:xfrm>
            <a:custGeom>
              <a:avLst/>
              <a:gdLst/>
              <a:ahLst/>
              <a:cxnLst/>
              <a:rect l="l" t="t" r="r" b="b"/>
              <a:pathLst>
                <a:path w="2128" h="4555" extrusionOk="0">
                  <a:moveTo>
                    <a:pt x="2076" y="1"/>
                  </a:moveTo>
                  <a:cubicBezTo>
                    <a:pt x="2067" y="1"/>
                    <a:pt x="2058" y="4"/>
                    <a:pt x="2052" y="13"/>
                  </a:cubicBezTo>
                  <a:cubicBezTo>
                    <a:pt x="1412" y="735"/>
                    <a:pt x="802" y="1593"/>
                    <a:pt x="360" y="2443"/>
                  </a:cubicBezTo>
                  <a:cubicBezTo>
                    <a:pt x="0" y="3143"/>
                    <a:pt x="343" y="3990"/>
                    <a:pt x="828" y="4551"/>
                  </a:cubicBezTo>
                  <a:cubicBezTo>
                    <a:pt x="831" y="4553"/>
                    <a:pt x="833" y="4554"/>
                    <a:pt x="836" y="4554"/>
                  </a:cubicBezTo>
                  <a:cubicBezTo>
                    <a:pt x="845" y="4554"/>
                    <a:pt x="852" y="4545"/>
                    <a:pt x="845" y="4538"/>
                  </a:cubicBezTo>
                  <a:cubicBezTo>
                    <a:pt x="627" y="4152"/>
                    <a:pt x="416" y="3769"/>
                    <a:pt x="350" y="3324"/>
                  </a:cubicBezTo>
                  <a:cubicBezTo>
                    <a:pt x="281" y="2839"/>
                    <a:pt x="541" y="2457"/>
                    <a:pt x="779" y="2061"/>
                  </a:cubicBezTo>
                  <a:cubicBezTo>
                    <a:pt x="1201" y="1378"/>
                    <a:pt x="1699" y="745"/>
                    <a:pt x="2111" y="59"/>
                  </a:cubicBezTo>
                  <a:cubicBezTo>
                    <a:pt x="2128" y="30"/>
                    <a:pt x="2102" y="1"/>
                    <a:pt x="2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35;p68"/>
            <p:cNvSpPr/>
            <p:nvPr/>
          </p:nvSpPr>
          <p:spPr>
            <a:xfrm>
              <a:off x="5460191" y="3135872"/>
              <a:ext cx="166277" cy="48989"/>
            </a:xfrm>
            <a:custGeom>
              <a:avLst/>
              <a:gdLst/>
              <a:ahLst/>
              <a:cxnLst/>
              <a:rect l="l" t="t" r="r" b="b"/>
              <a:pathLst>
                <a:path w="4745" h="1398" extrusionOk="0">
                  <a:moveTo>
                    <a:pt x="4683" y="1"/>
                  </a:moveTo>
                  <a:cubicBezTo>
                    <a:pt x="4679" y="1"/>
                    <a:pt x="4674" y="1"/>
                    <a:pt x="4670" y="3"/>
                  </a:cubicBezTo>
                  <a:cubicBezTo>
                    <a:pt x="3146" y="590"/>
                    <a:pt x="1586" y="1002"/>
                    <a:pt x="4" y="1391"/>
                  </a:cubicBezTo>
                  <a:cubicBezTo>
                    <a:pt x="0" y="1391"/>
                    <a:pt x="0" y="1398"/>
                    <a:pt x="4" y="1398"/>
                  </a:cubicBezTo>
                  <a:cubicBezTo>
                    <a:pt x="1623" y="1236"/>
                    <a:pt x="3219" y="738"/>
                    <a:pt x="4703" y="79"/>
                  </a:cubicBezTo>
                  <a:cubicBezTo>
                    <a:pt x="4745" y="64"/>
                    <a:pt x="4722" y="1"/>
                    <a:pt x="4683"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36;p68"/>
            <p:cNvSpPr/>
            <p:nvPr/>
          </p:nvSpPr>
          <p:spPr>
            <a:xfrm>
              <a:off x="5746399" y="3145398"/>
              <a:ext cx="147171" cy="126760"/>
            </a:xfrm>
            <a:custGeom>
              <a:avLst/>
              <a:gdLst/>
              <a:ahLst/>
              <a:cxnLst/>
              <a:rect l="l" t="t" r="r" b="b"/>
              <a:pathLst>
                <a:path w="4081" h="3515" extrusionOk="0">
                  <a:moveTo>
                    <a:pt x="835" y="0"/>
                  </a:moveTo>
                  <a:cubicBezTo>
                    <a:pt x="404" y="0"/>
                    <a:pt x="1" y="413"/>
                    <a:pt x="1" y="413"/>
                  </a:cubicBezTo>
                  <a:cubicBezTo>
                    <a:pt x="1" y="413"/>
                    <a:pt x="812" y="1897"/>
                    <a:pt x="667" y="2751"/>
                  </a:cubicBezTo>
                  <a:cubicBezTo>
                    <a:pt x="667" y="2751"/>
                    <a:pt x="2809" y="3514"/>
                    <a:pt x="3519" y="3514"/>
                  </a:cubicBezTo>
                  <a:cubicBezTo>
                    <a:pt x="3598" y="3514"/>
                    <a:pt x="3659" y="3505"/>
                    <a:pt x="3698" y="3484"/>
                  </a:cubicBezTo>
                  <a:cubicBezTo>
                    <a:pt x="4080" y="3272"/>
                    <a:pt x="1307" y="24"/>
                    <a:pt x="865" y="1"/>
                  </a:cubicBezTo>
                  <a:cubicBezTo>
                    <a:pt x="855" y="1"/>
                    <a:pt x="845"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37;p68"/>
            <p:cNvSpPr/>
            <p:nvPr/>
          </p:nvSpPr>
          <p:spPr>
            <a:xfrm>
              <a:off x="5769443" y="3136094"/>
              <a:ext cx="115977" cy="136064"/>
            </a:xfrm>
            <a:custGeom>
              <a:avLst/>
              <a:gdLst/>
              <a:ahLst/>
              <a:cxnLst/>
              <a:rect l="l" t="t" r="r" b="b"/>
              <a:pathLst>
                <a:path w="3216" h="3773" extrusionOk="0">
                  <a:moveTo>
                    <a:pt x="240" y="1"/>
                  </a:moveTo>
                  <a:cubicBezTo>
                    <a:pt x="104" y="1"/>
                    <a:pt x="0" y="175"/>
                    <a:pt x="137" y="266"/>
                  </a:cubicBezTo>
                  <a:cubicBezTo>
                    <a:pt x="757" y="704"/>
                    <a:pt x="2320" y="2254"/>
                    <a:pt x="3042" y="3722"/>
                  </a:cubicBezTo>
                  <a:cubicBezTo>
                    <a:pt x="3058" y="3756"/>
                    <a:pt x="3090" y="3772"/>
                    <a:pt x="3122" y="3772"/>
                  </a:cubicBezTo>
                  <a:cubicBezTo>
                    <a:pt x="3169" y="3772"/>
                    <a:pt x="3215" y="3738"/>
                    <a:pt x="3207" y="3679"/>
                  </a:cubicBezTo>
                  <a:cubicBezTo>
                    <a:pt x="3016" y="2261"/>
                    <a:pt x="1080" y="460"/>
                    <a:pt x="325" y="25"/>
                  </a:cubicBezTo>
                  <a:cubicBezTo>
                    <a:pt x="296" y="8"/>
                    <a:pt x="267"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38;p68"/>
            <p:cNvSpPr/>
            <p:nvPr/>
          </p:nvSpPr>
          <p:spPr>
            <a:xfrm>
              <a:off x="5791837" y="3229928"/>
              <a:ext cx="25713" cy="33899"/>
            </a:xfrm>
            <a:custGeom>
              <a:avLst/>
              <a:gdLst/>
              <a:ahLst/>
              <a:cxnLst/>
              <a:rect l="l" t="t" r="r" b="b"/>
              <a:pathLst>
                <a:path w="713" h="940" extrusionOk="0">
                  <a:moveTo>
                    <a:pt x="260" y="0"/>
                  </a:moveTo>
                  <a:cubicBezTo>
                    <a:pt x="249" y="0"/>
                    <a:pt x="238" y="5"/>
                    <a:pt x="228" y="15"/>
                  </a:cubicBezTo>
                  <a:cubicBezTo>
                    <a:pt x="1" y="279"/>
                    <a:pt x="327" y="892"/>
                    <a:pt x="647" y="938"/>
                  </a:cubicBezTo>
                  <a:cubicBezTo>
                    <a:pt x="650" y="939"/>
                    <a:pt x="653" y="939"/>
                    <a:pt x="656" y="939"/>
                  </a:cubicBezTo>
                  <a:cubicBezTo>
                    <a:pt x="693" y="939"/>
                    <a:pt x="712" y="903"/>
                    <a:pt x="703" y="872"/>
                  </a:cubicBezTo>
                  <a:cubicBezTo>
                    <a:pt x="657" y="724"/>
                    <a:pt x="542" y="595"/>
                    <a:pt x="476" y="457"/>
                  </a:cubicBezTo>
                  <a:cubicBezTo>
                    <a:pt x="410" y="318"/>
                    <a:pt x="380" y="170"/>
                    <a:pt x="317" y="38"/>
                  </a:cubicBezTo>
                  <a:cubicBezTo>
                    <a:pt x="308" y="20"/>
                    <a:pt x="284" y="0"/>
                    <a:pt x="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39;p68"/>
            <p:cNvSpPr/>
            <p:nvPr/>
          </p:nvSpPr>
          <p:spPr>
            <a:xfrm>
              <a:off x="5779828" y="3225997"/>
              <a:ext cx="25676" cy="33899"/>
            </a:xfrm>
            <a:custGeom>
              <a:avLst/>
              <a:gdLst/>
              <a:ahLst/>
              <a:cxnLst/>
              <a:rect l="l" t="t" r="r" b="b"/>
              <a:pathLst>
                <a:path w="712" h="940" extrusionOk="0">
                  <a:moveTo>
                    <a:pt x="258" y="1"/>
                  </a:moveTo>
                  <a:cubicBezTo>
                    <a:pt x="247" y="1"/>
                    <a:pt x="236" y="5"/>
                    <a:pt x="228" y="15"/>
                  </a:cubicBezTo>
                  <a:cubicBezTo>
                    <a:pt x="1" y="279"/>
                    <a:pt x="327" y="896"/>
                    <a:pt x="647" y="939"/>
                  </a:cubicBezTo>
                  <a:cubicBezTo>
                    <a:pt x="651" y="939"/>
                    <a:pt x="655" y="940"/>
                    <a:pt x="659" y="940"/>
                  </a:cubicBezTo>
                  <a:cubicBezTo>
                    <a:pt x="694" y="940"/>
                    <a:pt x="712" y="902"/>
                    <a:pt x="700" y="873"/>
                  </a:cubicBezTo>
                  <a:cubicBezTo>
                    <a:pt x="657" y="724"/>
                    <a:pt x="542" y="599"/>
                    <a:pt x="476" y="457"/>
                  </a:cubicBezTo>
                  <a:cubicBezTo>
                    <a:pt x="410" y="322"/>
                    <a:pt x="380" y="173"/>
                    <a:pt x="317" y="42"/>
                  </a:cubicBezTo>
                  <a:cubicBezTo>
                    <a:pt x="308" y="21"/>
                    <a:pt x="282"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40;p68"/>
            <p:cNvSpPr/>
            <p:nvPr/>
          </p:nvSpPr>
          <p:spPr>
            <a:xfrm>
              <a:off x="5767820" y="3222210"/>
              <a:ext cx="25676" cy="33863"/>
            </a:xfrm>
            <a:custGeom>
              <a:avLst/>
              <a:gdLst/>
              <a:ahLst/>
              <a:cxnLst/>
              <a:rect l="l" t="t" r="r" b="b"/>
              <a:pathLst>
                <a:path w="712" h="939" extrusionOk="0">
                  <a:moveTo>
                    <a:pt x="257" y="0"/>
                  </a:moveTo>
                  <a:cubicBezTo>
                    <a:pt x="246" y="0"/>
                    <a:pt x="234" y="4"/>
                    <a:pt x="225" y="15"/>
                  </a:cubicBezTo>
                  <a:cubicBezTo>
                    <a:pt x="1" y="278"/>
                    <a:pt x="324" y="892"/>
                    <a:pt x="647" y="938"/>
                  </a:cubicBezTo>
                  <a:cubicBezTo>
                    <a:pt x="650" y="938"/>
                    <a:pt x="653" y="939"/>
                    <a:pt x="656" y="939"/>
                  </a:cubicBezTo>
                  <a:cubicBezTo>
                    <a:pt x="690" y="939"/>
                    <a:pt x="712" y="903"/>
                    <a:pt x="700" y="872"/>
                  </a:cubicBezTo>
                  <a:cubicBezTo>
                    <a:pt x="654" y="724"/>
                    <a:pt x="538" y="595"/>
                    <a:pt x="472" y="456"/>
                  </a:cubicBezTo>
                  <a:cubicBezTo>
                    <a:pt x="406" y="318"/>
                    <a:pt x="380" y="170"/>
                    <a:pt x="317" y="38"/>
                  </a:cubicBezTo>
                  <a:cubicBezTo>
                    <a:pt x="308" y="20"/>
                    <a:pt x="282" y="0"/>
                    <a:pt x="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41;p68"/>
            <p:cNvSpPr/>
            <p:nvPr/>
          </p:nvSpPr>
          <p:spPr>
            <a:xfrm>
              <a:off x="5172175" y="2719465"/>
              <a:ext cx="487827" cy="391915"/>
            </a:xfrm>
            <a:custGeom>
              <a:avLst/>
              <a:gdLst/>
              <a:ahLst/>
              <a:cxnLst/>
              <a:rect l="l" t="t" r="r" b="b"/>
              <a:pathLst>
                <a:path w="13921" h="11184" extrusionOk="0">
                  <a:moveTo>
                    <a:pt x="3905" y="0"/>
                  </a:moveTo>
                  <a:cubicBezTo>
                    <a:pt x="2365" y="0"/>
                    <a:pt x="1070" y="505"/>
                    <a:pt x="492" y="1795"/>
                  </a:cubicBezTo>
                  <a:cubicBezTo>
                    <a:pt x="446" y="1900"/>
                    <a:pt x="400" y="2012"/>
                    <a:pt x="364" y="2131"/>
                  </a:cubicBezTo>
                  <a:cubicBezTo>
                    <a:pt x="1" y="3262"/>
                    <a:pt x="1874" y="5119"/>
                    <a:pt x="2692" y="6042"/>
                  </a:cubicBezTo>
                  <a:cubicBezTo>
                    <a:pt x="4308" y="7872"/>
                    <a:pt x="3846" y="9914"/>
                    <a:pt x="3902" y="10230"/>
                  </a:cubicBezTo>
                  <a:cubicBezTo>
                    <a:pt x="3945" y="10490"/>
                    <a:pt x="5953" y="11184"/>
                    <a:pt x="7792" y="11184"/>
                  </a:cubicBezTo>
                  <a:cubicBezTo>
                    <a:pt x="8223" y="11184"/>
                    <a:pt x="8645" y="11146"/>
                    <a:pt x="9030" y="11055"/>
                  </a:cubicBezTo>
                  <a:cubicBezTo>
                    <a:pt x="10498" y="10709"/>
                    <a:pt x="12394" y="9155"/>
                    <a:pt x="13337" y="7899"/>
                  </a:cubicBezTo>
                  <a:cubicBezTo>
                    <a:pt x="13700" y="7411"/>
                    <a:pt x="13921" y="6975"/>
                    <a:pt x="13921" y="6665"/>
                  </a:cubicBezTo>
                  <a:cubicBezTo>
                    <a:pt x="13921" y="5561"/>
                    <a:pt x="10415" y="1953"/>
                    <a:pt x="8509" y="1112"/>
                  </a:cubicBezTo>
                  <a:cubicBezTo>
                    <a:pt x="7022" y="448"/>
                    <a:pt x="5355" y="0"/>
                    <a:pt x="39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42;p68"/>
            <p:cNvSpPr/>
            <p:nvPr/>
          </p:nvSpPr>
          <p:spPr>
            <a:xfrm>
              <a:off x="4839585" y="2310908"/>
              <a:ext cx="585140" cy="550588"/>
            </a:xfrm>
            <a:custGeom>
              <a:avLst/>
              <a:gdLst/>
              <a:ahLst/>
              <a:cxnLst/>
              <a:rect l="l" t="t" r="r" b="b"/>
              <a:pathLst>
                <a:path w="16698" h="15712" extrusionOk="0">
                  <a:moveTo>
                    <a:pt x="8518" y="1"/>
                  </a:moveTo>
                  <a:cubicBezTo>
                    <a:pt x="6912" y="1"/>
                    <a:pt x="5173" y="408"/>
                    <a:pt x="3618" y="1453"/>
                  </a:cubicBezTo>
                  <a:cubicBezTo>
                    <a:pt x="1" y="3883"/>
                    <a:pt x="1630" y="9598"/>
                    <a:pt x="1791" y="10228"/>
                  </a:cubicBezTo>
                  <a:cubicBezTo>
                    <a:pt x="1946" y="10858"/>
                    <a:pt x="2042" y="12893"/>
                    <a:pt x="2761" y="13810"/>
                  </a:cubicBezTo>
                  <a:cubicBezTo>
                    <a:pt x="3828" y="15175"/>
                    <a:pt x="5719" y="15712"/>
                    <a:pt x="7698" y="15712"/>
                  </a:cubicBezTo>
                  <a:cubicBezTo>
                    <a:pt x="10449" y="15712"/>
                    <a:pt x="13371" y="14674"/>
                    <a:pt x="14491" y="13378"/>
                  </a:cubicBezTo>
                  <a:cubicBezTo>
                    <a:pt x="16417" y="11148"/>
                    <a:pt x="16698" y="4338"/>
                    <a:pt x="13307" y="1466"/>
                  </a:cubicBezTo>
                  <a:cubicBezTo>
                    <a:pt x="12337" y="641"/>
                    <a:pt x="10532" y="1"/>
                    <a:pt x="8518" y="1"/>
                  </a:cubicBezTo>
                  <a:close/>
                </a:path>
              </a:pathLst>
            </a:custGeom>
            <a:solidFill>
              <a:srgbClr val="FF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43;p68"/>
            <p:cNvSpPr/>
            <p:nvPr/>
          </p:nvSpPr>
          <p:spPr>
            <a:xfrm>
              <a:off x="5349596" y="2561635"/>
              <a:ext cx="134073" cy="159654"/>
            </a:xfrm>
            <a:custGeom>
              <a:avLst/>
              <a:gdLst/>
              <a:ahLst/>
              <a:cxnLst/>
              <a:rect l="l" t="t" r="r" b="b"/>
              <a:pathLst>
                <a:path w="3826" h="4556" extrusionOk="0">
                  <a:moveTo>
                    <a:pt x="2227" y="1"/>
                  </a:moveTo>
                  <a:cubicBezTo>
                    <a:pt x="1168" y="1"/>
                    <a:pt x="0" y="1550"/>
                    <a:pt x="0" y="1550"/>
                  </a:cubicBezTo>
                  <a:lnTo>
                    <a:pt x="297" y="4429"/>
                  </a:lnTo>
                  <a:cubicBezTo>
                    <a:pt x="297" y="4429"/>
                    <a:pt x="525" y="4555"/>
                    <a:pt x="904" y="4555"/>
                  </a:cubicBezTo>
                  <a:cubicBezTo>
                    <a:pt x="1210" y="4555"/>
                    <a:pt x="1613" y="4474"/>
                    <a:pt x="2074" y="4178"/>
                  </a:cubicBezTo>
                  <a:cubicBezTo>
                    <a:pt x="3826" y="3057"/>
                    <a:pt x="3819" y="686"/>
                    <a:pt x="2671" y="105"/>
                  </a:cubicBezTo>
                  <a:cubicBezTo>
                    <a:pt x="2528" y="33"/>
                    <a:pt x="2378" y="1"/>
                    <a:pt x="2227" y="1"/>
                  </a:cubicBezTo>
                  <a:close/>
                </a:path>
              </a:pathLst>
            </a:custGeom>
            <a:solidFill>
              <a:srgbClr val="FF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44;p68"/>
            <p:cNvSpPr/>
            <p:nvPr/>
          </p:nvSpPr>
          <p:spPr>
            <a:xfrm>
              <a:off x="4800653" y="2228243"/>
              <a:ext cx="424154" cy="402638"/>
            </a:xfrm>
            <a:custGeom>
              <a:avLst/>
              <a:gdLst/>
              <a:ahLst/>
              <a:cxnLst/>
              <a:rect l="l" t="t" r="r" b="b"/>
              <a:pathLst>
                <a:path w="12104" h="11490" extrusionOk="0">
                  <a:moveTo>
                    <a:pt x="7550" y="0"/>
                  </a:moveTo>
                  <a:cubicBezTo>
                    <a:pt x="5818" y="0"/>
                    <a:pt x="4117" y="828"/>
                    <a:pt x="3137" y="1513"/>
                  </a:cubicBezTo>
                  <a:cubicBezTo>
                    <a:pt x="363" y="3344"/>
                    <a:pt x="0" y="6110"/>
                    <a:pt x="2052" y="11489"/>
                  </a:cubicBezTo>
                  <a:cubicBezTo>
                    <a:pt x="2052" y="11489"/>
                    <a:pt x="3978" y="10741"/>
                    <a:pt x="5986" y="9764"/>
                  </a:cubicBezTo>
                  <a:cubicBezTo>
                    <a:pt x="8660" y="8458"/>
                    <a:pt x="12103" y="6068"/>
                    <a:pt x="11183" y="2493"/>
                  </a:cubicBezTo>
                  <a:lnTo>
                    <a:pt x="11051" y="1609"/>
                  </a:lnTo>
                  <a:cubicBezTo>
                    <a:pt x="10034" y="420"/>
                    <a:pt x="8784" y="0"/>
                    <a:pt x="7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45;p68"/>
            <p:cNvSpPr/>
            <p:nvPr/>
          </p:nvSpPr>
          <p:spPr>
            <a:xfrm>
              <a:off x="5170107" y="2263951"/>
              <a:ext cx="272105" cy="104740"/>
            </a:xfrm>
            <a:custGeom>
              <a:avLst/>
              <a:gdLst/>
              <a:ahLst/>
              <a:cxnLst/>
              <a:rect l="l" t="t" r="r" b="b"/>
              <a:pathLst>
                <a:path w="7765" h="9907" extrusionOk="0">
                  <a:moveTo>
                    <a:pt x="1918" y="0"/>
                  </a:moveTo>
                  <a:cubicBezTo>
                    <a:pt x="1422" y="0"/>
                    <a:pt x="916" y="161"/>
                    <a:pt x="413" y="521"/>
                  </a:cubicBezTo>
                  <a:lnTo>
                    <a:pt x="1" y="4033"/>
                  </a:lnTo>
                  <a:cubicBezTo>
                    <a:pt x="1402" y="6658"/>
                    <a:pt x="3556" y="8980"/>
                    <a:pt x="6623" y="9906"/>
                  </a:cubicBezTo>
                  <a:cubicBezTo>
                    <a:pt x="7764" y="6438"/>
                    <a:pt x="5051" y="0"/>
                    <a:pt x="1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46;p68"/>
            <p:cNvSpPr/>
            <p:nvPr/>
          </p:nvSpPr>
          <p:spPr>
            <a:xfrm>
              <a:off x="4877151" y="2338801"/>
              <a:ext cx="282723" cy="222905"/>
            </a:xfrm>
            <a:custGeom>
              <a:avLst/>
              <a:gdLst/>
              <a:ahLst/>
              <a:cxnLst/>
              <a:rect l="l" t="t" r="r" b="b"/>
              <a:pathLst>
                <a:path w="8068" h="6361" extrusionOk="0">
                  <a:moveTo>
                    <a:pt x="8067" y="1"/>
                  </a:moveTo>
                  <a:lnTo>
                    <a:pt x="8067" y="1"/>
                  </a:lnTo>
                  <a:cubicBezTo>
                    <a:pt x="7813" y="571"/>
                    <a:pt x="7526" y="1122"/>
                    <a:pt x="7193" y="1646"/>
                  </a:cubicBezTo>
                  <a:cubicBezTo>
                    <a:pt x="6863" y="2171"/>
                    <a:pt x="6484" y="2659"/>
                    <a:pt x="6072" y="3110"/>
                  </a:cubicBezTo>
                  <a:cubicBezTo>
                    <a:pt x="5653" y="3559"/>
                    <a:pt x="5198" y="3961"/>
                    <a:pt x="4703" y="4314"/>
                  </a:cubicBezTo>
                  <a:cubicBezTo>
                    <a:pt x="4380" y="4535"/>
                    <a:pt x="4044" y="4733"/>
                    <a:pt x="3691" y="4898"/>
                  </a:cubicBezTo>
                  <a:cubicBezTo>
                    <a:pt x="3737" y="4746"/>
                    <a:pt x="3780" y="4598"/>
                    <a:pt x="3813" y="4439"/>
                  </a:cubicBezTo>
                  <a:cubicBezTo>
                    <a:pt x="3885" y="4073"/>
                    <a:pt x="3935" y="3701"/>
                    <a:pt x="3945" y="3328"/>
                  </a:cubicBezTo>
                  <a:cubicBezTo>
                    <a:pt x="3948" y="3229"/>
                    <a:pt x="3895" y="3130"/>
                    <a:pt x="3803" y="3081"/>
                  </a:cubicBezTo>
                  <a:cubicBezTo>
                    <a:pt x="3761" y="3056"/>
                    <a:pt x="3715" y="3045"/>
                    <a:pt x="3670" y="3045"/>
                  </a:cubicBezTo>
                  <a:cubicBezTo>
                    <a:pt x="3575" y="3045"/>
                    <a:pt x="3483" y="3097"/>
                    <a:pt x="3434" y="3186"/>
                  </a:cubicBezTo>
                  <a:cubicBezTo>
                    <a:pt x="3252" y="3513"/>
                    <a:pt x="3048" y="3826"/>
                    <a:pt x="2827" y="4120"/>
                  </a:cubicBezTo>
                  <a:cubicBezTo>
                    <a:pt x="2599" y="4410"/>
                    <a:pt x="2345" y="4670"/>
                    <a:pt x="2055" y="4901"/>
                  </a:cubicBezTo>
                  <a:cubicBezTo>
                    <a:pt x="1772" y="5132"/>
                    <a:pt x="1455" y="5333"/>
                    <a:pt x="1125" y="5521"/>
                  </a:cubicBezTo>
                  <a:cubicBezTo>
                    <a:pt x="931" y="5627"/>
                    <a:pt x="736" y="5726"/>
                    <a:pt x="538" y="5828"/>
                  </a:cubicBezTo>
                  <a:cubicBezTo>
                    <a:pt x="663" y="5597"/>
                    <a:pt x="785" y="5366"/>
                    <a:pt x="898" y="5129"/>
                  </a:cubicBezTo>
                  <a:cubicBezTo>
                    <a:pt x="987" y="4931"/>
                    <a:pt x="1069" y="4730"/>
                    <a:pt x="1132" y="4519"/>
                  </a:cubicBezTo>
                  <a:cubicBezTo>
                    <a:pt x="1194" y="4308"/>
                    <a:pt x="1231" y="4093"/>
                    <a:pt x="1250" y="3879"/>
                  </a:cubicBezTo>
                  <a:lnTo>
                    <a:pt x="1250" y="3879"/>
                  </a:lnTo>
                  <a:cubicBezTo>
                    <a:pt x="1145" y="4301"/>
                    <a:pt x="957" y="4683"/>
                    <a:pt x="736" y="5043"/>
                  </a:cubicBezTo>
                  <a:cubicBezTo>
                    <a:pt x="515" y="5406"/>
                    <a:pt x="258" y="5745"/>
                    <a:pt x="30" y="6121"/>
                  </a:cubicBezTo>
                  <a:cubicBezTo>
                    <a:pt x="7" y="6164"/>
                    <a:pt x="1" y="6217"/>
                    <a:pt x="17" y="6263"/>
                  </a:cubicBezTo>
                  <a:cubicBezTo>
                    <a:pt x="42" y="6321"/>
                    <a:pt x="103" y="6360"/>
                    <a:pt x="165" y="6360"/>
                  </a:cubicBezTo>
                  <a:cubicBezTo>
                    <a:pt x="184" y="6360"/>
                    <a:pt x="203" y="6357"/>
                    <a:pt x="222" y="6349"/>
                  </a:cubicBezTo>
                  <a:lnTo>
                    <a:pt x="231" y="6346"/>
                  </a:lnTo>
                  <a:cubicBezTo>
                    <a:pt x="591" y="6197"/>
                    <a:pt x="954" y="6055"/>
                    <a:pt x="1310" y="5887"/>
                  </a:cubicBezTo>
                  <a:cubicBezTo>
                    <a:pt x="1663" y="5719"/>
                    <a:pt x="2019" y="5524"/>
                    <a:pt x="2342" y="5284"/>
                  </a:cubicBezTo>
                  <a:cubicBezTo>
                    <a:pt x="2669" y="5046"/>
                    <a:pt x="2965" y="4763"/>
                    <a:pt x="3229" y="4453"/>
                  </a:cubicBezTo>
                  <a:lnTo>
                    <a:pt x="3242" y="4439"/>
                  </a:lnTo>
                  <a:lnTo>
                    <a:pt x="3242" y="4439"/>
                  </a:lnTo>
                  <a:cubicBezTo>
                    <a:pt x="3173" y="4736"/>
                    <a:pt x="3084" y="5026"/>
                    <a:pt x="2959" y="5284"/>
                  </a:cubicBezTo>
                  <a:lnTo>
                    <a:pt x="2949" y="5297"/>
                  </a:lnTo>
                  <a:cubicBezTo>
                    <a:pt x="2916" y="5363"/>
                    <a:pt x="2913" y="5442"/>
                    <a:pt x="2942" y="5515"/>
                  </a:cubicBezTo>
                  <a:cubicBezTo>
                    <a:pt x="2984" y="5618"/>
                    <a:pt x="3084" y="5681"/>
                    <a:pt x="3188" y="5681"/>
                  </a:cubicBezTo>
                  <a:cubicBezTo>
                    <a:pt x="3223" y="5681"/>
                    <a:pt x="3258" y="5674"/>
                    <a:pt x="3292" y="5660"/>
                  </a:cubicBezTo>
                  <a:lnTo>
                    <a:pt x="3747" y="5475"/>
                  </a:lnTo>
                  <a:lnTo>
                    <a:pt x="4182" y="5257"/>
                  </a:lnTo>
                  <a:lnTo>
                    <a:pt x="4598" y="5003"/>
                  </a:lnTo>
                  <a:lnTo>
                    <a:pt x="4993" y="4723"/>
                  </a:lnTo>
                  <a:cubicBezTo>
                    <a:pt x="5515" y="4337"/>
                    <a:pt x="5973" y="3879"/>
                    <a:pt x="6375" y="3381"/>
                  </a:cubicBezTo>
                  <a:cubicBezTo>
                    <a:pt x="6781" y="2883"/>
                    <a:pt x="7121" y="2342"/>
                    <a:pt x="7407" y="1772"/>
                  </a:cubicBezTo>
                  <a:cubicBezTo>
                    <a:pt x="7691" y="1204"/>
                    <a:pt x="7912" y="611"/>
                    <a:pt x="8067"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47;p68"/>
            <p:cNvSpPr/>
            <p:nvPr/>
          </p:nvSpPr>
          <p:spPr>
            <a:xfrm>
              <a:off x="5219482" y="2309051"/>
              <a:ext cx="207732" cy="201424"/>
            </a:xfrm>
            <a:custGeom>
              <a:avLst/>
              <a:gdLst/>
              <a:ahLst/>
              <a:cxnLst/>
              <a:rect l="l" t="t" r="r" b="b"/>
              <a:pathLst>
                <a:path w="5928" h="5748" extrusionOk="0">
                  <a:moveTo>
                    <a:pt x="3006" y="0"/>
                  </a:moveTo>
                  <a:cubicBezTo>
                    <a:pt x="2990" y="0"/>
                    <a:pt x="2974" y="1"/>
                    <a:pt x="2958" y="2"/>
                  </a:cubicBezTo>
                  <a:cubicBezTo>
                    <a:pt x="1998" y="84"/>
                    <a:pt x="2546" y="1902"/>
                    <a:pt x="2707" y="2254"/>
                  </a:cubicBezTo>
                  <a:cubicBezTo>
                    <a:pt x="2466" y="1953"/>
                    <a:pt x="1720" y="1130"/>
                    <a:pt x="1226" y="1130"/>
                  </a:cubicBezTo>
                  <a:cubicBezTo>
                    <a:pt x="1039" y="1130"/>
                    <a:pt x="888" y="1248"/>
                    <a:pt x="814" y="1555"/>
                  </a:cubicBezTo>
                  <a:cubicBezTo>
                    <a:pt x="676" y="2185"/>
                    <a:pt x="1513" y="2766"/>
                    <a:pt x="1969" y="2987"/>
                  </a:cubicBezTo>
                  <a:cubicBezTo>
                    <a:pt x="0" y="3250"/>
                    <a:pt x="330" y="4487"/>
                    <a:pt x="1237" y="4487"/>
                  </a:cubicBezTo>
                  <a:cubicBezTo>
                    <a:pt x="1601" y="4487"/>
                    <a:pt x="2057" y="4288"/>
                    <a:pt x="2496" y="3748"/>
                  </a:cubicBezTo>
                  <a:lnTo>
                    <a:pt x="2496" y="3748"/>
                  </a:lnTo>
                  <a:cubicBezTo>
                    <a:pt x="2000" y="5028"/>
                    <a:pt x="2471" y="5747"/>
                    <a:pt x="2963" y="5747"/>
                  </a:cubicBezTo>
                  <a:cubicBezTo>
                    <a:pt x="3426" y="5747"/>
                    <a:pt x="3907" y="5109"/>
                    <a:pt x="3614" y="3699"/>
                  </a:cubicBezTo>
                  <a:lnTo>
                    <a:pt x="3614" y="3699"/>
                  </a:lnTo>
                  <a:cubicBezTo>
                    <a:pt x="3836" y="4179"/>
                    <a:pt x="4402" y="4746"/>
                    <a:pt x="4917" y="4746"/>
                  </a:cubicBezTo>
                  <a:cubicBezTo>
                    <a:pt x="5160" y="4746"/>
                    <a:pt x="5391" y="4620"/>
                    <a:pt x="5570" y="4299"/>
                  </a:cubicBezTo>
                  <a:cubicBezTo>
                    <a:pt x="5927" y="3654"/>
                    <a:pt x="5058" y="2992"/>
                    <a:pt x="4349" y="2935"/>
                  </a:cubicBezTo>
                  <a:lnTo>
                    <a:pt x="4349" y="2935"/>
                  </a:lnTo>
                  <a:cubicBezTo>
                    <a:pt x="5038" y="2867"/>
                    <a:pt x="5823" y="2439"/>
                    <a:pt x="5461" y="1638"/>
                  </a:cubicBezTo>
                  <a:cubicBezTo>
                    <a:pt x="5340" y="1369"/>
                    <a:pt x="5156" y="1266"/>
                    <a:pt x="4947" y="1266"/>
                  </a:cubicBezTo>
                  <a:cubicBezTo>
                    <a:pt x="4529" y="1266"/>
                    <a:pt x="4015" y="1681"/>
                    <a:pt x="3733" y="2001"/>
                  </a:cubicBezTo>
                  <a:cubicBezTo>
                    <a:pt x="3807" y="1547"/>
                    <a:pt x="3860" y="0"/>
                    <a:pt x="3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48;p68"/>
            <p:cNvSpPr/>
            <p:nvPr/>
          </p:nvSpPr>
          <p:spPr>
            <a:xfrm>
              <a:off x="5296436" y="2386599"/>
              <a:ext cx="64618" cy="55718"/>
            </a:xfrm>
            <a:custGeom>
              <a:avLst/>
              <a:gdLst/>
              <a:ahLst/>
              <a:cxnLst/>
              <a:rect l="l" t="t" r="r" b="b"/>
              <a:pathLst>
                <a:path w="1844" h="1590" extrusionOk="0">
                  <a:moveTo>
                    <a:pt x="912" y="0"/>
                  </a:moveTo>
                  <a:cubicBezTo>
                    <a:pt x="805" y="0"/>
                    <a:pt x="696" y="23"/>
                    <a:pt x="590" y="71"/>
                  </a:cubicBezTo>
                  <a:cubicBezTo>
                    <a:pt x="211" y="246"/>
                    <a:pt x="0" y="744"/>
                    <a:pt x="198" y="1126"/>
                  </a:cubicBezTo>
                  <a:cubicBezTo>
                    <a:pt x="344" y="1409"/>
                    <a:pt x="629" y="1589"/>
                    <a:pt x="932" y="1589"/>
                  </a:cubicBezTo>
                  <a:cubicBezTo>
                    <a:pt x="1039" y="1589"/>
                    <a:pt x="1148" y="1567"/>
                    <a:pt x="1253" y="1519"/>
                  </a:cubicBezTo>
                  <a:cubicBezTo>
                    <a:pt x="1632" y="1344"/>
                    <a:pt x="1844" y="846"/>
                    <a:pt x="1646" y="464"/>
                  </a:cubicBezTo>
                  <a:cubicBezTo>
                    <a:pt x="1500" y="179"/>
                    <a:pt x="1214" y="0"/>
                    <a:pt x="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49;p68"/>
            <p:cNvSpPr/>
            <p:nvPr/>
          </p:nvSpPr>
          <p:spPr>
            <a:xfrm>
              <a:off x="5078611" y="2770697"/>
              <a:ext cx="395244" cy="514739"/>
            </a:xfrm>
            <a:custGeom>
              <a:avLst/>
              <a:gdLst/>
              <a:ahLst/>
              <a:cxnLst/>
              <a:rect l="l" t="t" r="r" b="b"/>
              <a:pathLst>
                <a:path w="11279" h="14689" extrusionOk="0">
                  <a:moveTo>
                    <a:pt x="8976" y="1"/>
                  </a:moveTo>
                  <a:cubicBezTo>
                    <a:pt x="8393" y="1"/>
                    <a:pt x="7758" y="324"/>
                    <a:pt x="7192" y="1098"/>
                  </a:cubicBezTo>
                  <a:cubicBezTo>
                    <a:pt x="5537" y="3360"/>
                    <a:pt x="3235" y="12244"/>
                    <a:pt x="3080" y="12261"/>
                  </a:cubicBezTo>
                  <a:cubicBezTo>
                    <a:pt x="3073" y="12262"/>
                    <a:pt x="3065" y="12262"/>
                    <a:pt x="3056" y="12262"/>
                  </a:cubicBezTo>
                  <a:cubicBezTo>
                    <a:pt x="2883" y="12262"/>
                    <a:pt x="2482" y="12105"/>
                    <a:pt x="2058" y="12030"/>
                  </a:cubicBezTo>
                  <a:cubicBezTo>
                    <a:pt x="1992" y="12018"/>
                    <a:pt x="1936" y="12013"/>
                    <a:pt x="1888" y="12013"/>
                  </a:cubicBezTo>
                  <a:cubicBezTo>
                    <a:pt x="1616" y="12013"/>
                    <a:pt x="1635" y="12193"/>
                    <a:pt x="1767" y="12393"/>
                  </a:cubicBezTo>
                  <a:cubicBezTo>
                    <a:pt x="1919" y="12627"/>
                    <a:pt x="2443" y="12765"/>
                    <a:pt x="2443" y="12765"/>
                  </a:cubicBezTo>
                  <a:cubicBezTo>
                    <a:pt x="2443" y="12765"/>
                    <a:pt x="296" y="12891"/>
                    <a:pt x="310" y="13178"/>
                  </a:cubicBezTo>
                  <a:cubicBezTo>
                    <a:pt x="316" y="13360"/>
                    <a:pt x="862" y="13392"/>
                    <a:pt x="1252" y="13392"/>
                  </a:cubicBezTo>
                  <a:cubicBezTo>
                    <a:pt x="1378" y="13392"/>
                    <a:pt x="1488" y="13389"/>
                    <a:pt x="1558" y="13386"/>
                  </a:cubicBezTo>
                  <a:lnTo>
                    <a:pt x="1558" y="13386"/>
                  </a:lnTo>
                  <a:cubicBezTo>
                    <a:pt x="1231" y="13403"/>
                    <a:pt x="12" y="13487"/>
                    <a:pt x="3" y="13758"/>
                  </a:cubicBezTo>
                  <a:cubicBezTo>
                    <a:pt x="0" y="13879"/>
                    <a:pt x="288" y="13915"/>
                    <a:pt x="630" y="13915"/>
                  </a:cubicBezTo>
                  <a:cubicBezTo>
                    <a:pt x="803" y="13915"/>
                    <a:pt x="989" y="13906"/>
                    <a:pt x="1158" y="13894"/>
                  </a:cubicBezTo>
                  <a:lnTo>
                    <a:pt x="1158" y="13894"/>
                  </a:lnTo>
                  <a:cubicBezTo>
                    <a:pt x="715" y="13950"/>
                    <a:pt x="174" y="14054"/>
                    <a:pt x="165" y="14233"/>
                  </a:cubicBezTo>
                  <a:cubicBezTo>
                    <a:pt x="159" y="14321"/>
                    <a:pt x="310" y="14353"/>
                    <a:pt x="529" y="14353"/>
                  </a:cubicBezTo>
                  <a:cubicBezTo>
                    <a:pt x="666" y="14353"/>
                    <a:pt x="830" y="14340"/>
                    <a:pt x="998" y="14322"/>
                  </a:cubicBezTo>
                  <a:lnTo>
                    <a:pt x="998" y="14322"/>
                  </a:lnTo>
                  <a:cubicBezTo>
                    <a:pt x="832" y="14378"/>
                    <a:pt x="712" y="14452"/>
                    <a:pt x="712" y="14550"/>
                  </a:cubicBezTo>
                  <a:cubicBezTo>
                    <a:pt x="712" y="14650"/>
                    <a:pt x="854" y="14688"/>
                    <a:pt x="1072" y="14688"/>
                  </a:cubicBezTo>
                  <a:cubicBezTo>
                    <a:pt x="1706" y="14688"/>
                    <a:pt x="2986" y="14371"/>
                    <a:pt x="3363" y="14342"/>
                  </a:cubicBezTo>
                  <a:cubicBezTo>
                    <a:pt x="3868" y="14305"/>
                    <a:pt x="4831" y="14292"/>
                    <a:pt x="4976" y="14045"/>
                  </a:cubicBezTo>
                  <a:cubicBezTo>
                    <a:pt x="5115" y="13804"/>
                    <a:pt x="5454" y="12980"/>
                    <a:pt x="5454" y="12980"/>
                  </a:cubicBezTo>
                  <a:cubicBezTo>
                    <a:pt x="5454" y="12980"/>
                    <a:pt x="10022" y="5939"/>
                    <a:pt x="10767" y="3340"/>
                  </a:cubicBezTo>
                  <a:cubicBezTo>
                    <a:pt x="11279" y="1558"/>
                    <a:pt x="10254" y="1"/>
                    <a:pt x="8976" y="1"/>
                  </a:cubicBezTo>
                  <a:close/>
                </a:path>
              </a:pathLst>
            </a:custGeom>
            <a:solidFill>
              <a:srgbClr val="FF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50;p68"/>
            <p:cNvSpPr/>
            <p:nvPr/>
          </p:nvSpPr>
          <p:spPr>
            <a:xfrm>
              <a:off x="5250880" y="2764284"/>
              <a:ext cx="225393" cy="276030"/>
            </a:xfrm>
            <a:custGeom>
              <a:avLst/>
              <a:gdLst/>
              <a:ahLst/>
              <a:cxnLst/>
              <a:rect l="l" t="t" r="r" b="b"/>
              <a:pathLst>
                <a:path w="6432" h="7877" extrusionOk="0">
                  <a:moveTo>
                    <a:pt x="4122" y="1"/>
                  </a:moveTo>
                  <a:cubicBezTo>
                    <a:pt x="3872" y="1"/>
                    <a:pt x="3611" y="55"/>
                    <a:pt x="3345" y="173"/>
                  </a:cubicBezTo>
                  <a:cubicBezTo>
                    <a:pt x="2929" y="354"/>
                    <a:pt x="2504" y="687"/>
                    <a:pt x="2082" y="1218"/>
                  </a:cubicBezTo>
                  <a:cubicBezTo>
                    <a:pt x="769" y="2880"/>
                    <a:pt x="1" y="5495"/>
                    <a:pt x="53" y="5621"/>
                  </a:cubicBezTo>
                  <a:cubicBezTo>
                    <a:pt x="159" y="5869"/>
                    <a:pt x="2005" y="7876"/>
                    <a:pt x="3783" y="7876"/>
                  </a:cubicBezTo>
                  <a:cubicBezTo>
                    <a:pt x="3945" y="7876"/>
                    <a:pt x="4106" y="7860"/>
                    <a:pt x="4265" y="7824"/>
                  </a:cubicBezTo>
                  <a:cubicBezTo>
                    <a:pt x="4400" y="7794"/>
                    <a:pt x="4674" y="7415"/>
                    <a:pt x="4977" y="6851"/>
                  </a:cubicBezTo>
                  <a:cubicBezTo>
                    <a:pt x="5637" y="5621"/>
                    <a:pt x="6431" y="3520"/>
                    <a:pt x="6234" y="2201"/>
                  </a:cubicBezTo>
                  <a:cubicBezTo>
                    <a:pt x="6054" y="992"/>
                    <a:pt x="5193" y="1"/>
                    <a:pt x="4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51;p68"/>
            <p:cNvSpPr/>
            <p:nvPr/>
          </p:nvSpPr>
          <p:spPr>
            <a:xfrm>
              <a:off x="3046137" y="2391505"/>
              <a:ext cx="625263" cy="827809"/>
            </a:xfrm>
            <a:custGeom>
              <a:avLst/>
              <a:gdLst/>
              <a:ahLst/>
              <a:cxnLst/>
              <a:rect l="l" t="t" r="r" b="b"/>
              <a:pathLst>
                <a:path w="17843" h="23623" extrusionOk="0">
                  <a:moveTo>
                    <a:pt x="13746" y="0"/>
                  </a:moveTo>
                  <a:lnTo>
                    <a:pt x="1" y="732"/>
                  </a:lnTo>
                  <a:lnTo>
                    <a:pt x="2415" y="22861"/>
                  </a:lnTo>
                  <a:lnTo>
                    <a:pt x="17842" y="23623"/>
                  </a:lnTo>
                  <a:lnTo>
                    <a:pt x="17842" y="23623"/>
                  </a:lnTo>
                  <a:lnTo>
                    <a:pt x="137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52;p68"/>
            <p:cNvSpPr/>
            <p:nvPr/>
          </p:nvSpPr>
          <p:spPr>
            <a:xfrm>
              <a:off x="3046137" y="2219097"/>
              <a:ext cx="1246742" cy="198095"/>
            </a:xfrm>
            <a:custGeom>
              <a:avLst/>
              <a:gdLst/>
              <a:ahLst/>
              <a:cxnLst/>
              <a:rect l="l" t="t" r="r" b="b"/>
              <a:pathLst>
                <a:path w="35578" h="5653" extrusionOk="0">
                  <a:moveTo>
                    <a:pt x="22601" y="0"/>
                  </a:moveTo>
                  <a:lnTo>
                    <a:pt x="1" y="5652"/>
                  </a:lnTo>
                  <a:lnTo>
                    <a:pt x="13746" y="4920"/>
                  </a:lnTo>
                  <a:lnTo>
                    <a:pt x="35578" y="247"/>
                  </a:lnTo>
                  <a:lnTo>
                    <a:pt x="226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53;p68"/>
            <p:cNvSpPr/>
            <p:nvPr/>
          </p:nvSpPr>
          <p:spPr>
            <a:xfrm>
              <a:off x="3527833" y="2227753"/>
              <a:ext cx="909738" cy="991563"/>
            </a:xfrm>
            <a:custGeom>
              <a:avLst/>
              <a:gdLst/>
              <a:ahLst/>
              <a:cxnLst/>
              <a:rect l="l" t="t" r="r" b="b"/>
              <a:pathLst>
                <a:path w="25961" h="28296" extrusionOk="0">
                  <a:moveTo>
                    <a:pt x="21832" y="0"/>
                  </a:moveTo>
                  <a:lnTo>
                    <a:pt x="7849" y="2991"/>
                  </a:lnTo>
                  <a:lnTo>
                    <a:pt x="0" y="4670"/>
                  </a:lnTo>
                  <a:lnTo>
                    <a:pt x="4096" y="28296"/>
                  </a:lnTo>
                  <a:lnTo>
                    <a:pt x="25961" y="23880"/>
                  </a:lnTo>
                  <a:lnTo>
                    <a:pt x="25004" y="18333"/>
                  </a:lnTo>
                  <a:lnTo>
                    <a:pt x="21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54;p68"/>
            <p:cNvSpPr/>
            <p:nvPr/>
          </p:nvSpPr>
          <p:spPr>
            <a:xfrm>
              <a:off x="3527833" y="2332459"/>
              <a:ext cx="909738" cy="886750"/>
            </a:xfrm>
            <a:custGeom>
              <a:avLst/>
              <a:gdLst/>
              <a:ahLst/>
              <a:cxnLst/>
              <a:rect l="l" t="t" r="r" b="b"/>
              <a:pathLst>
                <a:path w="25961" h="25305" extrusionOk="0">
                  <a:moveTo>
                    <a:pt x="7849" y="0"/>
                  </a:moveTo>
                  <a:lnTo>
                    <a:pt x="0" y="1682"/>
                  </a:lnTo>
                  <a:lnTo>
                    <a:pt x="4096" y="25304"/>
                  </a:lnTo>
                  <a:lnTo>
                    <a:pt x="25961" y="20892"/>
                  </a:lnTo>
                  <a:lnTo>
                    <a:pt x="24998" y="15335"/>
                  </a:lnTo>
                  <a:cubicBezTo>
                    <a:pt x="23451" y="16321"/>
                    <a:pt x="21687" y="16971"/>
                    <a:pt x="19817" y="17179"/>
                  </a:cubicBezTo>
                  <a:cubicBezTo>
                    <a:pt x="19367" y="17228"/>
                    <a:pt x="18915" y="17252"/>
                    <a:pt x="18462" y="17252"/>
                  </a:cubicBezTo>
                  <a:cubicBezTo>
                    <a:pt x="13046" y="17252"/>
                    <a:pt x="7629" y="13790"/>
                    <a:pt x="6734" y="8169"/>
                  </a:cubicBezTo>
                  <a:cubicBezTo>
                    <a:pt x="6292" y="5379"/>
                    <a:pt x="6893" y="2622"/>
                    <a:pt x="7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55;p68"/>
            <p:cNvSpPr/>
            <p:nvPr/>
          </p:nvSpPr>
          <p:spPr>
            <a:xfrm>
              <a:off x="3265154" y="2059725"/>
              <a:ext cx="1027726" cy="331817"/>
            </a:xfrm>
            <a:custGeom>
              <a:avLst/>
              <a:gdLst/>
              <a:ahLst/>
              <a:cxnLst/>
              <a:rect l="l" t="t" r="r" b="b"/>
              <a:pathLst>
                <a:path w="29328" h="9469" extrusionOk="0">
                  <a:moveTo>
                    <a:pt x="21054" y="0"/>
                  </a:moveTo>
                  <a:lnTo>
                    <a:pt x="0" y="4396"/>
                  </a:lnTo>
                  <a:lnTo>
                    <a:pt x="7496" y="9468"/>
                  </a:lnTo>
                  <a:lnTo>
                    <a:pt x="29328" y="4795"/>
                  </a:lnTo>
                  <a:lnTo>
                    <a:pt x="210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56;p68"/>
            <p:cNvSpPr/>
            <p:nvPr/>
          </p:nvSpPr>
          <p:spPr>
            <a:xfrm>
              <a:off x="3671368" y="3064666"/>
              <a:ext cx="986481" cy="346500"/>
            </a:xfrm>
            <a:custGeom>
              <a:avLst/>
              <a:gdLst/>
              <a:ahLst/>
              <a:cxnLst/>
              <a:rect l="l" t="t" r="r" b="b"/>
              <a:pathLst>
                <a:path w="28151" h="9888" extrusionOk="0">
                  <a:moveTo>
                    <a:pt x="21865" y="0"/>
                  </a:moveTo>
                  <a:lnTo>
                    <a:pt x="0" y="4413"/>
                  </a:lnTo>
                  <a:lnTo>
                    <a:pt x="6520" y="9887"/>
                  </a:lnTo>
                  <a:lnTo>
                    <a:pt x="28150" y="5798"/>
                  </a:lnTo>
                  <a:lnTo>
                    <a:pt x="21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57;p68"/>
            <p:cNvSpPr/>
            <p:nvPr/>
          </p:nvSpPr>
          <p:spPr>
            <a:xfrm>
              <a:off x="3280502" y="2391505"/>
              <a:ext cx="390899" cy="1014691"/>
            </a:xfrm>
            <a:custGeom>
              <a:avLst/>
              <a:gdLst/>
              <a:ahLst/>
              <a:cxnLst/>
              <a:rect l="l" t="t" r="r" b="b"/>
              <a:pathLst>
                <a:path w="11155" h="28956" extrusionOk="0">
                  <a:moveTo>
                    <a:pt x="7058" y="0"/>
                  </a:moveTo>
                  <a:lnTo>
                    <a:pt x="1" y="2009"/>
                  </a:lnTo>
                  <a:lnTo>
                    <a:pt x="5406" y="28955"/>
                  </a:lnTo>
                  <a:lnTo>
                    <a:pt x="11154" y="23623"/>
                  </a:lnTo>
                  <a:lnTo>
                    <a:pt x="7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58;p68"/>
            <p:cNvSpPr/>
            <p:nvPr/>
          </p:nvSpPr>
          <p:spPr>
            <a:xfrm>
              <a:off x="4033779" y="2772659"/>
              <a:ext cx="479276" cy="153416"/>
            </a:xfrm>
            <a:custGeom>
              <a:avLst/>
              <a:gdLst/>
              <a:ahLst/>
              <a:cxnLst/>
              <a:rect l="l" t="t" r="r" b="b"/>
              <a:pathLst>
                <a:path w="13677" h="4378" extrusionOk="0">
                  <a:moveTo>
                    <a:pt x="2068" y="1"/>
                  </a:moveTo>
                  <a:cubicBezTo>
                    <a:pt x="2015" y="1"/>
                    <a:pt x="1965" y="6"/>
                    <a:pt x="1919" y="16"/>
                  </a:cubicBezTo>
                  <a:cubicBezTo>
                    <a:pt x="498" y="333"/>
                    <a:pt x="0" y="1681"/>
                    <a:pt x="910" y="2786"/>
                  </a:cubicBezTo>
                  <a:cubicBezTo>
                    <a:pt x="2061" y="4183"/>
                    <a:pt x="3443" y="4377"/>
                    <a:pt x="4611" y="4377"/>
                  </a:cubicBezTo>
                  <a:cubicBezTo>
                    <a:pt x="5021" y="4377"/>
                    <a:pt x="5404" y="4354"/>
                    <a:pt x="5742" y="4349"/>
                  </a:cubicBezTo>
                  <a:cubicBezTo>
                    <a:pt x="6071" y="4343"/>
                    <a:pt x="7394" y="4257"/>
                    <a:pt x="7803" y="4142"/>
                  </a:cubicBezTo>
                  <a:cubicBezTo>
                    <a:pt x="9241" y="3743"/>
                    <a:pt x="10767" y="3551"/>
                    <a:pt x="10932" y="3459"/>
                  </a:cubicBezTo>
                  <a:cubicBezTo>
                    <a:pt x="11143" y="3337"/>
                    <a:pt x="11631" y="3320"/>
                    <a:pt x="11968" y="3268"/>
                  </a:cubicBezTo>
                  <a:cubicBezTo>
                    <a:pt x="12298" y="3215"/>
                    <a:pt x="13534" y="2447"/>
                    <a:pt x="13445" y="2282"/>
                  </a:cubicBezTo>
                  <a:cubicBezTo>
                    <a:pt x="13425" y="2244"/>
                    <a:pt x="13378" y="2229"/>
                    <a:pt x="13317" y="2229"/>
                  </a:cubicBezTo>
                  <a:cubicBezTo>
                    <a:pt x="13127" y="2229"/>
                    <a:pt x="12798" y="2378"/>
                    <a:pt x="12710" y="2420"/>
                  </a:cubicBezTo>
                  <a:cubicBezTo>
                    <a:pt x="12852" y="2338"/>
                    <a:pt x="13676" y="1869"/>
                    <a:pt x="13511" y="1714"/>
                  </a:cubicBezTo>
                  <a:cubicBezTo>
                    <a:pt x="13497" y="1701"/>
                    <a:pt x="13473" y="1695"/>
                    <a:pt x="13442" y="1695"/>
                  </a:cubicBezTo>
                  <a:cubicBezTo>
                    <a:pt x="13226" y="1695"/>
                    <a:pt x="12671" y="1994"/>
                    <a:pt x="12561" y="2057"/>
                  </a:cubicBezTo>
                  <a:cubicBezTo>
                    <a:pt x="12700" y="1968"/>
                    <a:pt x="13488" y="1457"/>
                    <a:pt x="13369" y="1319"/>
                  </a:cubicBezTo>
                  <a:cubicBezTo>
                    <a:pt x="13353" y="1299"/>
                    <a:pt x="13327" y="1290"/>
                    <a:pt x="13294" y="1290"/>
                  </a:cubicBezTo>
                  <a:cubicBezTo>
                    <a:pt x="13056" y="1290"/>
                    <a:pt x="12457" y="1767"/>
                    <a:pt x="12347" y="1860"/>
                  </a:cubicBezTo>
                  <a:cubicBezTo>
                    <a:pt x="12456" y="1761"/>
                    <a:pt x="13076" y="1200"/>
                    <a:pt x="13013" y="1058"/>
                  </a:cubicBezTo>
                  <a:cubicBezTo>
                    <a:pt x="13008" y="1046"/>
                    <a:pt x="12995" y="1040"/>
                    <a:pt x="12976" y="1040"/>
                  </a:cubicBezTo>
                  <a:cubicBezTo>
                    <a:pt x="12765" y="1040"/>
                    <a:pt x="11793" y="1764"/>
                    <a:pt x="11793" y="1764"/>
                  </a:cubicBezTo>
                  <a:cubicBezTo>
                    <a:pt x="11793" y="1764"/>
                    <a:pt x="12158" y="1120"/>
                    <a:pt x="11913" y="1120"/>
                  </a:cubicBezTo>
                  <a:cubicBezTo>
                    <a:pt x="11910" y="1120"/>
                    <a:pt x="11906" y="1121"/>
                    <a:pt x="11902" y="1121"/>
                  </a:cubicBezTo>
                  <a:cubicBezTo>
                    <a:pt x="11721" y="1137"/>
                    <a:pt x="11262" y="1797"/>
                    <a:pt x="10949" y="1843"/>
                  </a:cubicBezTo>
                  <a:cubicBezTo>
                    <a:pt x="10761" y="1869"/>
                    <a:pt x="9574" y="1954"/>
                    <a:pt x="8370" y="1954"/>
                  </a:cubicBezTo>
                  <a:cubicBezTo>
                    <a:pt x="7565" y="1954"/>
                    <a:pt x="6751" y="1916"/>
                    <a:pt x="6223" y="1797"/>
                  </a:cubicBezTo>
                  <a:cubicBezTo>
                    <a:pt x="5695" y="1678"/>
                    <a:pt x="5042" y="1335"/>
                    <a:pt x="4386" y="986"/>
                  </a:cubicBezTo>
                  <a:cubicBezTo>
                    <a:pt x="3492" y="505"/>
                    <a:pt x="2606" y="1"/>
                    <a:pt x="2068" y="1"/>
                  </a:cubicBezTo>
                  <a:close/>
                </a:path>
              </a:pathLst>
            </a:custGeom>
            <a:solidFill>
              <a:srgbClr val="FF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59;p68"/>
            <p:cNvSpPr/>
            <p:nvPr/>
          </p:nvSpPr>
          <p:spPr>
            <a:xfrm>
              <a:off x="4011913" y="2761656"/>
              <a:ext cx="419879" cy="190771"/>
            </a:xfrm>
            <a:custGeom>
              <a:avLst/>
              <a:gdLst/>
              <a:ahLst/>
              <a:cxnLst/>
              <a:rect l="l" t="t" r="r" b="b"/>
              <a:pathLst>
                <a:path w="11982" h="5444" extrusionOk="0">
                  <a:moveTo>
                    <a:pt x="1564" y="0"/>
                  </a:moveTo>
                  <a:lnTo>
                    <a:pt x="499" y="1049"/>
                  </a:lnTo>
                  <a:lnTo>
                    <a:pt x="1" y="2718"/>
                  </a:lnTo>
                  <a:lnTo>
                    <a:pt x="934" y="4053"/>
                  </a:lnTo>
                  <a:cubicBezTo>
                    <a:pt x="934" y="4053"/>
                    <a:pt x="3343" y="5443"/>
                    <a:pt x="6519" y="5443"/>
                  </a:cubicBezTo>
                  <a:cubicBezTo>
                    <a:pt x="8044" y="5443"/>
                    <a:pt x="9745" y="5123"/>
                    <a:pt x="11441" y="4175"/>
                  </a:cubicBezTo>
                  <a:cubicBezTo>
                    <a:pt x="11441" y="4175"/>
                    <a:pt x="11982" y="2919"/>
                    <a:pt x="11527" y="1646"/>
                  </a:cubicBezTo>
                  <a:lnTo>
                    <a:pt x="11527" y="1646"/>
                  </a:lnTo>
                  <a:cubicBezTo>
                    <a:pt x="11527" y="1646"/>
                    <a:pt x="10637" y="1892"/>
                    <a:pt x="9250" y="1892"/>
                  </a:cubicBezTo>
                  <a:cubicBezTo>
                    <a:pt x="7918" y="1892"/>
                    <a:pt x="6128" y="1665"/>
                    <a:pt x="4225" y="775"/>
                  </a:cubicBezTo>
                  <a:lnTo>
                    <a:pt x="15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860;p68"/>
            <p:cNvSpPr/>
            <p:nvPr/>
          </p:nvSpPr>
          <p:spPr>
            <a:xfrm>
              <a:off x="3855342" y="3034390"/>
              <a:ext cx="92477" cy="101378"/>
            </a:xfrm>
            <a:custGeom>
              <a:avLst/>
              <a:gdLst/>
              <a:ahLst/>
              <a:cxnLst/>
              <a:rect l="l" t="t" r="r" b="b"/>
              <a:pathLst>
                <a:path w="2639" h="2893" extrusionOk="0">
                  <a:moveTo>
                    <a:pt x="1829" y="0"/>
                  </a:moveTo>
                  <a:cubicBezTo>
                    <a:pt x="1664" y="0"/>
                    <a:pt x="1473" y="7"/>
                    <a:pt x="1253" y="23"/>
                  </a:cubicBezTo>
                  <a:cubicBezTo>
                    <a:pt x="1026" y="40"/>
                    <a:pt x="772" y="73"/>
                    <a:pt x="482" y="119"/>
                  </a:cubicBezTo>
                  <a:cubicBezTo>
                    <a:pt x="680" y="564"/>
                    <a:pt x="1009" y="1201"/>
                    <a:pt x="983" y="1689"/>
                  </a:cubicBezTo>
                  <a:cubicBezTo>
                    <a:pt x="957" y="2134"/>
                    <a:pt x="449" y="2579"/>
                    <a:pt x="99" y="2840"/>
                  </a:cubicBezTo>
                  <a:cubicBezTo>
                    <a:pt x="74" y="2860"/>
                    <a:pt x="51" y="2868"/>
                    <a:pt x="41" y="2868"/>
                  </a:cubicBezTo>
                  <a:cubicBezTo>
                    <a:pt x="38" y="2868"/>
                    <a:pt x="37" y="2868"/>
                    <a:pt x="37" y="2866"/>
                  </a:cubicBezTo>
                  <a:cubicBezTo>
                    <a:pt x="27" y="2873"/>
                    <a:pt x="13" y="2886"/>
                    <a:pt x="0" y="2892"/>
                  </a:cubicBezTo>
                  <a:cubicBezTo>
                    <a:pt x="1280" y="2520"/>
                    <a:pt x="2210" y="1804"/>
                    <a:pt x="2553" y="1026"/>
                  </a:cubicBezTo>
                  <a:cubicBezTo>
                    <a:pt x="2639" y="831"/>
                    <a:pt x="2573" y="478"/>
                    <a:pt x="2418" y="30"/>
                  </a:cubicBezTo>
                  <a:cubicBezTo>
                    <a:pt x="2282" y="16"/>
                    <a:pt x="2088" y="0"/>
                    <a:pt x="1829" y="0"/>
                  </a:cubicBezTo>
                  <a:close/>
                </a:path>
              </a:pathLst>
            </a:custGeom>
            <a:solidFill>
              <a:srgbClr val="FFD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861;p68"/>
            <p:cNvSpPr/>
            <p:nvPr/>
          </p:nvSpPr>
          <p:spPr>
            <a:xfrm>
              <a:off x="3641652" y="3048372"/>
              <a:ext cx="15524" cy="10758"/>
            </a:xfrm>
            <a:custGeom>
              <a:avLst/>
              <a:gdLst/>
              <a:ahLst/>
              <a:cxnLst/>
              <a:rect l="l" t="t" r="r" b="b"/>
              <a:pathLst>
                <a:path w="443" h="307" extrusionOk="0">
                  <a:moveTo>
                    <a:pt x="1" y="0"/>
                  </a:moveTo>
                  <a:lnTo>
                    <a:pt x="50" y="280"/>
                  </a:lnTo>
                  <a:cubicBezTo>
                    <a:pt x="182" y="290"/>
                    <a:pt x="311" y="297"/>
                    <a:pt x="442" y="307"/>
                  </a:cubicBezTo>
                  <a:cubicBezTo>
                    <a:pt x="294" y="211"/>
                    <a:pt x="146" y="109"/>
                    <a:pt x="1" y="0"/>
                  </a:cubicBezTo>
                  <a:close/>
                </a:path>
              </a:pathLst>
            </a:custGeom>
            <a:solidFill>
              <a:srgbClr val="FFD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62;p68"/>
            <p:cNvSpPr/>
            <p:nvPr/>
          </p:nvSpPr>
          <p:spPr>
            <a:xfrm>
              <a:off x="3643965" y="3039576"/>
              <a:ext cx="240076" cy="131199"/>
            </a:xfrm>
            <a:custGeom>
              <a:avLst/>
              <a:gdLst/>
              <a:ahLst/>
              <a:cxnLst/>
              <a:rect l="l" t="t" r="r" b="b"/>
              <a:pathLst>
                <a:path w="6851" h="3744" extrusionOk="0">
                  <a:moveTo>
                    <a:pt x="6342" y="1"/>
                  </a:moveTo>
                  <a:cubicBezTo>
                    <a:pt x="5422" y="165"/>
                    <a:pt x="4205" y="499"/>
                    <a:pt x="2659" y="1161"/>
                  </a:cubicBezTo>
                  <a:lnTo>
                    <a:pt x="2847" y="1274"/>
                  </a:lnTo>
                  <a:cubicBezTo>
                    <a:pt x="2868" y="1289"/>
                    <a:pt x="2853" y="1324"/>
                    <a:pt x="2827" y="1324"/>
                  </a:cubicBezTo>
                  <a:cubicBezTo>
                    <a:pt x="2825" y="1324"/>
                    <a:pt x="2822" y="1323"/>
                    <a:pt x="2820" y="1323"/>
                  </a:cubicBezTo>
                  <a:cubicBezTo>
                    <a:pt x="2725" y="1287"/>
                    <a:pt x="2636" y="1247"/>
                    <a:pt x="2546" y="1211"/>
                  </a:cubicBezTo>
                  <a:cubicBezTo>
                    <a:pt x="2450" y="1250"/>
                    <a:pt x="2337" y="1269"/>
                    <a:pt x="2212" y="1269"/>
                  </a:cubicBezTo>
                  <a:cubicBezTo>
                    <a:pt x="1770" y="1269"/>
                    <a:pt x="1172" y="1037"/>
                    <a:pt x="558" y="667"/>
                  </a:cubicBezTo>
                  <a:cubicBezTo>
                    <a:pt x="452" y="660"/>
                    <a:pt x="344" y="650"/>
                    <a:pt x="238" y="647"/>
                  </a:cubicBezTo>
                  <a:lnTo>
                    <a:pt x="1" y="634"/>
                  </a:lnTo>
                  <a:lnTo>
                    <a:pt x="231" y="1979"/>
                  </a:lnTo>
                  <a:lnTo>
                    <a:pt x="462" y="3315"/>
                  </a:lnTo>
                  <a:cubicBezTo>
                    <a:pt x="1582" y="3559"/>
                    <a:pt x="2688" y="3744"/>
                    <a:pt x="3416" y="3744"/>
                  </a:cubicBezTo>
                  <a:cubicBezTo>
                    <a:pt x="3620" y="3744"/>
                    <a:pt x="3795" y="3729"/>
                    <a:pt x="3932" y="3697"/>
                  </a:cubicBezTo>
                  <a:cubicBezTo>
                    <a:pt x="4782" y="3500"/>
                    <a:pt x="5501" y="3160"/>
                    <a:pt x="6032" y="2741"/>
                  </a:cubicBezTo>
                  <a:cubicBezTo>
                    <a:pt x="6045" y="2734"/>
                    <a:pt x="6059" y="2721"/>
                    <a:pt x="6069" y="2711"/>
                  </a:cubicBezTo>
                  <a:cubicBezTo>
                    <a:pt x="6069" y="2708"/>
                    <a:pt x="6075" y="2701"/>
                    <a:pt x="6085" y="2692"/>
                  </a:cubicBezTo>
                  <a:cubicBezTo>
                    <a:pt x="6276" y="2510"/>
                    <a:pt x="6517" y="2250"/>
                    <a:pt x="6646" y="2029"/>
                  </a:cubicBezTo>
                  <a:cubicBezTo>
                    <a:pt x="6850" y="1686"/>
                    <a:pt x="6850" y="1435"/>
                    <a:pt x="6738" y="1062"/>
                  </a:cubicBezTo>
                  <a:cubicBezTo>
                    <a:pt x="6626" y="700"/>
                    <a:pt x="6494" y="347"/>
                    <a:pt x="6342" y="1"/>
                  </a:cubicBezTo>
                  <a:close/>
                </a:path>
              </a:pathLst>
            </a:custGeom>
            <a:solidFill>
              <a:srgbClr val="FF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63;p68"/>
            <p:cNvSpPr/>
            <p:nvPr/>
          </p:nvSpPr>
          <p:spPr>
            <a:xfrm>
              <a:off x="3856498" y="3038525"/>
              <a:ext cx="34131" cy="96262"/>
            </a:xfrm>
            <a:custGeom>
              <a:avLst/>
              <a:gdLst/>
              <a:ahLst/>
              <a:cxnLst/>
              <a:rect l="l" t="t" r="r" b="b"/>
              <a:pathLst>
                <a:path w="974" h="2747" extrusionOk="0">
                  <a:moveTo>
                    <a:pt x="445" y="1"/>
                  </a:moveTo>
                  <a:cubicBezTo>
                    <a:pt x="416" y="4"/>
                    <a:pt x="383" y="11"/>
                    <a:pt x="350" y="17"/>
                  </a:cubicBezTo>
                  <a:cubicBezTo>
                    <a:pt x="713" y="806"/>
                    <a:pt x="920" y="1468"/>
                    <a:pt x="795" y="1759"/>
                  </a:cubicBezTo>
                  <a:cubicBezTo>
                    <a:pt x="643" y="2108"/>
                    <a:pt x="370" y="2445"/>
                    <a:pt x="0" y="2741"/>
                  </a:cubicBezTo>
                  <a:cubicBezTo>
                    <a:pt x="0" y="2745"/>
                    <a:pt x="3" y="2747"/>
                    <a:pt x="7" y="2747"/>
                  </a:cubicBezTo>
                  <a:cubicBezTo>
                    <a:pt x="17" y="2747"/>
                    <a:pt x="39" y="2736"/>
                    <a:pt x="63" y="2722"/>
                  </a:cubicBezTo>
                  <a:cubicBezTo>
                    <a:pt x="412" y="2461"/>
                    <a:pt x="917" y="2016"/>
                    <a:pt x="943" y="1571"/>
                  </a:cubicBezTo>
                  <a:cubicBezTo>
                    <a:pt x="973" y="1083"/>
                    <a:pt x="647" y="449"/>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64;p68"/>
            <p:cNvSpPr/>
            <p:nvPr/>
          </p:nvSpPr>
          <p:spPr>
            <a:xfrm>
              <a:off x="3856498" y="3039120"/>
              <a:ext cx="32379" cy="95491"/>
            </a:xfrm>
            <a:custGeom>
              <a:avLst/>
              <a:gdLst/>
              <a:ahLst/>
              <a:cxnLst/>
              <a:rect l="l" t="t" r="r" b="b"/>
              <a:pathLst>
                <a:path w="924" h="2725" extrusionOk="0">
                  <a:moveTo>
                    <a:pt x="350" y="0"/>
                  </a:moveTo>
                  <a:cubicBezTo>
                    <a:pt x="327" y="4"/>
                    <a:pt x="300" y="10"/>
                    <a:pt x="274" y="14"/>
                  </a:cubicBezTo>
                  <a:cubicBezTo>
                    <a:pt x="422" y="360"/>
                    <a:pt x="558" y="719"/>
                    <a:pt x="670" y="1075"/>
                  </a:cubicBezTo>
                  <a:cubicBezTo>
                    <a:pt x="779" y="1445"/>
                    <a:pt x="779" y="1699"/>
                    <a:pt x="577" y="2042"/>
                  </a:cubicBezTo>
                  <a:cubicBezTo>
                    <a:pt x="445" y="2263"/>
                    <a:pt x="201" y="2523"/>
                    <a:pt x="17" y="2705"/>
                  </a:cubicBezTo>
                  <a:cubicBezTo>
                    <a:pt x="4" y="2718"/>
                    <a:pt x="0" y="2721"/>
                    <a:pt x="0" y="2724"/>
                  </a:cubicBezTo>
                  <a:cubicBezTo>
                    <a:pt x="373" y="2428"/>
                    <a:pt x="643" y="2091"/>
                    <a:pt x="795" y="1742"/>
                  </a:cubicBezTo>
                  <a:cubicBezTo>
                    <a:pt x="924" y="1451"/>
                    <a:pt x="713" y="789"/>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65;p68"/>
            <p:cNvSpPr/>
            <p:nvPr/>
          </p:nvSpPr>
          <p:spPr>
            <a:xfrm>
              <a:off x="3643264" y="3058183"/>
              <a:ext cx="20149" cy="4766"/>
            </a:xfrm>
            <a:custGeom>
              <a:avLst/>
              <a:gdLst/>
              <a:ahLst/>
              <a:cxnLst/>
              <a:rect l="l" t="t" r="r" b="b"/>
              <a:pathLst>
                <a:path w="575" h="136" extrusionOk="0">
                  <a:moveTo>
                    <a:pt x="1" y="0"/>
                  </a:moveTo>
                  <a:lnTo>
                    <a:pt x="17" y="93"/>
                  </a:lnTo>
                  <a:cubicBezTo>
                    <a:pt x="218" y="103"/>
                    <a:pt x="400" y="119"/>
                    <a:pt x="575" y="136"/>
                  </a:cubicBezTo>
                  <a:cubicBezTo>
                    <a:pt x="515" y="99"/>
                    <a:pt x="456" y="63"/>
                    <a:pt x="393" y="27"/>
                  </a:cubicBezTo>
                  <a:cubicBezTo>
                    <a:pt x="265" y="17"/>
                    <a:pt x="133" y="10"/>
                    <a:pt x="1" y="0"/>
                  </a:cubicBezTo>
                  <a:close/>
                </a:path>
              </a:pathLst>
            </a:custGeom>
            <a:solidFill>
              <a:srgbClr val="CC8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66;p68"/>
            <p:cNvSpPr/>
            <p:nvPr/>
          </p:nvSpPr>
          <p:spPr>
            <a:xfrm>
              <a:off x="3643965" y="3061407"/>
              <a:ext cx="19554" cy="1542"/>
            </a:xfrm>
            <a:custGeom>
              <a:avLst/>
              <a:gdLst/>
              <a:ahLst/>
              <a:cxnLst/>
              <a:rect l="l" t="t" r="r" b="b"/>
              <a:pathLst>
                <a:path w="558" h="44" extrusionOk="0">
                  <a:moveTo>
                    <a:pt x="1" y="1"/>
                  </a:moveTo>
                  <a:lnTo>
                    <a:pt x="1" y="11"/>
                  </a:lnTo>
                  <a:lnTo>
                    <a:pt x="238" y="24"/>
                  </a:lnTo>
                  <a:cubicBezTo>
                    <a:pt x="344" y="34"/>
                    <a:pt x="452" y="37"/>
                    <a:pt x="558" y="44"/>
                  </a:cubicBezTo>
                  <a:cubicBezTo>
                    <a:pt x="386" y="27"/>
                    <a:pt x="198" y="1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67;p68"/>
            <p:cNvSpPr/>
            <p:nvPr/>
          </p:nvSpPr>
          <p:spPr>
            <a:xfrm>
              <a:off x="3733534" y="3081872"/>
              <a:ext cx="35" cy="35"/>
            </a:xfrm>
            <a:custGeom>
              <a:avLst/>
              <a:gdLst/>
              <a:ahLst/>
              <a:cxnLst/>
              <a:rect l="l" t="t" r="r" b="b"/>
              <a:pathLst>
                <a:path w="1" h="1" extrusionOk="0">
                  <a:moveTo>
                    <a:pt x="0" y="1"/>
                  </a:moveTo>
                  <a:lnTo>
                    <a:pt x="0" y="1"/>
                  </a:lnTo>
                  <a:close/>
                </a:path>
              </a:pathLst>
            </a:custGeom>
            <a:solidFill>
              <a:srgbClr val="CC8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68;p68"/>
            <p:cNvSpPr/>
            <p:nvPr/>
          </p:nvSpPr>
          <p:spPr>
            <a:xfrm>
              <a:off x="3732938" y="3080260"/>
              <a:ext cx="11389" cy="5782"/>
            </a:xfrm>
            <a:custGeom>
              <a:avLst/>
              <a:gdLst/>
              <a:ahLst/>
              <a:cxnLst/>
              <a:rect l="l" t="t" r="r" b="b"/>
              <a:pathLst>
                <a:path w="325" h="165" extrusionOk="0">
                  <a:moveTo>
                    <a:pt x="116" y="0"/>
                  </a:moveTo>
                  <a:cubicBezTo>
                    <a:pt x="90" y="17"/>
                    <a:pt x="50" y="30"/>
                    <a:pt x="17" y="47"/>
                  </a:cubicBezTo>
                  <a:cubicBezTo>
                    <a:pt x="14" y="47"/>
                    <a:pt x="11" y="50"/>
                    <a:pt x="1" y="50"/>
                  </a:cubicBezTo>
                  <a:cubicBezTo>
                    <a:pt x="93" y="89"/>
                    <a:pt x="182" y="129"/>
                    <a:pt x="278" y="162"/>
                  </a:cubicBezTo>
                  <a:cubicBezTo>
                    <a:pt x="282" y="164"/>
                    <a:pt x="285" y="164"/>
                    <a:pt x="288" y="164"/>
                  </a:cubicBezTo>
                  <a:cubicBezTo>
                    <a:pt x="312" y="164"/>
                    <a:pt x="325" y="127"/>
                    <a:pt x="304" y="113"/>
                  </a:cubicBezTo>
                  <a:cubicBezTo>
                    <a:pt x="242" y="73"/>
                    <a:pt x="179" y="33"/>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69;p68"/>
            <p:cNvSpPr/>
            <p:nvPr/>
          </p:nvSpPr>
          <p:spPr>
            <a:xfrm>
              <a:off x="3598304" y="2687822"/>
              <a:ext cx="560435" cy="396366"/>
            </a:xfrm>
            <a:custGeom>
              <a:avLst/>
              <a:gdLst/>
              <a:ahLst/>
              <a:cxnLst/>
              <a:rect l="l" t="t" r="r" b="b"/>
              <a:pathLst>
                <a:path w="15993" h="11311" extrusionOk="0">
                  <a:moveTo>
                    <a:pt x="8858" y="1350"/>
                  </a:moveTo>
                  <a:cubicBezTo>
                    <a:pt x="8875" y="1350"/>
                    <a:pt x="8890" y="1368"/>
                    <a:pt x="8882" y="1395"/>
                  </a:cubicBezTo>
                  <a:cubicBezTo>
                    <a:pt x="8463" y="2602"/>
                    <a:pt x="8193" y="3921"/>
                    <a:pt x="8367" y="5194"/>
                  </a:cubicBezTo>
                  <a:cubicBezTo>
                    <a:pt x="8516" y="6279"/>
                    <a:pt x="8964" y="7193"/>
                    <a:pt x="9664" y="7849"/>
                  </a:cubicBezTo>
                  <a:cubicBezTo>
                    <a:pt x="9688" y="7870"/>
                    <a:pt x="9672" y="7903"/>
                    <a:pt x="9651" y="7903"/>
                  </a:cubicBezTo>
                  <a:cubicBezTo>
                    <a:pt x="9647" y="7903"/>
                    <a:pt x="9642" y="7902"/>
                    <a:pt x="9637" y="7898"/>
                  </a:cubicBezTo>
                  <a:cubicBezTo>
                    <a:pt x="7843" y="6582"/>
                    <a:pt x="7916" y="3482"/>
                    <a:pt x="8832" y="1369"/>
                  </a:cubicBezTo>
                  <a:cubicBezTo>
                    <a:pt x="8838" y="1355"/>
                    <a:pt x="8848" y="1350"/>
                    <a:pt x="8858" y="1350"/>
                  </a:cubicBezTo>
                  <a:close/>
                  <a:moveTo>
                    <a:pt x="6889" y="7781"/>
                  </a:moveTo>
                  <a:cubicBezTo>
                    <a:pt x="7448" y="7781"/>
                    <a:pt x="8008" y="7829"/>
                    <a:pt x="8532" y="7984"/>
                  </a:cubicBezTo>
                  <a:cubicBezTo>
                    <a:pt x="8571" y="7997"/>
                    <a:pt x="8559" y="8057"/>
                    <a:pt x="8522" y="8057"/>
                  </a:cubicBezTo>
                  <a:cubicBezTo>
                    <a:pt x="8521" y="8057"/>
                    <a:pt x="8520" y="8057"/>
                    <a:pt x="8519" y="8057"/>
                  </a:cubicBezTo>
                  <a:cubicBezTo>
                    <a:pt x="7879" y="8000"/>
                    <a:pt x="7250" y="7898"/>
                    <a:pt x="6610" y="7852"/>
                  </a:cubicBezTo>
                  <a:cubicBezTo>
                    <a:pt x="6583" y="7852"/>
                    <a:pt x="6564" y="7849"/>
                    <a:pt x="6540" y="7849"/>
                  </a:cubicBezTo>
                  <a:cubicBezTo>
                    <a:pt x="6527" y="7849"/>
                    <a:pt x="6514" y="7849"/>
                    <a:pt x="6504" y="7845"/>
                  </a:cubicBezTo>
                  <a:cubicBezTo>
                    <a:pt x="6326" y="7832"/>
                    <a:pt x="6148" y="7826"/>
                    <a:pt x="5970" y="7826"/>
                  </a:cubicBezTo>
                  <a:cubicBezTo>
                    <a:pt x="5963" y="7826"/>
                    <a:pt x="5963" y="7813"/>
                    <a:pt x="5970" y="7813"/>
                  </a:cubicBezTo>
                  <a:cubicBezTo>
                    <a:pt x="6135" y="7799"/>
                    <a:pt x="6300" y="7793"/>
                    <a:pt x="6471" y="7786"/>
                  </a:cubicBezTo>
                  <a:lnTo>
                    <a:pt x="6564" y="7786"/>
                  </a:lnTo>
                  <a:cubicBezTo>
                    <a:pt x="6672" y="7783"/>
                    <a:pt x="6781" y="7781"/>
                    <a:pt x="6889" y="7781"/>
                  </a:cubicBezTo>
                  <a:close/>
                  <a:moveTo>
                    <a:pt x="3604" y="7835"/>
                  </a:moveTo>
                  <a:cubicBezTo>
                    <a:pt x="4642" y="7835"/>
                    <a:pt x="5769" y="7925"/>
                    <a:pt x="6758" y="8294"/>
                  </a:cubicBezTo>
                  <a:cubicBezTo>
                    <a:pt x="6775" y="8301"/>
                    <a:pt x="6794" y="8307"/>
                    <a:pt x="6811" y="8314"/>
                  </a:cubicBezTo>
                  <a:cubicBezTo>
                    <a:pt x="6854" y="8330"/>
                    <a:pt x="6893" y="8347"/>
                    <a:pt x="6930" y="8363"/>
                  </a:cubicBezTo>
                  <a:cubicBezTo>
                    <a:pt x="7025" y="8406"/>
                    <a:pt x="7121" y="8446"/>
                    <a:pt x="7213" y="8492"/>
                  </a:cubicBezTo>
                  <a:cubicBezTo>
                    <a:pt x="7264" y="8508"/>
                    <a:pt x="7227" y="8568"/>
                    <a:pt x="7183" y="8568"/>
                  </a:cubicBezTo>
                  <a:cubicBezTo>
                    <a:pt x="7181" y="8568"/>
                    <a:pt x="7179" y="8568"/>
                    <a:pt x="7177" y="8568"/>
                  </a:cubicBezTo>
                  <a:cubicBezTo>
                    <a:pt x="7134" y="8555"/>
                    <a:pt x="7088" y="8541"/>
                    <a:pt x="7038" y="8535"/>
                  </a:cubicBezTo>
                  <a:cubicBezTo>
                    <a:pt x="7002" y="8525"/>
                    <a:pt x="6959" y="8512"/>
                    <a:pt x="6923" y="8505"/>
                  </a:cubicBezTo>
                  <a:cubicBezTo>
                    <a:pt x="6907" y="8502"/>
                    <a:pt x="6890" y="8495"/>
                    <a:pt x="6870" y="8492"/>
                  </a:cubicBezTo>
                  <a:cubicBezTo>
                    <a:pt x="6389" y="8360"/>
                    <a:pt x="5914" y="8205"/>
                    <a:pt x="5419" y="8109"/>
                  </a:cubicBezTo>
                  <a:cubicBezTo>
                    <a:pt x="4783" y="7984"/>
                    <a:pt x="4133" y="7888"/>
                    <a:pt x="3490" y="7865"/>
                  </a:cubicBezTo>
                  <a:cubicBezTo>
                    <a:pt x="3474" y="7865"/>
                    <a:pt x="3474" y="7836"/>
                    <a:pt x="3490" y="7836"/>
                  </a:cubicBezTo>
                  <a:cubicBezTo>
                    <a:pt x="3528" y="7835"/>
                    <a:pt x="3566" y="7835"/>
                    <a:pt x="3604" y="7835"/>
                  </a:cubicBezTo>
                  <a:close/>
                  <a:moveTo>
                    <a:pt x="5358" y="0"/>
                  </a:moveTo>
                  <a:cubicBezTo>
                    <a:pt x="3425" y="0"/>
                    <a:pt x="1153" y="1630"/>
                    <a:pt x="1" y="3169"/>
                  </a:cubicBezTo>
                  <a:lnTo>
                    <a:pt x="357" y="5211"/>
                  </a:lnTo>
                  <a:lnTo>
                    <a:pt x="1060" y="9277"/>
                  </a:lnTo>
                  <a:lnTo>
                    <a:pt x="1142" y="9762"/>
                  </a:lnTo>
                  <a:lnTo>
                    <a:pt x="1234" y="10292"/>
                  </a:lnTo>
                  <a:cubicBezTo>
                    <a:pt x="1379" y="10401"/>
                    <a:pt x="1528" y="10504"/>
                    <a:pt x="1670" y="10599"/>
                  </a:cubicBezTo>
                  <a:cubicBezTo>
                    <a:pt x="1732" y="10635"/>
                    <a:pt x="1792" y="10678"/>
                    <a:pt x="1851" y="10711"/>
                  </a:cubicBezTo>
                  <a:cubicBezTo>
                    <a:pt x="2468" y="11081"/>
                    <a:pt x="3069" y="11310"/>
                    <a:pt x="3511" y="11310"/>
                  </a:cubicBezTo>
                  <a:cubicBezTo>
                    <a:pt x="3634" y="11310"/>
                    <a:pt x="3744" y="11293"/>
                    <a:pt x="3840" y="11255"/>
                  </a:cubicBezTo>
                  <a:cubicBezTo>
                    <a:pt x="3843" y="11255"/>
                    <a:pt x="3846" y="11249"/>
                    <a:pt x="3856" y="11249"/>
                  </a:cubicBezTo>
                  <a:cubicBezTo>
                    <a:pt x="3889" y="11232"/>
                    <a:pt x="3922" y="11222"/>
                    <a:pt x="3955" y="11209"/>
                  </a:cubicBezTo>
                  <a:cubicBezTo>
                    <a:pt x="5505" y="10546"/>
                    <a:pt x="6715" y="10210"/>
                    <a:pt x="7635" y="10045"/>
                  </a:cubicBezTo>
                  <a:cubicBezTo>
                    <a:pt x="7662" y="10042"/>
                    <a:pt x="7688" y="10039"/>
                    <a:pt x="7715" y="10035"/>
                  </a:cubicBezTo>
                  <a:cubicBezTo>
                    <a:pt x="7747" y="10029"/>
                    <a:pt x="7777" y="10022"/>
                    <a:pt x="7810" y="10019"/>
                  </a:cubicBezTo>
                  <a:cubicBezTo>
                    <a:pt x="8097" y="9973"/>
                    <a:pt x="8354" y="9940"/>
                    <a:pt x="8579" y="9923"/>
                  </a:cubicBezTo>
                  <a:cubicBezTo>
                    <a:pt x="8807" y="9905"/>
                    <a:pt x="9006" y="9898"/>
                    <a:pt x="9176" y="9898"/>
                  </a:cubicBezTo>
                  <a:cubicBezTo>
                    <a:pt x="9427" y="9898"/>
                    <a:pt x="9615" y="9912"/>
                    <a:pt x="9743" y="9920"/>
                  </a:cubicBezTo>
                  <a:cubicBezTo>
                    <a:pt x="9796" y="9922"/>
                    <a:pt x="9839" y="9924"/>
                    <a:pt x="9873" y="9924"/>
                  </a:cubicBezTo>
                  <a:cubicBezTo>
                    <a:pt x="9943" y="9924"/>
                    <a:pt x="9970" y="9916"/>
                    <a:pt x="9957" y="9887"/>
                  </a:cubicBezTo>
                  <a:cubicBezTo>
                    <a:pt x="9828" y="9574"/>
                    <a:pt x="9680" y="8304"/>
                    <a:pt x="9894" y="8188"/>
                  </a:cubicBezTo>
                  <a:cubicBezTo>
                    <a:pt x="10504" y="7852"/>
                    <a:pt x="12991" y="8007"/>
                    <a:pt x="14099" y="6490"/>
                  </a:cubicBezTo>
                  <a:cubicBezTo>
                    <a:pt x="15125" y="5089"/>
                    <a:pt x="15600" y="4037"/>
                    <a:pt x="15784" y="3252"/>
                  </a:cubicBezTo>
                  <a:cubicBezTo>
                    <a:pt x="15992" y="2388"/>
                    <a:pt x="15844" y="1847"/>
                    <a:pt x="15679" y="1504"/>
                  </a:cubicBezTo>
                  <a:cubicBezTo>
                    <a:pt x="15365" y="844"/>
                    <a:pt x="14561" y="541"/>
                    <a:pt x="13829" y="406"/>
                  </a:cubicBezTo>
                  <a:cubicBezTo>
                    <a:pt x="13684" y="376"/>
                    <a:pt x="13505" y="359"/>
                    <a:pt x="13308" y="350"/>
                  </a:cubicBezTo>
                  <a:cubicBezTo>
                    <a:pt x="13207" y="345"/>
                    <a:pt x="13100" y="343"/>
                    <a:pt x="12989" y="343"/>
                  </a:cubicBezTo>
                  <a:cubicBezTo>
                    <a:pt x="11839" y="343"/>
                    <a:pt x="10159" y="589"/>
                    <a:pt x="8978" y="1052"/>
                  </a:cubicBezTo>
                  <a:cubicBezTo>
                    <a:pt x="8978" y="1052"/>
                    <a:pt x="6049" y="30"/>
                    <a:pt x="5498" y="3"/>
                  </a:cubicBezTo>
                  <a:cubicBezTo>
                    <a:pt x="5452" y="1"/>
                    <a:pt x="5405" y="0"/>
                    <a:pt x="5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70;p68"/>
            <p:cNvSpPr/>
            <p:nvPr/>
          </p:nvSpPr>
          <p:spPr>
            <a:xfrm>
              <a:off x="3841360" y="2980740"/>
              <a:ext cx="11459" cy="7359"/>
            </a:xfrm>
            <a:custGeom>
              <a:avLst/>
              <a:gdLst/>
              <a:ahLst/>
              <a:cxnLst/>
              <a:rect l="l" t="t" r="r" b="b"/>
              <a:pathLst>
                <a:path w="327" h="210" extrusionOk="0">
                  <a:moveTo>
                    <a:pt x="0" y="1"/>
                  </a:moveTo>
                  <a:lnTo>
                    <a:pt x="0" y="1"/>
                  </a:lnTo>
                  <a:cubicBezTo>
                    <a:pt x="36" y="60"/>
                    <a:pt x="69" y="116"/>
                    <a:pt x="106" y="176"/>
                  </a:cubicBezTo>
                  <a:cubicBezTo>
                    <a:pt x="152" y="182"/>
                    <a:pt x="198" y="196"/>
                    <a:pt x="241" y="209"/>
                  </a:cubicBezTo>
                  <a:cubicBezTo>
                    <a:pt x="244" y="209"/>
                    <a:pt x="247" y="210"/>
                    <a:pt x="250" y="210"/>
                  </a:cubicBezTo>
                  <a:cubicBezTo>
                    <a:pt x="293" y="210"/>
                    <a:pt x="327" y="151"/>
                    <a:pt x="281" y="130"/>
                  </a:cubicBezTo>
                  <a:cubicBezTo>
                    <a:pt x="188" y="83"/>
                    <a:pt x="93" y="4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71;p68"/>
            <p:cNvSpPr/>
            <p:nvPr/>
          </p:nvSpPr>
          <p:spPr>
            <a:xfrm>
              <a:off x="3720007" y="2962238"/>
              <a:ext cx="119180" cy="23058"/>
            </a:xfrm>
            <a:custGeom>
              <a:avLst/>
              <a:gdLst/>
              <a:ahLst/>
              <a:cxnLst/>
              <a:rect l="l" t="t" r="r" b="b"/>
              <a:pathLst>
                <a:path w="3401" h="658" extrusionOk="0">
                  <a:moveTo>
                    <a:pt x="135" y="1"/>
                  </a:moveTo>
                  <a:cubicBezTo>
                    <a:pt x="96" y="1"/>
                    <a:pt x="58" y="1"/>
                    <a:pt x="20" y="1"/>
                  </a:cubicBezTo>
                  <a:cubicBezTo>
                    <a:pt x="4" y="1"/>
                    <a:pt x="1" y="31"/>
                    <a:pt x="20" y="31"/>
                  </a:cubicBezTo>
                  <a:cubicBezTo>
                    <a:pt x="667" y="54"/>
                    <a:pt x="1320" y="150"/>
                    <a:pt x="1950" y="275"/>
                  </a:cubicBezTo>
                  <a:cubicBezTo>
                    <a:pt x="2444" y="374"/>
                    <a:pt x="2919" y="529"/>
                    <a:pt x="3401" y="658"/>
                  </a:cubicBezTo>
                  <a:lnTo>
                    <a:pt x="3288" y="460"/>
                  </a:lnTo>
                  <a:cubicBezTo>
                    <a:pt x="2299" y="91"/>
                    <a:pt x="1172"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72;p68"/>
            <p:cNvSpPr/>
            <p:nvPr/>
          </p:nvSpPr>
          <p:spPr>
            <a:xfrm>
              <a:off x="3669706" y="3064666"/>
              <a:ext cx="986481" cy="346500"/>
            </a:xfrm>
            <a:custGeom>
              <a:avLst/>
              <a:gdLst/>
              <a:ahLst/>
              <a:cxnLst/>
              <a:rect l="l" t="t" r="r" b="b"/>
              <a:pathLst>
                <a:path w="28151" h="9888" extrusionOk="0">
                  <a:moveTo>
                    <a:pt x="21865" y="0"/>
                  </a:moveTo>
                  <a:lnTo>
                    <a:pt x="0" y="4413"/>
                  </a:lnTo>
                  <a:lnTo>
                    <a:pt x="6520" y="9887"/>
                  </a:lnTo>
                  <a:lnTo>
                    <a:pt x="28150" y="5798"/>
                  </a:lnTo>
                  <a:lnTo>
                    <a:pt x="21865" y="0"/>
                  </a:lnTo>
                  <a:close/>
                </a:path>
              </a:pathLst>
            </a:custGeom>
            <a:solidFill>
              <a:srgbClr val="422C46">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73;p68"/>
            <p:cNvSpPr/>
            <p:nvPr/>
          </p:nvSpPr>
          <p:spPr>
            <a:xfrm>
              <a:off x="3837190" y="2978918"/>
              <a:ext cx="7885" cy="7779"/>
            </a:xfrm>
            <a:custGeom>
              <a:avLst/>
              <a:gdLst/>
              <a:ahLst/>
              <a:cxnLst/>
              <a:rect l="l" t="t" r="r" b="b"/>
              <a:pathLst>
                <a:path w="225" h="222" extrusionOk="0">
                  <a:moveTo>
                    <a:pt x="1" y="0"/>
                  </a:moveTo>
                  <a:lnTo>
                    <a:pt x="1" y="0"/>
                  </a:lnTo>
                  <a:cubicBezTo>
                    <a:pt x="37" y="66"/>
                    <a:pt x="73" y="132"/>
                    <a:pt x="109" y="195"/>
                  </a:cubicBezTo>
                  <a:cubicBezTo>
                    <a:pt x="149" y="201"/>
                    <a:pt x="188" y="215"/>
                    <a:pt x="225" y="221"/>
                  </a:cubicBezTo>
                  <a:cubicBezTo>
                    <a:pt x="192" y="165"/>
                    <a:pt x="155" y="106"/>
                    <a:pt x="119" y="50"/>
                  </a:cubicBezTo>
                  <a:cubicBezTo>
                    <a:pt x="76" y="33"/>
                    <a:pt x="40" y="1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74;p68"/>
            <p:cNvSpPr/>
            <p:nvPr/>
          </p:nvSpPr>
          <p:spPr>
            <a:xfrm>
              <a:off x="3835228" y="2978322"/>
              <a:ext cx="5817" cy="7429"/>
            </a:xfrm>
            <a:custGeom>
              <a:avLst/>
              <a:gdLst/>
              <a:ahLst/>
              <a:cxnLst/>
              <a:rect l="l" t="t" r="r" b="b"/>
              <a:pathLst>
                <a:path w="166" h="212" extrusionOk="0">
                  <a:moveTo>
                    <a:pt x="0" y="1"/>
                  </a:moveTo>
                  <a:lnTo>
                    <a:pt x="113" y="199"/>
                  </a:lnTo>
                  <a:cubicBezTo>
                    <a:pt x="129" y="202"/>
                    <a:pt x="146" y="205"/>
                    <a:pt x="165" y="212"/>
                  </a:cubicBezTo>
                  <a:cubicBezTo>
                    <a:pt x="129" y="149"/>
                    <a:pt x="93" y="83"/>
                    <a:pt x="57" y="20"/>
                  </a:cubicBezTo>
                  <a:cubicBezTo>
                    <a:pt x="40" y="14"/>
                    <a:pt x="17" y="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75;p68"/>
            <p:cNvSpPr/>
            <p:nvPr/>
          </p:nvSpPr>
          <p:spPr>
            <a:xfrm>
              <a:off x="3828289" y="2960346"/>
              <a:ext cx="70365" cy="9812"/>
            </a:xfrm>
            <a:custGeom>
              <a:avLst/>
              <a:gdLst/>
              <a:ahLst/>
              <a:cxnLst/>
              <a:rect l="l" t="t" r="r" b="b"/>
              <a:pathLst>
                <a:path w="2008" h="280" extrusionOk="0">
                  <a:moveTo>
                    <a:pt x="324" y="1"/>
                  </a:moveTo>
                  <a:cubicBezTo>
                    <a:pt x="216" y="1"/>
                    <a:pt x="108" y="3"/>
                    <a:pt x="1" y="6"/>
                  </a:cubicBezTo>
                  <a:cubicBezTo>
                    <a:pt x="17" y="29"/>
                    <a:pt x="30" y="52"/>
                    <a:pt x="47" y="75"/>
                  </a:cubicBezTo>
                  <a:cubicBezTo>
                    <a:pt x="687" y="125"/>
                    <a:pt x="1313" y="223"/>
                    <a:pt x="1956" y="280"/>
                  </a:cubicBezTo>
                  <a:cubicBezTo>
                    <a:pt x="1957" y="280"/>
                    <a:pt x="1958" y="280"/>
                    <a:pt x="1959" y="280"/>
                  </a:cubicBezTo>
                  <a:cubicBezTo>
                    <a:pt x="1996" y="280"/>
                    <a:pt x="2008" y="217"/>
                    <a:pt x="1969" y="204"/>
                  </a:cubicBezTo>
                  <a:cubicBezTo>
                    <a:pt x="1445" y="49"/>
                    <a:pt x="881"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76;p68"/>
            <p:cNvSpPr/>
            <p:nvPr/>
          </p:nvSpPr>
          <p:spPr>
            <a:xfrm>
              <a:off x="3807264" y="2960661"/>
              <a:ext cx="18993" cy="2103"/>
            </a:xfrm>
            <a:custGeom>
              <a:avLst/>
              <a:gdLst/>
              <a:ahLst/>
              <a:cxnLst/>
              <a:rect l="l" t="t" r="r" b="b"/>
              <a:pathLst>
                <a:path w="542" h="60" extrusionOk="0">
                  <a:moveTo>
                    <a:pt x="508" y="0"/>
                  </a:moveTo>
                  <a:cubicBezTo>
                    <a:pt x="337" y="7"/>
                    <a:pt x="172" y="17"/>
                    <a:pt x="7" y="27"/>
                  </a:cubicBezTo>
                  <a:cubicBezTo>
                    <a:pt x="0" y="27"/>
                    <a:pt x="0" y="40"/>
                    <a:pt x="7" y="40"/>
                  </a:cubicBezTo>
                  <a:cubicBezTo>
                    <a:pt x="185" y="40"/>
                    <a:pt x="363" y="46"/>
                    <a:pt x="541" y="59"/>
                  </a:cubicBezTo>
                  <a:cubicBezTo>
                    <a:pt x="528" y="40"/>
                    <a:pt x="515" y="23"/>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77;p68"/>
            <p:cNvSpPr/>
            <p:nvPr/>
          </p:nvSpPr>
          <p:spPr>
            <a:xfrm>
              <a:off x="3826081" y="2960521"/>
              <a:ext cx="3855" cy="2488"/>
            </a:xfrm>
            <a:custGeom>
              <a:avLst/>
              <a:gdLst/>
              <a:ahLst/>
              <a:cxnLst/>
              <a:rect l="l" t="t" r="r" b="b"/>
              <a:pathLst>
                <a:path w="110" h="71" extrusionOk="0">
                  <a:moveTo>
                    <a:pt x="1" y="1"/>
                  </a:moveTo>
                  <a:cubicBezTo>
                    <a:pt x="14" y="27"/>
                    <a:pt x="27" y="47"/>
                    <a:pt x="40" y="67"/>
                  </a:cubicBezTo>
                  <a:cubicBezTo>
                    <a:pt x="64" y="67"/>
                    <a:pt x="87" y="70"/>
                    <a:pt x="110" y="70"/>
                  </a:cubicBezTo>
                  <a:cubicBezTo>
                    <a:pt x="93" y="47"/>
                    <a:pt x="80" y="27"/>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78;p68"/>
            <p:cNvSpPr/>
            <p:nvPr/>
          </p:nvSpPr>
          <p:spPr>
            <a:xfrm>
              <a:off x="3825065" y="2960661"/>
              <a:ext cx="2453" cy="2208"/>
            </a:xfrm>
            <a:custGeom>
              <a:avLst/>
              <a:gdLst/>
              <a:ahLst/>
              <a:cxnLst/>
              <a:rect l="l" t="t" r="r" b="b"/>
              <a:pathLst>
                <a:path w="70" h="63" extrusionOk="0">
                  <a:moveTo>
                    <a:pt x="0" y="0"/>
                  </a:moveTo>
                  <a:cubicBezTo>
                    <a:pt x="10" y="23"/>
                    <a:pt x="23" y="40"/>
                    <a:pt x="33" y="59"/>
                  </a:cubicBezTo>
                  <a:cubicBezTo>
                    <a:pt x="43" y="59"/>
                    <a:pt x="56" y="59"/>
                    <a:pt x="69" y="63"/>
                  </a:cubicBezTo>
                  <a:lnTo>
                    <a:pt x="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79;p68"/>
            <p:cNvSpPr/>
            <p:nvPr/>
          </p:nvSpPr>
          <p:spPr>
            <a:xfrm>
              <a:off x="3872898" y="2734989"/>
              <a:ext cx="65039" cy="229809"/>
            </a:xfrm>
            <a:custGeom>
              <a:avLst/>
              <a:gdLst/>
              <a:ahLst/>
              <a:cxnLst/>
              <a:rect l="l" t="t" r="r" b="b"/>
              <a:pathLst>
                <a:path w="1856" h="6558" extrusionOk="0">
                  <a:moveTo>
                    <a:pt x="1026" y="0"/>
                  </a:moveTo>
                  <a:cubicBezTo>
                    <a:pt x="1016" y="0"/>
                    <a:pt x="1006" y="6"/>
                    <a:pt x="1000" y="19"/>
                  </a:cubicBezTo>
                  <a:cubicBezTo>
                    <a:pt x="80" y="2136"/>
                    <a:pt x="1" y="5243"/>
                    <a:pt x="1801" y="6552"/>
                  </a:cubicBezTo>
                  <a:cubicBezTo>
                    <a:pt x="1806" y="6556"/>
                    <a:pt x="1811" y="6557"/>
                    <a:pt x="1815" y="6557"/>
                  </a:cubicBezTo>
                  <a:cubicBezTo>
                    <a:pt x="1837" y="6557"/>
                    <a:pt x="1856" y="6524"/>
                    <a:pt x="1834" y="6499"/>
                  </a:cubicBezTo>
                  <a:cubicBezTo>
                    <a:pt x="1128" y="5843"/>
                    <a:pt x="683" y="4930"/>
                    <a:pt x="535" y="3845"/>
                  </a:cubicBezTo>
                  <a:cubicBezTo>
                    <a:pt x="357" y="2565"/>
                    <a:pt x="634" y="1253"/>
                    <a:pt x="1049" y="42"/>
                  </a:cubicBezTo>
                  <a:cubicBezTo>
                    <a:pt x="1058" y="17"/>
                    <a:pt x="1042" y="0"/>
                    <a:pt x="1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80;p68"/>
            <p:cNvSpPr/>
            <p:nvPr/>
          </p:nvSpPr>
          <p:spPr>
            <a:xfrm>
              <a:off x="3705114" y="2404190"/>
              <a:ext cx="292990" cy="211166"/>
            </a:xfrm>
            <a:custGeom>
              <a:avLst/>
              <a:gdLst/>
              <a:ahLst/>
              <a:cxnLst/>
              <a:rect l="l" t="t" r="r" b="b"/>
              <a:pathLst>
                <a:path w="8361" h="6026" extrusionOk="0">
                  <a:moveTo>
                    <a:pt x="6135" y="1"/>
                  </a:moveTo>
                  <a:cubicBezTo>
                    <a:pt x="6123" y="1"/>
                    <a:pt x="6110" y="1"/>
                    <a:pt x="6098" y="1"/>
                  </a:cubicBezTo>
                  <a:cubicBezTo>
                    <a:pt x="6061" y="1"/>
                    <a:pt x="6019" y="8"/>
                    <a:pt x="5982" y="8"/>
                  </a:cubicBezTo>
                  <a:cubicBezTo>
                    <a:pt x="5963" y="8"/>
                    <a:pt x="5939" y="8"/>
                    <a:pt x="5920" y="11"/>
                  </a:cubicBezTo>
                  <a:cubicBezTo>
                    <a:pt x="4399" y="156"/>
                    <a:pt x="3644" y="1469"/>
                    <a:pt x="2981" y="2376"/>
                  </a:cubicBezTo>
                  <a:cubicBezTo>
                    <a:pt x="2978" y="2376"/>
                    <a:pt x="2978" y="2382"/>
                    <a:pt x="2978" y="2382"/>
                  </a:cubicBezTo>
                  <a:cubicBezTo>
                    <a:pt x="2750" y="2686"/>
                    <a:pt x="2536" y="2946"/>
                    <a:pt x="2305" y="3098"/>
                  </a:cubicBezTo>
                  <a:cubicBezTo>
                    <a:pt x="2028" y="3280"/>
                    <a:pt x="1735" y="3329"/>
                    <a:pt x="1473" y="3329"/>
                  </a:cubicBezTo>
                  <a:cubicBezTo>
                    <a:pt x="1172" y="3329"/>
                    <a:pt x="911" y="3265"/>
                    <a:pt x="759" y="3265"/>
                  </a:cubicBezTo>
                  <a:cubicBezTo>
                    <a:pt x="746" y="3265"/>
                    <a:pt x="734" y="3265"/>
                    <a:pt x="722" y="3266"/>
                  </a:cubicBezTo>
                  <a:cubicBezTo>
                    <a:pt x="0" y="3332"/>
                    <a:pt x="818" y="4443"/>
                    <a:pt x="1233" y="4859"/>
                  </a:cubicBezTo>
                  <a:cubicBezTo>
                    <a:pt x="2109" y="5731"/>
                    <a:pt x="3352" y="6026"/>
                    <a:pt x="4441" y="6026"/>
                  </a:cubicBezTo>
                  <a:cubicBezTo>
                    <a:pt x="4645" y="6026"/>
                    <a:pt x="4843" y="6015"/>
                    <a:pt x="5033" y="5997"/>
                  </a:cubicBezTo>
                  <a:cubicBezTo>
                    <a:pt x="5715" y="5931"/>
                    <a:pt x="6279" y="5753"/>
                    <a:pt x="6576" y="5551"/>
                  </a:cubicBezTo>
                  <a:cubicBezTo>
                    <a:pt x="6968" y="5284"/>
                    <a:pt x="7298" y="4978"/>
                    <a:pt x="7559" y="4644"/>
                  </a:cubicBezTo>
                  <a:cubicBezTo>
                    <a:pt x="7826" y="4311"/>
                    <a:pt x="8024" y="3952"/>
                    <a:pt x="8142" y="3573"/>
                  </a:cubicBezTo>
                  <a:cubicBezTo>
                    <a:pt x="8360" y="2910"/>
                    <a:pt x="8344" y="2184"/>
                    <a:pt x="8076" y="1446"/>
                  </a:cubicBezTo>
                  <a:cubicBezTo>
                    <a:pt x="7754" y="590"/>
                    <a:pt x="7041" y="1"/>
                    <a:pt x="6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81;p68"/>
            <p:cNvSpPr/>
            <p:nvPr/>
          </p:nvSpPr>
          <p:spPr>
            <a:xfrm>
              <a:off x="4296108" y="2518428"/>
              <a:ext cx="236011" cy="255810"/>
            </a:xfrm>
            <a:custGeom>
              <a:avLst/>
              <a:gdLst/>
              <a:ahLst/>
              <a:cxnLst/>
              <a:rect l="l" t="t" r="r" b="b"/>
              <a:pathLst>
                <a:path w="6735" h="7300" extrusionOk="0">
                  <a:moveTo>
                    <a:pt x="2800" y="0"/>
                  </a:moveTo>
                  <a:cubicBezTo>
                    <a:pt x="2396" y="0"/>
                    <a:pt x="1983" y="121"/>
                    <a:pt x="1603" y="349"/>
                  </a:cubicBezTo>
                  <a:cubicBezTo>
                    <a:pt x="534" y="982"/>
                    <a:pt x="0" y="2011"/>
                    <a:pt x="3" y="3192"/>
                  </a:cubicBezTo>
                  <a:cubicBezTo>
                    <a:pt x="3" y="3610"/>
                    <a:pt x="73" y="4043"/>
                    <a:pt x="208" y="4488"/>
                  </a:cubicBezTo>
                  <a:cubicBezTo>
                    <a:pt x="261" y="4639"/>
                    <a:pt x="350" y="4821"/>
                    <a:pt x="482" y="5019"/>
                  </a:cubicBezTo>
                  <a:cubicBezTo>
                    <a:pt x="1013" y="5823"/>
                    <a:pt x="2183" y="6865"/>
                    <a:pt x="3575" y="7195"/>
                  </a:cubicBezTo>
                  <a:cubicBezTo>
                    <a:pt x="3853" y="7262"/>
                    <a:pt x="4141" y="7300"/>
                    <a:pt x="4434" y="7300"/>
                  </a:cubicBezTo>
                  <a:cubicBezTo>
                    <a:pt x="4561" y="7300"/>
                    <a:pt x="4690" y="7293"/>
                    <a:pt x="4818" y="7278"/>
                  </a:cubicBezTo>
                  <a:cubicBezTo>
                    <a:pt x="5402" y="7218"/>
                    <a:pt x="6734" y="6859"/>
                    <a:pt x="6213" y="6354"/>
                  </a:cubicBezTo>
                  <a:cubicBezTo>
                    <a:pt x="6022" y="6173"/>
                    <a:pt x="5310" y="5942"/>
                    <a:pt x="5079" y="5236"/>
                  </a:cubicBezTo>
                  <a:cubicBezTo>
                    <a:pt x="4868" y="4593"/>
                    <a:pt x="5141" y="3502"/>
                    <a:pt x="5029" y="2430"/>
                  </a:cubicBezTo>
                  <a:cubicBezTo>
                    <a:pt x="4953" y="1751"/>
                    <a:pt x="4733" y="1078"/>
                    <a:pt x="4136" y="527"/>
                  </a:cubicBezTo>
                  <a:cubicBezTo>
                    <a:pt x="4080" y="478"/>
                    <a:pt x="4023" y="428"/>
                    <a:pt x="3964" y="385"/>
                  </a:cubicBezTo>
                  <a:cubicBezTo>
                    <a:pt x="3845" y="296"/>
                    <a:pt x="3717" y="220"/>
                    <a:pt x="3591" y="164"/>
                  </a:cubicBezTo>
                  <a:lnTo>
                    <a:pt x="3585" y="164"/>
                  </a:lnTo>
                  <a:cubicBezTo>
                    <a:pt x="3335" y="54"/>
                    <a:pt x="3069" y="0"/>
                    <a:pt x="28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82;p68"/>
            <p:cNvSpPr/>
            <p:nvPr/>
          </p:nvSpPr>
          <p:spPr>
            <a:xfrm>
              <a:off x="3929632" y="2269137"/>
              <a:ext cx="586051" cy="537061"/>
            </a:xfrm>
            <a:custGeom>
              <a:avLst/>
              <a:gdLst/>
              <a:ahLst/>
              <a:cxnLst/>
              <a:rect l="l" t="t" r="r" b="b"/>
              <a:pathLst>
                <a:path w="16724" h="15326" extrusionOk="0">
                  <a:moveTo>
                    <a:pt x="7771" y="1"/>
                  </a:moveTo>
                  <a:cubicBezTo>
                    <a:pt x="6408" y="1"/>
                    <a:pt x="5195" y="311"/>
                    <a:pt x="4410" y="791"/>
                  </a:cubicBezTo>
                  <a:cubicBezTo>
                    <a:pt x="753" y="3027"/>
                    <a:pt x="1" y="9554"/>
                    <a:pt x="1501" y="11968"/>
                  </a:cubicBezTo>
                  <a:cubicBezTo>
                    <a:pt x="2533" y="13634"/>
                    <a:pt x="6034" y="15326"/>
                    <a:pt x="9067" y="15326"/>
                  </a:cubicBezTo>
                  <a:cubicBezTo>
                    <a:pt x="10435" y="15326"/>
                    <a:pt x="11708" y="14981"/>
                    <a:pt x="12615" y="14134"/>
                  </a:cubicBezTo>
                  <a:cubicBezTo>
                    <a:pt x="13439" y="13366"/>
                    <a:pt x="13743" y="11407"/>
                    <a:pt x="13987" y="10830"/>
                  </a:cubicBezTo>
                  <a:cubicBezTo>
                    <a:pt x="14234" y="10253"/>
                    <a:pt x="16724" y="5085"/>
                    <a:pt x="13641" y="2229"/>
                  </a:cubicBezTo>
                  <a:cubicBezTo>
                    <a:pt x="11899" y="613"/>
                    <a:pt x="9687" y="1"/>
                    <a:pt x="7771" y="1"/>
                  </a:cubicBezTo>
                  <a:close/>
                </a:path>
              </a:pathLst>
            </a:custGeom>
            <a:solidFill>
              <a:srgbClr val="FF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83;p68"/>
            <p:cNvSpPr/>
            <p:nvPr/>
          </p:nvSpPr>
          <p:spPr>
            <a:xfrm>
              <a:off x="3938989" y="2254490"/>
              <a:ext cx="554407" cy="298107"/>
            </a:xfrm>
            <a:custGeom>
              <a:avLst/>
              <a:gdLst/>
              <a:ahLst/>
              <a:cxnLst/>
              <a:rect l="l" t="t" r="r" b="b"/>
              <a:pathLst>
                <a:path w="15821" h="8507" extrusionOk="0">
                  <a:moveTo>
                    <a:pt x="8114" y="1"/>
                  </a:moveTo>
                  <a:cubicBezTo>
                    <a:pt x="7226" y="1"/>
                    <a:pt x="6269" y="135"/>
                    <a:pt x="5251" y="444"/>
                  </a:cubicBezTo>
                  <a:cubicBezTo>
                    <a:pt x="5251" y="444"/>
                    <a:pt x="5028" y="414"/>
                    <a:pt x="4681" y="414"/>
                  </a:cubicBezTo>
                  <a:cubicBezTo>
                    <a:pt x="4516" y="414"/>
                    <a:pt x="4324" y="421"/>
                    <a:pt x="4113" y="441"/>
                  </a:cubicBezTo>
                  <a:cubicBezTo>
                    <a:pt x="3121" y="540"/>
                    <a:pt x="1736" y="946"/>
                    <a:pt x="1089" y="2377"/>
                  </a:cubicBezTo>
                  <a:cubicBezTo>
                    <a:pt x="17" y="4745"/>
                    <a:pt x="1" y="7963"/>
                    <a:pt x="1129" y="8267"/>
                  </a:cubicBezTo>
                  <a:cubicBezTo>
                    <a:pt x="1175" y="8279"/>
                    <a:pt x="1221" y="8285"/>
                    <a:pt x="1267" y="8285"/>
                  </a:cubicBezTo>
                  <a:cubicBezTo>
                    <a:pt x="1932" y="8285"/>
                    <a:pt x="2649" y="7059"/>
                    <a:pt x="3068" y="6189"/>
                  </a:cubicBezTo>
                  <a:cubicBezTo>
                    <a:pt x="3299" y="5718"/>
                    <a:pt x="3437" y="5355"/>
                    <a:pt x="3437" y="5355"/>
                  </a:cubicBezTo>
                  <a:cubicBezTo>
                    <a:pt x="3437" y="5355"/>
                    <a:pt x="3488" y="5362"/>
                    <a:pt x="3577" y="5362"/>
                  </a:cubicBezTo>
                  <a:cubicBezTo>
                    <a:pt x="3952" y="5362"/>
                    <a:pt x="5016" y="5229"/>
                    <a:pt x="5927" y="3841"/>
                  </a:cubicBezTo>
                  <a:lnTo>
                    <a:pt x="5927" y="3841"/>
                  </a:lnTo>
                  <a:cubicBezTo>
                    <a:pt x="5887" y="3924"/>
                    <a:pt x="5119" y="5474"/>
                    <a:pt x="5357" y="5658"/>
                  </a:cubicBezTo>
                  <a:cubicBezTo>
                    <a:pt x="5455" y="5737"/>
                    <a:pt x="5986" y="5731"/>
                    <a:pt x="6748" y="5737"/>
                  </a:cubicBezTo>
                  <a:cubicBezTo>
                    <a:pt x="6890" y="4976"/>
                    <a:pt x="7302" y="4270"/>
                    <a:pt x="7698" y="3607"/>
                  </a:cubicBezTo>
                  <a:cubicBezTo>
                    <a:pt x="7700" y="3602"/>
                    <a:pt x="7705" y="3600"/>
                    <a:pt x="7710" y="3600"/>
                  </a:cubicBezTo>
                  <a:cubicBezTo>
                    <a:pt x="7719" y="3600"/>
                    <a:pt x="7729" y="3607"/>
                    <a:pt x="7724" y="3620"/>
                  </a:cubicBezTo>
                  <a:cubicBezTo>
                    <a:pt x="7470" y="4319"/>
                    <a:pt x="7230" y="5022"/>
                    <a:pt x="7071" y="5741"/>
                  </a:cubicBezTo>
                  <a:cubicBezTo>
                    <a:pt x="7190" y="5741"/>
                    <a:pt x="7309" y="5747"/>
                    <a:pt x="7437" y="5751"/>
                  </a:cubicBezTo>
                  <a:cubicBezTo>
                    <a:pt x="7487" y="5197"/>
                    <a:pt x="7675" y="4649"/>
                    <a:pt x="7968" y="4184"/>
                  </a:cubicBezTo>
                  <a:cubicBezTo>
                    <a:pt x="7975" y="4173"/>
                    <a:pt x="7984" y="4169"/>
                    <a:pt x="7993" y="4169"/>
                  </a:cubicBezTo>
                  <a:cubicBezTo>
                    <a:pt x="8012" y="4169"/>
                    <a:pt x="8029" y="4188"/>
                    <a:pt x="8018" y="4210"/>
                  </a:cubicBezTo>
                  <a:cubicBezTo>
                    <a:pt x="7784" y="4722"/>
                    <a:pt x="7632" y="5216"/>
                    <a:pt x="7533" y="5751"/>
                  </a:cubicBezTo>
                  <a:cubicBezTo>
                    <a:pt x="8542" y="5780"/>
                    <a:pt x="9769" y="5882"/>
                    <a:pt x="10923" y="6199"/>
                  </a:cubicBezTo>
                  <a:cubicBezTo>
                    <a:pt x="11497" y="6361"/>
                    <a:pt x="11988" y="6572"/>
                    <a:pt x="12407" y="6806"/>
                  </a:cubicBezTo>
                  <a:cubicBezTo>
                    <a:pt x="12450" y="6681"/>
                    <a:pt x="12483" y="6559"/>
                    <a:pt x="12513" y="6430"/>
                  </a:cubicBezTo>
                  <a:cubicBezTo>
                    <a:pt x="12628" y="5929"/>
                    <a:pt x="12704" y="5404"/>
                    <a:pt x="12734" y="4883"/>
                  </a:cubicBezTo>
                  <a:cubicBezTo>
                    <a:pt x="12736" y="4872"/>
                    <a:pt x="12747" y="4865"/>
                    <a:pt x="12757" y="4865"/>
                  </a:cubicBezTo>
                  <a:cubicBezTo>
                    <a:pt x="12766" y="4865"/>
                    <a:pt x="12774" y="4870"/>
                    <a:pt x="12777" y="4880"/>
                  </a:cubicBezTo>
                  <a:cubicBezTo>
                    <a:pt x="12866" y="5543"/>
                    <a:pt x="12849" y="6282"/>
                    <a:pt x="12661" y="6954"/>
                  </a:cubicBezTo>
                  <a:lnTo>
                    <a:pt x="12697" y="6977"/>
                  </a:lnTo>
                  <a:cubicBezTo>
                    <a:pt x="12747" y="7007"/>
                    <a:pt x="12793" y="7037"/>
                    <a:pt x="12836" y="7066"/>
                  </a:cubicBezTo>
                  <a:cubicBezTo>
                    <a:pt x="12912" y="6674"/>
                    <a:pt x="12958" y="6272"/>
                    <a:pt x="12998" y="5873"/>
                  </a:cubicBezTo>
                  <a:cubicBezTo>
                    <a:pt x="12999" y="5854"/>
                    <a:pt x="13012" y="5845"/>
                    <a:pt x="13026" y="5845"/>
                  </a:cubicBezTo>
                  <a:cubicBezTo>
                    <a:pt x="13040" y="5845"/>
                    <a:pt x="13054" y="5854"/>
                    <a:pt x="13057" y="5873"/>
                  </a:cubicBezTo>
                  <a:cubicBezTo>
                    <a:pt x="13110" y="6314"/>
                    <a:pt x="13149" y="6779"/>
                    <a:pt x="13040" y="7205"/>
                  </a:cubicBezTo>
                  <a:cubicBezTo>
                    <a:pt x="13288" y="7380"/>
                    <a:pt x="13502" y="7554"/>
                    <a:pt x="13687" y="7716"/>
                  </a:cubicBezTo>
                  <a:cubicBezTo>
                    <a:pt x="13852" y="7277"/>
                    <a:pt x="13964" y="6822"/>
                    <a:pt x="13987" y="6344"/>
                  </a:cubicBezTo>
                  <a:cubicBezTo>
                    <a:pt x="13987" y="6336"/>
                    <a:pt x="13994" y="6332"/>
                    <a:pt x="14002" y="6332"/>
                  </a:cubicBezTo>
                  <a:cubicBezTo>
                    <a:pt x="14009" y="6332"/>
                    <a:pt x="14017" y="6336"/>
                    <a:pt x="14017" y="6344"/>
                  </a:cubicBezTo>
                  <a:cubicBezTo>
                    <a:pt x="14000" y="6839"/>
                    <a:pt x="13921" y="7324"/>
                    <a:pt x="13756" y="7782"/>
                  </a:cubicBezTo>
                  <a:cubicBezTo>
                    <a:pt x="13839" y="7851"/>
                    <a:pt x="13914" y="7917"/>
                    <a:pt x="13980" y="7983"/>
                  </a:cubicBezTo>
                  <a:cubicBezTo>
                    <a:pt x="14083" y="7736"/>
                    <a:pt x="14178" y="7482"/>
                    <a:pt x="14244" y="7208"/>
                  </a:cubicBezTo>
                  <a:cubicBezTo>
                    <a:pt x="14432" y="6456"/>
                    <a:pt x="14515" y="5671"/>
                    <a:pt x="14475" y="4896"/>
                  </a:cubicBezTo>
                  <a:cubicBezTo>
                    <a:pt x="14475" y="4885"/>
                    <a:pt x="14483" y="4880"/>
                    <a:pt x="14491" y="4880"/>
                  </a:cubicBezTo>
                  <a:cubicBezTo>
                    <a:pt x="14500" y="4880"/>
                    <a:pt x="14510" y="4886"/>
                    <a:pt x="14511" y="4896"/>
                  </a:cubicBezTo>
                  <a:cubicBezTo>
                    <a:pt x="14614" y="5711"/>
                    <a:pt x="14590" y="6516"/>
                    <a:pt x="14386" y="7317"/>
                  </a:cubicBezTo>
                  <a:cubicBezTo>
                    <a:pt x="14320" y="7581"/>
                    <a:pt x="14238" y="7861"/>
                    <a:pt x="14139" y="8138"/>
                  </a:cubicBezTo>
                  <a:cubicBezTo>
                    <a:pt x="14373" y="8361"/>
                    <a:pt x="14528" y="8506"/>
                    <a:pt x="14626" y="8506"/>
                  </a:cubicBezTo>
                  <a:cubicBezTo>
                    <a:pt x="14637" y="8506"/>
                    <a:pt x="14647" y="8505"/>
                    <a:pt x="14656" y="8501"/>
                  </a:cubicBezTo>
                  <a:cubicBezTo>
                    <a:pt x="14947" y="8379"/>
                    <a:pt x="15821" y="5681"/>
                    <a:pt x="14782" y="3647"/>
                  </a:cubicBezTo>
                  <a:cubicBezTo>
                    <a:pt x="13961" y="2028"/>
                    <a:pt x="11564" y="1"/>
                    <a:pt x="8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84;p68"/>
            <p:cNvSpPr/>
            <p:nvPr/>
          </p:nvSpPr>
          <p:spPr>
            <a:xfrm>
              <a:off x="3865259" y="2485874"/>
              <a:ext cx="129237" cy="153101"/>
            </a:xfrm>
            <a:custGeom>
              <a:avLst/>
              <a:gdLst/>
              <a:ahLst/>
              <a:cxnLst/>
              <a:rect l="l" t="t" r="r" b="b"/>
              <a:pathLst>
                <a:path w="3688" h="4369" extrusionOk="0">
                  <a:moveTo>
                    <a:pt x="1623" y="0"/>
                  </a:moveTo>
                  <a:cubicBezTo>
                    <a:pt x="1501" y="0"/>
                    <a:pt x="1380" y="23"/>
                    <a:pt x="1261" y="74"/>
                  </a:cubicBezTo>
                  <a:cubicBezTo>
                    <a:pt x="146" y="552"/>
                    <a:pt x="1" y="2782"/>
                    <a:pt x="1581" y="3943"/>
                  </a:cubicBezTo>
                  <a:cubicBezTo>
                    <a:pt x="2044" y="4282"/>
                    <a:pt x="2456" y="4368"/>
                    <a:pt x="2753" y="4368"/>
                  </a:cubicBezTo>
                  <a:cubicBezTo>
                    <a:pt x="3055" y="4368"/>
                    <a:pt x="3239" y="4279"/>
                    <a:pt x="3239" y="4279"/>
                  </a:cubicBezTo>
                  <a:lnTo>
                    <a:pt x="3688" y="1591"/>
                  </a:lnTo>
                  <a:cubicBezTo>
                    <a:pt x="3688" y="1591"/>
                    <a:pt x="2639" y="0"/>
                    <a:pt x="1623" y="0"/>
                  </a:cubicBezTo>
                  <a:close/>
                </a:path>
              </a:pathLst>
            </a:custGeom>
            <a:solidFill>
              <a:srgbClr val="FF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85;p68"/>
            <p:cNvSpPr/>
            <p:nvPr/>
          </p:nvSpPr>
          <p:spPr>
            <a:xfrm>
              <a:off x="3932296" y="2780579"/>
              <a:ext cx="366159" cy="379265"/>
            </a:xfrm>
            <a:custGeom>
              <a:avLst/>
              <a:gdLst/>
              <a:ahLst/>
              <a:cxnLst/>
              <a:rect l="l" t="t" r="r" b="b"/>
              <a:pathLst>
                <a:path w="10449" h="10823" extrusionOk="0">
                  <a:moveTo>
                    <a:pt x="1973" y="1"/>
                  </a:moveTo>
                  <a:cubicBezTo>
                    <a:pt x="1329" y="1"/>
                    <a:pt x="655" y="353"/>
                    <a:pt x="492" y="1149"/>
                  </a:cubicBezTo>
                  <a:cubicBezTo>
                    <a:pt x="1" y="3546"/>
                    <a:pt x="2105" y="6640"/>
                    <a:pt x="3051" y="7540"/>
                  </a:cubicBezTo>
                  <a:cubicBezTo>
                    <a:pt x="3994" y="8437"/>
                    <a:pt x="6949" y="9832"/>
                    <a:pt x="7173" y="9921"/>
                  </a:cubicBezTo>
                  <a:cubicBezTo>
                    <a:pt x="7401" y="10010"/>
                    <a:pt x="7724" y="10383"/>
                    <a:pt x="7971" y="10610"/>
                  </a:cubicBezTo>
                  <a:cubicBezTo>
                    <a:pt x="8123" y="10748"/>
                    <a:pt x="8753" y="10823"/>
                    <a:pt x="9244" y="10823"/>
                  </a:cubicBezTo>
                  <a:cubicBezTo>
                    <a:pt x="9566" y="10823"/>
                    <a:pt x="9829" y="10790"/>
                    <a:pt x="9858" y="10722"/>
                  </a:cubicBezTo>
                  <a:cubicBezTo>
                    <a:pt x="9871" y="10690"/>
                    <a:pt x="9858" y="10661"/>
                    <a:pt x="9828" y="10637"/>
                  </a:cubicBezTo>
                  <a:lnTo>
                    <a:pt x="9828" y="10637"/>
                  </a:lnTo>
                  <a:cubicBezTo>
                    <a:pt x="9915" y="10648"/>
                    <a:pt x="10000" y="10655"/>
                    <a:pt x="10073" y="10655"/>
                  </a:cubicBezTo>
                  <a:cubicBezTo>
                    <a:pt x="10211" y="10655"/>
                    <a:pt x="10309" y="10630"/>
                    <a:pt x="10316" y="10561"/>
                  </a:cubicBezTo>
                  <a:cubicBezTo>
                    <a:pt x="10323" y="10490"/>
                    <a:pt x="10159" y="10436"/>
                    <a:pt x="9958" y="10395"/>
                  </a:cubicBezTo>
                  <a:lnTo>
                    <a:pt x="9958" y="10395"/>
                  </a:lnTo>
                  <a:cubicBezTo>
                    <a:pt x="10015" y="10399"/>
                    <a:pt x="10071" y="10401"/>
                    <a:pt x="10122" y="10401"/>
                  </a:cubicBezTo>
                  <a:cubicBezTo>
                    <a:pt x="10290" y="10401"/>
                    <a:pt x="10419" y="10379"/>
                    <a:pt x="10432" y="10313"/>
                  </a:cubicBezTo>
                  <a:cubicBezTo>
                    <a:pt x="10449" y="10216"/>
                    <a:pt x="10238" y="10147"/>
                    <a:pt x="9992" y="10101"/>
                  </a:cubicBezTo>
                  <a:lnTo>
                    <a:pt x="9992" y="10101"/>
                  </a:lnTo>
                  <a:cubicBezTo>
                    <a:pt x="10025" y="10102"/>
                    <a:pt x="10057" y="10103"/>
                    <a:pt x="10088" y="10103"/>
                  </a:cubicBezTo>
                  <a:cubicBezTo>
                    <a:pt x="10223" y="10103"/>
                    <a:pt x="10327" y="10087"/>
                    <a:pt x="10349" y="10043"/>
                  </a:cubicBezTo>
                  <a:cubicBezTo>
                    <a:pt x="10422" y="9888"/>
                    <a:pt x="9099" y="9680"/>
                    <a:pt x="9099" y="9680"/>
                  </a:cubicBezTo>
                  <a:lnTo>
                    <a:pt x="9099" y="9680"/>
                  </a:lnTo>
                  <a:cubicBezTo>
                    <a:pt x="9099" y="9680"/>
                    <a:pt x="9132" y="9681"/>
                    <a:pt x="9185" y="9681"/>
                  </a:cubicBezTo>
                  <a:cubicBezTo>
                    <a:pt x="9376" y="9681"/>
                    <a:pt x="9824" y="9667"/>
                    <a:pt x="9871" y="9535"/>
                  </a:cubicBezTo>
                  <a:cubicBezTo>
                    <a:pt x="9927" y="9360"/>
                    <a:pt x="8671" y="9139"/>
                    <a:pt x="8440" y="8925"/>
                  </a:cubicBezTo>
                  <a:cubicBezTo>
                    <a:pt x="8209" y="8711"/>
                    <a:pt x="6105" y="6429"/>
                    <a:pt x="5515" y="5218"/>
                  </a:cubicBezTo>
                  <a:cubicBezTo>
                    <a:pt x="4921" y="4001"/>
                    <a:pt x="3602" y="1330"/>
                    <a:pt x="3157" y="575"/>
                  </a:cubicBezTo>
                  <a:cubicBezTo>
                    <a:pt x="2938" y="206"/>
                    <a:pt x="2464" y="1"/>
                    <a:pt x="1973" y="1"/>
                  </a:cubicBezTo>
                  <a:close/>
                </a:path>
              </a:pathLst>
            </a:custGeom>
            <a:solidFill>
              <a:srgbClr val="FF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86;p68"/>
            <p:cNvSpPr/>
            <p:nvPr/>
          </p:nvSpPr>
          <p:spPr>
            <a:xfrm>
              <a:off x="3933803" y="2773325"/>
              <a:ext cx="298983" cy="366930"/>
            </a:xfrm>
            <a:custGeom>
              <a:avLst/>
              <a:gdLst/>
              <a:ahLst/>
              <a:cxnLst/>
              <a:rect l="l" t="t" r="r" b="b"/>
              <a:pathLst>
                <a:path w="8532" h="10471" extrusionOk="0">
                  <a:moveTo>
                    <a:pt x="2062" y="0"/>
                  </a:moveTo>
                  <a:lnTo>
                    <a:pt x="452" y="660"/>
                  </a:lnTo>
                  <a:lnTo>
                    <a:pt x="0" y="2226"/>
                  </a:lnTo>
                  <a:cubicBezTo>
                    <a:pt x="0" y="2226"/>
                    <a:pt x="947" y="8245"/>
                    <a:pt x="6514" y="10471"/>
                  </a:cubicBezTo>
                  <a:cubicBezTo>
                    <a:pt x="6514" y="10471"/>
                    <a:pt x="7833" y="10102"/>
                    <a:pt x="8532" y="8947"/>
                  </a:cubicBezTo>
                  <a:cubicBezTo>
                    <a:pt x="8532" y="8947"/>
                    <a:pt x="5646" y="6886"/>
                    <a:pt x="4617" y="2721"/>
                  </a:cubicBezTo>
                  <a:lnTo>
                    <a:pt x="3546" y="165"/>
                  </a:lnTo>
                  <a:lnTo>
                    <a:pt x="2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87;p68"/>
            <p:cNvSpPr/>
            <p:nvPr/>
          </p:nvSpPr>
          <p:spPr>
            <a:xfrm>
              <a:off x="4158706" y="2692027"/>
              <a:ext cx="50742" cy="60869"/>
            </a:xfrm>
            <a:custGeom>
              <a:avLst/>
              <a:gdLst/>
              <a:ahLst/>
              <a:cxnLst/>
              <a:rect l="l" t="t" r="r" b="b"/>
              <a:pathLst>
                <a:path w="1448" h="1737" extrusionOk="0">
                  <a:moveTo>
                    <a:pt x="170" y="1"/>
                  </a:moveTo>
                  <a:cubicBezTo>
                    <a:pt x="160" y="1"/>
                    <a:pt x="148" y="3"/>
                    <a:pt x="135" y="9"/>
                  </a:cubicBezTo>
                  <a:cubicBezTo>
                    <a:pt x="115" y="15"/>
                    <a:pt x="102" y="38"/>
                    <a:pt x="99" y="48"/>
                  </a:cubicBezTo>
                  <a:cubicBezTo>
                    <a:pt x="30" y="197"/>
                    <a:pt x="0" y="375"/>
                    <a:pt x="13" y="576"/>
                  </a:cubicBezTo>
                  <a:cubicBezTo>
                    <a:pt x="26" y="764"/>
                    <a:pt x="69" y="945"/>
                    <a:pt x="148" y="1113"/>
                  </a:cubicBezTo>
                  <a:cubicBezTo>
                    <a:pt x="181" y="1183"/>
                    <a:pt x="228" y="1252"/>
                    <a:pt x="280" y="1324"/>
                  </a:cubicBezTo>
                  <a:cubicBezTo>
                    <a:pt x="310" y="1361"/>
                    <a:pt x="343" y="1390"/>
                    <a:pt x="383" y="1427"/>
                  </a:cubicBezTo>
                  <a:cubicBezTo>
                    <a:pt x="462" y="1496"/>
                    <a:pt x="557" y="1562"/>
                    <a:pt x="663" y="1615"/>
                  </a:cubicBezTo>
                  <a:lnTo>
                    <a:pt x="679" y="1625"/>
                  </a:lnTo>
                  <a:cubicBezTo>
                    <a:pt x="795" y="1683"/>
                    <a:pt x="936" y="1737"/>
                    <a:pt x="1070" y="1737"/>
                  </a:cubicBezTo>
                  <a:cubicBezTo>
                    <a:pt x="1168" y="1737"/>
                    <a:pt x="1262" y="1708"/>
                    <a:pt x="1339" y="1631"/>
                  </a:cubicBezTo>
                  <a:cubicBezTo>
                    <a:pt x="1375" y="1595"/>
                    <a:pt x="1405" y="1552"/>
                    <a:pt x="1428" y="1506"/>
                  </a:cubicBezTo>
                  <a:cubicBezTo>
                    <a:pt x="1444" y="1466"/>
                    <a:pt x="1448" y="1423"/>
                    <a:pt x="1448" y="1374"/>
                  </a:cubicBezTo>
                  <a:cubicBezTo>
                    <a:pt x="1444" y="1282"/>
                    <a:pt x="1415" y="1193"/>
                    <a:pt x="1355" y="1080"/>
                  </a:cubicBezTo>
                  <a:cubicBezTo>
                    <a:pt x="1303" y="978"/>
                    <a:pt x="1230" y="869"/>
                    <a:pt x="1121" y="747"/>
                  </a:cubicBezTo>
                  <a:cubicBezTo>
                    <a:pt x="1032" y="642"/>
                    <a:pt x="927" y="536"/>
                    <a:pt x="801" y="424"/>
                  </a:cubicBezTo>
                  <a:cubicBezTo>
                    <a:pt x="696" y="335"/>
                    <a:pt x="594" y="256"/>
                    <a:pt x="491" y="187"/>
                  </a:cubicBezTo>
                  <a:cubicBezTo>
                    <a:pt x="449" y="160"/>
                    <a:pt x="409" y="131"/>
                    <a:pt x="366" y="111"/>
                  </a:cubicBezTo>
                  <a:cubicBezTo>
                    <a:pt x="317" y="88"/>
                    <a:pt x="284" y="68"/>
                    <a:pt x="247" y="58"/>
                  </a:cubicBezTo>
                  <a:cubicBezTo>
                    <a:pt x="231" y="28"/>
                    <a:pt x="218" y="15"/>
                    <a:pt x="208" y="9"/>
                  </a:cubicBezTo>
                  <a:lnTo>
                    <a:pt x="195" y="5"/>
                  </a:lnTo>
                  <a:cubicBezTo>
                    <a:pt x="187" y="2"/>
                    <a:pt x="179" y="1"/>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88;p68"/>
            <p:cNvSpPr/>
            <p:nvPr/>
          </p:nvSpPr>
          <p:spPr>
            <a:xfrm>
              <a:off x="4157305" y="2664939"/>
              <a:ext cx="95386" cy="89569"/>
            </a:xfrm>
            <a:custGeom>
              <a:avLst/>
              <a:gdLst/>
              <a:ahLst/>
              <a:cxnLst/>
              <a:rect l="l" t="t" r="r" b="b"/>
              <a:pathLst>
                <a:path w="2722" h="2556" extrusionOk="0">
                  <a:moveTo>
                    <a:pt x="218" y="884"/>
                  </a:moveTo>
                  <a:cubicBezTo>
                    <a:pt x="304" y="910"/>
                    <a:pt x="386" y="937"/>
                    <a:pt x="465" y="976"/>
                  </a:cubicBezTo>
                  <a:cubicBezTo>
                    <a:pt x="482" y="979"/>
                    <a:pt x="498" y="986"/>
                    <a:pt x="512" y="996"/>
                  </a:cubicBezTo>
                  <a:cubicBezTo>
                    <a:pt x="614" y="1052"/>
                    <a:pt x="716" y="1125"/>
                    <a:pt x="815" y="1207"/>
                  </a:cubicBezTo>
                  <a:cubicBezTo>
                    <a:pt x="934" y="1313"/>
                    <a:pt x="1036" y="1428"/>
                    <a:pt x="1125" y="1557"/>
                  </a:cubicBezTo>
                  <a:lnTo>
                    <a:pt x="1138" y="1570"/>
                  </a:lnTo>
                  <a:cubicBezTo>
                    <a:pt x="1214" y="1695"/>
                    <a:pt x="1277" y="1824"/>
                    <a:pt x="1323" y="1952"/>
                  </a:cubicBezTo>
                  <a:cubicBezTo>
                    <a:pt x="1356" y="2064"/>
                    <a:pt x="1376" y="2167"/>
                    <a:pt x="1386" y="2266"/>
                  </a:cubicBezTo>
                  <a:lnTo>
                    <a:pt x="1386" y="2355"/>
                  </a:lnTo>
                  <a:cubicBezTo>
                    <a:pt x="1339" y="2365"/>
                    <a:pt x="1297" y="2378"/>
                    <a:pt x="1257" y="2384"/>
                  </a:cubicBezTo>
                  <a:lnTo>
                    <a:pt x="1240" y="2388"/>
                  </a:lnTo>
                  <a:cubicBezTo>
                    <a:pt x="1185" y="2396"/>
                    <a:pt x="1129" y="2399"/>
                    <a:pt x="1074" y="2399"/>
                  </a:cubicBezTo>
                  <a:cubicBezTo>
                    <a:pt x="1047" y="2399"/>
                    <a:pt x="1019" y="2399"/>
                    <a:pt x="993" y="2398"/>
                  </a:cubicBezTo>
                  <a:cubicBezTo>
                    <a:pt x="901" y="2388"/>
                    <a:pt x="812" y="2368"/>
                    <a:pt x="726" y="2338"/>
                  </a:cubicBezTo>
                  <a:cubicBezTo>
                    <a:pt x="686" y="2328"/>
                    <a:pt x="650" y="2312"/>
                    <a:pt x="614" y="2289"/>
                  </a:cubicBezTo>
                  <a:cubicBezTo>
                    <a:pt x="584" y="2272"/>
                    <a:pt x="554" y="2256"/>
                    <a:pt x="525" y="2236"/>
                  </a:cubicBezTo>
                  <a:cubicBezTo>
                    <a:pt x="472" y="2196"/>
                    <a:pt x="419" y="2147"/>
                    <a:pt x="373" y="2091"/>
                  </a:cubicBezTo>
                  <a:cubicBezTo>
                    <a:pt x="334" y="2038"/>
                    <a:pt x="294" y="1975"/>
                    <a:pt x="268" y="1916"/>
                  </a:cubicBezTo>
                  <a:cubicBezTo>
                    <a:pt x="235" y="1834"/>
                    <a:pt x="205" y="1745"/>
                    <a:pt x="188" y="1652"/>
                  </a:cubicBezTo>
                  <a:cubicBezTo>
                    <a:pt x="165" y="1514"/>
                    <a:pt x="159" y="1365"/>
                    <a:pt x="172" y="1197"/>
                  </a:cubicBezTo>
                  <a:cubicBezTo>
                    <a:pt x="182" y="1085"/>
                    <a:pt x="198" y="986"/>
                    <a:pt x="218" y="884"/>
                  </a:cubicBezTo>
                  <a:close/>
                  <a:moveTo>
                    <a:pt x="367" y="0"/>
                  </a:moveTo>
                  <a:cubicBezTo>
                    <a:pt x="241" y="224"/>
                    <a:pt x="152" y="468"/>
                    <a:pt x="86" y="732"/>
                  </a:cubicBezTo>
                  <a:cubicBezTo>
                    <a:pt x="53" y="864"/>
                    <a:pt x="27" y="1003"/>
                    <a:pt x="17" y="1138"/>
                  </a:cubicBezTo>
                  <a:cubicBezTo>
                    <a:pt x="4" y="1280"/>
                    <a:pt x="0" y="1415"/>
                    <a:pt x="10" y="1543"/>
                  </a:cubicBezTo>
                  <a:cubicBezTo>
                    <a:pt x="24" y="1675"/>
                    <a:pt x="53" y="1797"/>
                    <a:pt x="93" y="1913"/>
                  </a:cubicBezTo>
                  <a:cubicBezTo>
                    <a:pt x="116" y="1969"/>
                    <a:pt x="139" y="2022"/>
                    <a:pt x="172" y="2074"/>
                  </a:cubicBezTo>
                  <a:cubicBezTo>
                    <a:pt x="198" y="2124"/>
                    <a:pt x="235" y="2173"/>
                    <a:pt x="284" y="2226"/>
                  </a:cubicBezTo>
                  <a:cubicBezTo>
                    <a:pt x="350" y="2305"/>
                    <a:pt x="436" y="2371"/>
                    <a:pt x="538" y="2427"/>
                  </a:cubicBezTo>
                  <a:cubicBezTo>
                    <a:pt x="561" y="2434"/>
                    <a:pt x="578" y="2444"/>
                    <a:pt x="594" y="2450"/>
                  </a:cubicBezTo>
                  <a:cubicBezTo>
                    <a:pt x="719" y="2510"/>
                    <a:pt x="864" y="2546"/>
                    <a:pt x="1023" y="2553"/>
                  </a:cubicBezTo>
                  <a:cubicBezTo>
                    <a:pt x="1045" y="2554"/>
                    <a:pt x="1067" y="2555"/>
                    <a:pt x="1090" y="2555"/>
                  </a:cubicBezTo>
                  <a:cubicBezTo>
                    <a:pt x="1247" y="2555"/>
                    <a:pt x="1416" y="2516"/>
                    <a:pt x="1577" y="2444"/>
                  </a:cubicBezTo>
                  <a:cubicBezTo>
                    <a:pt x="1742" y="2368"/>
                    <a:pt x="1900" y="2256"/>
                    <a:pt x="2062" y="2107"/>
                  </a:cubicBezTo>
                  <a:cubicBezTo>
                    <a:pt x="2197" y="1979"/>
                    <a:pt x="2319" y="1827"/>
                    <a:pt x="2444" y="1642"/>
                  </a:cubicBezTo>
                  <a:cubicBezTo>
                    <a:pt x="2550" y="1481"/>
                    <a:pt x="2642" y="1306"/>
                    <a:pt x="2711" y="1125"/>
                  </a:cubicBezTo>
                  <a:cubicBezTo>
                    <a:pt x="2715" y="1108"/>
                    <a:pt x="2721" y="1095"/>
                    <a:pt x="2715" y="1082"/>
                  </a:cubicBezTo>
                  <a:cubicBezTo>
                    <a:pt x="2609" y="1052"/>
                    <a:pt x="2500" y="1026"/>
                    <a:pt x="2391" y="996"/>
                  </a:cubicBezTo>
                  <a:cubicBezTo>
                    <a:pt x="2111" y="904"/>
                    <a:pt x="1854" y="815"/>
                    <a:pt x="1606" y="706"/>
                  </a:cubicBezTo>
                  <a:cubicBezTo>
                    <a:pt x="1409" y="620"/>
                    <a:pt x="1231" y="538"/>
                    <a:pt x="1066" y="452"/>
                  </a:cubicBezTo>
                  <a:cubicBezTo>
                    <a:pt x="996" y="409"/>
                    <a:pt x="927" y="373"/>
                    <a:pt x="858" y="330"/>
                  </a:cubicBezTo>
                  <a:cubicBezTo>
                    <a:pt x="726" y="257"/>
                    <a:pt x="614" y="188"/>
                    <a:pt x="518" y="119"/>
                  </a:cubicBezTo>
                  <a:cubicBezTo>
                    <a:pt x="465" y="79"/>
                    <a:pt x="416" y="43"/>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89;p68"/>
            <p:cNvSpPr/>
            <p:nvPr/>
          </p:nvSpPr>
          <p:spPr>
            <a:xfrm>
              <a:off x="4197043" y="2620015"/>
              <a:ext cx="58766" cy="29506"/>
            </a:xfrm>
            <a:custGeom>
              <a:avLst/>
              <a:gdLst/>
              <a:ahLst/>
              <a:cxnLst/>
              <a:rect l="l" t="t" r="r" b="b"/>
              <a:pathLst>
                <a:path w="1677" h="842" extrusionOk="0">
                  <a:moveTo>
                    <a:pt x="795" y="0"/>
                  </a:moveTo>
                  <a:cubicBezTo>
                    <a:pt x="525" y="0"/>
                    <a:pt x="266" y="124"/>
                    <a:pt x="50" y="289"/>
                  </a:cubicBezTo>
                  <a:cubicBezTo>
                    <a:pt x="1" y="329"/>
                    <a:pt x="8" y="411"/>
                    <a:pt x="47" y="454"/>
                  </a:cubicBezTo>
                  <a:cubicBezTo>
                    <a:pt x="69" y="479"/>
                    <a:pt x="97" y="490"/>
                    <a:pt x="125" y="490"/>
                  </a:cubicBezTo>
                  <a:cubicBezTo>
                    <a:pt x="154" y="490"/>
                    <a:pt x="184" y="479"/>
                    <a:pt x="209" y="461"/>
                  </a:cubicBezTo>
                  <a:cubicBezTo>
                    <a:pt x="371" y="333"/>
                    <a:pt x="578" y="231"/>
                    <a:pt x="787" y="231"/>
                  </a:cubicBezTo>
                  <a:cubicBezTo>
                    <a:pt x="838" y="231"/>
                    <a:pt x="888" y="237"/>
                    <a:pt x="937" y="250"/>
                  </a:cubicBezTo>
                  <a:cubicBezTo>
                    <a:pt x="1185" y="312"/>
                    <a:pt x="1346" y="520"/>
                    <a:pt x="1429" y="751"/>
                  </a:cubicBezTo>
                  <a:cubicBezTo>
                    <a:pt x="1447" y="804"/>
                    <a:pt x="1494" y="842"/>
                    <a:pt x="1548" y="842"/>
                  </a:cubicBezTo>
                  <a:cubicBezTo>
                    <a:pt x="1555" y="842"/>
                    <a:pt x="1561" y="841"/>
                    <a:pt x="1567" y="840"/>
                  </a:cubicBezTo>
                  <a:cubicBezTo>
                    <a:pt x="1627" y="827"/>
                    <a:pt x="1676" y="758"/>
                    <a:pt x="1656" y="698"/>
                  </a:cubicBezTo>
                  <a:cubicBezTo>
                    <a:pt x="1548" y="388"/>
                    <a:pt x="1333" y="115"/>
                    <a:pt x="1003" y="26"/>
                  </a:cubicBezTo>
                  <a:cubicBezTo>
                    <a:pt x="934" y="8"/>
                    <a:pt x="864"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90;p68"/>
            <p:cNvSpPr/>
            <p:nvPr/>
          </p:nvSpPr>
          <p:spPr>
            <a:xfrm>
              <a:off x="4052247" y="2605578"/>
              <a:ext cx="72258" cy="64408"/>
            </a:xfrm>
            <a:custGeom>
              <a:avLst/>
              <a:gdLst/>
              <a:ahLst/>
              <a:cxnLst/>
              <a:rect l="l" t="t" r="r" b="b"/>
              <a:pathLst>
                <a:path w="2062" h="1838" extrusionOk="0">
                  <a:moveTo>
                    <a:pt x="1037" y="1"/>
                  </a:moveTo>
                  <a:cubicBezTo>
                    <a:pt x="719" y="1"/>
                    <a:pt x="399" y="153"/>
                    <a:pt x="241" y="438"/>
                  </a:cubicBezTo>
                  <a:cubicBezTo>
                    <a:pt x="1" y="879"/>
                    <a:pt x="113" y="1440"/>
                    <a:pt x="551" y="1707"/>
                  </a:cubicBezTo>
                  <a:cubicBezTo>
                    <a:pt x="694" y="1795"/>
                    <a:pt x="861" y="1837"/>
                    <a:pt x="1029" y="1837"/>
                  </a:cubicBezTo>
                  <a:cubicBezTo>
                    <a:pt x="1347" y="1837"/>
                    <a:pt x="1666" y="1685"/>
                    <a:pt x="1821" y="1401"/>
                  </a:cubicBezTo>
                  <a:cubicBezTo>
                    <a:pt x="2062" y="959"/>
                    <a:pt x="1953" y="398"/>
                    <a:pt x="1514" y="131"/>
                  </a:cubicBezTo>
                  <a:cubicBezTo>
                    <a:pt x="1372" y="43"/>
                    <a:pt x="1205" y="1"/>
                    <a:pt x="1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91;p68"/>
            <p:cNvSpPr/>
            <p:nvPr/>
          </p:nvSpPr>
          <p:spPr>
            <a:xfrm>
              <a:off x="4314120" y="2657861"/>
              <a:ext cx="72258" cy="64408"/>
            </a:xfrm>
            <a:custGeom>
              <a:avLst/>
              <a:gdLst/>
              <a:ahLst/>
              <a:cxnLst/>
              <a:rect l="l" t="t" r="r" b="b"/>
              <a:pathLst>
                <a:path w="2062" h="1838" extrusionOk="0">
                  <a:moveTo>
                    <a:pt x="1037" y="1"/>
                  </a:moveTo>
                  <a:cubicBezTo>
                    <a:pt x="720" y="1"/>
                    <a:pt x="400" y="152"/>
                    <a:pt x="245" y="439"/>
                  </a:cubicBezTo>
                  <a:cubicBezTo>
                    <a:pt x="1" y="881"/>
                    <a:pt x="106" y="1442"/>
                    <a:pt x="555" y="1709"/>
                  </a:cubicBezTo>
                  <a:cubicBezTo>
                    <a:pt x="697" y="1796"/>
                    <a:pt x="864" y="1838"/>
                    <a:pt x="1031" y="1838"/>
                  </a:cubicBezTo>
                  <a:cubicBezTo>
                    <a:pt x="1348" y="1838"/>
                    <a:pt x="1667" y="1686"/>
                    <a:pt x="1824" y="1399"/>
                  </a:cubicBezTo>
                  <a:cubicBezTo>
                    <a:pt x="2062" y="957"/>
                    <a:pt x="1956" y="397"/>
                    <a:pt x="1514" y="129"/>
                  </a:cubicBezTo>
                  <a:cubicBezTo>
                    <a:pt x="1372" y="43"/>
                    <a:pt x="1205" y="1"/>
                    <a:pt x="1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92;p68"/>
            <p:cNvSpPr/>
            <p:nvPr/>
          </p:nvSpPr>
          <p:spPr>
            <a:xfrm>
              <a:off x="4141360" y="2478620"/>
              <a:ext cx="78916" cy="31959"/>
            </a:xfrm>
            <a:custGeom>
              <a:avLst/>
              <a:gdLst/>
              <a:ahLst/>
              <a:cxnLst/>
              <a:rect l="l" t="t" r="r" b="b"/>
              <a:pathLst>
                <a:path w="2252" h="912" extrusionOk="0">
                  <a:moveTo>
                    <a:pt x="866" y="0"/>
                  </a:moveTo>
                  <a:cubicBezTo>
                    <a:pt x="598" y="0"/>
                    <a:pt x="332" y="74"/>
                    <a:pt x="99" y="235"/>
                  </a:cubicBezTo>
                  <a:cubicBezTo>
                    <a:pt x="0" y="310"/>
                    <a:pt x="60" y="462"/>
                    <a:pt x="153" y="462"/>
                  </a:cubicBezTo>
                  <a:cubicBezTo>
                    <a:pt x="172" y="462"/>
                    <a:pt x="191" y="456"/>
                    <a:pt x="211" y="443"/>
                  </a:cubicBezTo>
                  <a:cubicBezTo>
                    <a:pt x="414" y="301"/>
                    <a:pt x="648" y="235"/>
                    <a:pt x="882" y="235"/>
                  </a:cubicBezTo>
                  <a:cubicBezTo>
                    <a:pt x="1320" y="235"/>
                    <a:pt x="1759" y="466"/>
                    <a:pt x="1996" y="855"/>
                  </a:cubicBezTo>
                  <a:cubicBezTo>
                    <a:pt x="2020" y="895"/>
                    <a:pt x="2057" y="912"/>
                    <a:pt x="2093" y="912"/>
                  </a:cubicBezTo>
                  <a:cubicBezTo>
                    <a:pt x="2173" y="912"/>
                    <a:pt x="2251" y="831"/>
                    <a:pt x="2197" y="743"/>
                  </a:cubicBezTo>
                  <a:cubicBezTo>
                    <a:pt x="1919" y="284"/>
                    <a:pt x="1391" y="0"/>
                    <a:pt x="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93;p68"/>
            <p:cNvSpPr/>
            <p:nvPr/>
          </p:nvSpPr>
          <p:spPr>
            <a:xfrm>
              <a:off x="4285245" y="2514678"/>
              <a:ext cx="73169" cy="30907"/>
            </a:xfrm>
            <a:custGeom>
              <a:avLst/>
              <a:gdLst/>
              <a:ahLst/>
              <a:cxnLst/>
              <a:rect l="l" t="t" r="r" b="b"/>
              <a:pathLst>
                <a:path w="2088" h="882" extrusionOk="0">
                  <a:moveTo>
                    <a:pt x="816" y="0"/>
                  </a:moveTo>
                  <a:cubicBezTo>
                    <a:pt x="565" y="0"/>
                    <a:pt x="317" y="71"/>
                    <a:pt x="102" y="205"/>
                  </a:cubicBezTo>
                  <a:cubicBezTo>
                    <a:pt x="0" y="274"/>
                    <a:pt x="62" y="429"/>
                    <a:pt x="157" y="429"/>
                  </a:cubicBezTo>
                  <a:cubicBezTo>
                    <a:pt x="175" y="429"/>
                    <a:pt x="195" y="423"/>
                    <a:pt x="215" y="410"/>
                  </a:cubicBezTo>
                  <a:cubicBezTo>
                    <a:pt x="398" y="297"/>
                    <a:pt x="608" y="232"/>
                    <a:pt x="820" y="232"/>
                  </a:cubicBezTo>
                  <a:cubicBezTo>
                    <a:pt x="886" y="232"/>
                    <a:pt x="953" y="238"/>
                    <a:pt x="1019" y="251"/>
                  </a:cubicBezTo>
                  <a:cubicBezTo>
                    <a:pt x="1362" y="321"/>
                    <a:pt x="1636" y="542"/>
                    <a:pt x="1827" y="829"/>
                  </a:cubicBezTo>
                  <a:cubicBezTo>
                    <a:pt x="1852" y="866"/>
                    <a:pt x="1889" y="881"/>
                    <a:pt x="1925" y="881"/>
                  </a:cubicBezTo>
                  <a:cubicBezTo>
                    <a:pt x="2007" y="881"/>
                    <a:pt x="2088" y="801"/>
                    <a:pt x="2028" y="716"/>
                  </a:cubicBezTo>
                  <a:cubicBezTo>
                    <a:pt x="1801" y="383"/>
                    <a:pt x="1484" y="106"/>
                    <a:pt x="1082" y="27"/>
                  </a:cubicBezTo>
                  <a:cubicBezTo>
                    <a:pt x="994" y="9"/>
                    <a:pt x="905" y="0"/>
                    <a:pt x="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94;p68"/>
            <p:cNvSpPr/>
            <p:nvPr/>
          </p:nvSpPr>
          <p:spPr>
            <a:xfrm>
              <a:off x="4090864" y="2531218"/>
              <a:ext cx="118023" cy="54912"/>
            </a:xfrm>
            <a:custGeom>
              <a:avLst/>
              <a:gdLst/>
              <a:ahLst/>
              <a:cxnLst/>
              <a:rect l="l" t="t" r="r" b="b"/>
              <a:pathLst>
                <a:path w="3368" h="1567" extrusionOk="0">
                  <a:moveTo>
                    <a:pt x="1323" y="1"/>
                  </a:moveTo>
                  <a:cubicBezTo>
                    <a:pt x="905" y="1"/>
                    <a:pt x="506" y="121"/>
                    <a:pt x="168" y="360"/>
                  </a:cubicBezTo>
                  <a:cubicBezTo>
                    <a:pt x="4" y="475"/>
                    <a:pt x="0" y="680"/>
                    <a:pt x="89" y="818"/>
                  </a:cubicBezTo>
                  <a:cubicBezTo>
                    <a:pt x="116" y="855"/>
                    <a:pt x="149" y="884"/>
                    <a:pt x="182" y="904"/>
                  </a:cubicBezTo>
                  <a:cubicBezTo>
                    <a:pt x="224" y="930"/>
                    <a:pt x="272" y="943"/>
                    <a:pt x="320" y="943"/>
                  </a:cubicBezTo>
                  <a:cubicBezTo>
                    <a:pt x="377" y="943"/>
                    <a:pt x="435" y="925"/>
                    <a:pt x="488" y="888"/>
                  </a:cubicBezTo>
                  <a:cubicBezTo>
                    <a:pt x="738" y="715"/>
                    <a:pt x="1035" y="625"/>
                    <a:pt x="1345" y="625"/>
                  </a:cubicBezTo>
                  <a:cubicBezTo>
                    <a:pt x="1456" y="625"/>
                    <a:pt x="1569" y="637"/>
                    <a:pt x="1682" y="660"/>
                  </a:cubicBezTo>
                  <a:cubicBezTo>
                    <a:pt x="2134" y="756"/>
                    <a:pt x="2530" y="1029"/>
                    <a:pt x="2760" y="1415"/>
                  </a:cubicBezTo>
                  <a:cubicBezTo>
                    <a:pt x="2817" y="1514"/>
                    <a:pt x="2919" y="1567"/>
                    <a:pt x="3034" y="1567"/>
                  </a:cubicBezTo>
                  <a:cubicBezTo>
                    <a:pt x="3150" y="1564"/>
                    <a:pt x="3258" y="1501"/>
                    <a:pt x="3315" y="1402"/>
                  </a:cubicBezTo>
                  <a:cubicBezTo>
                    <a:pt x="3367" y="1306"/>
                    <a:pt x="3364" y="1201"/>
                    <a:pt x="3305" y="1105"/>
                  </a:cubicBezTo>
                  <a:cubicBezTo>
                    <a:pt x="2978" y="571"/>
                    <a:pt x="2427" y="182"/>
                    <a:pt x="1791" y="50"/>
                  </a:cubicBezTo>
                  <a:cubicBezTo>
                    <a:pt x="1634" y="17"/>
                    <a:pt x="1477"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95;p68"/>
            <p:cNvSpPr/>
            <p:nvPr/>
          </p:nvSpPr>
          <p:spPr>
            <a:xfrm>
              <a:off x="4264185" y="2580523"/>
              <a:ext cx="110980" cy="53440"/>
            </a:xfrm>
            <a:custGeom>
              <a:avLst/>
              <a:gdLst/>
              <a:ahLst/>
              <a:cxnLst/>
              <a:rect l="l" t="t" r="r" b="b"/>
              <a:pathLst>
                <a:path w="3167" h="1525" extrusionOk="0">
                  <a:moveTo>
                    <a:pt x="1247" y="1"/>
                  </a:moveTo>
                  <a:cubicBezTo>
                    <a:pt x="871" y="1"/>
                    <a:pt x="502" y="105"/>
                    <a:pt x="182" y="308"/>
                  </a:cubicBezTo>
                  <a:cubicBezTo>
                    <a:pt x="11" y="417"/>
                    <a:pt x="1" y="618"/>
                    <a:pt x="87" y="750"/>
                  </a:cubicBezTo>
                  <a:cubicBezTo>
                    <a:pt x="116" y="796"/>
                    <a:pt x="149" y="829"/>
                    <a:pt x="189" y="852"/>
                  </a:cubicBezTo>
                  <a:cubicBezTo>
                    <a:pt x="234" y="878"/>
                    <a:pt x="284" y="891"/>
                    <a:pt x="335" y="891"/>
                  </a:cubicBezTo>
                  <a:cubicBezTo>
                    <a:pt x="389" y="891"/>
                    <a:pt x="445" y="876"/>
                    <a:pt x="496" y="846"/>
                  </a:cubicBezTo>
                  <a:cubicBezTo>
                    <a:pt x="733" y="696"/>
                    <a:pt x="996" y="618"/>
                    <a:pt x="1257" y="618"/>
                  </a:cubicBezTo>
                  <a:cubicBezTo>
                    <a:pt x="1340" y="618"/>
                    <a:pt x="1423" y="625"/>
                    <a:pt x="1505" y="641"/>
                  </a:cubicBezTo>
                  <a:cubicBezTo>
                    <a:pt x="2016" y="747"/>
                    <a:pt x="2349" y="1103"/>
                    <a:pt x="2534" y="1383"/>
                  </a:cubicBezTo>
                  <a:cubicBezTo>
                    <a:pt x="2600" y="1481"/>
                    <a:pt x="2699" y="1524"/>
                    <a:pt x="2797" y="1524"/>
                  </a:cubicBezTo>
                  <a:cubicBezTo>
                    <a:pt x="2865" y="1524"/>
                    <a:pt x="2932" y="1504"/>
                    <a:pt x="2989" y="1466"/>
                  </a:cubicBezTo>
                  <a:cubicBezTo>
                    <a:pt x="3134" y="1377"/>
                    <a:pt x="3167" y="1202"/>
                    <a:pt x="3071" y="1067"/>
                  </a:cubicBezTo>
                  <a:cubicBezTo>
                    <a:pt x="2807" y="681"/>
                    <a:pt x="2349" y="186"/>
                    <a:pt x="1653" y="41"/>
                  </a:cubicBezTo>
                  <a:cubicBezTo>
                    <a:pt x="1518" y="14"/>
                    <a:pt x="1382" y="1"/>
                    <a:pt x="1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96;p68"/>
            <p:cNvSpPr/>
            <p:nvPr/>
          </p:nvSpPr>
          <p:spPr>
            <a:xfrm>
              <a:off x="3919365" y="2781981"/>
              <a:ext cx="49936" cy="174897"/>
            </a:xfrm>
            <a:custGeom>
              <a:avLst/>
              <a:gdLst/>
              <a:ahLst/>
              <a:cxnLst/>
              <a:rect l="l" t="t" r="r" b="b"/>
              <a:pathLst>
                <a:path w="1425" h="4991" extrusionOk="0">
                  <a:moveTo>
                    <a:pt x="442" y="1"/>
                  </a:moveTo>
                  <a:lnTo>
                    <a:pt x="442" y="1"/>
                  </a:lnTo>
                  <a:cubicBezTo>
                    <a:pt x="350" y="70"/>
                    <a:pt x="277" y="159"/>
                    <a:pt x="218" y="258"/>
                  </a:cubicBezTo>
                  <a:cubicBezTo>
                    <a:pt x="155" y="357"/>
                    <a:pt x="116" y="462"/>
                    <a:pt x="83" y="575"/>
                  </a:cubicBezTo>
                  <a:cubicBezTo>
                    <a:pt x="20" y="792"/>
                    <a:pt x="0" y="1026"/>
                    <a:pt x="7" y="1254"/>
                  </a:cubicBezTo>
                  <a:cubicBezTo>
                    <a:pt x="20" y="1712"/>
                    <a:pt x="122" y="2157"/>
                    <a:pt x="254" y="2586"/>
                  </a:cubicBezTo>
                  <a:cubicBezTo>
                    <a:pt x="386" y="3015"/>
                    <a:pt x="561" y="3427"/>
                    <a:pt x="755" y="3829"/>
                  </a:cubicBezTo>
                  <a:cubicBezTo>
                    <a:pt x="953" y="4235"/>
                    <a:pt x="1168" y="4621"/>
                    <a:pt x="1425" y="4990"/>
                  </a:cubicBezTo>
                  <a:cubicBezTo>
                    <a:pt x="1257" y="4578"/>
                    <a:pt x="1089" y="4169"/>
                    <a:pt x="930" y="3754"/>
                  </a:cubicBezTo>
                  <a:cubicBezTo>
                    <a:pt x="772" y="3345"/>
                    <a:pt x="620" y="2929"/>
                    <a:pt x="488" y="2510"/>
                  </a:cubicBezTo>
                  <a:cubicBezTo>
                    <a:pt x="363" y="2095"/>
                    <a:pt x="251" y="1669"/>
                    <a:pt x="201" y="1241"/>
                  </a:cubicBezTo>
                  <a:cubicBezTo>
                    <a:pt x="182" y="1026"/>
                    <a:pt x="172" y="812"/>
                    <a:pt x="201" y="598"/>
                  </a:cubicBezTo>
                  <a:cubicBezTo>
                    <a:pt x="231" y="390"/>
                    <a:pt x="304" y="179"/>
                    <a:pt x="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97;p68"/>
            <p:cNvSpPr/>
            <p:nvPr/>
          </p:nvSpPr>
          <p:spPr>
            <a:xfrm>
              <a:off x="4017590" y="2761025"/>
              <a:ext cx="74676" cy="108351"/>
            </a:xfrm>
            <a:custGeom>
              <a:avLst/>
              <a:gdLst/>
              <a:ahLst/>
              <a:cxnLst/>
              <a:rect l="l" t="t" r="r" b="b"/>
              <a:pathLst>
                <a:path w="2131" h="3092" extrusionOk="0">
                  <a:moveTo>
                    <a:pt x="33" y="1"/>
                  </a:moveTo>
                  <a:cubicBezTo>
                    <a:pt x="22" y="1"/>
                    <a:pt x="11" y="1"/>
                    <a:pt x="0" y="2"/>
                  </a:cubicBezTo>
                  <a:cubicBezTo>
                    <a:pt x="40" y="5"/>
                    <a:pt x="76" y="18"/>
                    <a:pt x="109" y="31"/>
                  </a:cubicBezTo>
                  <a:lnTo>
                    <a:pt x="165" y="51"/>
                  </a:lnTo>
                  <a:cubicBezTo>
                    <a:pt x="182" y="58"/>
                    <a:pt x="202" y="71"/>
                    <a:pt x="218" y="78"/>
                  </a:cubicBezTo>
                  <a:cubicBezTo>
                    <a:pt x="254" y="97"/>
                    <a:pt x="287" y="121"/>
                    <a:pt x="320" y="140"/>
                  </a:cubicBezTo>
                  <a:cubicBezTo>
                    <a:pt x="337" y="154"/>
                    <a:pt x="353" y="160"/>
                    <a:pt x="370" y="173"/>
                  </a:cubicBezTo>
                  <a:lnTo>
                    <a:pt x="416" y="213"/>
                  </a:lnTo>
                  <a:cubicBezTo>
                    <a:pt x="446" y="239"/>
                    <a:pt x="479" y="262"/>
                    <a:pt x="505" y="289"/>
                  </a:cubicBezTo>
                  <a:lnTo>
                    <a:pt x="594" y="371"/>
                  </a:lnTo>
                  <a:cubicBezTo>
                    <a:pt x="650" y="431"/>
                    <a:pt x="700" y="493"/>
                    <a:pt x="752" y="549"/>
                  </a:cubicBezTo>
                  <a:lnTo>
                    <a:pt x="897" y="741"/>
                  </a:lnTo>
                  <a:cubicBezTo>
                    <a:pt x="947" y="800"/>
                    <a:pt x="990" y="872"/>
                    <a:pt x="1033" y="938"/>
                  </a:cubicBezTo>
                  <a:cubicBezTo>
                    <a:pt x="1056" y="971"/>
                    <a:pt x="1079" y="1004"/>
                    <a:pt x="1099" y="1037"/>
                  </a:cubicBezTo>
                  <a:lnTo>
                    <a:pt x="1161" y="1140"/>
                  </a:lnTo>
                  <a:cubicBezTo>
                    <a:pt x="1204" y="1209"/>
                    <a:pt x="1247" y="1275"/>
                    <a:pt x="1287" y="1344"/>
                  </a:cubicBezTo>
                  <a:lnTo>
                    <a:pt x="1402" y="1555"/>
                  </a:lnTo>
                  <a:lnTo>
                    <a:pt x="1458" y="1664"/>
                  </a:lnTo>
                  <a:cubicBezTo>
                    <a:pt x="1478" y="1697"/>
                    <a:pt x="1494" y="1733"/>
                    <a:pt x="1511" y="1769"/>
                  </a:cubicBezTo>
                  <a:cubicBezTo>
                    <a:pt x="1583" y="1915"/>
                    <a:pt x="1656" y="2060"/>
                    <a:pt x="1722" y="2208"/>
                  </a:cubicBezTo>
                  <a:cubicBezTo>
                    <a:pt x="1758" y="2277"/>
                    <a:pt x="1791" y="2350"/>
                    <a:pt x="1824" y="2426"/>
                  </a:cubicBezTo>
                  <a:lnTo>
                    <a:pt x="1880" y="2538"/>
                  </a:lnTo>
                  <a:lnTo>
                    <a:pt x="1930" y="2647"/>
                  </a:lnTo>
                  <a:cubicBezTo>
                    <a:pt x="1989" y="2795"/>
                    <a:pt x="2055" y="2943"/>
                    <a:pt x="2131" y="3092"/>
                  </a:cubicBezTo>
                  <a:cubicBezTo>
                    <a:pt x="2095" y="2934"/>
                    <a:pt x="2048" y="2775"/>
                    <a:pt x="2002" y="2620"/>
                  </a:cubicBezTo>
                  <a:cubicBezTo>
                    <a:pt x="1989" y="2581"/>
                    <a:pt x="1979" y="2541"/>
                    <a:pt x="1966" y="2505"/>
                  </a:cubicBezTo>
                  <a:lnTo>
                    <a:pt x="1923" y="2386"/>
                  </a:lnTo>
                  <a:cubicBezTo>
                    <a:pt x="1900" y="2310"/>
                    <a:pt x="1870" y="2234"/>
                    <a:pt x="1841" y="2159"/>
                  </a:cubicBezTo>
                  <a:lnTo>
                    <a:pt x="1801" y="2040"/>
                  </a:lnTo>
                  <a:lnTo>
                    <a:pt x="1752" y="1931"/>
                  </a:lnTo>
                  <a:lnTo>
                    <a:pt x="1653" y="1703"/>
                  </a:lnTo>
                  <a:lnTo>
                    <a:pt x="1603" y="1591"/>
                  </a:lnTo>
                  <a:lnTo>
                    <a:pt x="1547" y="1486"/>
                  </a:lnTo>
                  <a:lnTo>
                    <a:pt x="1432" y="1268"/>
                  </a:lnTo>
                  <a:cubicBezTo>
                    <a:pt x="1392" y="1196"/>
                    <a:pt x="1343" y="1126"/>
                    <a:pt x="1303" y="1057"/>
                  </a:cubicBezTo>
                  <a:cubicBezTo>
                    <a:pt x="1260" y="988"/>
                    <a:pt x="1214" y="915"/>
                    <a:pt x="1165" y="849"/>
                  </a:cubicBezTo>
                  <a:cubicBezTo>
                    <a:pt x="1115" y="783"/>
                    <a:pt x="1072" y="714"/>
                    <a:pt x="1016" y="651"/>
                  </a:cubicBezTo>
                  <a:cubicBezTo>
                    <a:pt x="963" y="592"/>
                    <a:pt x="911" y="529"/>
                    <a:pt x="851" y="467"/>
                  </a:cubicBezTo>
                  <a:lnTo>
                    <a:pt x="762" y="381"/>
                  </a:lnTo>
                  <a:cubicBezTo>
                    <a:pt x="733" y="351"/>
                    <a:pt x="703" y="322"/>
                    <a:pt x="670" y="299"/>
                  </a:cubicBezTo>
                  <a:cubicBezTo>
                    <a:pt x="607" y="249"/>
                    <a:pt x="545" y="196"/>
                    <a:pt x="469" y="154"/>
                  </a:cubicBezTo>
                  <a:lnTo>
                    <a:pt x="416" y="121"/>
                  </a:lnTo>
                  <a:cubicBezTo>
                    <a:pt x="396" y="107"/>
                    <a:pt x="380" y="101"/>
                    <a:pt x="360" y="91"/>
                  </a:cubicBezTo>
                  <a:cubicBezTo>
                    <a:pt x="320" y="71"/>
                    <a:pt x="284" y="55"/>
                    <a:pt x="241" y="41"/>
                  </a:cubicBezTo>
                  <a:cubicBezTo>
                    <a:pt x="228" y="35"/>
                    <a:pt x="205" y="25"/>
                    <a:pt x="185" y="22"/>
                  </a:cubicBezTo>
                  <a:lnTo>
                    <a:pt x="122" y="8"/>
                  </a:lnTo>
                  <a:cubicBezTo>
                    <a:pt x="93" y="4"/>
                    <a:pt x="63" y="1"/>
                    <a:pt x="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98;p68"/>
            <p:cNvSpPr/>
            <p:nvPr/>
          </p:nvSpPr>
          <p:spPr>
            <a:xfrm>
              <a:off x="4103900" y="2799326"/>
              <a:ext cx="51127" cy="99521"/>
            </a:xfrm>
            <a:custGeom>
              <a:avLst/>
              <a:gdLst/>
              <a:ahLst/>
              <a:cxnLst/>
              <a:rect l="l" t="t" r="r" b="b"/>
              <a:pathLst>
                <a:path w="1459" h="2840" fill="none" extrusionOk="0">
                  <a:moveTo>
                    <a:pt x="1185" y="0"/>
                  </a:moveTo>
                  <a:cubicBezTo>
                    <a:pt x="1185" y="0"/>
                    <a:pt x="1459" y="772"/>
                    <a:pt x="1" y="2840"/>
                  </a:cubicBezTo>
                </a:path>
              </a:pathLst>
            </a:custGeom>
            <a:noFill/>
            <a:ln w="4125" cap="flat" cmpd="sng">
              <a:solidFill>
                <a:schemeClr val="accent3"/>
              </a:solidFill>
              <a:prstDash val="solid"/>
              <a:miter lim="32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99;p68"/>
            <p:cNvSpPr/>
            <p:nvPr/>
          </p:nvSpPr>
          <p:spPr>
            <a:xfrm>
              <a:off x="5236583" y="2952917"/>
              <a:ext cx="193715" cy="102079"/>
            </a:xfrm>
            <a:custGeom>
              <a:avLst/>
              <a:gdLst/>
              <a:ahLst/>
              <a:cxnLst/>
              <a:rect l="l" t="t" r="r" b="b"/>
              <a:pathLst>
                <a:path w="5528" h="2913" extrusionOk="0">
                  <a:moveTo>
                    <a:pt x="769" y="1"/>
                  </a:moveTo>
                  <a:cubicBezTo>
                    <a:pt x="365" y="1"/>
                    <a:pt x="1" y="518"/>
                    <a:pt x="359" y="897"/>
                  </a:cubicBezTo>
                  <a:cubicBezTo>
                    <a:pt x="1497" y="2098"/>
                    <a:pt x="3096" y="2454"/>
                    <a:pt x="4630" y="2889"/>
                  </a:cubicBezTo>
                  <a:cubicBezTo>
                    <a:pt x="4686" y="2905"/>
                    <a:pt x="4739" y="2913"/>
                    <a:pt x="4790" y="2913"/>
                  </a:cubicBezTo>
                  <a:cubicBezTo>
                    <a:pt x="5332" y="2913"/>
                    <a:pt x="5527" y="2042"/>
                    <a:pt x="4923" y="1867"/>
                  </a:cubicBezTo>
                  <a:cubicBezTo>
                    <a:pt x="3588" y="1488"/>
                    <a:pt x="2130" y="1210"/>
                    <a:pt x="1131" y="165"/>
                  </a:cubicBezTo>
                  <a:cubicBezTo>
                    <a:pt x="1020" y="49"/>
                    <a:pt x="892" y="1"/>
                    <a:pt x="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900;p68"/>
            <p:cNvSpPr/>
            <p:nvPr/>
          </p:nvSpPr>
          <p:spPr>
            <a:xfrm>
              <a:off x="4394438" y="2806615"/>
              <a:ext cx="38301" cy="117603"/>
            </a:xfrm>
            <a:custGeom>
              <a:avLst/>
              <a:gdLst/>
              <a:ahLst/>
              <a:cxnLst/>
              <a:rect l="l" t="t" r="r" b="b"/>
              <a:pathLst>
                <a:path w="1093" h="3356" extrusionOk="0">
                  <a:moveTo>
                    <a:pt x="448" y="0"/>
                  </a:moveTo>
                  <a:cubicBezTo>
                    <a:pt x="268" y="0"/>
                    <a:pt x="83" y="131"/>
                    <a:pt x="116" y="363"/>
                  </a:cubicBezTo>
                  <a:cubicBezTo>
                    <a:pt x="235" y="1207"/>
                    <a:pt x="446" y="2094"/>
                    <a:pt x="103" y="2912"/>
                  </a:cubicBezTo>
                  <a:cubicBezTo>
                    <a:pt x="1" y="3163"/>
                    <a:pt x="214" y="3355"/>
                    <a:pt x="422" y="3355"/>
                  </a:cubicBezTo>
                  <a:cubicBezTo>
                    <a:pt x="537" y="3355"/>
                    <a:pt x="649" y="3297"/>
                    <a:pt x="706" y="3159"/>
                  </a:cubicBezTo>
                  <a:cubicBezTo>
                    <a:pt x="1092" y="2226"/>
                    <a:pt x="894" y="1237"/>
                    <a:pt x="762" y="271"/>
                  </a:cubicBezTo>
                  <a:cubicBezTo>
                    <a:pt x="737" y="85"/>
                    <a:pt x="594" y="0"/>
                    <a:pt x="448" y="0"/>
                  </a:cubicBezTo>
                  <a:close/>
                </a:path>
              </a:pathLst>
            </a:custGeom>
            <a:solidFill>
              <a:srgbClr val="FF7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901;p68"/>
            <p:cNvSpPr/>
            <p:nvPr/>
          </p:nvSpPr>
          <p:spPr>
            <a:xfrm>
              <a:off x="4149700" y="3067224"/>
              <a:ext cx="95876" cy="87046"/>
            </a:xfrm>
            <a:custGeom>
              <a:avLst/>
              <a:gdLst/>
              <a:ahLst/>
              <a:cxnLst/>
              <a:rect l="l" t="t" r="r" b="b"/>
              <a:pathLst>
                <a:path w="2736" h="2484" extrusionOk="0">
                  <a:moveTo>
                    <a:pt x="2290" y="1"/>
                  </a:moveTo>
                  <a:cubicBezTo>
                    <a:pt x="2206" y="1"/>
                    <a:pt x="2121" y="37"/>
                    <a:pt x="2054" y="125"/>
                  </a:cubicBezTo>
                  <a:cubicBezTo>
                    <a:pt x="1566" y="791"/>
                    <a:pt x="1114" y="1540"/>
                    <a:pt x="326" y="1879"/>
                  </a:cubicBezTo>
                  <a:cubicBezTo>
                    <a:pt x="1" y="2019"/>
                    <a:pt x="154" y="2484"/>
                    <a:pt x="448" y="2484"/>
                  </a:cubicBezTo>
                  <a:cubicBezTo>
                    <a:pt x="488" y="2484"/>
                    <a:pt x="530" y="2475"/>
                    <a:pt x="574" y="2457"/>
                  </a:cubicBezTo>
                  <a:cubicBezTo>
                    <a:pt x="1474" y="2071"/>
                    <a:pt x="2002" y="1259"/>
                    <a:pt x="2562" y="501"/>
                  </a:cubicBezTo>
                  <a:cubicBezTo>
                    <a:pt x="2735" y="263"/>
                    <a:pt x="2516" y="1"/>
                    <a:pt x="2290" y="1"/>
                  </a:cubicBezTo>
                  <a:close/>
                </a:path>
              </a:pathLst>
            </a:custGeom>
            <a:solidFill>
              <a:srgbClr val="FF7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902;p68"/>
            <p:cNvSpPr/>
            <p:nvPr/>
          </p:nvSpPr>
          <p:spPr>
            <a:xfrm>
              <a:off x="5012836" y="2595240"/>
              <a:ext cx="79546" cy="112942"/>
            </a:xfrm>
            <a:custGeom>
              <a:avLst/>
              <a:gdLst/>
              <a:ahLst/>
              <a:cxnLst/>
              <a:rect l="l" t="t" r="r" b="b"/>
              <a:pathLst>
                <a:path w="2270" h="3223" extrusionOk="0">
                  <a:moveTo>
                    <a:pt x="378" y="0"/>
                  </a:moveTo>
                  <a:cubicBezTo>
                    <a:pt x="373" y="0"/>
                    <a:pt x="368" y="0"/>
                    <a:pt x="363" y="0"/>
                  </a:cubicBezTo>
                  <a:cubicBezTo>
                    <a:pt x="241" y="0"/>
                    <a:pt x="116" y="17"/>
                    <a:pt x="0" y="40"/>
                  </a:cubicBezTo>
                  <a:cubicBezTo>
                    <a:pt x="1920" y="172"/>
                    <a:pt x="2269" y="2701"/>
                    <a:pt x="314" y="3222"/>
                  </a:cubicBezTo>
                  <a:cubicBezTo>
                    <a:pt x="1154" y="3183"/>
                    <a:pt x="1877" y="2553"/>
                    <a:pt x="1913" y="1672"/>
                  </a:cubicBezTo>
                  <a:cubicBezTo>
                    <a:pt x="1946" y="833"/>
                    <a:pt x="1242" y="0"/>
                    <a:pt x="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903;p68"/>
            <p:cNvSpPr/>
            <p:nvPr/>
          </p:nvSpPr>
          <p:spPr>
            <a:xfrm>
              <a:off x="4965668" y="2596642"/>
              <a:ext cx="126714" cy="111786"/>
            </a:xfrm>
            <a:custGeom>
              <a:avLst/>
              <a:gdLst/>
              <a:ahLst/>
              <a:cxnLst/>
              <a:rect l="l" t="t" r="r" b="b"/>
              <a:pathLst>
                <a:path w="3616" h="3190" extrusionOk="0">
                  <a:moveTo>
                    <a:pt x="1343" y="0"/>
                  </a:moveTo>
                  <a:cubicBezTo>
                    <a:pt x="631" y="155"/>
                    <a:pt x="60" y="735"/>
                    <a:pt x="34" y="1514"/>
                  </a:cubicBezTo>
                  <a:cubicBezTo>
                    <a:pt x="1" y="2355"/>
                    <a:pt x="707" y="3189"/>
                    <a:pt x="1573" y="3189"/>
                  </a:cubicBezTo>
                  <a:cubicBezTo>
                    <a:pt x="1577" y="3189"/>
                    <a:pt x="1580" y="3189"/>
                    <a:pt x="1584" y="3189"/>
                  </a:cubicBezTo>
                  <a:cubicBezTo>
                    <a:pt x="1607" y="3189"/>
                    <a:pt x="1636" y="3189"/>
                    <a:pt x="1660" y="3182"/>
                  </a:cubicBezTo>
                  <a:cubicBezTo>
                    <a:pt x="3615" y="2661"/>
                    <a:pt x="3266" y="132"/>
                    <a:pt x="1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904;p68"/>
            <p:cNvSpPr/>
            <p:nvPr/>
          </p:nvSpPr>
          <p:spPr>
            <a:xfrm>
              <a:off x="5195198" y="2571657"/>
              <a:ext cx="79406" cy="113047"/>
            </a:xfrm>
            <a:custGeom>
              <a:avLst/>
              <a:gdLst/>
              <a:ahLst/>
              <a:cxnLst/>
              <a:rect l="l" t="t" r="r" b="b"/>
              <a:pathLst>
                <a:path w="2266" h="3226" extrusionOk="0">
                  <a:moveTo>
                    <a:pt x="373" y="1"/>
                  </a:moveTo>
                  <a:cubicBezTo>
                    <a:pt x="370" y="1"/>
                    <a:pt x="366" y="1"/>
                    <a:pt x="363" y="1"/>
                  </a:cubicBezTo>
                  <a:cubicBezTo>
                    <a:pt x="238" y="1"/>
                    <a:pt x="116" y="17"/>
                    <a:pt x="0" y="44"/>
                  </a:cubicBezTo>
                  <a:cubicBezTo>
                    <a:pt x="1916" y="175"/>
                    <a:pt x="2266" y="2702"/>
                    <a:pt x="313" y="3226"/>
                  </a:cubicBezTo>
                  <a:cubicBezTo>
                    <a:pt x="1154" y="3183"/>
                    <a:pt x="1877" y="2553"/>
                    <a:pt x="1913" y="1676"/>
                  </a:cubicBezTo>
                  <a:cubicBezTo>
                    <a:pt x="1946" y="832"/>
                    <a:pt x="1239" y="1"/>
                    <a:pt x="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905;p68"/>
            <p:cNvSpPr/>
            <p:nvPr/>
          </p:nvSpPr>
          <p:spPr>
            <a:xfrm>
              <a:off x="5147925" y="2572919"/>
              <a:ext cx="126679" cy="111786"/>
            </a:xfrm>
            <a:custGeom>
              <a:avLst/>
              <a:gdLst/>
              <a:ahLst/>
              <a:cxnLst/>
              <a:rect l="l" t="t" r="r" b="b"/>
              <a:pathLst>
                <a:path w="3615" h="3190" extrusionOk="0">
                  <a:moveTo>
                    <a:pt x="1346" y="1"/>
                  </a:moveTo>
                  <a:cubicBezTo>
                    <a:pt x="630" y="156"/>
                    <a:pt x="63" y="740"/>
                    <a:pt x="33" y="1515"/>
                  </a:cubicBezTo>
                  <a:cubicBezTo>
                    <a:pt x="0" y="2356"/>
                    <a:pt x="707" y="3190"/>
                    <a:pt x="1573" y="3190"/>
                  </a:cubicBezTo>
                  <a:cubicBezTo>
                    <a:pt x="1577" y="3190"/>
                    <a:pt x="1580" y="3190"/>
                    <a:pt x="1583" y="3190"/>
                  </a:cubicBezTo>
                  <a:cubicBezTo>
                    <a:pt x="1610" y="3190"/>
                    <a:pt x="1636" y="3190"/>
                    <a:pt x="1662" y="3183"/>
                  </a:cubicBezTo>
                  <a:cubicBezTo>
                    <a:pt x="3615" y="2662"/>
                    <a:pt x="3265" y="133"/>
                    <a:pt x="1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906;p68"/>
            <p:cNvSpPr/>
            <p:nvPr/>
          </p:nvSpPr>
          <p:spPr>
            <a:xfrm>
              <a:off x="4926035" y="2707376"/>
              <a:ext cx="75727" cy="73589"/>
            </a:xfrm>
            <a:custGeom>
              <a:avLst/>
              <a:gdLst/>
              <a:ahLst/>
              <a:cxnLst/>
              <a:rect l="l" t="t" r="r" b="b"/>
              <a:pathLst>
                <a:path w="2161" h="2100" extrusionOk="0">
                  <a:moveTo>
                    <a:pt x="1095" y="0"/>
                  </a:moveTo>
                  <a:cubicBezTo>
                    <a:pt x="583" y="0"/>
                    <a:pt x="74" y="404"/>
                    <a:pt x="37" y="936"/>
                  </a:cubicBezTo>
                  <a:cubicBezTo>
                    <a:pt x="1" y="1500"/>
                    <a:pt x="380" y="2027"/>
                    <a:pt x="967" y="2093"/>
                  </a:cubicBezTo>
                  <a:cubicBezTo>
                    <a:pt x="1003" y="2098"/>
                    <a:pt x="1038" y="2100"/>
                    <a:pt x="1074" y="2100"/>
                  </a:cubicBezTo>
                  <a:cubicBezTo>
                    <a:pt x="1584" y="2100"/>
                    <a:pt x="2090" y="1694"/>
                    <a:pt x="2124" y="1167"/>
                  </a:cubicBezTo>
                  <a:cubicBezTo>
                    <a:pt x="2161" y="596"/>
                    <a:pt x="1781" y="72"/>
                    <a:pt x="1198" y="6"/>
                  </a:cubicBezTo>
                  <a:cubicBezTo>
                    <a:pt x="1163" y="2"/>
                    <a:pt x="1129" y="0"/>
                    <a:pt x="1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907;p68"/>
            <p:cNvSpPr/>
            <p:nvPr/>
          </p:nvSpPr>
          <p:spPr>
            <a:xfrm>
              <a:off x="5239912" y="2666096"/>
              <a:ext cx="75727" cy="73484"/>
            </a:xfrm>
            <a:custGeom>
              <a:avLst/>
              <a:gdLst/>
              <a:ahLst/>
              <a:cxnLst/>
              <a:rect l="l" t="t" r="r" b="b"/>
              <a:pathLst>
                <a:path w="2161" h="2097" extrusionOk="0">
                  <a:moveTo>
                    <a:pt x="1090" y="0"/>
                  </a:moveTo>
                  <a:cubicBezTo>
                    <a:pt x="580" y="0"/>
                    <a:pt x="74" y="406"/>
                    <a:pt x="40" y="933"/>
                  </a:cubicBezTo>
                  <a:cubicBezTo>
                    <a:pt x="0" y="1504"/>
                    <a:pt x="380" y="2031"/>
                    <a:pt x="967" y="2091"/>
                  </a:cubicBezTo>
                  <a:cubicBezTo>
                    <a:pt x="1002" y="2095"/>
                    <a:pt x="1038" y="2097"/>
                    <a:pt x="1074" y="2097"/>
                  </a:cubicBezTo>
                  <a:cubicBezTo>
                    <a:pt x="1584" y="2097"/>
                    <a:pt x="2090" y="1691"/>
                    <a:pt x="2124" y="1164"/>
                  </a:cubicBezTo>
                  <a:cubicBezTo>
                    <a:pt x="2160" y="597"/>
                    <a:pt x="1781" y="73"/>
                    <a:pt x="1198" y="7"/>
                  </a:cubicBezTo>
                  <a:cubicBezTo>
                    <a:pt x="1162" y="2"/>
                    <a:pt x="112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908;p68"/>
            <p:cNvSpPr/>
            <p:nvPr/>
          </p:nvSpPr>
          <p:spPr>
            <a:xfrm>
              <a:off x="5082991" y="2685299"/>
              <a:ext cx="79932" cy="36584"/>
            </a:xfrm>
            <a:custGeom>
              <a:avLst/>
              <a:gdLst/>
              <a:ahLst/>
              <a:cxnLst/>
              <a:rect l="l" t="t" r="r" b="b"/>
              <a:pathLst>
                <a:path w="2281" h="1044" extrusionOk="0">
                  <a:moveTo>
                    <a:pt x="1146" y="0"/>
                  </a:moveTo>
                  <a:cubicBezTo>
                    <a:pt x="1124" y="0"/>
                    <a:pt x="1101" y="1"/>
                    <a:pt x="1078" y="3"/>
                  </a:cubicBezTo>
                  <a:cubicBezTo>
                    <a:pt x="590" y="39"/>
                    <a:pt x="247" y="431"/>
                    <a:pt x="53" y="847"/>
                  </a:cubicBezTo>
                  <a:cubicBezTo>
                    <a:pt x="1" y="951"/>
                    <a:pt x="92" y="1044"/>
                    <a:pt x="180" y="1044"/>
                  </a:cubicBezTo>
                  <a:cubicBezTo>
                    <a:pt x="220" y="1044"/>
                    <a:pt x="260" y="1024"/>
                    <a:pt x="284" y="976"/>
                  </a:cubicBezTo>
                  <a:cubicBezTo>
                    <a:pt x="435" y="646"/>
                    <a:pt x="696" y="296"/>
                    <a:pt x="1092" y="267"/>
                  </a:cubicBezTo>
                  <a:cubicBezTo>
                    <a:pt x="1111" y="265"/>
                    <a:pt x="1131" y="264"/>
                    <a:pt x="1150" y="264"/>
                  </a:cubicBezTo>
                  <a:cubicBezTo>
                    <a:pt x="1495" y="264"/>
                    <a:pt x="1792" y="509"/>
                    <a:pt x="1985" y="774"/>
                  </a:cubicBezTo>
                  <a:cubicBezTo>
                    <a:pt x="2014" y="814"/>
                    <a:pt x="2054" y="830"/>
                    <a:pt x="2093" y="830"/>
                  </a:cubicBezTo>
                  <a:cubicBezTo>
                    <a:pt x="2189" y="830"/>
                    <a:pt x="2281" y="734"/>
                    <a:pt x="2206" y="636"/>
                  </a:cubicBezTo>
                  <a:cubicBezTo>
                    <a:pt x="1958" y="300"/>
                    <a:pt x="1585"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909;p68"/>
            <p:cNvSpPr/>
            <p:nvPr/>
          </p:nvSpPr>
          <p:spPr>
            <a:xfrm>
              <a:off x="5037891" y="2727385"/>
              <a:ext cx="179348" cy="41350"/>
            </a:xfrm>
            <a:custGeom>
              <a:avLst/>
              <a:gdLst/>
              <a:ahLst/>
              <a:cxnLst/>
              <a:rect l="l" t="t" r="r" b="b"/>
              <a:pathLst>
                <a:path w="5118" h="1180" extrusionOk="0">
                  <a:moveTo>
                    <a:pt x="4921" y="1"/>
                  </a:moveTo>
                  <a:cubicBezTo>
                    <a:pt x="4896" y="1"/>
                    <a:pt x="4870" y="9"/>
                    <a:pt x="4845" y="29"/>
                  </a:cubicBezTo>
                  <a:cubicBezTo>
                    <a:pt x="4035" y="668"/>
                    <a:pt x="3041" y="919"/>
                    <a:pt x="2034" y="919"/>
                  </a:cubicBezTo>
                  <a:cubicBezTo>
                    <a:pt x="1430" y="919"/>
                    <a:pt x="822" y="829"/>
                    <a:pt x="245" y="678"/>
                  </a:cubicBezTo>
                  <a:cubicBezTo>
                    <a:pt x="232" y="675"/>
                    <a:pt x="220" y="673"/>
                    <a:pt x="208" y="673"/>
                  </a:cubicBezTo>
                  <a:cubicBezTo>
                    <a:pt x="72" y="673"/>
                    <a:pt x="1" y="883"/>
                    <a:pt x="153" y="926"/>
                  </a:cubicBezTo>
                  <a:cubicBezTo>
                    <a:pt x="763" y="1084"/>
                    <a:pt x="1406" y="1179"/>
                    <a:pt x="2043" y="1179"/>
                  </a:cubicBezTo>
                  <a:cubicBezTo>
                    <a:pt x="3104" y="1179"/>
                    <a:pt x="4151" y="914"/>
                    <a:pt x="5010" y="236"/>
                  </a:cubicBezTo>
                  <a:cubicBezTo>
                    <a:pt x="5117" y="153"/>
                    <a:pt x="5029" y="1"/>
                    <a:pt x="4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910;p68"/>
            <p:cNvSpPr/>
            <p:nvPr/>
          </p:nvSpPr>
          <p:spPr>
            <a:xfrm>
              <a:off x="5156966" y="2536054"/>
              <a:ext cx="88377" cy="23233"/>
            </a:xfrm>
            <a:custGeom>
              <a:avLst/>
              <a:gdLst/>
              <a:ahLst/>
              <a:cxnLst/>
              <a:rect l="l" t="t" r="r" b="b"/>
              <a:pathLst>
                <a:path w="2522" h="663" extrusionOk="0">
                  <a:moveTo>
                    <a:pt x="1488" y="0"/>
                  </a:moveTo>
                  <a:cubicBezTo>
                    <a:pt x="1011" y="0"/>
                    <a:pt x="533" y="162"/>
                    <a:pt x="122" y="423"/>
                  </a:cubicBezTo>
                  <a:cubicBezTo>
                    <a:pt x="1" y="495"/>
                    <a:pt x="82" y="663"/>
                    <a:pt x="196" y="663"/>
                  </a:cubicBezTo>
                  <a:cubicBezTo>
                    <a:pt x="219" y="663"/>
                    <a:pt x="243" y="656"/>
                    <a:pt x="267" y="641"/>
                  </a:cubicBezTo>
                  <a:cubicBezTo>
                    <a:pt x="633" y="406"/>
                    <a:pt x="1059" y="258"/>
                    <a:pt x="1483" y="258"/>
                  </a:cubicBezTo>
                  <a:cubicBezTo>
                    <a:pt x="1751" y="258"/>
                    <a:pt x="2017" y="317"/>
                    <a:pt x="2268" y="449"/>
                  </a:cubicBezTo>
                  <a:cubicBezTo>
                    <a:pt x="2289" y="460"/>
                    <a:pt x="2309" y="464"/>
                    <a:pt x="2327" y="464"/>
                  </a:cubicBezTo>
                  <a:cubicBezTo>
                    <a:pt x="2446" y="464"/>
                    <a:pt x="2522" y="281"/>
                    <a:pt x="2391" y="219"/>
                  </a:cubicBezTo>
                  <a:cubicBezTo>
                    <a:pt x="2102" y="67"/>
                    <a:pt x="1796"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911;p68"/>
            <p:cNvSpPr/>
            <p:nvPr/>
          </p:nvSpPr>
          <p:spPr>
            <a:xfrm>
              <a:off x="4971661" y="2563948"/>
              <a:ext cx="89464" cy="29506"/>
            </a:xfrm>
            <a:custGeom>
              <a:avLst/>
              <a:gdLst/>
              <a:ahLst/>
              <a:cxnLst/>
              <a:rect l="l" t="t" r="r" b="b"/>
              <a:pathLst>
                <a:path w="2553" h="842" extrusionOk="0">
                  <a:moveTo>
                    <a:pt x="1558" y="1"/>
                  </a:moveTo>
                  <a:cubicBezTo>
                    <a:pt x="1432" y="1"/>
                    <a:pt x="1305" y="12"/>
                    <a:pt x="1179" y="36"/>
                  </a:cubicBezTo>
                  <a:cubicBezTo>
                    <a:pt x="773" y="115"/>
                    <a:pt x="404" y="320"/>
                    <a:pt x="100" y="600"/>
                  </a:cubicBezTo>
                  <a:cubicBezTo>
                    <a:pt x="1" y="692"/>
                    <a:pt x="82" y="842"/>
                    <a:pt x="184" y="842"/>
                  </a:cubicBezTo>
                  <a:cubicBezTo>
                    <a:pt x="211" y="842"/>
                    <a:pt x="239" y="831"/>
                    <a:pt x="265" y="808"/>
                  </a:cubicBezTo>
                  <a:cubicBezTo>
                    <a:pt x="539" y="560"/>
                    <a:pt x="855" y="366"/>
                    <a:pt x="1221" y="297"/>
                  </a:cubicBezTo>
                  <a:cubicBezTo>
                    <a:pt x="1335" y="274"/>
                    <a:pt x="1448" y="264"/>
                    <a:pt x="1562" y="264"/>
                  </a:cubicBezTo>
                  <a:cubicBezTo>
                    <a:pt x="1813" y="264"/>
                    <a:pt x="2064" y="313"/>
                    <a:pt x="2306" y="386"/>
                  </a:cubicBezTo>
                  <a:cubicBezTo>
                    <a:pt x="2321" y="390"/>
                    <a:pt x="2335" y="392"/>
                    <a:pt x="2348" y="392"/>
                  </a:cubicBezTo>
                  <a:cubicBezTo>
                    <a:pt x="2481" y="392"/>
                    <a:pt x="2552" y="186"/>
                    <a:pt x="2405" y="142"/>
                  </a:cubicBezTo>
                  <a:cubicBezTo>
                    <a:pt x="2131" y="57"/>
                    <a:pt x="1845" y="1"/>
                    <a:pt x="1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912;p68"/>
            <p:cNvSpPr/>
            <p:nvPr/>
          </p:nvSpPr>
          <p:spPr>
            <a:xfrm>
              <a:off x="3044475" y="2391505"/>
              <a:ext cx="625263" cy="827809"/>
            </a:xfrm>
            <a:custGeom>
              <a:avLst/>
              <a:gdLst/>
              <a:ahLst/>
              <a:cxnLst/>
              <a:rect l="l" t="t" r="r" b="b"/>
              <a:pathLst>
                <a:path w="17843" h="23623" extrusionOk="0">
                  <a:moveTo>
                    <a:pt x="13746" y="0"/>
                  </a:moveTo>
                  <a:lnTo>
                    <a:pt x="1" y="732"/>
                  </a:lnTo>
                  <a:lnTo>
                    <a:pt x="2415" y="22861"/>
                  </a:lnTo>
                  <a:lnTo>
                    <a:pt x="17842" y="23623"/>
                  </a:lnTo>
                  <a:lnTo>
                    <a:pt x="17842" y="23623"/>
                  </a:lnTo>
                  <a:lnTo>
                    <a:pt x="13746" y="0"/>
                  </a:ln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913;p68"/>
            <p:cNvSpPr/>
            <p:nvPr/>
          </p:nvSpPr>
          <p:spPr>
            <a:xfrm>
              <a:off x="3263491" y="2059725"/>
              <a:ext cx="1027726" cy="331817"/>
            </a:xfrm>
            <a:custGeom>
              <a:avLst/>
              <a:gdLst/>
              <a:ahLst/>
              <a:cxnLst/>
              <a:rect l="l" t="t" r="r" b="b"/>
              <a:pathLst>
                <a:path w="29328" h="9469" extrusionOk="0">
                  <a:moveTo>
                    <a:pt x="21054" y="0"/>
                  </a:moveTo>
                  <a:lnTo>
                    <a:pt x="0" y="4396"/>
                  </a:lnTo>
                  <a:lnTo>
                    <a:pt x="7496" y="9468"/>
                  </a:lnTo>
                  <a:lnTo>
                    <a:pt x="29328" y="4795"/>
                  </a:lnTo>
                  <a:lnTo>
                    <a:pt x="21054" y="0"/>
                  </a:ln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914;p68"/>
            <p:cNvSpPr/>
            <p:nvPr/>
          </p:nvSpPr>
          <p:spPr>
            <a:xfrm>
              <a:off x="3278840" y="2391505"/>
              <a:ext cx="390899" cy="1014691"/>
            </a:xfrm>
            <a:custGeom>
              <a:avLst/>
              <a:gdLst/>
              <a:ahLst/>
              <a:cxnLst/>
              <a:rect l="l" t="t" r="r" b="b"/>
              <a:pathLst>
                <a:path w="11155" h="28956" extrusionOk="0">
                  <a:moveTo>
                    <a:pt x="7058" y="0"/>
                  </a:moveTo>
                  <a:lnTo>
                    <a:pt x="1" y="2009"/>
                  </a:lnTo>
                  <a:lnTo>
                    <a:pt x="5406" y="28955"/>
                  </a:lnTo>
                  <a:lnTo>
                    <a:pt x="11154" y="23623"/>
                  </a:lnTo>
                  <a:lnTo>
                    <a:pt x="7058" y="0"/>
                  </a:lnTo>
                  <a:close/>
                </a:path>
              </a:pathLst>
            </a:custGeom>
            <a:solidFill>
              <a:srgbClr val="D1912E">
                <a:alpha val="7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Title 4"/>
          <p:cNvSpPr txBox="1">
            <a:spLocks/>
          </p:cNvSpPr>
          <p:nvPr/>
        </p:nvSpPr>
        <p:spPr>
          <a:xfrm>
            <a:off x="2775508" y="2170283"/>
            <a:ext cx="3537430" cy="24970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342900" indent="-342900" algn="l">
              <a:lnSpc>
                <a:spcPct val="150000"/>
              </a:lnSpc>
              <a:buFont typeface="Arial" panose="020B0604020202020204" pitchFamily="34" charset="0"/>
              <a:buChar char="•"/>
            </a:pPr>
            <a:r>
              <a:rPr lang="vi-VN" sz="2200" i="1" dirty="0">
                <a:latin typeface="Cambria" panose="02040503050406030204" pitchFamily="18" charset="0"/>
                <a:ea typeface="Cambria" panose="02040503050406030204" pitchFamily="18" charset="0"/>
              </a:rPr>
              <a:t>Trái đất trụi trần.</a:t>
            </a:r>
          </a:p>
          <a:p>
            <a:pPr marL="342900" indent="-342900" algn="l">
              <a:lnSpc>
                <a:spcPct val="150000"/>
              </a:lnSpc>
              <a:buFont typeface="Arial" panose="020B0604020202020204" pitchFamily="34" charset="0"/>
              <a:buChar char="•"/>
            </a:pPr>
            <a:r>
              <a:rPr lang="vi-VN" sz="2200" i="1" dirty="0">
                <a:latin typeface="Cambria" panose="02040503050406030204" pitchFamily="18" charset="0"/>
                <a:ea typeface="Cambria" panose="02040503050406030204" pitchFamily="18" charset="0"/>
              </a:rPr>
              <a:t>Không cây cỏ.</a:t>
            </a:r>
          </a:p>
          <a:p>
            <a:pPr marL="342900" indent="-342900" algn="l">
              <a:lnSpc>
                <a:spcPct val="150000"/>
              </a:lnSpc>
              <a:buFont typeface="Arial" panose="020B0604020202020204" pitchFamily="34" charset="0"/>
              <a:buChar char="•"/>
            </a:pPr>
            <a:r>
              <a:rPr lang="vi-VN" sz="2200" i="1" dirty="0">
                <a:latin typeface="Cambria" panose="02040503050406030204" pitchFamily="18" charset="0"/>
                <a:ea typeface="Cambria" panose="02040503050406030204" pitchFamily="18" charset="0"/>
              </a:rPr>
              <a:t>Không có mặt trời.</a:t>
            </a:r>
          </a:p>
          <a:p>
            <a:pPr marL="342900" indent="-342900" algn="l">
              <a:lnSpc>
                <a:spcPct val="150000"/>
              </a:lnSpc>
              <a:buFont typeface="Arial" panose="020B0604020202020204" pitchFamily="34" charset="0"/>
              <a:buChar char="•"/>
            </a:pPr>
            <a:r>
              <a:rPr lang="vi-VN" sz="2200" i="1" dirty="0">
                <a:latin typeface="Cambria" panose="02040503050406030204" pitchFamily="18" charset="0"/>
                <a:ea typeface="Cambria" panose="02040503050406030204" pitchFamily="18" charset="0"/>
              </a:rPr>
              <a:t>Toàn bóng đêm.</a:t>
            </a:r>
          </a:p>
          <a:p>
            <a:pPr marL="342900" indent="-342900" algn="l">
              <a:lnSpc>
                <a:spcPct val="150000"/>
              </a:lnSpc>
              <a:buFont typeface="Arial" panose="020B0604020202020204" pitchFamily="34" charset="0"/>
              <a:buChar char="•"/>
            </a:pPr>
            <a:r>
              <a:rPr lang="vi-VN" sz="2200" i="1" dirty="0">
                <a:latin typeface="Cambria" panose="02040503050406030204" pitchFamily="18" charset="0"/>
                <a:ea typeface="Cambria" panose="02040503050406030204" pitchFamily="18" charset="0"/>
              </a:rPr>
              <a:t>Toàn màu đen.</a:t>
            </a:r>
          </a:p>
        </p:txBody>
      </p:sp>
      <p:sp>
        <p:nvSpPr>
          <p:cNvPr id="113" name="Right Arrow 112"/>
          <p:cNvSpPr/>
          <p:nvPr/>
        </p:nvSpPr>
        <p:spPr>
          <a:xfrm>
            <a:off x="5788324" y="3023120"/>
            <a:ext cx="409904" cy="8107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4" name="Title 4"/>
          <p:cNvSpPr txBox="1">
            <a:spLocks/>
          </p:cNvSpPr>
          <p:nvPr/>
        </p:nvSpPr>
        <p:spPr>
          <a:xfrm>
            <a:off x="6341508" y="2686343"/>
            <a:ext cx="2560754" cy="16524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ct val="150000"/>
              </a:lnSpc>
            </a:pPr>
            <a:r>
              <a:rPr lang="vi-VN" sz="2200" b="1" dirty="0">
                <a:latin typeface="Cambria" panose="02040503050406030204" pitchFamily="18" charset="0"/>
                <a:ea typeface="Cambria" panose="02040503050406030204" pitchFamily="18" charset="0"/>
              </a:rPr>
              <a:t>Thế giới buồn chán, chưa có điều thú vị, đặc sắc.</a:t>
            </a:r>
          </a:p>
        </p:txBody>
      </p:sp>
      <p:pic>
        <p:nvPicPr>
          <p:cNvPr id="2054" name="Picture 6" descr="Mother earth day Free Vecto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1741" t="12330" r="8610" b="10561"/>
          <a:stretch/>
        </p:blipFill>
        <p:spPr bwMode="auto">
          <a:xfrm>
            <a:off x="96277" y="2344683"/>
            <a:ext cx="2638096" cy="255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6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1" nodeType="clickEffect">
                                  <p:stCondLst>
                                    <p:cond delay="0"/>
                                  </p:stCondLst>
                                  <p:childTnLst>
                                    <p:animEffect transition="out" filter="randombar(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2">
                                            <p:txEl>
                                              <p:pRg st="0" end="0"/>
                                            </p:txEl>
                                          </p:spTgt>
                                        </p:tgtEl>
                                        <p:attrNameLst>
                                          <p:attrName>style.visibility</p:attrName>
                                        </p:attrNameLst>
                                      </p:cBhvr>
                                      <p:to>
                                        <p:strVal val="visible"/>
                                      </p:to>
                                    </p:set>
                                    <p:animEffect transition="in" filter="fade">
                                      <p:cBhvr>
                                        <p:cTn id="27" dur="1000"/>
                                        <p:tgtEl>
                                          <p:spTgt spid="112">
                                            <p:txEl>
                                              <p:pRg st="0" end="0"/>
                                            </p:txEl>
                                          </p:spTgt>
                                        </p:tgtEl>
                                      </p:cBhvr>
                                    </p:animEffect>
                                    <p:anim calcmode="lin" valueType="num">
                                      <p:cBhvr>
                                        <p:cTn id="28" dur="10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2">
                                            <p:txEl>
                                              <p:pRg st="1" end="1"/>
                                            </p:txEl>
                                          </p:spTgt>
                                        </p:tgtEl>
                                        <p:attrNameLst>
                                          <p:attrName>style.visibility</p:attrName>
                                        </p:attrNameLst>
                                      </p:cBhvr>
                                      <p:to>
                                        <p:strVal val="visible"/>
                                      </p:to>
                                    </p:set>
                                    <p:animEffect transition="in" filter="fade">
                                      <p:cBhvr>
                                        <p:cTn id="34" dur="1000"/>
                                        <p:tgtEl>
                                          <p:spTgt spid="112">
                                            <p:txEl>
                                              <p:pRg st="1" end="1"/>
                                            </p:txEl>
                                          </p:spTgt>
                                        </p:tgtEl>
                                      </p:cBhvr>
                                    </p:animEffect>
                                    <p:anim calcmode="lin" valueType="num">
                                      <p:cBhvr>
                                        <p:cTn id="35" dur="1000" fill="hold"/>
                                        <p:tgtEl>
                                          <p:spTgt spid="112">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2">
                                            <p:txEl>
                                              <p:pRg st="2" end="2"/>
                                            </p:txEl>
                                          </p:spTgt>
                                        </p:tgtEl>
                                        <p:attrNameLst>
                                          <p:attrName>style.visibility</p:attrName>
                                        </p:attrNameLst>
                                      </p:cBhvr>
                                      <p:to>
                                        <p:strVal val="visible"/>
                                      </p:to>
                                    </p:set>
                                    <p:animEffect transition="in" filter="fade">
                                      <p:cBhvr>
                                        <p:cTn id="41" dur="1000"/>
                                        <p:tgtEl>
                                          <p:spTgt spid="112">
                                            <p:txEl>
                                              <p:pRg st="2" end="2"/>
                                            </p:txEl>
                                          </p:spTgt>
                                        </p:tgtEl>
                                      </p:cBhvr>
                                    </p:animEffect>
                                    <p:anim calcmode="lin" valueType="num">
                                      <p:cBhvr>
                                        <p:cTn id="42" dur="1000" fill="hold"/>
                                        <p:tgtEl>
                                          <p:spTgt spid="112">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2">
                                            <p:txEl>
                                              <p:pRg st="3" end="3"/>
                                            </p:txEl>
                                          </p:spTgt>
                                        </p:tgtEl>
                                        <p:attrNameLst>
                                          <p:attrName>style.visibility</p:attrName>
                                        </p:attrNameLst>
                                      </p:cBhvr>
                                      <p:to>
                                        <p:strVal val="visible"/>
                                      </p:to>
                                    </p:set>
                                    <p:animEffect transition="in" filter="fade">
                                      <p:cBhvr>
                                        <p:cTn id="48" dur="1000"/>
                                        <p:tgtEl>
                                          <p:spTgt spid="112">
                                            <p:txEl>
                                              <p:pRg st="3" end="3"/>
                                            </p:txEl>
                                          </p:spTgt>
                                        </p:tgtEl>
                                      </p:cBhvr>
                                    </p:animEffect>
                                    <p:anim calcmode="lin" valueType="num">
                                      <p:cBhvr>
                                        <p:cTn id="49" dur="1000" fill="hold"/>
                                        <p:tgtEl>
                                          <p:spTgt spid="112">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1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2">
                                            <p:txEl>
                                              <p:pRg st="4" end="4"/>
                                            </p:txEl>
                                          </p:spTgt>
                                        </p:tgtEl>
                                        <p:attrNameLst>
                                          <p:attrName>style.visibility</p:attrName>
                                        </p:attrNameLst>
                                      </p:cBhvr>
                                      <p:to>
                                        <p:strVal val="visible"/>
                                      </p:to>
                                    </p:set>
                                    <p:animEffect transition="in" filter="fade">
                                      <p:cBhvr>
                                        <p:cTn id="55" dur="1000"/>
                                        <p:tgtEl>
                                          <p:spTgt spid="112">
                                            <p:txEl>
                                              <p:pRg st="4" end="4"/>
                                            </p:txEl>
                                          </p:spTgt>
                                        </p:tgtEl>
                                      </p:cBhvr>
                                    </p:animEffect>
                                    <p:anim calcmode="lin" valueType="num">
                                      <p:cBhvr>
                                        <p:cTn id="56" dur="1000" fill="hold"/>
                                        <p:tgtEl>
                                          <p:spTgt spid="112">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1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054"/>
                                        </p:tgtEl>
                                        <p:attrNameLst>
                                          <p:attrName>style.visibility</p:attrName>
                                        </p:attrNameLst>
                                      </p:cBhvr>
                                      <p:to>
                                        <p:strVal val="visible"/>
                                      </p:to>
                                    </p:set>
                                    <p:animEffect transition="in" filter="barn(inVertical)">
                                      <p:cBhvr>
                                        <p:cTn id="62" dur="500"/>
                                        <p:tgtEl>
                                          <p:spTgt spid="20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wipe(left)">
                                      <p:cBhvr>
                                        <p:cTn id="67" dur="500"/>
                                        <p:tgtEl>
                                          <p:spTgt spid="11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1000"/>
                                        <p:tgtEl>
                                          <p:spTgt spid="114"/>
                                        </p:tgtEl>
                                      </p:cBhvr>
                                    </p:animEffect>
                                    <p:anim calcmode="lin" valueType="num">
                                      <p:cBhvr>
                                        <p:cTn id="73" dur="1000" fill="hold"/>
                                        <p:tgtEl>
                                          <p:spTgt spid="114"/>
                                        </p:tgtEl>
                                        <p:attrNameLst>
                                          <p:attrName>ppt_x</p:attrName>
                                        </p:attrNameLst>
                                      </p:cBhvr>
                                      <p:tavLst>
                                        <p:tav tm="0">
                                          <p:val>
                                            <p:strVal val="#ppt_x"/>
                                          </p:val>
                                        </p:tav>
                                        <p:tav tm="100000">
                                          <p:val>
                                            <p:strVal val="#ppt_x"/>
                                          </p:val>
                                        </p:tav>
                                      </p:tavLst>
                                    </p:anim>
                                    <p:anim calcmode="lin" valueType="num">
                                      <p:cBhvr>
                                        <p:cTn id="74"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2" grpId="1"/>
      <p:bldP spid="112" grpId="0" build="p"/>
      <p:bldP spid="113" grpId="0" animBg="1"/>
      <p:bldP spid="1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752" y="126124"/>
            <a:ext cx="7412400" cy="572700"/>
          </a:xfrm>
        </p:spPr>
        <p:txBody>
          <a:bodyPr/>
          <a:lstStyle/>
          <a:p>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Trái đất biến đổi khi trẻ con ra đời</a:t>
            </a:r>
          </a:p>
        </p:txBody>
      </p:sp>
      <p:sp>
        <p:nvSpPr>
          <p:cNvPr id="12" name="Title 4"/>
          <p:cNvSpPr txBox="1">
            <a:spLocks/>
          </p:cNvSpPr>
          <p:nvPr/>
        </p:nvSpPr>
        <p:spPr>
          <a:xfrm>
            <a:off x="1886608" y="799886"/>
            <a:ext cx="7015653" cy="12439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vi-VN" sz="2200" dirty="0">
                <a:latin typeface="Cambria" panose="02040503050406030204" pitchFamily="18" charset="0"/>
                <a:ea typeface="Cambria" panose="02040503050406030204" pitchFamily="18" charset="0"/>
              </a:rPr>
              <a:t>Sau khi trẻ con được sinh ra, các sự vật khác cũng lần lượt thay đổi và xuất hiện. </a:t>
            </a:r>
          </a:p>
          <a:p>
            <a:pPr algn="just"/>
            <a:r>
              <a:rPr lang="vi-VN" sz="2200" dirty="0">
                <a:latin typeface="Cambria" panose="02040503050406030204" pitchFamily="18" charset="0"/>
                <a:ea typeface="Cambria" panose="02040503050406030204" pitchFamily="18" charset="0"/>
              </a:rPr>
              <a:t>Có những sự vật nào thay đổi và có những sự vật nào được xuất hiện?</a:t>
            </a:r>
          </a:p>
        </p:txBody>
      </p:sp>
      <p:sp>
        <p:nvSpPr>
          <p:cNvPr id="115" name="Title 4"/>
          <p:cNvSpPr txBox="1">
            <a:spLocks/>
          </p:cNvSpPr>
          <p:nvPr/>
        </p:nvSpPr>
        <p:spPr>
          <a:xfrm>
            <a:off x="71348" y="2555970"/>
            <a:ext cx="1981199" cy="1300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Thiên nhiên thay đổi</a:t>
            </a:r>
          </a:p>
        </p:txBody>
      </p:sp>
      <p:sp>
        <p:nvSpPr>
          <p:cNvPr id="116" name="Title 4"/>
          <p:cNvSpPr txBox="1">
            <a:spLocks/>
          </p:cNvSpPr>
          <p:nvPr/>
        </p:nvSpPr>
        <p:spPr>
          <a:xfrm>
            <a:off x="1886609" y="2555970"/>
            <a:ext cx="1981199" cy="1300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Mẹ</a:t>
            </a:r>
          </a:p>
        </p:txBody>
      </p:sp>
      <p:sp>
        <p:nvSpPr>
          <p:cNvPr id="117" name="Title 4"/>
          <p:cNvSpPr txBox="1">
            <a:spLocks/>
          </p:cNvSpPr>
          <p:nvPr/>
        </p:nvSpPr>
        <p:spPr>
          <a:xfrm>
            <a:off x="3569034" y="2555970"/>
            <a:ext cx="1981199" cy="1300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Bà</a:t>
            </a:r>
          </a:p>
        </p:txBody>
      </p:sp>
      <p:sp>
        <p:nvSpPr>
          <p:cNvPr id="118" name="Title 4"/>
          <p:cNvSpPr txBox="1">
            <a:spLocks/>
          </p:cNvSpPr>
          <p:nvPr/>
        </p:nvSpPr>
        <p:spPr>
          <a:xfrm>
            <a:off x="5282363" y="2612357"/>
            <a:ext cx="1981199" cy="1300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Bố</a:t>
            </a:r>
          </a:p>
        </p:txBody>
      </p:sp>
      <p:sp>
        <p:nvSpPr>
          <p:cNvPr id="119" name="Title 4"/>
          <p:cNvSpPr txBox="1">
            <a:spLocks/>
          </p:cNvSpPr>
          <p:nvPr/>
        </p:nvSpPr>
        <p:spPr>
          <a:xfrm>
            <a:off x="7091857" y="2555970"/>
            <a:ext cx="1981199" cy="1300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Thầy giáo.</a:t>
            </a:r>
          </a:p>
        </p:txBody>
      </p:sp>
      <p:pic>
        <p:nvPicPr>
          <p:cNvPr id="3074" name="Picture 2" descr="Concept design for creative thinking Premium Vecto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200" l="0" r="53355">
                        <a14:foregroundMark x1="23642" y1="34933" x2="18371" y2="57600"/>
                        <a14:foregroundMark x1="31470" y1="40267" x2="30351" y2="40000"/>
                        <a14:foregroundMark x1="28914" y1="39200" x2="28914" y2="39200"/>
                        <a14:foregroundMark x1="26677" y1="37867" x2="24121" y2="54400"/>
                        <a14:foregroundMark x1="29233" y1="44800" x2="14696" y2="44267"/>
                        <a14:foregroundMark x1="19968" y1="80533" x2="12939" y2="84800"/>
                        <a14:foregroundMark x1="31470" y1="70933" x2="30032" y2="70933"/>
                      </a14:backgroundRemoval>
                    </a14:imgEffect>
                  </a14:imgLayer>
                </a14:imgProps>
              </a:ext>
              <a:ext uri="{28A0092B-C50C-407E-A947-70E740481C1C}">
                <a14:useLocalDpi xmlns:a14="http://schemas.microsoft.com/office/drawing/2010/main" val="0"/>
              </a:ext>
            </a:extLst>
          </a:blip>
          <a:srcRect t="2428" r="63561"/>
          <a:stretch/>
        </p:blipFill>
        <p:spPr bwMode="auto">
          <a:xfrm>
            <a:off x="635461" y="520538"/>
            <a:ext cx="1053115" cy="16892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at mother earth day illustration Free Vecto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070" b="89936" l="9904" r="89936">
                        <a14:foregroundMark x1="46326" y1="23802" x2="64058" y2="34505"/>
                        <a14:foregroundMark x1="44728" y1="23323" x2="29712" y2="33866"/>
                        <a14:foregroundMark x1="19968" y1="35463" x2="19649" y2="41054"/>
                        <a14:foregroundMark x1="16933" y1="39617" x2="20767" y2="45847"/>
                        <a14:foregroundMark x1="52875" y1="22524" x2="65815" y2="33866"/>
                        <a14:foregroundMark x1="75879" y1="34345" x2="80032" y2="41214"/>
                        <a14:foregroundMark x1="81629" y1="39137" x2="79073" y2="46326"/>
                      </a14:backgroundRemoval>
                    </a14:imgEffect>
                  </a14:imgLayer>
                </a14:imgProps>
              </a:ext>
              <a:ext uri="{28A0092B-C50C-407E-A947-70E740481C1C}">
                <a14:useLocalDpi xmlns:a14="http://schemas.microsoft.com/office/drawing/2010/main" val="0"/>
              </a:ext>
            </a:extLst>
          </a:blip>
          <a:srcRect l="13431" t="14079" r="16590" b="29867"/>
          <a:stretch/>
        </p:blipFill>
        <p:spPr bwMode="auto">
          <a:xfrm>
            <a:off x="206443" y="3344459"/>
            <a:ext cx="1278625" cy="10241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appy motherãâãâãâãâ¢ãâãâãâãâãâãâãâãâs day, beautiful mother and daughter character hand drawn cartoon art illustration Free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100000" l="4792" r="70767"/>
                    </a14:imgEffect>
                  </a14:imgLayer>
                </a14:imgProps>
              </a:ext>
              <a:ext uri="{28A0092B-C50C-407E-A947-70E740481C1C}">
                <a14:useLocalDpi xmlns:a14="http://schemas.microsoft.com/office/drawing/2010/main" val="0"/>
              </a:ext>
            </a:extLst>
          </a:blip>
          <a:srcRect/>
          <a:stretch>
            <a:fillRect/>
          </a:stretch>
        </p:blipFill>
        <p:spPr bwMode="auto">
          <a:xfrm>
            <a:off x="2260311" y="3077199"/>
            <a:ext cx="1616891" cy="129144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atercolor father's day background Free Vecto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44" b="89776" l="33067" r="89776"/>
                    </a14:imgEffect>
                  </a14:imgLayer>
                </a14:imgProps>
              </a:ext>
              <a:ext uri="{28A0092B-C50C-407E-A947-70E740481C1C}">
                <a14:useLocalDpi xmlns:a14="http://schemas.microsoft.com/office/drawing/2010/main" val="0"/>
              </a:ext>
            </a:extLst>
          </a:blip>
          <a:srcRect/>
          <a:stretch>
            <a:fillRect/>
          </a:stretch>
        </p:blipFill>
        <p:spPr bwMode="auto">
          <a:xfrm>
            <a:off x="5116830" y="3011679"/>
            <a:ext cx="1802520" cy="180252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te couple cartoon of teachers. Free Vecto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904" b="89936" l="3355" r="89936">
                        <a14:foregroundMark x1="19010" y1="36581" x2="30351" y2="50319"/>
                      </a14:backgroundRemoval>
                    </a14:imgEffect>
                  </a14:imgLayer>
                </a14:imgProps>
              </a:ext>
              <a:ext uri="{28A0092B-C50C-407E-A947-70E740481C1C}">
                <a14:useLocalDpi xmlns:a14="http://schemas.microsoft.com/office/drawing/2010/main" val="0"/>
              </a:ext>
            </a:extLst>
          </a:blip>
          <a:srcRect/>
          <a:stretch>
            <a:fillRect/>
          </a:stretch>
        </p:blipFill>
        <p:spPr bwMode="auto">
          <a:xfrm>
            <a:off x="7618008" y="2955292"/>
            <a:ext cx="2027076" cy="202707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op 3 bài văn mẫu tả bà ngoại yêu quý của em - Văn mẫu lớp 5"/>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524" b="98953" l="992" r="100000">
                        <a14:foregroundMark x1="40675" y1="11518" x2="32738" y2="30890"/>
                        <a14:foregroundMark x1="54563" y1="21466" x2="60913" y2="33246"/>
                        <a14:foregroundMark x1="39484" y1="77487" x2="21627" y2="93717"/>
                        <a14:foregroundMark x1="58532" y1="23037" x2="62500" y2="30366"/>
                        <a14:foregroundMark x1="44246" y1="78796" x2="40079" y2="82199"/>
                      </a14:backgroundRemoval>
                    </a14:imgEffect>
                  </a14:imgLayer>
                </a14:imgProps>
              </a:ext>
              <a:ext uri="{28A0092B-C50C-407E-A947-70E740481C1C}">
                <a14:useLocalDpi xmlns:a14="http://schemas.microsoft.com/office/drawing/2010/main" val="0"/>
              </a:ext>
            </a:extLst>
          </a:blip>
          <a:srcRect/>
          <a:stretch>
            <a:fillRect/>
          </a:stretch>
        </p:blipFill>
        <p:spPr bwMode="auto">
          <a:xfrm>
            <a:off x="3420702" y="2981602"/>
            <a:ext cx="2308768" cy="174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60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1000"/>
                                        <p:tgtEl>
                                          <p:spTgt spid="115"/>
                                        </p:tgtEl>
                                      </p:cBhvr>
                                    </p:animEffect>
                                    <p:anim calcmode="lin" valueType="num">
                                      <p:cBhvr>
                                        <p:cTn id="21" dur="1000" fill="hold"/>
                                        <p:tgtEl>
                                          <p:spTgt spid="115"/>
                                        </p:tgtEl>
                                        <p:attrNameLst>
                                          <p:attrName>ppt_x</p:attrName>
                                        </p:attrNameLst>
                                      </p:cBhvr>
                                      <p:tavLst>
                                        <p:tav tm="0">
                                          <p:val>
                                            <p:strVal val="#ppt_x"/>
                                          </p:val>
                                        </p:tav>
                                        <p:tav tm="100000">
                                          <p:val>
                                            <p:strVal val="#ppt_x"/>
                                          </p:val>
                                        </p:tav>
                                      </p:tavLst>
                                    </p:anim>
                                    <p:anim calcmode="lin" valueType="num">
                                      <p:cBhvr>
                                        <p:cTn id="22" dur="1000" fill="hold"/>
                                        <p:tgtEl>
                                          <p:spTgt spid="1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1000"/>
                                        <p:tgtEl>
                                          <p:spTgt spid="3076"/>
                                        </p:tgtEl>
                                      </p:cBhvr>
                                    </p:animEffect>
                                    <p:anim calcmode="lin" valueType="num">
                                      <p:cBhvr>
                                        <p:cTn id="26" dur="1000" fill="hold"/>
                                        <p:tgtEl>
                                          <p:spTgt spid="3076"/>
                                        </p:tgtEl>
                                        <p:attrNameLst>
                                          <p:attrName>ppt_x</p:attrName>
                                        </p:attrNameLst>
                                      </p:cBhvr>
                                      <p:tavLst>
                                        <p:tav tm="0">
                                          <p:val>
                                            <p:strVal val="#ppt_x"/>
                                          </p:val>
                                        </p:tav>
                                        <p:tav tm="100000">
                                          <p:val>
                                            <p:strVal val="#ppt_x"/>
                                          </p:val>
                                        </p:tav>
                                      </p:tavLst>
                                    </p:anim>
                                    <p:anim calcmode="lin" valueType="num">
                                      <p:cBhvr>
                                        <p:cTn id="27"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fade">
                                      <p:cBhvr>
                                        <p:cTn id="32" dur="1000"/>
                                        <p:tgtEl>
                                          <p:spTgt spid="116"/>
                                        </p:tgtEl>
                                      </p:cBhvr>
                                    </p:animEffect>
                                    <p:anim calcmode="lin" valueType="num">
                                      <p:cBhvr>
                                        <p:cTn id="33" dur="1000" fill="hold"/>
                                        <p:tgtEl>
                                          <p:spTgt spid="116"/>
                                        </p:tgtEl>
                                        <p:attrNameLst>
                                          <p:attrName>ppt_x</p:attrName>
                                        </p:attrNameLst>
                                      </p:cBhvr>
                                      <p:tavLst>
                                        <p:tav tm="0">
                                          <p:val>
                                            <p:strVal val="#ppt_x"/>
                                          </p:val>
                                        </p:tav>
                                        <p:tav tm="100000">
                                          <p:val>
                                            <p:strVal val="#ppt_x"/>
                                          </p:val>
                                        </p:tav>
                                      </p:tavLst>
                                    </p:anim>
                                    <p:anim calcmode="lin" valueType="num">
                                      <p:cBhvr>
                                        <p:cTn id="34" dur="1000" fill="hold"/>
                                        <p:tgtEl>
                                          <p:spTgt spid="1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78"/>
                                        </p:tgtEl>
                                        <p:attrNameLst>
                                          <p:attrName>style.visibility</p:attrName>
                                        </p:attrNameLst>
                                      </p:cBhvr>
                                      <p:to>
                                        <p:strVal val="visible"/>
                                      </p:to>
                                    </p:set>
                                    <p:animEffect transition="in" filter="fade">
                                      <p:cBhvr>
                                        <p:cTn id="37" dur="1000"/>
                                        <p:tgtEl>
                                          <p:spTgt spid="3078"/>
                                        </p:tgtEl>
                                      </p:cBhvr>
                                    </p:animEffect>
                                    <p:anim calcmode="lin" valueType="num">
                                      <p:cBhvr>
                                        <p:cTn id="38" dur="1000" fill="hold"/>
                                        <p:tgtEl>
                                          <p:spTgt spid="3078"/>
                                        </p:tgtEl>
                                        <p:attrNameLst>
                                          <p:attrName>ppt_x</p:attrName>
                                        </p:attrNameLst>
                                      </p:cBhvr>
                                      <p:tavLst>
                                        <p:tav tm="0">
                                          <p:val>
                                            <p:strVal val="#ppt_x"/>
                                          </p:val>
                                        </p:tav>
                                        <p:tav tm="100000">
                                          <p:val>
                                            <p:strVal val="#ppt_x"/>
                                          </p:val>
                                        </p:tav>
                                      </p:tavLst>
                                    </p:anim>
                                    <p:anim calcmode="lin" valueType="num">
                                      <p:cBhvr>
                                        <p:cTn id="39"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7"/>
                                        </p:tgtEl>
                                        <p:attrNameLst>
                                          <p:attrName>style.visibility</p:attrName>
                                        </p:attrNameLst>
                                      </p:cBhvr>
                                      <p:to>
                                        <p:strVal val="visible"/>
                                      </p:to>
                                    </p:set>
                                    <p:animEffect transition="in" filter="fade">
                                      <p:cBhvr>
                                        <p:cTn id="44" dur="1000"/>
                                        <p:tgtEl>
                                          <p:spTgt spid="117"/>
                                        </p:tgtEl>
                                      </p:cBhvr>
                                    </p:animEffect>
                                    <p:anim calcmode="lin" valueType="num">
                                      <p:cBhvr>
                                        <p:cTn id="45" dur="1000" fill="hold"/>
                                        <p:tgtEl>
                                          <p:spTgt spid="117"/>
                                        </p:tgtEl>
                                        <p:attrNameLst>
                                          <p:attrName>ppt_x</p:attrName>
                                        </p:attrNameLst>
                                      </p:cBhvr>
                                      <p:tavLst>
                                        <p:tav tm="0">
                                          <p:val>
                                            <p:strVal val="#ppt_x"/>
                                          </p:val>
                                        </p:tav>
                                        <p:tav tm="100000">
                                          <p:val>
                                            <p:strVal val="#ppt_x"/>
                                          </p:val>
                                        </p:tav>
                                      </p:tavLst>
                                    </p:anim>
                                    <p:anim calcmode="lin" valueType="num">
                                      <p:cBhvr>
                                        <p:cTn id="46" dur="1000" fill="hold"/>
                                        <p:tgtEl>
                                          <p:spTgt spid="11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084"/>
                                        </p:tgtEl>
                                        <p:attrNameLst>
                                          <p:attrName>style.visibility</p:attrName>
                                        </p:attrNameLst>
                                      </p:cBhvr>
                                      <p:to>
                                        <p:strVal val="visible"/>
                                      </p:to>
                                    </p:set>
                                    <p:animEffect transition="in" filter="fade">
                                      <p:cBhvr>
                                        <p:cTn id="49" dur="1000"/>
                                        <p:tgtEl>
                                          <p:spTgt spid="3084"/>
                                        </p:tgtEl>
                                      </p:cBhvr>
                                    </p:animEffect>
                                    <p:anim calcmode="lin" valueType="num">
                                      <p:cBhvr>
                                        <p:cTn id="50" dur="1000" fill="hold"/>
                                        <p:tgtEl>
                                          <p:spTgt spid="3084"/>
                                        </p:tgtEl>
                                        <p:attrNameLst>
                                          <p:attrName>ppt_x</p:attrName>
                                        </p:attrNameLst>
                                      </p:cBhvr>
                                      <p:tavLst>
                                        <p:tav tm="0">
                                          <p:val>
                                            <p:strVal val="#ppt_x"/>
                                          </p:val>
                                        </p:tav>
                                        <p:tav tm="100000">
                                          <p:val>
                                            <p:strVal val="#ppt_x"/>
                                          </p:val>
                                        </p:tav>
                                      </p:tavLst>
                                    </p:anim>
                                    <p:anim calcmode="lin" valueType="num">
                                      <p:cBhvr>
                                        <p:cTn id="51"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8"/>
                                        </p:tgtEl>
                                        <p:attrNameLst>
                                          <p:attrName>style.visibility</p:attrName>
                                        </p:attrNameLst>
                                      </p:cBhvr>
                                      <p:to>
                                        <p:strVal val="visible"/>
                                      </p:to>
                                    </p:set>
                                    <p:animEffect transition="in" filter="fade">
                                      <p:cBhvr>
                                        <p:cTn id="56" dur="1000"/>
                                        <p:tgtEl>
                                          <p:spTgt spid="118"/>
                                        </p:tgtEl>
                                      </p:cBhvr>
                                    </p:animEffect>
                                    <p:anim calcmode="lin" valueType="num">
                                      <p:cBhvr>
                                        <p:cTn id="57" dur="1000" fill="hold"/>
                                        <p:tgtEl>
                                          <p:spTgt spid="118"/>
                                        </p:tgtEl>
                                        <p:attrNameLst>
                                          <p:attrName>ppt_x</p:attrName>
                                        </p:attrNameLst>
                                      </p:cBhvr>
                                      <p:tavLst>
                                        <p:tav tm="0">
                                          <p:val>
                                            <p:strVal val="#ppt_x"/>
                                          </p:val>
                                        </p:tav>
                                        <p:tav tm="100000">
                                          <p:val>
                                            <p:strVal val="#ppt_x"/>
                                          </p:val>
                                        </p:tav>
                                      </p:tavLst>
                                    </p:anim>
                                    <p:anim calcmode="lin" valueType="num">
                                      <p:cBhvr>
                                        <p:cTn id="58" dur="1000" fill="hold"/>
                                        <p:tgtEl>
                                          <p:spTgt spid="11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080"/>
                                        </p:tgtEl>
                                        <p:attrNameLst>
                                          <p:attrName>style.visibility</p:attrName>
                                        </p:attrNameLst>
                                      </p:cBhvr>
                                      <p:to>
                                        <p:strVal val="visible"/>
                                      </p:to>
                                    </p:set>
                                    <p:animEffect transition="in" filter="fade">
                                      <p:cBhvr>
                                        <p:cTn id="61" dur="1000"/>
                                        <p:tgtEl>
                                          <p:spTgt spid="3080"/>
                                        </p:tgtEl>
                                      </p:cBhvr>
                                    </p:animEffect>
                                    <p:anim calcmode="lin" valueType="num">
                                      <p:cBhvr>
                                        <p:cTn id="62" dur="1000" fill="hold"/>
                                        <p:tgtEl>
                                          <p:spTgt spid="3080"/>
                                        </p:tgtEl>
                                        <p:attrNameLst>
                                          <p:attrName>ppt_x</p:attrName>
                                        </p:attrNameLst>
                                      </p:cBhvr>
                                      <p:tavLst>
                                        <p:tav tm="0">
                                          <p:val>
                                            <p:strVal val="#ppt_x"/>
                                          </p:val>
                                        </p:tav>
                                        <p:tav tm="100000">
                                          <p:val>
                                            <p:strVal val="#ppt_x"/>
                                          </p:val>
                                        </p:tav>
                                      </p:tavLst>
                                    </p:anim>
                                    <p:anim calcmode="lin" valueType="num">
                                      <p:cBhvr>
                                        <p:cTn id="63"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9"/>
                                        </p:tgtEl>
                                        <p:attrNameLst>
                                          <p:attrName>style.visibility</p:attrName>
                                        </p:attrNameLst>
                                      </p:cBhvr>
                                      <p:to>
                                        <p:strVal val="visible"/>
                                      </p:to>
                                    </p:set>
                                    <p:animEffect transition="in" filter="fade">
                                      <p:cBhvr>
                                        <p:cTn id="68" dur="1000"/>
                                        <p:tgtEl>
                                          <p:spTgt spid="119"/>
                                        </p:tgtEl>
                                      </p:cBhvr>
                                    </p:animEffect>
                                    <p:anim calcmode="lin" valueType="num">
                                      <p:cBhvr>
                                        <p:cTn id="69" dur="1000" fill="hold"/>
                                        <p:tgtEl>
                                          <p:spTgt spid="119"/>
                                        </p:tgtEl>
                                        <p:attrNameLst>
                                          <p:attrName>ppt_x</p:attrName>
                                        </p:attrNameLst>
                                      </p:cBhvr>
                                      <p:tavLst>
                                        <p:tav tm="0">
                                          <p:val>
                                            <p:strVal val="#ppt_x"/>
                                          </p:val>
                                        </p:tav>
                                        <p:tav tm="100000">
                                          <p:val>
                                            <p:strVal val="#ppt_x"/>
                                          </p:val>
                                        </p:tav>
                                      </p:tavLst>
                                    </p:anim>
                                    <p:anim calcmode="lin" valueType="num">
                                      <p:cBhvr>
                                        <p:cTn id="70" dur="1000" fill="hold"/>
                                        <p:tgtEl>
                                          <p:spTgt spid="11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082"/>
                                        </p:tgtEl>
                                        <p:attrNameLst>
                                          <p:attrName>style.visibility</p:attrName>
                                        </p:attrNameLst>
                                      </p:cBhvr>
                                      <p:to>
                                        <p:strVal val="visible"/>
                                      </p:to>
                                    </p:set>
                                    <p:animEffect transition="in" filter="fade">
                                      <p:cBhvr>
                                        <p:cTn id="73" dur="1000"/>
                                        <p:tgtEl>
                                          <p:spTgt spid="3082"/>
                                        </p:tgtEl>
                                      </p:cBhvr>
                                    </p:animEffect>
                                    <p:anim calcmode="lin" valueType="num">
                                      <p:cBhvr>
                                        <p:cTn id="74" dur="1000" fill="hold"/>
                                        <p:tgtEl>
                                          <p:spTgt spid="3082"/>
                                        </p:tgtEl>
                                        <p:attrNameLst>
                                          <p:attrName>ppt_x</p:attrName>
                                        </p:attrNameLst>
                                      </p:cBhvr>
                                      <p:tavLst>
                                        <p:tav tm="0">
                                          <p:val>
                                            <p:strVal val="#ppt_x"/>
                                          </p:val>
                                        </p:tav>
                                        <p:tav tm="100000">
                                          <p:val>
                                            <p:strVal val="#ppt_x"/>
                                          </p:val>
                                        </p:tav>
                                      </p:tavLst>
                                    </p:anim>
                                    <p:anim calcmode="lin" valueType="num">
                                      <p:cBhvr>
                                        <p:cTn id="75"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15" grpId="0"/>
      <p:bldP spid="116" grpId="0"/>
      <p:bldP spid="117" grpId="0"/>
      <p:bldP spid="118" grpId="0"/>
      <p:bldP spid="1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886" y="21770"/>
            <a:ext cx="7412400" cy="572700"/>
          </a:xfrm>
        </p:spPr>
        <p:txBody>
          <a:bodyPr/>
          <a:lstStyle/>
          <a:p>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Trái đất biến đổi khi trẻ con ra đời</a:t>
            </a:r>
          </a:p>
        </p:txBody>
      </p:sp>
      <p:sp>
        <p:nvSpPr>
          <p:cNvPr id="12" name="Title 4"/>
          <p:cNvSpPr txBox="1">
            <a:spLocks/>
          </p:cNvSpPr>
          <p:nvPr/>
        </p:nvSpPr>
        <p:spPr>
          <a:xfrm>
            <a:off x="776426" y="625250"/>
            <a:ext cx="7388772" cy="6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a. Sự thay đổi của thiên nhiên cho trẻ con.</a:t>
            </a:r>
          </a:p>
        </p:txBody>
      </p:sp>
      <p:sp>
        <p:nvSpPr>
          <p:cNvPr id="115" name="Title 4"/>
          <p:cNvSpPr txBox="1">
            <a:spLocks/>
          </p:cNvSpPr>
          <p:nvPr/>
        </p:nvSpPr>
        <p:spPr>
          <a:xfrm>
            <a:off x="103790" y="1299191"/>
            <a:ext cx="2131014" cy="6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vi-VN" sz="2100" dirty="0">
                <a:latin typeface="Cambria" panose="02040503050406030204" pitchFamily="18" charset="0"/>
                <a:ea typeface="Cambria" panose="02040503050406030204" pitchFamily="18" charset="0"/>
              </a:rPr>
              <a:t>Mặt trời nhô cao</a:t>
            </a:r>
          </a:p>
        </p:txBody>
      </p:sp>
      <p:sp>
        <p:nvSpPr>
          <p:cNvPr id="10" name="Title 4"/>
          <p:cNvSpPr txBox="1">
            <a:spLocks/>
          </p:cNvSpPr>
          <p:nvPr/>
        </p:nvSpPr>
        <p:spPr>
          <a:xfrm>
            <a:off x="130393" y="3822609"/>
            <a:ext cx="1759905" cy="6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vi-VN" sz="2100" dirty="0">
                <a:latin typeface="Cambria" panose="02040503050406030204" pitchFamily="18" charset="0"/>
                <a:ea typeface="Cambria" panose="02040503050406030204" pitchFamily="18" charset="0"/>
              </a:rPr>
              <a:t>Chim hót</a:t>
            </a:r>
          </a:p>
        </p:txBody>
      </p:sp>
      <p:sp>
        <p:nvSpPr>
          <p:cNvPr id="11" name="Title 4"/>
          <p:cNvSpPr txBox="1">
            <a:spLocks/>
          </p:cNvSpPr>
          <p:nvPr/>
        </p:nvSpPr>
        <p:spPr>
          <a:xfrm>
            <a:off x="4327020" y="2158289"/>
            <a:ext cx="2427890" cy="6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100" dirty="0">
                <a:latin typeface="Cambria" panose="02040503050406030204" pitchFamily="18" charset="0"/>
                <a:ea typeface="Cambria" panose="02040503050406030204" pitchFamily="18" charset="0"/>
              </a:rPr>
              <a:t>Sông, biển</a:t>
            </a:r>
          </a:p>
        </p:txBody>
      </p:sp>
      <p:sp>
        <p:nvSpPr>
          <p:cNvPr id="13" name="Title 4"/>
          <p:cNvSpPr txBox="1">
            <a:spLocks/>
          </p:cNvSpPr>
          <p:nvPr/>
        </p:nvSpPr>
        <p:spPr>
          <a:xfrm>
            <a:off x="4288184" y="3509142"/>
            <a:ext cx="2427890" cy="8106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100" dirty="0">
                <a:latin typeface="Cambria" panose="02040503050406030204" pitchFamily="18" charset="0"/>
                <a:ea typeface="Cambria" panose="02040503050406030204" pitchFamily="18" charset="0"/>
              </a:rPr>
              <a:t>Đám mây, con đường</a:t>
            </a:r>
          </a:p>
        </p:txBody>
      </p:sp>
      <p:sp>
        <p:nvSpPr>
          <p:cNvPr id="14" name="Title 4"/>
          <p:cNvSpPr txBox="1">
            <a:spLocks/>
          </p:cNvSpPr>
          <p:nvPr/>
        </p:nvSpPr>
        <p:spPr>
          <a:xfrm>
            <a:off x="2558282" y="1326859"/>
            <a:ext cx="2251513" cy="6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vi-VN" sz="2100" dirty="0">
                <a:latin typeface="Cambria" panose="02040503050406030204" pitchFamily="18" charset="0"/>
                <a:ea typeface="Cambria" panose="02040503050406030204" pitchFamily="18" charset="0"/>
              </a:rPr>
              <a:t>Trẻ con nhìn rõ</a:t>
            </a:r>
          </a:p>
        </p:txBody>
      </p:sp>
      <p:sp>
        <p:nvSpPr>
          <p:cNvPr id="15" name="Title 4"/>
          <p:cNvSpPr txBox="1">
            <a:spLocks/>
          </p:cNvSpPr>
          <p:nvPr/>
        </p:nvSpPr>
        <p:spPr>
          <a:xfrm>
            <a:off x="2558282" y="2527593"/>
            <a:ext cx="2251514" cy="8737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vi-VN" sz="2100" dirty="0">
                <a:latin typeface="Cambria" panose="02040503050406030204" pitchFamily="18" charset="0"/>
                <a:ea typeface="Cambria" panose="02040503050406030204" pitchFamily="18" charset="0"/>
              </a:rPr>
              <a:t>Xanh: Cỏ, cây</a:t>
            </a:r>
          </a:p>
          <a:p>
            <a:pPr algn="l"/>
            <a:r>
              <a:rPr lang="vi-VN" sz="2100" dirty="0">
                <a:latin typeface="Cambria" panose="02040503050406030204" pitchFamily="18" charset="0"/>
                <a:ea typeface="Cambria" panose="02040503050406030204" pitchFamily="18" charset="0"/>
              </a:rPr>
              <a:t>Đỏ: Hoa.</a:t>
            </a:r>
          </a:p>
        </p:txBody>
      </p:sp>
      <p:sp>
        <p:nvSpPr>
          <p:cNvPr id="16" name="Title 4"/>
          <p:cNvSpPr txBox="1">
            <a:spLocks/>
          </p:cNvSpPr>
          <p:nvPr/>
        </p:nvSpPr>
        <p:spPr>
          <a:xfrm>
            <a:off x="2369805" y="3901309"/>
            <a:ext cx="2163517" cy="8446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vi-VN" sz="2100" dirty="0">
                <a:latin typeface="Cambria" panose="02040503050406030204" pitchFamily="18" charset="0"/>
                <a:ea typeface="Cambria" panose="02040503050406030204" pitchFamily="18" charset="0"/>
              </a:rPr>
              <a:t>Trong bằng nước</a:t>
            </a:r>
          </a:p>
          <a:p>
            <a:pPr algn="l"/>
            <a:r>
              <a:rPr lang="vi-VN" sz="2100" dirty="0">
                <a:latin typeface="Cambria" panose="02040503050406030204" pitchFamily="18" charset="0"/>
                <a:ea typeface="Cambria" panose="02040503050406030204" pitchFamily="18" charset="0"/>
              </a:rPr>
              <a:t>Cao bằng mây</a:t>
            </a:r>
          </a:p>
        </p:txBody>
      </p:sp>
      <p:sp>
        <p:nvSpPr>
          <p:cNvPr id="17" name="Title 4"/>
          <p:cNvSpPr txBox="1">
            <a:spLocks/>
          </p:cNvSpPr>
          <p:nvPr/>
        </p:nvSpPr>
        <p:spPr>
          <a:xfrm>
            <a:off x="6894793" y="2065574"/>
            <a:ext cx="2115412" cy="12706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vi-VN" sz="2100" dirty="0">
                <a:latin typeface="Cambria" panose="02040503050406030204" pitchFamily="18" charset="0"/>
                <a:ea typeface="Cambria" panose="02040503050406030204" pitchFamily="18" charset="0"/>
              </a:rPr>
              <a:t>Cho trẻ con tắm</a:t>
            </a:r>
          </a:p>
          <a:p>
            <a:pPr algn="just"/>
            <a:r>
              <a:rPr lang="vi-VN" sz="2100" dirty="0">
                <a:latin typeface="Cambria" panose="02040503050406030204" pitchFamily="18" charset="0"/>
                <a:ea typeface="Cambria" panose="02040503050406030204" pitchFamily="18" charset="0"/>
              </a:rPr>
              <a:t>Cho cá tôm</a:t>
            </a:r>
          </a:p>
          <a:p>
            <a:pPr algn="just"/>
            <a:r>
              <a:rPr lang="vi-VN" sz="2100" dirty="0">
                <a:latin typeface="Cambria" panose="02040503050406030204" pitchFamily="18" charset="0"/>
                <a:ea typeface="Cambria" panose="02040503050406030204" pitchFamily="18" charset="0"/>
              </a:rPr>
              <a:t>Cho cánh buồm</a:t>
            </a:r>
          </a:p>
        </p:txBody>
      </p:sp>
      <p:sp>
        <p:nvSpPr>
          <p:cNvPr id="18" name="Title 4"/>
          <p:cNvSpPr txBox="1">
            <a:spLocks/>
          </p:cNvSpPr>
          <p:nvPr/>
        </p:nvSpPr>
        <p:spPr>
          <a:xfrm>
            <a:off x="7108102" y="3530913"/>
            <a:ext cx="1902103" cy="8214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vi-VN" sz="2100" dirty="0">
                <a:latin typeface="Cambria" panose="02040503050406030204" pitchFamily="18" charset="0"/>
                <a:ea typeface="Cambria" panose="02040503050406030204" pitchFamily="18" charset="0"/>
              </a:rPr>
              <a:t>Che chở.</a:t>
            </a:r>
          </a:p>
          <a:p>
            <a:pPr algn="just"/>
            <a:r>
              <a:rPr lang="vi-VN" sz="2100" dirty="0">
                <a:latin typeface="Cambria" panose="02040503050406030204" pitchFamily="18" charset="0"/>
                <a:ea typeface="Cambria" panose="02040503050406030204" pitchFamily="18" charset="0"/>
              </a:rPr>
              <a:t> Cho trẻ tập đi.</a:t>
            </a:r>
          </a:p>
        </p:txBody>
      </p:sp>
      <p:cxnSp>
        <p:nvCxnSpPr>
          <p:cNvPr id="3" name="Straight Connector 2"/>
          <p:cNvCxnSpPr/>
          <p:nvPr/>
        </p:nvCxnSpPr>
        <p:spPr>
          <a:xfrm>
            <a:off x="4526262" y="1326859"/>
            <a:ext cx="0" cy="3097996"/>
          </a:xfrm>
          <a:prstGeom prst="line">
            <a:avLst/>
          </a:prstGeom>
        </p:spPr>
        <p:style>
          <a:lnRef idx="1">
            <a:schemeClr val="accent1"/>
          </a:lnRef>
          <a:fillRef idx="0">
            <a:schemeClr val="accent1"/>
          </a:fillRef>
          <a:effectRef idx="0">
            <a:schemeClr val="accent1"/>
          </a:effectRef>
          <a:fontRef idx="minor">
            <a:schemeClr val="tx1"/>
          </a:fontRef>
        </p:style>
      </p:cxnSp>
      <p:pic>
        <p:nvPicPr>
          <p:cNvPr id="8194" name="Picture 2" descr="Sun fre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12" y="1706437"/>
            <a:ext cx="771836" cy="77183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Bird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08" y="4245840"/>
            <a:ext cx="736154" cy="73615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Wave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863" y="2756529"/>
            <a:ext cx="716784" cy="71678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louds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7370" y="4197280"/>
            <a:ext cx="861467" cy="86146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2234804" y="1465645"/>
            <a:ext cx="264373" cy="27756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ight Arrow 27"/>
          <p:cNvSpPr/>
          <p:nvPr/>
        </p:nvSpPr>
        <p:spPr>
          <a:xfrm>
            <a:off x="2234803" y="2744898"/>
            <a:ext cx="264373" cy="27756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ight Arrow 28"/>
          <p:cNvSpPr/>
          <p:nvPr/>
        </p:nvSpPr>
        <p:spPr>
          <a:xfrm>
            <a:off x="2086272" y="3981181"/>
            <a:ext cx="264373" cy="27756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ight Arrow 29"/>
          <p:cNvSpPr/>
          <p:nvPr/>
        </p:nvSpPr>
        <p:spPr>
          <a:xfrm>
            <a:off x="6451460" y="2507608"/>
            <a:ext cx="264373" cy="27756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ight Arrow 30"/>
          <p:cNvSpPr/>
          <p:nvPr/>
        </p:nvSpPr>
        <p:spPr>
          <a:xfrm>
            <a:off x="6591613" y="3723710"/>
            <a:ext cx="264373" cy="27756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4">
            <a:extLst>
              <a:ext uri="{FF2B5EF4-FFF2-40B4-BE49-F238E27FC236}">
                <a16:creationId xmlns:a16="http://schemas.microsoft.com/office/drawing/2014/main" id="{53271BAF-D398-C50A-31A8-345A4A365F30}"/>
              </a:ext>
            </a:extLst>
          </p:cNvPr>
          <p:cNvSpPr txBox="1">
            <a:spLocks/>
          </p:cNvSpPr>
          <p:nvPr/>
        </p:nvSpPr>
        <p:spPr>
          <a:xfrm>
            <a:off x="387709" y="2571750"/>
            <a:ext cx="1925451" cy="6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vi-VN" sz="2100" dirty="0">
                <a:latin typeface="Cambria" panose="02040503050406030204" pitchFamily="18" charset="0"/>
                <a:ea typeface="Cambria" panose="02040503050406030204" pitchFamily="18" charset="0"/>
              </a:rPr>
              <a:t>Màu sắc</a:t>
            </a:r>
          </a:p>
        </p:txBody>
      </p:sp>
      <p:pic>
        <p:nvPicPr>
          <p:cNvPr id="4" name="Picture 4" descr="Color palette free icon">
            <a:extLst>
              <a:ext uri="{FF2B5EF4-FFF2-40B4-BE49-F238E27FC236}">
                <a16:creationId xmlns:a16="http://schemas.microsoft.com/office/drawing/2014/main" id="{D22F9A4E-139A-8F3D-8D16-B0505202E9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827" y="3066858"/>
            <a:ext cx="668939" cy="668940"/>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4">
            <a:extLst>
              <a:ext uri="{FF2B5EF4-FFF2-40B4-BE49-F238E27FC236}">
                <a16:creationId xmlns:a16="http://schemas.microsoft.com/office/drawing/2014/main" id="{EF1CB61B-83A1-C886-8AB6-9F3464370D15}"/>
              </a:ext>
            </a:extLst>
          </p:cNvPr>
          <p:cNvSpPr txBox="1">
            <a:spLocks/>
          </p:cNvSpPr>
          <p:nvPr/>
        </p:nvSpPr>
        <p:spPr>
          <a:xfrm>
            <a:off x="4267357" y="1079444"/>
            <a:ext cx="2427890" cy="6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100" dirty="0" err="1">
                <a:latin typeface="Cambria" panose="02040503050406030204" pitchFamily="18" charset="0"/>
                <a:ea typeface="Cambria" panose="02040503050406030204" pitchFamily="18" charset="0"/>
              </a:rPr>
              <a:t>Làn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gió</a:t>
            </a:r>
            <a:endParaRPr lang="vi-VN" sz="2100" dirty="0">
              <a:latin typeface="Cambria" panose="02040503050406030204" pitchFamily="18" charset="0"/>
              <a:ea typeface="Cambria" panose="02040503050406030204" pitchFamily="18" charset="0"/>
            </a:endParaRPr>
          </a:p>
        </p:txBody>
      </p:sp>
      <p:sp>
        <p:nvSpPr>
          <p:cNvPr id="25" name="Title 4">
            <a:extLst>
              <a:ext uri="{FF2B5EF4-FFF2-40B4-BE49-F238E27FC236}">
                <a16:creationId xmlns:a16="http://schemas.microsoft.com/office/drawing/2014/main" id="{5256A6B7-CBBA-E7AF-C015-76B3C44C9B19}"/>
              </a:ext>
            </a:extLst>
          </p:cNvPr>
          <p:cNvSpPr txBox="1">
            <a:spLocks/>
          </p:cNvSpPr>
          <p:nvPr/>
        </p:nvSpPr>
        <p:spPr>
          <a:xfrm>
            <a:off x="6835130" y="986729"/>
            <a:ext cx="2308870" cy="12706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en-US" sz="2100" dirty="0" err="1">
                <a:latin typeface="Cambria" panose="02040503050406030204" pitchFamily="18" charset="0"/>
                <a:ea typeface="Cambria" panose="02040503050406030204" pitchFamily="18" charset="0"/>
              </a:rPr>
              <a:t>Thơ</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ngây</a:t>
            </a:r>
            <a:endParaRPr lang="en-US" sz="2100" dirty="0">
              <a:latin typeface="Cambria" panose="02040503050406030204" pitchFamily="18" charset="0"/>
              <a:ea typeface="Cambria" panose="02040503050406030204" pitchFamily="18" charset="0"/>
            </a:endParaRPr>
          </a:p>
          <a:p>
            <a:pPr algn="just"/>
            <a:r>
              <a:rPr lang="en-US" sz="2100" dirty="0" err="1">
                <a:latin typeface="Cambria" panose="02040503050406030204" pitchFamily="18" charset="0"/>
                <a:ea typeface="Cambria" panose="02040503050406030204" pitchFamily="18" charset="0"/>
              </a:rPr>
              <a:t>Truyền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âm</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thanh</a:t>
            </a:r>
            <a:endParaRPr lang="vi-VN" sz="2100" dirty="0">
              <a:latin typeface="Cambria" panose="02040503050406030204" pitchFamily="18" charset="0"/>
              <a:ea typeface="Cambria" panose="02040503050406030204" pitchFamily="18" charset="0"/>
            </a:endParaRPr>
          </a:p>
        </p:txBody>
      </p:sp>
      <p:sp>
        <p:nvSpPr>
          <p:cNvPr id="26" name="Right Arrow 29">
            <a:extLst>
              <a:ext uri="{FF2B5EF4-FFF2-40B4-BE49-F238E27FC236}">
                <a16:creationId xmlns:a16="http://schemas.microsoft.com/office/drawing/2014/main" id="{8842D2D4-B988-1908-9469-0645DE1C8CFC}"/>
              </a:ext>
            </a:extLst>
          </p:cNvPr>
          <p:cNvSpPr/>
          <p:nvPr/>
        </p:nvSpPr>
        <p:spPr>
          <a:xfrm>
            <a:off x="6391797" y="1428763"/>
            <a:ext cx="264373" cy="27756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6" name="Picture 95">
            <a:extLst>
              <a:ext uri="{FF2B5EF4-FFF2-40B4-BE49-F238E27FC236}">
                <a16:creationId xmlns:a16="http://schemas.microsoft.com/office/drawing/2014/main" id="{653C3BFD-78F5-C780-881A-99D26CC4AD11}"/>
              </a:ext>
            </a:extLst>
          </p:cNvPr>
          <p:cNvPicPr>
            <a:picLocks noChangeAspect="1"/>
          </p:cNvPicPr>
          <p:nvPr/>
        </p:nvPicPr>
        <p:blipFill>
          <a:blip r:embed="rId7"/>
          <a:stretch>
            <a:fillRect/>
          </a:stretch>
        </p:blipFill>
        <p:spPr>
          <a:xfrm>
            <a:off x="5028705" y="1480621"/>
            <a:ext cx="1157656" cy="893209"/>
          </a:xfrm>
          <a:prstGeom prst="rect">
            <a:avLst/>
          </a:prstGeom>
        </p:spPr>
      </p:pic>
    </p:spTree>
    <p:extLst>
      <p:ext uri="{BB962C8B-B14F-4D97-AF65-F5344CB8AC3E}">
        <p14:creationId xmlns:p14="http://schemas.microsoft.com/office/powerpoint/2010/main" val="15053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barn(inVertical)">
                                      <p:cBhvr>
                                        <p:cTn id="17" dur="500"/>
                                        <p:tgtEl>
                                          <p:spTgt spid="115"/>
                                        </p:tgtEl>
                                      </p:cBhvr>
                                    </p:animEffect>
                                  </p:childTnLst>
                                </p:cTn>
                              </p:par>
                              <p:par>
                                <p:cTn id="18" presetID="16" presetClass="entr" presetSubtype="21" fill="hold" nodeType="withEffect">
                                  <p:stCondLst>
                                    <p:cond delay="0"/>
                                  </p:stCondLst>
                                  <p:childTnLst>
                                    <p:set>
                                      <p:cBhvr>
                                        <p:cTn id="19" dur="1" fill="hold">
                                          <p:stCondLst>
                                            <p:cond delay="0"/>
                                          </p:stCondLst>
                                        </p:cTn>
                                        <p:tgtEl>
                                          <p:spTgt spid="8194"/>
                                        </p:tgtEl>
                                        <p:attrNameLst>
                                          <p:attrName>style.visibility</p:attrName>
                                        </p:attrNameLst>
                                      </p:cBhvr>
                                      <p:to>
                                        <p:strVal val="visible"/>
                                      </p:to>
                                    </p:set>
                                    <p:animEffect transition="in" filter="barn(inVertical)">
                                      <p:cBhvr>
                                        <p:cTn id="20" dur="500"/>
                                        <p:tgtEl>
                                          <p:spTgt spid="819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fade">
                                      <p:cBhvr>
                                        <p:cTn id="40" dur="500"/>
                                        <p:tgtEl>
                                          <p:spTgt spid="9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par>
                                <p:cTn id="58" presetID="16" presetClass="entr" presetSubtype="21" fill="hold" nodeType="withEffect">
                                  <p:stCondLst>
                                    <p:cond delay="0"/>
                                  </p:stCondLst>
                                  <p:childTnLst>
                                    <p:set>
                                      <p:cBhvr>
                                        <p:cTn id="59" dur="1" fill="hold">
                                          <p:stCondLst>
                                            <p:cond delay="0"/>
                                          </p:stCondLst>
                                        </p:cTn>
                                        <p:tgtEl>
                                          <p:spTgt spid="8200"/>
                                        </p:tgtEl>
                                        <p:attrNameLst>
                                          <p:attrName>style.visibility</p:attrName>
                                        </p:attrNameLst>
                                      </p:cBhvr>
                                      <p:to>
                                        <p:strVal val="visible"/>
                                      </p:to>
                                    </p:set>
                                    <p:animEffect transition="in" filter="barn(inVertical)">
                                      <p:cBhvr>
                                        <p:cTn id="60" dur="500"/>
                                        <p:tgtEl>
                                          <p:spTgt spid="8200"/>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arn(inVertical)">
                                      <p:cBhvr>
                                        <p:cTn id="77" dur="500"/>
                                        <p:tgtEl>
                                          <p:spTgt spid="13"/>
                                        </p:tgtEl>
                                      </p:cBhvr>
                                    </p:animEffect>
                                  </p:childTnLst>
                                </p:cTn>
                              </p:par>
                              <p:par>
                                <p:cTn id="78" presetID="16" presetClass="entr" presetSubtype="21" fill="hold" nodeType="withEffect">
                                  <p:stCondLst>
                                    <p:cond delay="0"/>
                                  </p:stCondLst>
                                  <p:childTnLst>
                                    <p:set>
                                      <p:cBhvr>
                                        <p:cTn id="79" dur="1" fill="hold">
                                          <p:stCondLst>
                                            <p:cond delay="0"/>
                                          </p:stCondLst>
                                        </p:cTn>
                                        <p:tgtEl>
                                          <p:spTgt spid="8202"/>
                                        </p:tgtEl>
                                        <p:attrNameLst>
                                          <p:attrName>style.visibility</p:attrName>
                                        </p:attrNameLst>
                                      </p:cBhvr>
                                      <p:to>
                                        <p:strVal val="visible"/>
                                      </p:to>
                                    </p:set>
                                    <p:animEffect transition="in" filter="barn(inVertical)">
                                      <p:cBhvr>
                                        <p:cTn id="80" dur="500"/>
                                        <p:tgtEl>
                                          <p:spTgt spid="8202"/>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1000"/>
                                        <p:tgtEl>
                                          <p:spTgt spid="18"/>
                                        </p:tgtEl>
                                      </p:cBhvr>
                                    </p:animEffect>
                                    <p:anim calcmode="lin" valueType="num">
                                      <p:cBhvr>
                                        <p:cTn id="91" dur="1000" fill="hold"/>
                                        <p:tgtEl>
                                          <p:spTgt spid="18"/>
                                        </p:tgtEl>
                                        <p:attrNameLst>
                                          <p:attrName>ppt_x</p:attrName>
                                        </p:attrNameLst>
                                      </p:cBhvr>
                                      <p:tavLst>
                                        <p:tav tm="0">
                                          <p:val>
                                            <p:strVal val="#ppt_x"/>
                                          </p:val>
                                        </p:tav>
                                        <p:tav tm="100000">
                                          <p:val>
                                            <p:strVal val="#ppt_x"/>
                                          </p:val>
                                        </p:tav>
                                      </p:tavLst>
                                    </p:anim>
                                    <p:anim calcmode="lin" valueType="num">
                                      <p:cBhvr>
                                        <p:cTn id="9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500"/>
                                        <p:tgtEl>
                                          <p:spTgt spid="2"/>
                                        </p:tgtEl>
                                      </p:cBhvr>
                                    </p:animEffect>
                                  </p:childTnLst>
                                </p:cTn>
                              </p:par>
                              <p:par>
                                <p:cTn id="98" presetID="10" presetClass="entr" presetSubtype="0" fill="hold" nodeType="with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fade">
                                      <p:cBhvr>
                                        <p:cTn id="100" dur="500"/>
                                        <p:tgtEl>
                                          <p:spTgt spid="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500"/>
                                        <p:tgtEl>
                                          <p:spTgt spid="1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fade">
                                      <p:cBhvr>
                                        <p:cTn id="113" dur="500"/>
                                        <p:tgtEl>
                                          <p:spTgt spid="10"/>
                                        </p:tgtEl>
                                      </p:cBhvr>
                                    </p:animEffect>
                                  </p:childTnLst>
                                </p:cTn>
                              </p:par>
                              <p:par>
                                <p:cTn id="114" presetID="10" presetClass="entr" presetSubtype="0" fill="hold" nodeType="withEffect">
                                  <p:stCondLst>
                                    <p:cond delay="0"/>
                                  </p:stCondLst>
                                  <p:childTnLst>
                                    <p:set>
                                      <p:cBhvr>
                                        <p:cTn id="115" dur="1" fill="hold">
                                          <p:stCondLst>
                                            <p:cond delay="0"/>
                                          </p:stCondLst>
                                        </p:cTn>
                                        <p:tgtEl>
                                          <p:spTgt spid="8198"/>
                                        </p:tgtEl>
                                        <p:attrNameLst>
                                          <p:attrName>style.visibility</p:attrName>
                                        </p:attrNameLst>
                                      </p:cBhvr>
                                      <p:to>
                                        <p:strVal val="visible"/>
                                      </p:to>
                                    </p:set>
                                    <p:animEffect transition="in" filter="fade">
                                      <p:cBhvr>
                                        <p:cTn id="116" dur="500"/>
                                        <p:tgtEl>
                                          <p:spTgt spid="819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15" grpId="0"/>
      <p:bldP spid="10" grpId="0"/>
      <p:bldP spid="11" grpId="0"/>
      <p:bldP spid="13" grpId="0"/>
      <p:bldP spid="14" grpId="0"/>
      <p:bldP spid="15" grpId="0"/>
      <p:bldP spid="16" grpId="0"/>
      <p:bldP spid="17" grpId="0"/>
      <p:bldP spid="18" grpId="0"/>
      <p:bldP spid="7" grpId="0" animBg="1"/>
      <p:bldP spid="28" grpId="0" animBg="1"/>
      <p:bldP spid="29" grpId="0" animBg="1"/>
      <p:bldP spid="30" grpId="0" animBg="1"/>
      <p:bldP spid="31" grpId="0" animBg="1"/>
      <p:bldP spid="2" grpId="0"/>
      <p:bldP spid="24" grpId="0"/>
      <p:bldP spid="25"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752" y="126124"/>
            <a:ext cx="7412400" cy="572700"/>
          </a:xfrm>
        </p:spPr>
        <p:txBody>
          <a:bodyPr/>
          <a:lstStyle/>
          <a:p>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Trái đất biến đổi khi trẻ con ra đời</a:t>
            </a:r>
          </a:p>
        </p:txBody>
      </p:sp>
      <p:sp>
        <p:nvSpPr>
          <p:cNvPr id="12" name="Title 4"/>
          <p:cNvSpPr txBox="1">
            <a:spLocks/>
          </p:cNvSpPr>
          <p:nvPr/>
        </p:nvSpPr>
        <p:spPr>
          <a:xfrm>
            <a:off x="756745" y="698824"/>
            <a:ext cx="7388772" cy="6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a. Sự thay đổi của thiên nhiên cho trẻ con.</a:t>
            </a:r>
          </a:p>
        </p:txBody>
      </p:sp>
      <p:pic>
        <p:nvPicPr>
          <p:cNvPr id="10242" name="Picture 2" descr="Flat mother earth day background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4" b="89776" l="2716" r="97764"/>
                    </a14:imgEffect>
                  </a14:imgLayer>
                </a14:imgProps>
              </a:ext>
              <a:ext uri="{28A0092B-C50C-407E-A947-70E740481C1C}">
                <a14:useLocalDpi xmlns:a14="http://schemas.microsoft.com/office/drawing/2010/main" val="0"/>
              </a:ext>
            </a:extLst>
          </a:blip>
          <a:srcRect/>
          <a:stretch>
            <a:fillRect/>
          </a:stretch>
        </p:blipFill>
        <p:spPr bwMode="auto">
          <a:xfrm>
            <a:off x="0" y="1610639"/>
            <a:ext cx="3202225" cy="320222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4"/>
          <p:cNvSpPr txBox="1">
            <a:spLocks/>
          </p:cNvSpPr>
          <p:nvPr/>
        </p:nvSpPr>
        <p:spPr>
          <a:xfrm>
            <a:off x="3279228" y="2043582"/>
            <a:ext cx="5738648" cy="23363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342900" indent="-342900" algn="l">
              <a:buFont typeface="Arial" panose="020B0604020202020204" pitchFamily="34" charset="0"/>
              <a:buChar char="•"/>
            </a:pPr>
            <a:r>
              <a:rPr lang="vi-VN" sz="2000" dirty="0">
                <a:latin typeface="Cambria" panose="02040503050406030204" pitchFamily="18" charset="0"/>
                <a:ea typeface="Cambria" panose="02040503050406030204" pitchFamily="18" charset="0"/>
              </a:rPr>
              <a:t>Thiên nhiên thay đổi trở nên tươi đẹp, có ý nghĩa hơn.</a:t>
            </a:r>
          </a:p>
          <a:p>
            <a:pPr marL="342900" indent="-342900" algn="l">
              <a:buFont typeface="Arial" panose="020B0604020202020204" pitchFamily="34" charset="0"/>
              <a:buChar char="•"/>
            </a:pPr>
            <a:r>
              <a:rPr lang="vi-VN" sz="2000" dirty="0">
                <a:latin typeface="Cambria" panose="02040503050406030204" pitchFamily="18" charset="0"/>
                <a:ea typeface="Cambria" panose="02040503050406030204" pitchFamily="18" charset="0"/>
              </a:rPr>
              <a:t>Thiên nhiên dành tặng trẻ con những gì tốt đẹp nhất.</a:t>
            </a:r>
          </a:p>
          <a:p>
            <a:pPr marL="342900" indent="-342900" algn="l">
              <a:buFont typeface="Arial" panose="020B0604020202020204" pitchFamily="34" charset="0"/>
              <a:buChar char="•"/>
            </a:pPr>
            <a:r>
              <a:rPr lang="vi-VN" sz="2000" dirty="0">
                <a:latin typeface="Cambria" panose="02040503050406030204" pitchFamily="18" charset="0"/>
                <a:ea typeface="Cambria" panose="02040503050406030204" pitchFamily="18" charset="0"/>
              </a:rPr>
              <a:t>Mỗi sự vật được xuất hiện đều góp phần nuôi dưỡng, bảo vệ trẻ em trên thế giới này.</a:t>
            </a:r>
          </a:p>
        </p:txBody>
      </p:sp>
    </p:spTree>
    <p:extLst>
      <p:ext uri="{BB962C8B-B14F-4D97-AF65-F5344CB8AC3E}">
        <p14:creationId xmlns:p14="http://schemas.microsoft.com/office/powerpoint/2010/main" val="7767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752" y="13235"/>
            <a:ext cx="7412400" cy="572700"/>
          </a:xfrm>
        </p:spPr>
        <p:txBody>
          <a:bodyPr/>
          <a:lstStyle/>
          <a:p>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Trái đất sau khi trẻ con được sinh ra.</a:t>
            </a:r>
          </a:p>
        </p:txBody>
      </p:sp>
      <p:sp>
        <p:nvSpPr>
          <p:cNvPr id="12" name="Title 4"/>
          <p:cNvSpPr txBox="1">
            <a:spLocks/>
          </p:cNvSpPr>
          <p:nvPr/>
        </p:nvSpPr>
        <p:spPr>
          <a:xfrm>
            <a:off x="-1739924" y="481836"/>
            <a:ext cx="7388772" cy="6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b. Sự xuất hiện của mẹ.</a:t>
            </a:r>
          </a:p>
        </p:txBody>
      </p:sp>
      <p:pic>
        <p:nvPicPr>
          <p:cNvPr id="7170" name="Picture 2" descr="Hand drawn mother's day illustration Free Vecto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4537" b="97125" l="1597" r="93291">
                        <a14:foregroundMark x1="71885" y1="72204" x2="62939" y2="91534"/>
                        <a14:foregroundMark x1="19489" y1="58466" x2="23802" y2="67732"/>
                      </a14:backgroundRemoval>
                    </a14:imgEffect>
                  </a14:imgLayer>
                </a14:imgProps>
              </a:ext>
              <a:ext uri="{28A0092B-C50C-407E-A947-70E740481C1C}">
                <a14:useLocalDpi xmlns:a14="http://schemas.microsoft.com/office/drawing/2010/main" val="0"/>
              </a:ext>
            </a:extLst>
          </a:blip>
          <a:srcRect l="13855" t="19681" r="5985"/>
          <a:stretch/>
        </p:blipFill>
        <p:spPr bwMode="auto">
          <a:xfrm>
            <a:off x="6537712" y="1266027"/>
            <a:ext cx="2606288" cy="2611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C46B3A-D9D0-E574-87D0-F59284EC9C99}"/>
              </a:ext>
            </a:extLst>
          </p:cNvPr>
          <p:cNvSpPr txBox="1">
            <a:spLocks noChangeArrowheads="1"/>
          </p:cNvSpPr>
          <p:nvPr/>
        </p:nvSpPr>
        <p:spPr bwMode="auto">
          <a:xfrm>
            <a:off x="313597" y="836285"/>
            <a:ext cx="866027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Chăm</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sóc</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ân</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cần</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Mẹ</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mang</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hát</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a:t>
            </a:r>
          </a:p>
          <a:p>
            <a:pPr algn="just" eaLnBrk="1" hangingPunct="1">
              <a:lnSpc>
                <a:spcPct val="100000"/>
              </a:lnSpc>
              <a:spcBef>
                <a:spcPct val="0"/>
              </a:spcBef>
              <a:buFontTx/>
              <a:buNone/>
            </a:pP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-&gt;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điệp</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ngữ</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-&gt;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Nhấn</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chăm</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sóc</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ân</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yêu</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bao la,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ngọt</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ngào</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mẹ</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-&gt;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Lời</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ru</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mẹ</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nhắn</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gửi</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lẽ</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cao</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yêu</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sẻ</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chia,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ân</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a:t>
            </a:r>
          </a:p>
          <a:p>
            <a:pPr algn="just" eaLnBrk="1" hangingPunct="1">
              <a:lnSpc>
                <a:spcPct val="100000"/>
              </a:lnSpc>
              <a:spcBef>
                <a:spcPct val="0"/>
              </a:spcBef>
              <a:buFontTx/>
              <a:buNone/>
            </a:pPr>
            <a:r>
              <a:rPr lang="en-US" altLang="en-US" sz="2000" b="1" dirty="0">
                <a:latin typeface="Times New Roman" panose="02020603050405020304" pitchFamily="18" charset="0"/>
                <a:ea typeface="Calibri" panose="020F0502020204030204" pitchFamily="34" charset="0"/>
                <a:cs typeface="Times New Roman" panose="02020603050405020304" pitchFamily="18" charset="0"/>
              </a:rPr>
              <a:t>=&gt; </a:t>
            </a:r>
            <a:r>
              <a:rPr lang="en-US" altLang="en-US" sz="2000" b="1" dirty="0" err="1">
                <a:latin typeface="Times New Roman" panose="02020603050405020304" pitchFamily="18" charset="0"/>
                <a:ea typeface="Calibri" panose="020F0502020204030204" pitchFamily="34" charset="0"/>
                <a:cs typeface="Times New Roman" panose="02020603050405020304" pitchFamily="18" charset="0"/>
              </a:rPr>
              <a:t>Dòng</a:t>
            </a:r>
            <a:r>
              <a:rPr lang="en-US" alt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err="1">
                <a:latin typeface="Times New Roman" panose="02020603050405020304" pitchFamily="18" charset="0"/>
                <a:ea typeface="Calibri" panose="020F0502020204030204" pitchFamily="34" charset="0"/>
                <a:cs typeface="Times New Roman" panose="02020603050405020304" pitchFamily="18" charset="0"/>
              </a:rPr>
              <a:t>sữa</a:t>
            </a:r>
            <a:r>
              <a:rPr lang="en-US" alt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err="1">
                <a:latin typeface="Times New Roman" panose="02020603050405020304" pitchFamily="18" charset="0"/>
                <a:ea typeface="Calibri" panose="020F0502020204030204" pitchFamily="34" charset="0"/>
                <a:cs typeface="Times New Roman" panose="02020603050405020304" pitchFamily="18" charset="0"/>
              </a:rPr>
              <a:t>mát</a:t>
            </a:r>
            <a:r>
              <a:rPr lang="en-US" alt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err="1">
                <a:latin typeface="Times New Roman" panose="02020603050405020304" pitchFamily="18" charset="0"/>
                <a:ea typeface="Calibri" panose="020F0502020204030204" pitchFamily="34" charset="0"/>
                <a:cs typeface="Times New Roman" panose="02020603050405020304" pitchFamily="18" charset="0"/>
              </a:rPr>
              <a:t>lành</a:t>
            </a:r>
            <a:r>
              <a:rPr lang="en-US" alt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err="1">
                <a:latin typeface="Times New Roman" panose="02020603050405020304" pitchFamily="18" charset="0"/>
                <a:ea typeface="Calibri" panose="020F0502020204030204" pitchFamily="34" charset="0"/>
                <a:cs typeface="Times New Roman" panose="02020603050405020304" pitchFamily="18" charset="0"/>
              </a:rPr>
              <a:t>nuôi</a:t>
            </a:r>
            <a:r>
              <a:rPr lang="en-US" alt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err="1">
                <a:latin typeface="Times New Roman" panose="02020603050405020304" pitchFamily="18" charset="0"/>
                <a:ea typeface="Calibri" panose="020F0502020204030204" pitchFamily="34" charset="0"/>
                <a:cs typeface="Times New Roman" panose="02020603050405020304" pitchFamily="18" charset="0"/>
              </a:rPr>
              <a:t>dưỡng</a:t>
            </a:r>
            <a:r>
              <a:rPr lang="en-US" alt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err="1">
                <a:latin typeface="Times New Roman" panose="02020603050405020304" pitchFamily="18" charset="0"/>
                <a:ea typeface="Calibri" panose="020F0502020204030204" pitchFamily="34" charset="0"/>
                <a:cs typeface="Times New Roman" panose="02020603050405020304" pitchFamily="18" charset="0"/>
              </a:rPr>
              <a:t>tâm</a:t>
            </a:r>
            <a:r>
              <a:rPr lang="en-US" alt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err="1">
                <a:latin typeface="Times New Roman" panose="02020603050405020304" pitchFamily="18" charset="0"/>
                <a:ea typeface="Calibri" panose="020F0502020204030204" pitchFamily="34" charset="0"/>
                <a:cs typeface="Times New Roman" panose="02020603050405020304" pitchFamily="18" charset="0"/>
              </a:rPr>
              <a:t>hồn</a:t>
            </a:r>
            <a:r>
              <a:rPr lang="en-US" alt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alt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err="1">
                <a:latin typeface="Times New Roman" panose="02020603050405020304" pitchFamily="18" charset="0"/>
                <a:ea typeface="Calibri" panose="020F0502020204030204" pitchFamily="34" charset="0"/>
                <a:cs typeface="Times New Roman" panose="02020603050405020304" pitchFamily="18" charset="0"/>
              </a:rPr>
              <a:t>thơ</a:t>
            </a:r>
            <a:r>
              <a:rPr lang="en-US" altLang="en-US" sz="20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EE327ABC-9D9E-00DB-AC99-DE4C1287400B}"/>
              </a:ext>
            </a:extLst>
          </p:cNvPr>
          <p:cNvSpPr txBox="1"/>
          <p:nvPr/>
        </p:nvSpPr>
        <p:spPr>
          <a:xfrm>
            <a:off x="1433945" y="1448365"/>
            <a:ext cx="5309755" cy="2246769"/>
          </a:xfrm>
          <a:prstGeom prst="rect">
            <a:avLst/>
          </a:prstGeom>
          <a:noFill/>
        </p:spPr>
        <p:txBody>
          <a:bodyPr wrap="square">
            <a:spAutoFit/>
          </a:bodyPr>
          <a:lstStyle/>
          <a:p>
            <a:pPr algn="just" eaLnBrk="1" hangingPunct="1">
              <a:lnSpc>
                <a:spcPct val="100000"/>
              </a:lnSpc>
              <a:spcBef>
                <a:spcPct val="0"/>
              </a:spcBef>
              <a:buFontTx/>
              <a:buNone/>
            </a:pP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cái</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bống</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cái</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bang</a:t>
            </a:r>
          </a:p>
          <a:p>
            <a:pPr algn="just" eaLnBrk="1" hangingPunct="1">
              <a:lnSpc>
                <a:spcPct val="100000"/>
              </a:lnSpc>
              <a:spcBef>
                <a:spcPct val="0"/>
              </a:spcBef>
              <a:buFontTx/>
              <a:buNone/>
            </a:pP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cái</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hoa</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rất</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thơm</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cánh</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cò</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rất</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trắng</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vị</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gừng</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rất</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đắng</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vết</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lấm</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chưa</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khô</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cơn</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mưa</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bãi</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sông</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cát</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vắng</a:t>
            </a:r>
            <a:endParaRPr lang="en-US" sz="2000" dirty="0"/>
          </a:p>
        </p:txBody>
      </p:sp>
      <p:cxnSp>
        <p:nvCxnSpPr>
          <p:cNvPr id="7" name="Straight Arrow Connector 6">
            <a:extLst>
              <a:ext uri="{FF2B5EF4-FFF2-40B4-BE49-F238E27FC236}">
                <a16:creationId xmlns:a16="http://schemas.microsoft.com/office/drawing/2014/main" id="{8196BAFB-CA8E-FE92-5309-C1A190B40406}"/>
              </a:ext>
            </a:extLst>
          </p:cNvPr>
          <p:cNvCxnSpPr>
            <a:cxnSpLocks/>
          </p:cNvCxnSpPr>
          <p:nvPr/>
        </p:nvCxnSpPr>
        <p:spPr>
          <a:xfrm>
            <a:off x="1045606" y="1621015"/>
            <a:ext cx="436417"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D95B23D-B3B0-5545-DAEA-28AD6E15056A}"/>
              </a:ext>
            </a:extLst>
          </p:cNvPr>
          <p:cNvCxnSpPr>
            <a:cxnSpLocks/>
          </p:cNvCxnSpPr>
          <p:nvPr/>
        </p:nvCxnSpPr>
        <p:spPr>
          <a:xfrm>
            <a:off x="1045606" y="1621015"/>
            <a:ext cx="436417" cy="23379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FA3F4DF-6FE8-E62C-2FA8-8FEF91F6414E}"/>
              </a:ext>
            </a:extLst>
          </p:cNvPr>
          <p:cNvCxnSpPr>
            <a:cxnSpLocks/>
          </p:cNvCxnSpPr>
          <p:nvPr/>
        </p:nvCxnSpPr>
        <p:spPr>
          <a:xfrm>
            <a:off x="1045606" y="1621014"/>
            <a:ext cx="436417" cy="529937"/>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DB2256-C565-39EC-942E-050C4F821B3C}"/>
              </a:ext>
            </a:extLst>
          </p:cNvPr>
          <p:cNvCxnSpPr>
            <a:cxnSpLocks/>
          </p:cNvCxnSpPr>
          <p:nvPr/>
        </p:nvCxnSpPr>
        <p:spPr>
          <a:xfrm>
            <a:off x="1045606" y="1621013"/>
            <a:ext cx="436417" cy="74965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30956A-30AC-E7A4-6187-392D0042ADFC}"/>
              </a:ext>
            </a:extLst>
          </p:cNvPr>
          <p:cNvCxnSpPr>
            <a:cxnSpLocks/>
          </p:cNvCxnSpPr>
          <p:nvPr/>
        </p:nvCxnSpPr>
        <p:spPr>
          <a:xfrm>
            <a:off x="1045606" y="1621013"/>
            <a:ext cx="436417" cy="107026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C7B530F-E880-DDE9-DB83-7DA2D65B1E3C}"/>
              </a:ext>
            </a:extLst>
          </p:cNvPr>
          <p:cNvCxnSpPr>
            <a:cxnSpLocks/>
          </p:cNvCxnSpPr>
          <p:nvPr/>
        </p:nvCxnSpPr>
        <p:spPr>
          <a:xfrm>
            <a:off x="1045606" y="1621012"/>
            <a:ext cx="436417" cy="128847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F8EEF1A-B695-5642-5DAC-64BBEEAC3296}"/>
              </a:ext>
            </a:extLst>
          </p:cNvPr>
          <p:cNvCxnSpPr>
            <a:cxnSpLocks/>
          </p:cNvCxnSpPr>
          <p:nvPr/>
        </p:nvCxnSpPr>
        <p:spPr>
          <a:xfrm>
            <a:off x="1045606" y="1621011"/>
            <a:ext cx="436417" cy="1485341"/>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8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5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5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5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nodeType="with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Effect transition="in" filter="fade">
                                      <p:cBhvr>
                                        <p:cTn id="65" dur="500"/>
                                        <p:tgtEl>
                                          <p:spTgt spid="6">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nodeType="with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Effect transition="in" filter="fade">
                                      <p:cBhvr>
                                        <p:cTn id="73" dur="500"/>
                                        <p:tgtEl>
                                          <p:spTgt spid="6">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6">
                                            <p:txEl>
                                              <p:pRg st="6" end="6"/>
                                            </p:txEl>
                                          </p:spTgt>
                                        </p:tgtEl>
                                        <p:attrNameLst>
                                          <p:attrName>style.visibility</p:attrName>
                                        </p:attrNameLst>
                                      </p:cBhvr>
                                      <p:to>
                                        <p:strVal val="visible"/>
                                      </p:to>
                                    </p:set>
                                    <p:animEffect transition="in" filter="fade">
                                      <p:cBhvr>
                                        <p:cTn id="83" dur="500"/>
                                        <p:tgtEl>
                                          <p:spTgt spid="6">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Effect transition="in" filter="fade">
                                      <p:cBhvr>
                                        <p:cTn id="88" dur="500"/>
                                        <p:tgtEl>
                                          <p:spTgt spid="3">
                                            <p:txEl>
                                              <p:pRg st="9" end="9"/>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
                                            <p:txEl>
                                              <p:pRg st="10" end="10"/>
                                            </p:txEl>
                                          </p:spTgt>
                                        </p:tgtEl>
                                        <p:attrNameLst>
                                          <p:attrName>style.visibility</p:attrName>
                                        </p:attrNameLst>
                                      </p:cBhvr>
                                      <p:to>
                                        <p:strVal val="visible"/>
                                      </p:to>
                                    </p:set>
                                    <p:animEffect transition="in" filter="fade">
                                      <p:cBhvr>
                                        <p:cTn id="93" dur="500"/>
                                        <p:tgtEl>
                                          <p:spTgt spid="3">
                                            <p:txEl>
                                              <p:pRg st="10" end="1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
                                            <p:txEl>
                                              <p:pRg st="11" end="11"/>
                                            </p:txEl>
                                          </p:spTgt>
                                        </p:tgtEl>
                                        <p:attrNameLst>
                                          <p:attrName>style.visibility</p:attrName>
                                        </p:attrNameLst>
                                      </p:cBhvr>
                                      <p:to>
                                        <p:strVal val="visible"/>
                                      </p:to>
                                    </p:set>
                                    <p:animEffect transition="in" filter="fade">
                                      <p:cBhvr>
                                        <p:cTn id="98" dur="500"/>
                                        <p:tgtEl>
                                          <p:spTgt spid="3">
                                            <p:txEl>
                                              <p:pRg st="11" end="1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
                                            <p:txEl>
                                              <p:pRg st="12" end="12"/>
                                            </p:txEl>
                                          </p:spTgt>
                                        </p:tgtEl>
                                        <p:attrNameLst>
                                          <p:attrName>style.visibility</p:attrName>
                                        </p:attrNameLst>
                                      </p:cBhvr>
                                      <p:to>
                                        <p:strVal val="visible"/>
                                      </p:to>
                                    </p:set>
                                    <p:animEffect transition="in" filter="fade">
                                      <p:cBhvr>
                                        <p:cTn id="10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752" y="126124"/>
            <a:ext cx="7412400" cy="572700"/>
          </a:xfrm>
        </p:spPr>
        <p:txBody>
          <a:bodyPr/>
          <a:lstStyle/>
          <a:p>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Trái đất biến đổi khi trẻ con ra đời.</a:t>
            </a:r>
          </a:p>
        </p:txBody>
      </p:sp>
      <p:sp>
        <p:nvSpPr>
          <p:cNvPr id="12" name="Title 4"/>
          <p:cNvSpPr txBox="1">
            <a:spLocks/>
          </p:cNvSpPr>
          <p:nvPr/>
        </p:nvSpPr>
        <p:spPr>
          <a:xfrm>
            <a:off x="-1234187" y="723455"/>
            <a:ext cx="7388772" cy="6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c. Sự xuất hiện của bà</a:t>
            </a:r>
          </a:p>
        </p:txBody>
      </p:sp>
      <p:sp>
        <p:nvSpPr>
          <p:cNvPr id="10" name="Title 4"/>
          <p:cNvSpPr txBox="1">
            <a:spLocks/>
          </p:cNvSpPr>
          <p:nvPr/>
        </p:nvSpPr>
        <p:spPr>
          <a:xfrm>
            <a:off x="80287" y="1124229"/>
            <a:ext cx="3710152" cy="20424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342900" indent="-342900" algn="l">
              <a:lnSpc>
                <a:spcPct val="150000"/>
              </a:lnSpc>
              <a:buFont typeface="Arial" panose="020B0604020202020204" pitchFamily="34" charset="0"/>
              <a:buChar char="•"/>
            </a:pPr>
            <a:r>
              <a:rPr lang="vi-VN" sz="2100" dirty="0">
                <a:latin typeface="Cambria" panose="02040503050406030204" pitchFamily="18" charset="0"/>
                <a:ea typeface="Cambria" panose="02040503050406030204" pitchFamily="18" charset="0"/>
              </a:rPr>
              <a:t>Con cóc (Con cóc kiện trời)</a:t>
            </a:r>
          </a:p>
          <a:p>
            <a:pPr marL="342900" indent="-342900" algn="l">
              <a:lnSpc>
                <a:spcPct val="150000"/>
              </a:lnSpc>
              <a:buFont typeface="Arial" panose="020B0604020202020204" pitchFamily="34" charset="0"/>
              <a:buChar char="•"/>
            </a:pPr>
            <a:r>
              <a:rPr lang="vi-VN" sz="2100" dirty="0">
                <a:latin typeface="Cambria" panose="02040503050406030204" pitchFamily="18" charset="0"/>
                <a:ea typeface="Cambria" panose="02040503050406030204" pitchFamily="18" charset="0"/>
              </a:rPr>
              <a:t>Nàng tiên (Nàng tiên ốc...)</a:t>
            </a:r>
          </a:p>
          <a:p>
            <a:pPr marL="342900" indent="-342900" algn="l">
              <a:lnSpc>
                <a:spcPct val="150000"/>
              </a:lnSpc>
              <a:buFont typeface="Arial" panose="020B0604020202020204" pitchFamily="34" charset="0"/>
              <a:buChar char="•"/>
            </a:pPr>
            <a:r>
              <a:rPr lang="vi-VN" sz="2100" dirty="0">
                <a:latin typeface="Cambria" panose="02040503050406030204" pitchFamily="18" charset="0"/>
                <a:ea typeface="Cambria" panose="02040503050406030204" pitchFamily="18" charset="0"/>
              </a:rPr>
              <a:t>Cô Tấm (Tấm Cám)</a:t>
            </a:r>
          </a:p>
          <a:p>
            <a:pPr marL="342900" indent="-342900" algn="l">
              <a:lnSpc>
                <a:spcPct val="150000"/>
              </a:lnSpc>
              <a:buFont typeface="Arial" panose="020B0604020202020204" pitchFamily="34" charset="0"/>
              <a:buChar char="•"/>
            </a:pPr>
            <a:r>
              <a:rPr lang="vi-VN" sz="2100" dirty="0">
                <a:latin typeface="Cambria" panose="02040503050406030204" pitchFamily="18" charset="0"/>
                <a:ea typeface="Cambria" panose="02040503050406030204" pitchFamily="18" charset="0"/>
              </a:rPr>
              <a:t>Lý Thông (Thạch Sanh)</a:t>
            </a:r>
          </a:p>
        </p:txBody>
      </p:sp>
      <p:sp>
        <p:nvSpPr>
          <p:cNvPr id="11" name="Title 4"/>
          <p:cNvSpPr txBox="1">
            <a:spLocks/>
          </p:cNvSpPr>
          <p:nvPr/>
        </p:nvSpPr>
        <p:spPr>
          <a:xfrm>
            <a:off x="1449904" y="3540510"/>
            <a:ext cx="6965185" cy="9276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ct val="115000"/>
              </a:lnSpc>
              <a:spcAft>
                <a:spcPts val="100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gửi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gắm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gn="l"/>
            <a:r>
              <a:rPr lang="en-US" sz="2400" b="1" dirty="0">
                <a:latin typeface="Times New Roman" panose="02020603050405020304" pitchFamily="18" charset="0"/>
                <a:ea typeface="Calibri" panose="020F0502020204030204" pitchFamily="34" charset="0"/>
                <a:cs typeface="Times New Roman" panose="02020603050405020304" pitchFamily="18" charset="0"/>
              </a:rPr>
              <a:t>-&gt;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Suối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trẻo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bồi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đắp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tâm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hồn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a typeface="Calibri" panose="020F0502020204030204" pitchFamily="34" charset="0"/>
              <a:cs typeface="Times New Roman" panose="02020603050405020304" pitchFamily="18" charset="0"/>
            </a:endParaRPr>
          </a:p>
          <a:p>
            <a:pPr algn="l"/>
            <a:endParaRPr lang="vi-VN" sz="2100" dirty="0">
              <a:latin typeface="Cambria" panose="02040503050406030204" pitchFamily="18" charset="0"/>
              <a:ea typeface="Cambria" panose="02040503050406030204" pitchFamily="18" charset="0"/>
            </a:endParaRPr>
          </a:p>
        </p:txBody>
      </p:sp>
      <p:sp>
        <p:nvSpPr>
          <p:cNvPr id="2" name="Right Arrow 1"/>
          <p:cNvSpPr/>
          <p:nvPr/>
        </p:nvSpPr>
        <p:spPr>
          <a:xfrm>
            <a:off x="806109" y="3694259"/>
            <a:ext cx="440121" cy="62011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itle 4"/>
          <p:cNvSpPr txBox="1">
            <a:spLocks/>
          </p:cNvSpPr>
          <p:nvPr/>
        </p:nvSpPr>
        <p:spPr>
          <a:xfrm>
            <a:off x="5811442" y="1037472"/>
            <a:ext cx="3123131" cy="6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Bà kể chuyện cổ tích</a:t>
            </a:r>
          </a:p>
        </p:txBody>
      </p:sp>
      <p:pic>
        <p:nvPicPr>
          <p:cNvPr id="6152" name="Picture 8" descr="Cháu bà nội, tội bà ngoại! | U&amp;amp;Bank"/>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70222" l="10000" r="99000">
                        <a14:foregroundMark x1="84000" y1="10333" x2="90000" y2="15111"/>
                        <a14:foregroundMark x1="89333" y1="15556" x2="88222" y2="19889"/>
                      </a14:backgroundRemoval>
                    </a14:imgEffect>
                  </a14:imgLayer>
                </a14:imgProps>
              </a:ext>
              <a:ext uri="{28A0092B-C50C-407E-A947-70E740481C1C}">
                <a14:useLocalDpi xmlns:a14="http://schemas.microsoft.com/office/drawing/2010/main" val="0"/>
              </a:ext>
            </a:extLst>
          </a:blip>
          <a:srcRect l="17498" t="4760" r="8124" b="29832"/>
          <a:stretch/>
        </p:blipFill>
        <p:spPr bwMode="auto">
          <a:xfrm>
            <a:off x="6143296" y="1542668"/>
            <a:ext cx="2271793" cy="199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66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6152"/>
                                        </p:tgtEl>
                                        <p:attrNameLst>
                                          <p:attrName>style.visibility</p:attrName>
                                        </p:attrNameLst>
                                      </p:cBhvr>
                                      <p:to>
                                        <p:strVal val="visible"/>
                                      </p:to>
                                    </p:set>
                                    <p:animEffect transition="in" filter="barn(inVertical)">
                                      <p:cBhvr>
                                        <p:cTn id="15" dur="500"/>
                                        <p:tgtEl>
                                          <p:spTgt spid="615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1000"/>
                                        <p:tgtEl>
                                          <p:spTgt spid="10">
                                            <p:txEl>
                                              <p:pRg st="0" end="0"/>
                                            </p:txEl>
                                          </p:spTgt>
                                        </p:tgtEl>
                                      </p:cBhvr>
                                    </p:animEffect>
                                    <p:anim calcmode="lin" valueType="num">
                                      <p:cBhvr>
                                        <p:cTn id="2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1000"/>
                                        <p:tgtEl>
                                          <p:spTgt spid="10">
                                            <p:txEl>
                                              <p:pRg st="1" end="1"/>
                                            </p:txEl>
                                          </p:spTgt>
                                        </p:tgtEl>
                                      </p:cBhvr>
                                    </p:animEffect>
                                    <p:anim calcmode="lin" valueType="num">
                                      <p:cBhvr>
                                        <p:cTn id="2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fade">
                                      <p:cBhvr>
                                        <p:cTn id="34" dur="1000"/>
                                        <p:tgtEl>
                                          <p:spTgt spid="10">
                                            <p:txEl>
                                              <p:pRg st="2" end="2"/>
                                            </p:txEl>
                                          </p:spTgt>
                                        </p:tgtEl>
                                      </p:cBhvr>
                                    </p:animEffect>
                                    <p:anim calcmode="lin" valueType="num">
                                      <p:cBhvr>
                                        <p:cTn id="3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build="p"/>
      <p:bldP spid="11" grpId="0"/>
      <p:bldP spid="2"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752" y="126124"/>
            <a:ext cx="7412400" cy="572700"/>
          </a:xfrm>
        </p:spPr>
        <p:txBody>
          <a:bodyPr/>
          <a:lstStyle/>
          <a:p>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Trái đất biến đổi khi trẻ con ra đời</a:t>
            </a:r>
          </a:p>
        </p:txBody>
      </p:sp>
      <p:sp>
        <p:nvSpPr>
          <p:cNvPr id="12" name="Title 4"/>
          <p:cNvSpPr txBox="1">
            <a:spLocks/>
          </p:cNvSpPr>
          <p:nvPr/>
        </p:nvSpPr>
        <p:spPr>
          <a:xfrm>
            <a:off x="756745" y="698824"/>
            <a:ext cx="7388772" cy="6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200" b="1" dirty="0">
                <a:latin typeface="Cambria" panose="02040503050406030204" pitchFamily="18" charset="0"/>
                <a:ea typeface="Cambria" panose="02040503050406030204" pitchFamily="18" charset="0"/>
              </a:rPr>
              <a:t>d. Sự xuất hiện của bố</a:t>
            </a:r>
          </a:p>
        </p:txBody>
      </p:sp>
      <p:sp>
        <p:nvSpPr>
          <p:cNvPr id="115" name="Title 4"/>
          <p:cNvSpPr txBox="1">
            <a:spLocks/>
          </p:cNvSpPr>
          <p:nvPr/>
        </p:nvSpPr>
        <p:spPr>
          <a:xfrm>
            <a:off x="440267" y="1683517"/>
            <a:ext cx="2502629" cy="8638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vi-VN" sz="2100" i="1" dirty="0">
                <a:latin typeface="Cambria" panose="02040503050406030204" pitchFamily="18" charset="0"/>
                <a:ea typeface="Cambria" panose="02040503050406030204" pitchFamily="18" charset="0"/>
              </a:rPr>
              <a:t>Bố bảo biết ngoan.</a:t>
            </a:r>
          </a:p>
        </p:txBody>
      </p:sp>
      <p:sp>
        <p:nvSpPr>
          <p:cNvPr id="11" name="Title 4"/>
          <p:cNvSpPr txBox="1">
            <a:spLocks/>
          </p:cNvSpPr>
          <p:nvPr/>
        </p:nvSpPr>
        <p:spPr>
          <a:xfrm>
            <a:off x="6211614" y="3510455"/>
            <a:ext cx="2690648" cy="11666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vi-VN" sz="2100" b="1" dirty="0">
                <a:latin typeface="Cambria" panose="02040503050406030204" pitchFamily="18" charset="0"/>
                <a:ea typeface="Cambria" panose="02040503050406030204" pitchFamily="18" charset="0"/>
              </a:rPr>
              <a:t>Bố dạy kiến thức về thiên nhiên, cuộc sống bên ngoài.</a:t>
            </a:r>
          </a:p>
        </p:txBody>
      </p:sp>
      <p:pic>
        <p:nvPicPr>
          <p:cNvPr id="5122" name="Picture 2" descr="Organic flat father's day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25" y="1683517"/>
            <a:ext cx="2860894" cy="28608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4"/>
          <p:cNvSpPr txBox="1">
            <a:spLocks/>
          </p:cNvSpPr>
          <p:nvPr/>
        </p:nvSpPr>
        <p:spPr>
          <a:xfrm>
            <a:off x="6370828" y="1095881"/>
            <a:ext cx="2690647" cy="13894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100" dirty="0" err="1">
                <a:latin typeface="Cambria" panose="02040503050406030204" pitchFamily="18" charset="0"/>
                <a:ea typeface="Cambria" panose="02040503050406030204" pitchFamily="18" charset="0"/>
              </a:rPr>
              <a:t>Bố</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dạy</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cho</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biết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nghĩ</a:t>
            </a:r>
            <a:endParaRPr lang="en-US" sz="2100" dirty="0">
              <a:latin typeface="Cambria" panose="02040503050406030204" pitchFamily="18" charset="0"/>
              <a:ea typeface="Cambria" panose="02040503050406030204" pitchFamily="18" charset="0"/>
            </a:endParaRPr>
          </a:p>
          <a:p>
            <a:pPr marL="342900" indent="-342900" algn="l">
              <a:buFont typeface="Arial" panose="020B0604020202020204" pitchFamily="34" charset="0"/>
              <a:buChar char="•"/>
            </a:pPr>
            <a:r>
              <a:rPr lang="vi-VN" sz="2100" dirty="0">
                <a:latin typeface="Cambria" panose="02040503050406030204" pitchFamily="18" charset="0"/>
                <a:ea typeface="Cambria" panose="02040503050406030204" pitchFamily="18" charset="0"/>
              </a:rPr>
              <a:t>Mặt bể.</a:t>
            </a:r>
          </a:p>
          <a:p>
            <a:pPr marL="342900" indent="-342900" algn="l">
              <a:buFont typeface="Arial" panose="020B0604020202020204" pitchFamily="34" charset="0"/>
              <a:buChar char="•"/>
            </a:pPr>
            <a:r>
              <a:rPr lang="vi-VN" sz="2100" dirty="0">
                <a:latin typeface="Cambria" panose="02040503050406030204" pitchFamily="18" charset="0"/>
                <a:ea typeface="Cambria" panose="02040503050406030204" pitchFamily="18" charset="0"/>
              </a:rPr>
              <a:t>Đường đi</a:t>
            </a:r>
          </a:p>
          <a:p>
            <a:pPr marL="342900" indent="-342900" algn="l">
              <a:buFont typeface="Arial" panose="020B0604020202020204" pitchFamily="34" charset="0"/>
              <a:buChar char="•"/>
            </a:pPr>
            <a:r>
              <a:rPr lang="vi-VN" sz="2100" dirty="0">
                <a:latin typeface="Cambria" panose="02040503050406030204" pitchFamily="18" charset="0"/>
                <a:ea typeface="Cambria" panose="02040503050406030204" pitchFamily="18" charset="0"/>
              </a:rPr>
              <a:t>Núi xanh</a:t>
            </a:r>
          </a:p>
          <a:p>
            <a:pPr marL="342900" indent="-342900" algn="l">
              <a:buFont typeface="Arial" panose="020B0604020202020204" pitchFamily="34" charset="0"/>
              <a:buChar char="•"/>
            </a:pPr>
            <a:r>
              <a:rPr lang="vi-VN" sz="2100" dirty="0">
                <a:latin typeface="Cambria" panose="02040503050406030204" pitchFamily="18" charset="0"/>
                <a:ea typeface="Cambria" panose="02040503050406030204" pitchFamily="18" charset="0"/>
              </a:rPr>
              <a:t>Trái đất</a:t>
            </a:r>
          </a:p>
        </p:txBody>
      </p:sp>
      <p:sp>
        <p:nvSpPr>
          <p:cNvPr id="3" name="Down Arrow 2"/>
          <p:cNvSpPr/>
          <p:nvPr/>
        </p:nvSpPr>
        <p:spPr>
          <a:xfrm>
            <a:off x="6905296" y="2957328"/>
            <a:ext cx="884428" cy="40598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Down Arrow 12"/>
          <p:cNvSpPr/>
          <p:nvPr/>
        </p:nvSpPr>
        <p:spPr>
          <a:xfrm>
            <a:off x="947573" y="2282372"/>
            <a:ext cx="884428" cy="40598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itle 4"/>
          <p:cNvSpPr txBox="1">
            <a:spLocks/>
          </p:cNvSpPr>
          <p:nvPr/>
        </p:nvSpPr>
        <p:spPr>
          <a:xfrm>
            <a:off x="68427" y="2779986"/>
            <a:ext cx="2690648" cy="11666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vi-VN" sz="2100" b="1" dirty="0">
                <a:latin typeface="Cambria" panose="02040503050406030204" pitchFamily="18" charset="0"/>
                <a:ea typeface="Cambria" panose="02040503050406030204" pitchFamily="18" charset="0"/>
              </a:rPr>
              <a:t>Bố dạy cách sống, cách đối xử với mọi người.</a:t>
            </a:r>
          </a:p>
        </p:txBody>
      </p:sp>
    </p:spTree>
    <p:extLst>
      <p:ext uri="{BB962C8B-B14F-4D97-AF65-F5344CB8AC3E}">
        <p14:creationId xmlns:p14="http://schemas.microsoft.com/office/powerpoint/2010/main" val="185960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5">
                                            <p:txEl>
                                              <p:pRg st="0" end="0"/>
                                            </p:txEl>
                                          </p:spTgt>
                                        </p:tgtEl>
                                        <p:attrNameLst>
                                          <p:attrName>style.visibility</p:attrName>
                                        </p:attrNameLst>
                                      </p:cBhvr>
                                      <p:to>
                                        <p:strVal val="visible"/>
                                      </p:to>
                                    </p:set>
                                    <p:animEffect transition="in" filter="barn(inVertical)">
                                      <p:cBhvr>
                                        <p:cTn id="15" dur="500"/>
                                        <p:tgtEl>
                                          <p:spTgt spid="1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1000"/>
                                        <p:tgtEl>
                                          <p:spTgt spid="14">
                                            <p:txEl>
                                              <p:pRg st="0" end="0"/>
                                            </p:txEl>
                                          </p:spTgt>
                                        </p:tgtEl>
                                      </p:cBhvr>
                                    </p:animEffect>
                                    <p:anim calcmode="lin" valueType="num">
                                      <p:cBhvr>
                                        <p:cTn id="2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barn(inVertical)">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barn(inVertical)">
                                      <p:cBhvr>
                                        <p:cTn id="42" dur="500"/>
                                        <p:tgtEl>
                                          <p:spTgt spid="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barn(inVertical)">
                                      <p:cBhvr>
                                        <p:cTn id="47" dur="500"/>
                                        <p:tgtEl>
                                          <p:spTgt spid="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animEffect transition="in" filter="barn(inVertical)">
                                      <p:cBhvr>
                                        <p:cTn id="52" dur="500"/>
                                        <p:tgtEl>
                                          <p:spTgt spid="9">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5" grpId="0" build="p"/>
      <p:bldP spid="11" grpId="0"/>
      <p:bldP spid="9" grpId="0" build="p"/>
      <p:bldP spid="3" grpId="0" animBg="1"/>
      <p:bldP spid="13" grpId="0" animBg="1"/>
    </p:bldLst>
  </p:timing>
</p:sld>
</file>

<file path=ppt/theme/theme1.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TotalTime>
  <Words>966</Words>
  <Application>Microsoft Office PowerPoint</Application>
  <PresentationFormat>On-screen Show (16:9)</PresentationFormat>
  <Paragraphs>123</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Cambria</vt:lpstr>
      <vt:lpstr>Luckiest Guy</vt:lpstr>
      <vt:lpstr>Karla</vt:lpstr>
      <vt:lpstr>Times New Roman</vt:lpstr>
      <vt:lpstr>Arial</vt:lpstr>
      <vt:lpstr>Karla Regular</vt:lpstr>
      <vt:lpstr>Building Siblings Relationships by Slidesgo</vt:lpstr>
      <vt:lpstr>CHUYỆN CỔ TÍCH VỀ LOÀI NGƯỜI</vt:lpstr>
      <vt:lpstr>1. Tác giả Xuân Quỳnh  (1942-1988)</vt:lpstr>
      <vt:lpstr>1. Trái đất khi trẻ con ra đời </vt:lpstr>
      <vt:lpstr>2. Trái đất biến đổi khi trẻ con ra đời</vt:lpstr>
      <vt:lpstr>2. Trái đất biến đổi khi trẻ con ra đời</vt:lpstr>
      <vt:lpstr>2. Trái đất biến đổi khi trẻ con ra đời</vt:lpstr>
      <vt:lpstr>2. Trái đất sau khi trẻ con được sinh ra.</vt:lpstr>
      <vt:lpstr>2. Trái đất biến đổi khi trẻ con ra đời.</vt:lpstr>
      <vt:lpstr>2. Trái đất biến đổi khi trẻ con ra đời</vt:lpstr>
      <vt:lpstr>2. Trái đất biến đổi khi trẻ con ra đời</vt:lpstr>
      <vt:lpstr>2. Trái đất biến đổi khi trẻ con ra đời</vt:lpstr>
      <vt:lpstr>PowerPoint Presentation</vt:lpstr>
      <vt:lpstr>Em hãy lựa chọn 1 trong những nhiệm vụ dưới đây và hoàn thành vào vở bài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Dương Thị Tố Uyên (VSC-KTrH-MB)</dc:creator>
  <cp:lastModifiedBy>Admin_01</cp:lastModifiedBy>
  <cp:revision>31</cp:revision>
  <dcterms:modified xsi:type="dcterms:W3CDTF">2023-05-31T08:20:39Z</dcterms:modified>
</cp:coreProperties>
</file>