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7"/>
  </p:notesMasterIdLst>
  <p:sldIdLst>
    <p:sldId id="256" r:id="rId2"/>
    <p:sldId id="260" r:id="rId3"/>
    <p:sldId id="382" r:id="rId4"/>
    <p:sldId id="289" r:id="rId5"/>
    <p:sldId id="262" r:id="rId6"/>
    <p:sldId id="421" r:id="rId7"/>
    <p:sldId id="406" r:id="rId8"/>
    <p:sldId id="407" r:id="rId9"/>
    <p:sldId id="288" r:id="rId10"/>
    <p:sldId id="412" r:id="rId11"/>
    <p:sldId id="410" r:id="rId12"/>
    <p:sldId id="263" r:id="rId13"/>
    <p:sldId id="430" r:id="rId14"/>
    <p:sldId id="411" r:id="rId15"/>
    <p:sldId id="416" r:id="rId16"/>
    <p:sldId id="413" r:id="rId17"/>
    <p:sldId id="361" r:id="rId18"/>
    <p:sldId id="422" r:id="rId19"/>
    <p:sldId id="284" r:id="rId20"/>
    <p:sldId id="415" r:id="rId21"/>
    <p:sldId id="431" r:id="rId22"/>
    <p:sldId id="432" r:id="rId23"/>
    <p:sldId id="285" r:id="rId24"/>
    <p:sldId id="427" r:id="rId25"/>
    <p:sldId id="433" r:id="rId26"/>
    <p:sldId id="424" r:id="rId27"/>
    <p:sldId id="425" r:id="rId28"/>
    <p:sldId id="417" r:id="rId29"/>
    <p:sldId id="419" r:id="rId30"/>
    <p:sldId id="286" r:id="rId31"/>
    <p:sldId id="275" r:id="rId32"/>
    <p:sldId id="295" r:id="rId33"/>
    <p:sldId id="291" r:id="rId34"/>
    <p:sldId id="294" r:id="rId35"/>
    <p:sldId id="399" r:id="rId36"/>
  </p:sldIdLst>
  <p:sldSz cx="9144000" cy="5143500" type="screen16x9"/>
  <p:notesSz cx="6858000" cy="9144000"/>
  <p:embeddedFontLst>
    <p:embeddedFont>
      <p:font typeface="#9Slide03 AllRoundGothic" panose="020B0604020202020204" charset="0"/>
      <p:regular r:id="rId38"/>
    </p:embeddedFont>
    <p:embeddedFont>
      <p:font typeface="#9Slide03 Arima Madurai" panose="020B0604020202020204" charset="0"/>
      <p:regular r:id="rId39"/>
    </p:embeddedFont>
    <p:embeddedFont>
      <p:font typeface="#9Slide03 Arima Madurai Black" panose="020B0604020202020204" charset="0"/>
      <p:bold r:id="rId40"/>
    </p:embeddedFont>
    <p:embeddedFont>
      <p:font typeface="#9Slide03 Arima Madurai Medium" panose="020B0604020202020204" charset="0"/>
      <p:regular r:id="rId41"/>
    </p:embeddedFont>
    <p:embeddedFont>
      <p:font typeface="#9Slide03 Bebas Neue Bold" panose="020B0604020202020204" charset="0"/>
      <p:bold r:id="rId42"/>
    </p:embeddedFont>
    <p:embeddedFont>
      <p:font typeface="#9Slide04 HLT Aquus" panose="020B0604020202020204" charset="0"/>
      <p:regular r:id="rId43"/>
    </p:embeddedFont>
    <p:embeddedFont>
      <p:font typeface="#9Slide05 SVNVictoria" panose="020B0604020202020204" charset="0"/>
      <p:regular r:id="rId44"/>
    </p:embeddedFont>
    <p:embeddedFont>
      <p:font typeface="#9Slide07 IcielNabila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Open Sans" panose="020B0606030504020204" pitchFamily="34" charset="0"/>
      <p:regular r:id="rId54"/>
      <p:bold r:id="rId55"/>
      <p:italic r:id="rId56"/>
      <p:boldItalic r:id="rId57"/>
    </p:embeddedFont>
    <p:embeddedFont>
      <p:font typeface="Oswald" panose="00000500000000000000" pitchFamily="2" charset="0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47BD82-A3FC-4BF5-879E-28EA009CA856}">
  <a:tblStyle styleId="{8347BD82-A3FC-4BF5-879E-28EA009CA8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17DDEA-747E-4822-AFF9-C3A5C8B22327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4EE48C7-2B4B-43E0-AAA7-46322EF6AA1F}">
      <dgm:prSet phldrT="[Văn bản]" custT="1"/>
      <dgm:spPr>
        <a:solidFill>
          <a:srgbClr val="D7717B"/>
        </a:solidFill>
      </dgm:spPr>
      <dgm:t>
        <a:bodyPr/>
        <a:lstStyle/>
        <a:p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Tâm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hồn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ngây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thơ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trong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sáng</a:t>
          </a:r>
          <a:endParaRPr lang="en-BZ" sz="3000" b="1" dirty="0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A4FEEECB-35AD-469C-A56D-20ED4B1C95F6}" type="parTrans" cxnId="{5B4195DD-3DDB-4CF1-B099-10D74EEF00B3}">
      <dgm:prSet/>
      <dgm:spPr/>
      <dgm:t>
        <a:bodyPr/>
        <a:lstStyle/>
        <a:p>
          <a:endParaRPr lang="en-BZ" sz="3200" b="1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8CF3E78-DAD4-40D2-AA47-A28C509A8CE3}" type="sibTrans" cxnId="{5B4195DD-3DDB-4CF1-B099-10D74EEF00B3}">
      <dgm:prSet custT="1"/>
      <dgm:spPr>
        <a:solidFill>
          <a:srgbClr val="BC1F4A"/>
        </a:solidFill>
      </dgm:spPr>
      <dgm:t>
        <a:bodyPr/>
        <a:lstStyle/>
        <a:p>
          <a:endParaRPr lang="en-BZ" sz="3000" b="1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08EA8A7-7154-46F6-9B01-C4BC1B09841D}">
      <dgm:prSet phldrT="[Văn bản]" custT="1"/>
      <dgm:spPr>
        <a:solidFill>
          <a:srgbClr val="D7717B"/>
        </a:solidFill>
      </dgm:spPr>
      <dgm:t>
        <a:bodyPr/>
        <a:lstStyle/>
        <a:p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Thông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minh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sáng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tạo</a:t>
          </a:r>
          <a:endParaRPr lang="en-BZ" sz="3000" b="1" dirty="0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189A45B-DA7E-4CA3-99C3-DC1EDA70A5D0}" type="parTrans" cxnId="{417AAAE3-32E0-4013-ACDB-5180EA1D78CD}">
      <dgm:prSet/>
      <dgm:spPr/>
      <dgm:t>
        <a:bodyPr/>
        <a:lstStyle/>
        <a:p>
          <a:endParaRPr lang="en-BZ" sz="3200" b="1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D0BD108F-DA71-40C2-8443-A3BF88AA6CF8}" type="sibTrans" cxnId="{417AAAE3-32E0-4013-ACDB-5180EA1D78CD}">
      <dgm:prSet custT="1"/>
      <dgm:spPr>
        <a:solidFill>
          <a:srgbClr val="BC1F4A"/>
        </a:solidFill>
      </dgm:spPr>
      <dgm:t>
        <a:bodyPr/>
        <a:lstStyle/>
        <a:p>
          <a:endParaRPr lang="en-BZ" sz="3000" b="1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28298E6-CD1E-41D9-9D3D-572C9D6D994C}">
      <dgm:prSet phldrT="[Văn bản]" custT="1"/>
      <dgm:spPr>
        <a:solidFill>
          <a:srgbClr val="D7717B"/>
        </a:solidFill>
      </dgm:spPr>
      <dgm:t>
        <a:bodyPr/>
        <a:lstStyle/>
        <a:p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yêu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thương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mẹ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sâu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sắc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mãnh</a:t>
          </a:r>
          <a:r>
            <a:rPr lang="en-BZ" sz="30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liệt</a:t>
          </a:r>
          <a:endParaRPr lang="en-BZ" sz="3000" b="1" dirty="0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091A3CF2-319D-49E7-9105-DAB2CE64CE3A}" type="parTrans" cxnId="{4A7DD8CD-529E-4C55-8B1E-EB85C137FCF9}">
      <dgm:prSet/>
      <dgm:spPr/>
      <dgm:t>
        <a:bodyPr/>
        <a:lstStyle/>
        <a:p>
          <a:endParaRPr lang="en-BZ" sz="3200" b="1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A468D11C-01D5-4FBC-8CC1-46D97D304242}" type="sibTrans" cxnId="{4A7DD8CD-529E-4C55-8B1E-EB85C137FCF9}">
      <dgm:prSet/>
      <dgm:spPr/>
      <dgm:t>
        <a:bodyPr/>
        <a:lstStyle/>
        <a:p>
          <a:endParaRPr lang="en-BZ" sz="3200" b="1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CF65BC2-EE68-433D-B1EB-AFDC79545A3A}" type="pres">
      <dgm:prSet presAssocID="{8117DDEA-747E-4822-AFF9-C3A5C8B22327}" presName="linearFlow" presStyleCnt="0">
        <dgm:presLayoutVars>
          <dgm:resizeHandles val="exact"/>
        </dgm:presLayoutVars>
      </dgm:prSet>
      <dgm:spPr/>
    </dgm:pt>
    <dgm:pt modelId="{6CCF6C7F-4420-42F5-B97B-DD9BF7E5F788}" type="pres">
      <dgm:prSet presAssocID="{94EE48C7-2B4B-43E0-AAA7-46322EF6AA1F}" presName="node" presStyleLbl="node1" presStyleIdx="0" presStyleCnt="3" custScaleX="207296">
        <dgm:presLayoutVars>
          <dgm:bulletEnabled val="1"/>
        </dgm:presLayoutVars>
      </dgm:prSet>
      <dgm:spPr/>
    </dgm:pt>
    <dgm:pt modelId="{5091E2BF-DBAB-4425-BBDF-CBE09931FEF0}" type="pres">
      <dgm:prSet presAssocID="{68CF3E78-DAD4-40D2-AA47-A28C509A8CE3}" presName="sibTrans" presStyleLbl="sibTrans2D1" presStyleIdx="0" presStyleCnt="2"/>
      <dgm:spPr/>
    </dgm:pt>
    <dgm:pt modelId="{4793DFA4-E962-49E5-AF9E-C18035AE7BE0}" type="pres">
      <dgm:prSet presAssocID="{68CF3E78-DAD4-40D2-AA47-A28C509A8CE3}" presName="connectorText" presStyleLbl="sibTrans2D1" presStyleIdx="0" presStyleCnt="2"/>
      <dgm:spPr/>
    </dgm:pt>
    <dgm:pt modelId="{BB37D2E1-E168-4420-B9AD-8ED785392A10}" type="pres">
      <dgm:prSet presAssocID="{308EA8A7-7154-46F6-9B01-C4BC1B09841D}" presName="node" presStyleLbl="node1" presStyleIdx="1" presStyleCnt="3" custScaleX="207296">
        <dgm:presLayoutVars>
          <dgm:bulletEnabled val="1"/>
        </dgm:presLayoutVars>
      </dgm:prSet>
      <dgm:spPr/>
    </dgm:pt>
    <dgm:pt modelId="{142232A8-B5BD-4BE4-BD2D-1FD496AEB6D4}" type="pres">
      <dgm:prSet presAssocID="{D0BD108F-DA71-40C2-8443-A3BF88AA6CF8}" presName="sibTrans" presStyleLbl="sibTrans2D1" presStyleIdx="1" presStyleCnt="2"/>
      <dgm:spPr/>
    </dgm:pt>
    <dgm:pt modelId="{A1E73179-CC08-41FB-B394-B1AB7AF5CBC8}" type="pres">
      <dgm:prSet presAssocID="{D0BD108F-DA71-40C2-8443-A3BF88AA6CF8}" presName="connectorText" presStyleLbl="sibTrans2D1" presStyleIdx="1" presStyleCnt="2"/>
      <dgm:spPr/>
    </dgm:pt>
    <dgm:pt modelId="{58E3AB22-3AB9-4205-A0DB-D6A9E91F3A7C}" type="pres">
      <dgm:prSet presAssocID="{328298E6-CD1E-41D9-9D3D-572C9D6D994C}" presName="node" presStyleLbl="node1" presStyleIdx="2" presStyleCnt="3" custScaleX="207296">
        <dgm:presLayoutVars>
          <dgm:bulletEnabled val="1"/>
        </dgm:presLayoutVars>
      </dgm:prSet>
      <dgm:spPr/>
    </dgm:pt>
  </dgm:ptLst>
  <dgm:cxnLst>
    <dgm:cxn modelId="{B0CAE015-4EB3-438F-AB1A-CA084AD3E9B4}" type="presOf" srcId="{68CF3E78-DAD4-40D2-AA47-A28C509A8CE3}" destId="{4793DFA4-E962-49E5-AF9E-C18035AE7BE0}" srcOrd="1" destOrd="0" presId="urn:microsoft.com/office/officeart/2005/8/layout/process2"/>
    <dgm:cxn modelId="{7CD8411A-65EF-4A8C-A80C-BEDA0A076DFB}" type="presOf" srcId="{D0BD108F-DA71-40C2-8443-A3BF88AA6CF8}" destId="{A1E73179-CC08-41FB-B394-B1AB7AF5CBC8}" srcOrd="1" destOrd="0" presId="urn:microsoft.com/office/officeart/2005/8/layout/process2"/>
    <dgm:cxn modelId="{6540B71B-733A-47B4-B88A-1C7643817860}" type="presOf" srcId="{308EA8A7-7154-46F6-9B01-C4BC1B09841D}" destId="{BB37D2E1-E168-4420-B9AD-8ED785392A10}" srcOrd="0" destOrd="0" presId="urn:microsoft.com/office/officeart/2005/8/layout/process2"/>
    <dgm:cxn modelId="{E3ABDF37-0F11-4B40-BB66-0F504E804149}" type="presOf" srcId="{D0BD108F-DA71-40C2-8443-A3BF88AA6CF8}" destId="{142232A8-B5BD-4BE4-BD2D-1FD496AEB6D4}" srcOrd="0" destOrd="0" presId="urn:microsoft.com/office/officeart/2005/8/layout/process2"/>
    <dgm:cxn modelId="{85767E5F-3AF4-4A27-8E65-8A64294B9CE6}" type="presOf" srcId="{328298E6-CD1E-41D9-9D3D-572C9D6D994C}" destId="{58E3AB22-3AB9-4205-A0DB-D6A9E91F3A7C}" srcOrd="0" destOrd="0" presId="urn:microsoft.com/office/officeart/2005/8/layout/process2"/>
    <dgm:cxn modelId="{88001566-D2F8-4DAB-9E71-B87B664BB5A0}" type="presOf" srcId="{68CF3E78-DAD4-40D2-AA47-A28C509A8CE3}" destId="{5091E2BF-DBAB-4425-BBDF-CBE09931FEF0}" srcOrd="0" destOrd="0" presId="urn:microsoft.com/office/officeart/2005/8/layout/process2"/>
    <dgm:cxn modelId="{E0581981-AEF7-4B6B-8A60-5B6CC110AE5C}" type="presOf" srcId="{94EE48C7-2B4B-43E0-AAA7-46322EF6AA1F}" destId="{6CCF6C7F-4420-42F5-B97B-DD9BF7E5F788}" srcOrd="0" destOrd="0" presId="urn:microsoft.com/office/officeart/2005/8/layout/process2"/>
    <dgm:cxn modelId="{DF21AAC2-D2A3-489D-8197-5266DBB979B7}" type="presOf" srcId="{8117DDEA-747E-4822-AFF9-C3A5C8B22327}" destId="{2CF65BC2-EE68-433D-B1EB-AFDC79545A3A}" srcOrd="0" destOrd="0" presId="urn:microsoft.com/office/officeart/2005/8/layout/process2"/>
    <dgm:cxn modelId="{4A7DD8CD-529E-4C55-8B1E-EB85C137FCF9}" srcId="{8117DDEA-747E-4822-AFF9-C3A5C8B22327}" destId="{328298E6-CD1E-41D9-9D3D-572C9D6D994C}" srcOrd="2" destOrd="0" parTransId="{091A3CF2-319D-49E7-9105-DAB2CE64CE3A}" sibTransId="{A468D11C-01D5-4FBC-8CC1-46D97D304242}"/>
    <dgm:cxn modelId="{5B4195DD-3DDB-4CF1-B099-10D74EEF00B3}" srcId="{8117DDEA-747E-4822-AFF9-C3A5C8B22327}" destId="{94EE48C7-2B4B-43E0-AAA7-46322EF6AA1F}" srcOrd="0" destOrd="0" parTransId="{A4FEEECB-35AD-469C-A56D-20ED4B1C95F6}" sibTransId="{68CF3E78-DAD4-40D2-AA47-A28C509A8CE3}"/>
    <dgm:cxn modelId="{417AAAE3-32E0-4013-ACDB-5180EA1D78CD}" srcId="{8117DDEA-747E-4822-AFF9-C3A5C8B22327}" destId="{308EA8A7-7154-46F6-9B01-C4BC1B09841D}" srcOrd="1" destOrd="0" parTransId="{B189A45B-DA7E-4CA3-99C3-DC1EDA70A5D0}" sibTransId="{D0BD108F-DA71-40C2-8443-A3BF88AA6CF8}"/>
    <dgm:cxn modelId="{447E6840-D2E1-492A-9750-9EE6AC0ADBE3}" type="presParOf" srcId="{2CF65BC2-EE68-433D-B1EB-AFDC79545A3A}" destId="{6CCF6C7F-4420-42F5-B97B-DD9BF7E5F788}" srcOrd="0" destOrd="0" presId="urn:microsoft.com/office/officeart/2005/8/layout/process2"/>
    <dgm:cxn modelId="{81F6BF19-D67B-44F5-AEF2-F915947ED06F}" type="presParOf" srcId="{2CF65BC2-EE68-433D-B1EB-AFDC79545A3A}" destId="{5091E2BF-DBAB-4425-BBDF-CBE09931FEF0}" srcOrd="1" destOrd="0" presId="urn:microsoft.com/office/officeart/2005/8/layout/process2"/>
    <dgm:cxn modelId="{E1FD61E9-3E03-4BCE-86AF-9E89DEEFD3C6}" type="presParOf" srcId="{5091E2BF-DBAB-4425-BBDF-CBE09931FEF0}" destId="{4793DFA4-E962-49E5-AF9E-C18035AE7BE0}" srcOrd="0" destOrd="0" presId="urn:microsoft.com/office/officeart/2005/8/layout/process2"/>
    <dgm:cxn modelId="{9AE814C4-3F41-428A-99AC-FB0E065598F0}" type="presParOf" srcId="{2CF65BC2-EE68-433D-B1EB-AFDC79545A3A}" destId="{BB37D2E1-E168-4420-B9AD-8ED785392A10}" srcOrd="2" destOrd="0" presId="urn:microsoft.com/office/officeart/2005/8/layout/process2"/>
    <dgm:cxn modelId="{F6DD6A83-A648-433E-B0A8-7B09AAE5EF61}" type="presParOf" srcId="{2CF65BC2-EE68-433D-B1EB-AFDC79545A3A}" destId="{142232A8-B5BD-4BE4-BD2D-1FD496AEB6D4}" srcOrd="3" destOrd="0" presId="urn:microsoft.com/office/officeart/2005/8/layout/process2"/>
    <dgm:cxn modelId="{7F7090AC-6904-4B0F-8289-DEE668E9F98C}" type="presParOf" srcId="{142232A8-B5BD-4BE4-BD2D-1FD496AEB6D4}" destId="{A1E73179-CC08-41FB-B394-B1AB7AF5CBC8}" srcOrd="0" destOrd="0" presId="urn:microsoft.com/office/officeart/2005/8/layout/process2"/>
    <dgm:cxn modelId="{1945280F-07DF-4989-B5CC-0AD87D7F7E4D}" type="presParOf" srcId="{2CF65BC2-EE68-433D-B1EB-AFDC79545A3A}" destId="{58E3AB22-3AB9-4205-A0DB-D6A9E91F3A7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F6C7F-4420-42F5-B97B-DD9BF7E5F788}">
      <dsp:nvSpPr>
        <dsp:cNvPr id="0" name=""/>
        <dsp:cNvSpPr/>
      </dsp:nvSpPr>
      <dsp:spPr>
        <a:xfrm>
          <a:off x="0" y="0"/>
          <a:ext cx="4349932" cy="1102773"/>
        </a:xfrm>
        <a:prstGeom prst="roundRect">
          <a:avLst>
            <a:gd name="adj" fmla="val 10000"/>
          </a:avLst>
        </a:prstGeom>
        <a:solidFill>
          <a:srgbClr val="D7717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Tâm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hồn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ngây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thơ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trong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sáng</a:t>
          </a:r>
          <a:endParaRPr lang="en-BZ" sz="3000" b="1" kern="1200" dirty="0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2299" y="32299"/>
        <a:ext cx="4285334" cy="1038175"/>
      </dsp:txXfrm>
    </dsp:sp>
    <dsp:sp modelId="{5091E2BF-DBAB-4425-BBDF-CBE09931FEF0}">
      <dsp:nvSpPr>
        <dsp:cNvPr id="0" name=""/>
        <dsp:cNvSpPr/>
      </dsp:nvSpPr>
      <dsp:spPr>
        <a:xfrm rot="5400000">
          <a:off x="1968195" y="1130343"/>
          <a:ext cx="413540" cy="496248"/>
        </a:xfrm>
        <a:prstGeom prst="rightArrow">
          <a:avLst>
            <a:gd name="adj1" fmla="val 60000"/>
            <a:gd name="adj2" fmla="val 50000"/>
          </a:avLst>
        </a:prstGeom>
        <a:solidFill>
          <a:srgbClr val="BC1F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000" b="1" kern="1200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2026091" y="1171697"/>
        <a:ext cx="297748" cy="289478"/>
      </dsp:txXfrm>
    </dsp:sp>
    <dsp:sp modelId="{BB37D2E1-E168-4420-B9AD-8ED785392A10}">
      <dsp:nvSpPr>
        <dsp:cNvPr id="0" name=""/>
        <dsp:cNvSpPr/>
      </dsp:nvSpPr>
      <dsp:spPr>
        <a:xfrm>
          <a:off x="0" y="1654160"/>
          <a:ext cx="4349932" cy="1102773"/>
        </a:xfrm>
        <a:prstGeom prst="roundRect">
          <a:avLst>
            <a:gd name="adj" fmla="val 10000"/>
          </a:avLst>
        </a:prstGeom>
        <a:solidFill>
          <a:srgbClr val="D7717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Thông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minh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sáng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tạo</a:t>
          </a:r>
          <a:endParaRPr lang="en-BZ" sz="3000" b="1" kern="1200" dirty="0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2299" y="1686459"/>
        <a:ext cx="4285334" cy="1038175"/>
      </dsp:txXfrm>
    </dsp:sp>
    <dsp:sp modelId="{142232A8-B5BD-4BE4-BD2D-1FD496AEB6D4}">
      <dsp:nvSpPr>
        <dsp:cNvPr id="0" name=""/>
        <dsp:cNvSpPr/>
      </dsp:nvSpPr>
      <dsp:spPr>
        <a:xfrm rot="5400000">
          <a:off x="1968195" y="2784503"/>
          <a:ext cx="413540" cy="496248"/>
        </a:xfrm>
        <a:prstGeom prst="rightArrow">
          <a:avLst>
            <a:gd name="adj1" fmla="val 60000"/>
            <a:gd name="adj2" fmla="val 50000"/>
          </a:avLst>
        </a:prstGeom>
        <a:solidFill>
          <a:srgbClr val="BC1F4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3000" b="1" kern="1200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2026091" y="2825857"/>
        <a:ext cx="297748" cy="289478"/>
      </dsp:txXfrm>
    </dsp:sp>
    <dsp:sp modelId="{58E3AB22-3AB9-4205-A0DB-D6A9E91F3A7C}">
      <dsp:nvSpPr>
        <dsp:cNvPr id="0" name=""/>
        <dsp:cNvSpPr/>
      </dsp:nvSpPr>
      <dsp:spPr>
        <a:xfrm>
          <a:off x="0" y="3308321"/>
          <a:ext cx="4349932" cy="1102773"/>
        </a:xfrm>
        <a:prstGeom prst="roundRect">
          <a:avLst>
            <a:gd name="adj" fmla="val 10000"/>
          </a:avLst>
        </a:prstGeom>
        <a:solidFill>
          <a:srgbClr val="D7717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yêu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thương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mẹ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sâu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sắc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mãnh</a:t>
          </a:r>
          <a:r>
            <a:rPr lang="en-BZ" sz="3000" b="1" kern="12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000" b="1" kern="1200" dirty="0" err="1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liệt</a:t>
          </a:r>
          <a:endParaRPr lang="en-BZ" sz="3000" b="1" kern="1200" dirty="0">
            <a:solidFill>
              <a:schemeClr val="bg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2299" y="3340620"/>
        <a:ext cx="4285334" cy="1038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8d86ff3bbe_0_1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8d86ff3bbe_0_1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8d86ff3bbe_0_1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8d86ff3bbe_0_1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6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8d86ff3bbe_0_1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8d86ff3bbe_0_1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50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d86ff3bbe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d86ff3bbe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d86ff3bbe_0_1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8d86ff3bbe_0_1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09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8d86ff3bbe_0_1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8d86ff3bbe_0_1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d86ff3bbe_0_1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d86ff3bbe_0_1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867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d86ff3bbe_0_1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d86ff3bbe_0_1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d86ff3bbe_0_1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d86ff3bbe_0_1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605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d86ff3bbe_0_1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d86ff3bbe_0_1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691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d86ff3bbe_0_1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d86ff3bbe_0_1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37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769625" y="0"/>
            <a:ext cx="5374339" cy="4746796"/>
          </a:xfrm>
          <a:custGeom>
            <a:avLst/>
            <a:gdLst/>
            <a:ahLst/>
            <a:cxnLst/>
            <a:rect l="l" t="t" r="r" b="b"/>
            <a:pathLst>
              <a:path w="176309" h="155722" extrusionOk="0">
                <a:moveTo>
                  <a:pt x="63247" y="0"/>
                </a:moveTo>
                <a:cubicBezTo>
                  <a:pt x="63247" y="0"/>
                  <a:pt x="80642" y="24848"/>
                  <a:pt x="37077" y="41672"/>
                </a:cubicBezTo>
                <a:cubicBezTo>
                  <a:pt x="1" y="55983"/>
                  <a:pt x="5335" y="88511"/>
                  <a:pt x="27957" y="97286"/>
                </a:cubicBezTo>
                <a:cubicBezTo>
                  <a:pt x="27849" y="97834"/>
                  <a:pt x="27742" y="98381"/>
                  <a:pt x="27659" y="98929"/>
                </a:cubicBezTo>
                <a:cubicBezTo>
                  <a:pt x="23670" y="124623"/>
                  <a:pt x="47626" y="125194"/>
                  <a:pt x="58960" y="130445"/>
                </a:cubicBezTo>
                <a:cubicBezTo>
                  <a:pt x="60782" y="131290"/>
                  <a:pt x="62425" y="132326"/>
                  <a:pt x="63997" y="133457"/>
                </a:cubicBezTo>
                <a:cubicBezTo>
                  <a:pt x="65985" y="140732"/>
                  <a:pt x="70795" y="147709"/>
                  <a:pt x="78010" y="151757"/>
                </a:cubicBezTo>
                <a:cubicBezTo>
                  <a:pt x="81701" y="153840"/>
                  <a:pt x="86071" y="154971"/>
                  <a:pt x="89976" y="155341"/>
                </a:cubicBezTo>
                <a:cubicBezTo>
                  <a:pt x="92794" y="155602"/>
                  <a:pt x="95482" y="155722"/>
                  <a:pt x="98053" y="155722"/>
                </a:cubicBezTo>
                <a:cubicBezTo>
                  <a:pt x="124611" y="155722"/>
                  <a:pt x="138682" y="142939"/>
                  <a:pt x="155020" y="141756"/>
                </a:cubicBezTo>
                <a:cubicBezTo>
                  <a:pt x="155811" y="141699"/>
                  <a:pt x="156608" y="141669"/>
                  <a:pt x="157412" y="141669"/>
                </a:cubicBezTo>
                <a:cubicBezTo>
                  <a:pt x="163153" y="141669"/>
                  <a:pt x="169259" y="143194"/>
                  <a:pt x="176308" y="147256"/>
                </a:cubicBezTo>
                <a:lnTo>
                  <a:pt x="176308" y="0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10703" y="2348879"/>
            <a:ext cx="3274652" cy="2797621"/>
          </a:xfrm>
          <a:custGeom>
            <a:avLst/>
            <a:gdLst/>
            <a:ahLst/>
            <a:cxnLst/>
            <a:rect l="l" t="t" r="r" b="b"/>
            <a:pathLst>
              <a:path w="545094" h="465688" extrusionOk="0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7529" y="1686425"/>
            <a:ext cx="4584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6814" y="3304725"/>
            <a:ext cx="40746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600">
                <a:solidFill>
                  <a:srgbClr val="053B5C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CUSTOM_15_1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303" name="Google Shape;303;p27"/>
          <p:cNvGrpSpPr/>
          <p:nvPr/>
        </p:nvGrpSpPr>
        <p:grpSpPr>
          <a:xfrm>
            <a:off x="5978544" y="3960231"/>
            <a:ext cx="3165452" cy="1179524"/>
            <a:chOff x="5978544" y="3960231"/>
            <a:chExt cx="3165452" cy="1179524"/>
          </a:xfrm>
        </p:grpSpPr>
        <p:sp>
          <p:nvSpPr>
            <p:cNvPr id="304" name="Google Shape;304;p27"/>
            <p:cNvSpPr/>
            <p:nvPr/>
          </p:nvSpPr>
          <p:spPr>
            <a:xfrm flipH="1">
              <a:off x="6326888" y="4420653"/>
              <a:ext cx="2817107" cy="719102"/>
            </a:xfrm>
            <a:custGeom>
              <a:avLst/>
              <a:gdLst/>
              <a:ahLst/>
              <a:cxnLst/>
              <a:rect l="l" t="t" r="r" b="b"/>
              <a:pathLst>
                <a:path w="90025" h="22980" extrusionOk="0">
                  <a:moveTo>
                    <a:pt x="45816" y="1"/>
                  </a:moveTo>
                  <a:cubicBezTo>
                    <a:pt x="39946" y="1"/>
                    <a:pt x="34946" y="4358"/>
                    <a:pt x="32934" y="10502"/>
                  </a:cubicBezTo>
                  <a:cubicBezTo>
                    <a:pt x="30469" y="8097"/>
                    <a:pt x="27100" y="6609"/>
                    <a:pt x="23373" y="6609"/>
                  </a:cubicBezTo>
                  <a:cubicBezTo>
                    <a:pt x="16634" y="6609"/>
                    <a:pt x="11038" y="11490"/>
                    <a:pt x="9907" y="17920"/>
                  </a:cubicBezTo>
                  <a:cubicBezTo>
                    <a:pt x="8990" y="17467"/>
                    <a:pt x="7966" y="17193"/>
                    <a:pt x="6871" y="17193"/>
                  </a:cubicBezTo>
                  <a:cubicBezTo>
                    <a:pt x="3430" y="17193"/>
                    <a:pt x="584" y="19694"/>
                    <a:pt x="1" y="22980"/>
                  </a:cubicBezTo>
                  <a:lnTo>
                    <a:pt x="90012" y="22980"/>
                  </a:lnTo>
                  <a:cubicBezTo>
                    <a:pt x="90012" y="22968"/>
                    <a:pt x="90024" y="22956"/>
                    <a:pt x="90024" y="22956"/>
                  </a:cubicBezTo>
                  <a:cubicBezTo>
                    <a:pt x="90024" y="17574"/>
                    <a:pt x="85655" y="13205"/>
                    <a:pt x="80273" y="13205"/>
                  </a:cubicBezTo>
                  <a:cubicBezTo>
                    <a:pt x="78916" y="13205"/>
                    <a:pt x="77618" y="13491"/>
                    <a:pt x="76439" y="14002"/>
                  </a:cubicBezTo>
                  <a:cubicBezTo>
                    <a:pt x="74879" y="8407"/>
                    <a:pt x="69772" y="4299"/>
                    <a:pt x="63688" y="4299"/>
                  </a:cubicBezTo>
                  <a:cubicBezTo>
                    <a:pt x="61116" y="4299"/>
                    <a:pt x="58723" y="5049"/>
                    <a:pt x="56699" y="6311"/>
                  </a:cubicBezTo>
                  <a:cubicBezTo>
                    <a:pt x="54163" y="2477"/>
                    <a:pt x="50233" y="1"/>
                    <a:pt x="45816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7325802" y="3960231"/>
              <a:ext cx="1548095" cy="1179524"/>
            </a:xfrm>
            <a:custGeom>
              <a:avLst/>
              <a:gdLst/>
              <a:ahLst/>
              <a:cxnLst/>
              <a:rect l="l" t="t" r="r" b="b"/>
              <a:pathLst>
                <a:path w="48156" h="36691" extrusionOk="0">
                  <a:moveTo>
                    <a:pt x="25980" y="13116"/>
                  </a:moveTo>
                  <a:cubicBezTo>
                    <a:pt x="26313" y="13211"/>
                    <a:pt x="26635" y="13306"/>
                    <a:pt x="26968" y="13425"/>
                  </a:cubicBezTo>
                  <a:cubicBezTo>
                    <a:pt x="27040" y="13842"/>
                    <a:pt x="27087" y="14271"/>
                    <a:pt x="27040" y="14687"/>
                  </a:cubicBezTo>
                  <a:cubicBezTo>
                    <a:pt x="27004" y="15021"/>
                    <a:pt x="26897" y="15330"/>
                    <a:pt x="26790" y="15628"/>
                  </a:cubicBezTo>
                  <a:cubicBezTo>
                    <a:pt x="26183" y="15616"/>
                    <a:pt x="25968" y="15354"/>
                    <a:pt x="25932" y="14604"/>
                  </a:cubicBezTo>
                  <a:cubicBezTo>
                    <a:pt x="25921" y="14259"/>
                    <a:pt x="25944" y="13925"/>
                    <a:pt x="25956" y="13604"/>
                  </a:cubicBezTo>
                  <a:cubicBezTo>
                    <a:pt x="25968" y="13437"/>
                    <a:pt x="25980" y="13283"/>
                    <a:pt x="25980" y="13116"/>
                  </a:cubicBezTo>
                  <a:close/>
                  <a:moveTo>
                    <a:pt x="19551" y="13854"/>
                  </a:moveTo>
                  <a:lnTo>
                    <a:pt x="19551" y="13854"/>
                  </a:lnTo>
                  <a:cubicBezTo>
                    <a:pt x="19444" y="14604"/>
                    <a:pt x="19444" y="15378"/>
                    <a:pt x="19622" y="16235"/>
                  </a:cubicBezTo>
                  <a:cubicBezTo>
                    <a:pt x="19646" y="16378"/>
                    <a:pt x="19706" y="16521"/>
                    <a:pt x="19765" y="16664"/>
                  </a:cubicBezTo>
                  <a:cubicBezTo>
                    <a:pt x="19848" y="16866"/>
                    <a:pt x="19932" y="17081"/>
                    <a:pt x="19872" y="17200"/>
                  </a:cubicBezTo>
                  <a:cubicBezTo>
                    <a:pt x="19860" y="17223"/>
                    <a:pt x="19825" y="17259"/>
                    <a:pt x="19789" y="17283"/>
                  </a:cubicBezTo>
                  <a:cubicBezTo>
                    <a:pt x="19706" y="17176"/>
                    <a:pt x="19622" y="17069"/>
                    <a:pt x="19527" y="16962"/>
                  </a:cubicBezTo>
                  <a:cubicBezTo>
                    <a:pt x="19325" y="16712"/>
                    <a:pt x="19122" y="16461"/>
                    <a:pt x="18991" y="16188"/>
                  </a:cubicBezTo>
                  <a:cubicBezTo>
                    <a:pt x="18765" y="15676"/>
                    <a:pt x="18682" y="15045"/>
                    <a:pt x="18717" y="14426"/>
                  </a:cubicBezTo>
                  <a:cubicBezTo>
                    <a:pt x="19003" y="14211"/>
                    <a:pt x="19277" y="14021"/>
                    <a:pt x="19551" y="13854"/>
                  </a:cubicBezTo>
                  <a:close/>
                  <a:moveTo>
                    <a:pt x="27409" y="13580"/>
                  </a:moveTo>
                  <a:lnTo>
                    <a:pt x="27409" y="13580"/>
                  </a:lnTo>
                  <a:cubicBezTo>
                    <a:pt x="27885" y="13747"/>
                    <a:pt x="28361" y="13937"/>
                    <a:pt x="28861" y="14140"/>
                  </a:cubicBezTo>
                  <a:cubicBezTo>
                    <a:pt x="28814" y="15188"/>
                    <a:pt x="28730" y="16223"/>
                    <a:pt x="28480" y="17152"/>
                  </a:cubicBezTo>
                  <a:cubicBezTo>
                    <a:pt x="28385" y="17485"/>
                    <a:pt x="28278" y="17747"/>
                    <a:pt x="28159" y="17974"/>
                  </a:cubicBezTo>
                  <a:cubicBezTo>
                    <a:pt x="27611" y="17950"/>
                    <a:pt x="27254" y="17819"/>
                    <a:pt x="27064" y="17593"/>
                  </a:cubicBezTo>
                  <a:cubicBezTo>
                    <a:pt x="26873" y="17354"/>
                    <a:pt x="26837" y="16985"/>
                    <a:pt x="26956" y="16473"/>
                  </a:cubicBezTo>
                  <a:cubicBezTo>
                    <a:pt x="27004" y="16247"/>
                    <a:pt x="27075" y="16033"/>
                    <a:pt x="27159" y="15807"/>
                  </a:cubicBezTo>
                  <a:cubicBezTo>
                    <a:pt x="27278" y="15473"/>
                    <a:pt x="27397" y="15128"/>
                    <a:pt x="27445" y="14735"/>
                  </a:cubicBezTo>
                  <a:cubicBezTo>
                    <a:pt x="27492" y="14342"/>
                    <a:pt x="27456" y="13949"/>
                    <a:pt x="27409" y="13580"/>
                  </a:cubicBezTo>
                  <a:close/>
                  <a:moveTo>
                    <a:pt x="24147" y="12771"/>
                  </a:moveTo>
                  <a:lnTo>
                    <a:pt x="24147" y="12771"/>
                  </a:lnTo>
                  <a:cubicBezTo>
                    <a:pt x="24623" y="12818"/>
                    <a:pt x="25099" y="12902"/>
                    <a:pt x="25575" y="13021"/>
                  </a:cubicBezTo>
                  <a:cubicBezTo>
                    <a:pt x="25575" y="13199"/>
                    <a:pt x="25563" y="13390"/>
                    <a:pt x="25551" y="13580"/>
                  </a:cubicBezTo>
                  <a:cubicBezTo>
                    <a:pt x="25528" y="13914"/>
                    <a:pt x="25516" y="14259"/>
                    <a:pt x="25528" y="14616"/>
                  </a:cubicBezTo>
                  <a:cubicBezTo>
                    <a:pt x="25551" y="15247"/>
                    <a:pt x="25718" y="15938"/>
                    <a:pt x="26659" y="16021"/>
                  </a:cubicBezTo>
                  <a:cubicBezTo>
                    <a:pt x="26611" y="16140"/>
                    <a:pt x="26587" y="16259"/>
                    <a:pt x="26552" y="16378"/>
                  </a:cubicBezTo>
                  <a:cubicBezTo>
                    <a:pt x="26409" y="17033"/>
                    <a:pt x="26480" y="17509"/>
                    <a:pt x="26754" y="17843"/>
                  </a:cubicBezTo>
                  <a:cubicBezTo>
                    <a:pt x="26992" y="18140"/>
                    <a:pt x="27361" y="18307"/>
                    <a:pt x="27921" y="18366"/>
                  </a:cubicBezTo>
                  <a:cubicBezTo>
                    <a:pt x="27754" y="18605"/>
                    <a:pt x="27564" y="18807"/>
                    <a:pt x="27361" y="19021"/>
                  </a:cubicBezTo>
                  <a:cubicBezTo>
                    <a:pt x="27111" y="19307"/>
                    <a:pt x="26849" y="19593"/>
                    <a:pt x="26587" y="19974"/>
                  </a:cubicBezTo>
                  <a:cubicBezTo>
                    <a:pt x="26575" y="19998"/>
                    <a:pt x="26564" y="20010"/>
                    <a:pt x="26552" y="20033"/>
                  </a:cubicBezTo>
                  <a:cubicBezTo>
                    <a:pt x="26538" y="20031"/>
                    <a:pt x="26524" y="20029"/>
                    <a:pt x="26510" y="20029"/>
                  </a:cubicBezTo>
                  <a:cubicBezTo>
                    <a:pt x="26461" y="20029"/>
                    <a:pt x="26410" y="20047"/>
                    <a:pt x="26373" y="20093"/>
                  </a:cubicBezTo>
                  <a:cubicBezTo>
                    <a:pt x="26244" y="20222"/>
                    <a:pt x="26077" y="20289"/>
                    <a:pt x="25873" y="20289"/>
                  </a:cubicBezTo>
                  <a:cubicBezTo>
                    <a:pt x="25795" y="20289"/>
                    <a:pt x="25712" y="20279"/>
                    <a:pt x="25623" y="20260"/>
                  </a:cubicBezTo>
                  <a:cubicBezTo>
                    <a:pt x="24932" y="20105"/>
                    <a:pt x="24194" y="19414"/>
                    <a:pt x="24051" y="18938"/>
                  </a:cubicBezTo>
                  <a:cubicBezTo>
                    <a:pt x="23885" y="18414"/>
                    <a:pt x="24004" y="17866"/>
                    <a:pt x="24123" y="17271"/>
                  </a:cubicBezTo>
                  <a:cubicBezTo>
                    <a:pt x="24194" y="16962"/>
                    <a:pt x="24254" y="16640"/>
                    <a:pt x="24278" y="16319"/>
                  </a:cubicBezTo>
                  <a:cubicBezTo>
                    <a:pt x="24349" y="15366"/>
                    <a:pt x="24385" y="13949"/>
                    <a:pt x="24147" y="12771"/>
                  </a:cubicBezTo>
                  <a:close/>
                  <a:moveTo>
                    <a:pt x="18301" y="14759"/>
                  </a:moveTo>
                  <a:cubicBezTo>
                    <a:pt x="18312" y="15342"/>
                    <a:pt x="18420" y="15914"/>
                    <a:pt x="18622" y="16366"/>
                  </a:cubicBezTo>
                  <a:cubicBezTo>
                    <a:pt x="18777" y="16688"/>
                    <a:pt x="19003" y="16962"/>
                    <a:pt x="19217" y="17223"/>
                  </a:cubicBezTo>
                  <a:cubicBezTo>
                    <a:pt x="19313" y="17331"/>
                    <a:pt x="19396" y="17438"/>
                    <a:pt x="19479" y="17557"/>
                  </a:cubicBezTo>
                  <a:cubicBezTo>
                    <a:pt x="19479" y="17581"/>
                    <a:pt x="19479" y="17616"/>
                    <a:pt x="19491" y="17640"/>
                  </a:cubicBezTo>
                  <a:cubicBezTo>
                    <a:pt x="19503" y="17700"/>
                    <a:pt x="19563" y="17735"/>
                    <a:pt x="19622" y="17759"/>
                  </a:cubicBezTo>
                  <a:cubicBezTo>
                    <a:pt x="19717" y="17914"/>
                    <a:pt x="19801" y="18069"/>
                    <a:pt x="19848" y="18236"/>
                  </a:cubicBezTo>
                  <a:cubicBezTo>
                    <a:pt x="19944" y="18628"/>
                    <a:pt x="19884" y="18998"/>
                    <a:pt x="19646" y="19367"/>
                  </a:cubicBezTo>
                  <a:cubicBezTo>
                    <a:pt x="19325" y="19867"/>
                    <a:pt x="18682" y="20271"/>
                    <a:pt x="18039" y="20402"/>
                  </a:cubicBezTo>
                  <a:cubicBezTo>
                    <a:pt x="17848" y="20283"/>
                    <a:pt x="17670" y="20141"/>
                    <a:pt x="17479" y="19962"/>
                  </a:cubicBezTo>
                  <a:cubicBezTo>
                    <a:pt x="17110" y="19605"/>
                    <a:pt x="16598" y="18164"/>
                    <a:pt x="16265" y="16676"/>
                  </a:cubicBezTo>
                  <a:cubicBezTo>
                    <a:pt x="16788" y="16152"/>
                    <a:pt x="17324" y="15628"/>
                    <a:pt x="17860" y="15140"/>
                  </a:cubicBezTo>
                  <a:cubicBezTo>
                    <a:pt x="18003" y="15009"/>
                    <a:pt x="18158" y="14878"/>
                    <a:pt x="18301" y="14759"/>
                  </a:cubicBezTo>
                  <a:close/>
                  <a:moveTo>
                    <a:pt x="29266" y="14306"/>
                  </a:moveTo>
                  <a:cubicBezTo>
                    <a:pt x="29742" y="14509"/>
                    <a:pt x="30231" y="14711"/>
                    <a:pt x="30731" y="14926"/>
                  </a:cubicBezTo>
                  <a:cubicBezTo>
                    <a:pt x="30778" y="14937"/>
                    <a:pt x="30826" y="14961"/>
                    <a:pt x="30874" y="14973"/>
                  </a:cubicBezTo>
                  <a:cubicBezTo>
                    <a:pt x="30433" y="15664"/>
                    <a:pt x="30052" y="16426"/>
                    <a:pt x="29778" y="17223"/>
                  </a:cubicBezTo>
                  <a:cubicBezTo>
                    <a:pt x="29314" y="18569"/>
                    <a:pt x="28814" y="19831"/>
                    <a:pt x="27718" y="20533"/>
                  </a:cubicBezTo>
                  <a:cubicBezTo>
                    <a:pt x="27606" y="20601"/>
                    <a:pt x="27494" y="20689"/>
                    <a:pt x="27362" y="20689"/>
                  </a:cubicBezTo>
                  <a:cubicBezTo>
                    <a:pt x="27354" y="20689"/>
                    <a:pt x="27346" y="20689"/>
                    <a:pt x="27337" y="20688"/>
                  </a:cubicBezTo>
                  <a:cubicBezTo>
                    <a:pt x="27135" y="20688"/>
                    <a:pt x="26968" y="20486"/>
                    <a:pt x="26873" y="20283"/>
                  </a:cubicBezTo>
                  <a:cubicBezTo>
                    <a:pt x="26897" y="20260"/>
                    <a:pt x="26909" y="20236"/>
                    <a:pt x="26921" y="20212"/>
                  </a:cubicBezTo>
                  <a:cubicBezTo>
                    <a:pt x="27171" y="19843"/>
                    <a:pt x="27421" y="19569"/>
                    <a:pt x="27671" y="19295"/>
                  </a:cubicBezTo>
                  <a:cubicBezTo>
                    <a:pt x="27921" y="19021"/>
                    <a:pt x="28171" y="18747"/>
                    <a:pt x="28397" y="18390"/>
                  </a:cubicBezTo>
                  <a:lnTo>
                    <a:pt x="28469" y="18390"/>
                  </a:lnTo>
                  <a:cubicBezTo>
                    <a:pt x="28588" y="18390"/>
                    <a:pt x="28671" y="18295"/>
                    <a:pt x="28671" y="18176"/>
                  </a:cubicBezTo>
                  <a:cubicBezTo>
                    <a:pt x="28671" y="18116"/>
                    <a:pt x="28635" y="18057"/>
                    <a:pt x="28588" y="18021"/>
                  </a:cubicBezTo>
                  <a:cubicBezTo>
                    <a:pt x="28695" y="17807"/>
                    <a:pt x="28790" y="17557"/>
                    <a:pt x="28873" y="17259"/>
                  </a:cubicBezTo>
                  <a:cubicBezTo>
                    <a:pt x="29123" y="16331"/>
                    <a:pt x="29207" y="15318"/>
                    <a:pt x="29266" y="14306"/>
                  </a:cubicBezTo>
                  <a:close/>
                  <a:moveTo>
                    <a:pt x="15919" y="17045"/>
                  </a:moveTo>
                  <a:cubicBezTo>
                    <a:pt x="16265" y="18497"/>
                    <a:pt x="16777" y="19867"/>
                    <a:pt x="17205" y="20260"/>
                  </a:cubicBezTo>
                  <a:cubicBezTo>
                    <a:pt x="17384" y="20438"/>
                    <a:pt x="17562" y="20581"/>
                    <a:pt x="17753" y="20712"/>
                  </a:cubicBezTo>
                  <a:cubicBezTo>
                    <a:pt x="17789" y="20783"/>
                    <a:pt x="17860" y="20843"/>
                    <a:pt x="17943" y="20843"/>
                  </a:cubicBezTo>
                  <a:lnTo>
                    <a:pt x="17955" y="20843"/>
                  </a:lnTo>
                  <a:cubicBezTo>
                    <a:pt x="18384" y="21105"/>
                    <a:pt x="18836" y="21272"/>
                    <a:pt x="19301" y="21379"/>
                  </a:cubicBezTo>
                  <a:cubicBezTo>
                    <a:pt x="18920" y="21700"/>
                    <a:pt x="18581" y="21860"/>
                    <a:pt x="18270" y="21860"/>
                  </a:cubicBezTo>
                  <a:cubicBezTo>
                    <a:pt x="18212" y="21860"/>
                    <a:pt x="18155" y="21854"/>
                    <a:pt x="18098" y="21843"/>
                  </a:cubicBezTo>
                  <a:cubicBezTo>
                    <a:pt x="17289" y="21700"/>
                    <a:pt x="16717" y="20438"/>
                    <a:pt x="16157" y="19224"/>
                  </a:cubicBezTo>
                  <a:cubicBezTo>
                    <a:pt x="15896" y="18640"/>
                    <a:pt x="15634" y="18081"/>
                    <a:pt x="15348" y="17628"/>
                  </a:cubicBezTo>
                  <a:cubicBezTo>
                    <a:pt x="15538" y="17426"/>
                    <a:pt x="15729" y="17235"/>
                    <a:pt x="15919" y="17045"/>
                  </a:cubicBezTo>
                  <a:close/>
                  <a:moveTo>
                    <a:pt x="23358" y="12738"/>
                  </a:moveTo>
                  <a:cubicBezTo>
                    <a:pt x="23478" y="12738"/>
                    <a:pt x="23598" y="12741"/>
                    <a:pt x="23718" y="12747"/>
                  </a:cubicBezTo>
                  <a:cubicBezTo>
                    <a:pt x="23992" y="14021"/>
                    <a:pt x="23920" y="15664"/>
                    <a:pt x="23873" y="16295"/>
                  </a:cubicBezTo>
                  <a:cubicBezTo>
                    <a:pt x="23849" y="16581"/>
                    <a:pt x="23789" y="16878"/>
                    <a:pt x="23730" y="17188"/>
                  </a:cubicBezTo>
                  <a:cubicBezTo>
                    <a:pt x="23599" y="17807"/>
                    <a:pt x="23468" y="18438"/>
                    <a:pt x="23658" y="19057"/>
                  </a:cubicBezTo>
                  <a:cubicBezTo>
                    <a:pt x="23861" y="19724"/>
                    <a:pt x="24754" y="20486"/>
                    <a:pt x="25528" y="20664"/>
                  </a:cubicBezTo>
                  <a:cubicBezTo>
                    <a:pt x="25659" y="20688"/>
                    <a:pt x="25766" y="20700"/>
                    <a:pt x="25885" y="20700"/>
                  </a:cubicBezTo>
                  <a:cubicBezTo>
                    <a:pt x="25980" y="20700"/>
                    <a:pt x="26075" y="20688"/>
                    <a:pt x="26171" y="20664"/>
                  </a:cubicBezTo>
                  <a:lnTo>
                    <a:pt x="26171" y="20664"/>
                  </a:lnTo>
                  <a:cubicBezTo>
                    <a:pt x="25778" y="21403"/>
                    <a:pt x="25635" y="21998"/>
                    <a:pt x="25599" y="22605"/>
                  </a:cubicBezTo>
                  <a:cubicBezTo>
                    <a:pt x="25528" y="22641"/>
                    <a:pt x="25480" y="22700"/>
                    <a:pt x="25468" y="22772"/>
                  </a:cubicBezTo>
                  <a:cubicBezTo>
                    <a:pt x="25051" y="21795"/>
                    <a:pt x="24206" y="21355"/>
                    <a:pt x="22003" y="21236"/>
                  </a:cubicBezTo>
                  <a:cubicBezTo>
                    <a:pt x="21825" y="21224"/>
                    <a:pt x="21634" y="21212"/>
                    <a:pt x="21456" y="21212"/>
                  </a:cubicBezTo>
                  <a:cubicBezTo>
                    <a:pt x="20396" y="21164"/>
                    <a:pt x="19432" y="21117"/>
                    <a:pt x="18539" y="20688"/>
                  </a:cubicBezTo>
                  <a:cubicBezTo>
                    <a:pt x="19134" y="20474"/>
                    <a:pt x="19670" y="20081"/>
                    <a:pt x="19991" y="19593"/>
                  </a:cubicBezTo>
                  <a:cubicBezTo>
                    <a:pt x="20289" y="19128"/>
                    <a:pt x="20372" y="18628"/>
                    <a:pt x="20241" y="18128"/>
                  </a:cubicBezTo>
                  <a:cubicBezTo>
                    <a:pt x="20182" y="17950"/>
                    <a:pt x="20110" y="17783"/>
                    <a:pt x="20015" y="17628"/>
                  </a:cubicBezTo>
                  <a:cubicBezTo>
                    <a:pt x="20122" y="17557"/>
                    <a:pt x="20194" y="17474"/>
                    <a:pt x="20241" y="17366"/>
                  </a:cubicBezTo>
                  <a:cubicBezTo>
                    <a:pt x="20372" y="17093"/>
                    <a:pt x="20253" y="16795"/>
                    <a:pt x="20146" y="16521"/>
                  </a:cubicBezTo>
                  <a:cubicBezTo>
                    <a:pt x="20098" y="16390"/>
                    <a:pt x="20039" y="16259"/>
                    <a:pt x="20015" y="16152"/>
                  </a:cubicBezTo>
                  <a:cubicBezTo>
                    <a:pt x="19825" y="15223"/>
                    <a:pt x="19848" y="14414"/>
                    <a:pt x="20003" y="13604"/>
                  </a:cubicBezTo>
                  <a:cubicBezTo>
                    <a:pt x="21142" y="12992"/>
                    <a:pt x="22252" y="12738"/>
                    <a:pt x="23358" y="12738"/>
                  </a:cubicBezTo>
                  <a:close/>
                  <a:moveTo>
                    <a:pt x="35065" y="1"/>
                  </a:moveTo>
                  <a:cubicBezTo>
                    <a:pt x="33061" y="1"/>
                    <a:pt x="29825" y="4743"/>
                    <a:pt x="27908" y="4743"/>
                  </a:cubicBezTo>
                  <a:cubicBezTo>
                    <a:pt x="27835" y="4743"/>
                    <a:pt x="27764" y="4736"/>
                    <a:pt x="27695" y="4722"/>
                  </a:cubicBezTo>
                  <a:cubicBezTo>
                    <a:pt x="25442" y="4255"/>
                    <a:pt x="24493" y="1437"/>
                    <a:pt x="22431" y="1437"/>
                  </a:cubicBezTo>
                  <a:cubicBezTo>
                    <a:pt x="21811" y="1437"/>
                    <a:pt x="21091" y="1691"/>
                    <a:pt x="20206" y="2341"/>
                  </a:cubicBezTo>
                  <a:cubicBezTo>
                    <a:pt x="17574" y="4281"/>
                    <a:pt x="19682" y="7056"/>
                    <a:pt x="18158" y="9068"/>
                  </a:cubicBezTo>
                  <a:cubicBezTo>
                    <a:pt x="17682" y="9692"/>
                    <a:pt x="16979" y="9932"/>
                    <a:pt x="16137" y="9932"/>
                  </a:cubicBezTo>
                  <a:cubicBezTo>
                    <a:pt x="13390" y="9932"/>
                    <a:pt x="9163" y="7384"/>
                    <a:pt x="6534" y="7384"/>
                  </a:cubicBezTo>
                  <a:cubicBezTo>
                    <a:pt x="6299" y="7384"/>
                    <a:pt x="6077" y="7404"/>
                    <a:pt x="5870" y="7448"/>
                  </a:cubicBezTo>
                  <a:cubicBezTo>
                    <a:pt x="203" y="8663"/>
                    <a:pt x="1" y="16557"/>
                    <a:pt x="3596" y="19890"/>
                  </a:cubicBezTo>
                  <a:cubicBezTo>
                    <a:pt x="5319" y="21493"/>
                    <a:pt x="6853" y="22130"/>
                    <a:pt x="8267" y="22130"/>
                  </a:cubicBezTo>
                  <a:cubicBezTo>
                    <a:pt x="10782" y="22130"/>
                    <a:pt x="12916" y="20113"/>
                    <a:pt x="15050" y="17926"/>
                  </a:cubicBezTo>
                  <a:cubicBezTo>
                    <a:pt x="15312" y="18355"/>
                    <a:pt x="15550" y="18878"/>
                    <a:pt x="15788" y="19390"/>
                  </a:cubicBezTo>
                  <a:cubicBezTo>
                    <a:pt x="16384" y="20700"/>
                    <a:pt x="17015" y="22057"/>
                    <a:pt x="18027" y="22248"/>
                  </a:cubicBezTo>
                  <a:cubicBezTo>
                    <a:pt x="18098" y="22260"/>
                    <a:pt x="18182" y="22272"/>
                    <a:pt x="18265" y="22272"/>
                  </a:cubicBezTo>
                  <a:cubicBezTo>
                    <a:pt x="18741" y="22272"/>
                    <a:pt x="19241" y="22010"/>
                    <a:pt x="19801" y="21486"/>
                  </a:cubicBezTo>
                  <a:cubicBezTo>
                    <a:pt x="20325" y="21569"/>
                    <a:pt x="20872" y="21593"/>
                    <a:pt x="21432" y="21617"/>
                  </a:cubicBezTo>
                  <a:cubicBezTo>
                    <a:pt x="21622" y="21629"/>
                    <a:pt x="21801" y="21629"/>
                    <a:pt x="21980" y="21641"/>
                  </a:cubicBezTo>
                  <a:cubicBezTo>
                    <a:pt x="24944" y="21807"/>
                    <a:pt x="25159" y="22379"/>
                    <a:pt x="25456" y="24677"/>
                  </a:cubicBezTo>
                  <a:cubicBezTo>
                    <a:pt x="25623" y="26058"/>
                    <a:pt x="25456" y="27570"/>
                    <a:pt x="25456" y="28951"/>
                  </a:cubicBezTo>
                  <a:cubicBezTo>
                    <a:pt x="25456" y="31392"/>
                    <a:pt x="25456" y="33821"/>
                    <a:pt x="25456" y="36262"/>
                  </a:cubicBezTo>
                  <a:cubicBezTo>
                    <a:pt x="25456" y="36440"/>
                    <a:pt x="25504" y="36678"/>
                    <a:pt x="25682" y="36690"/>
                  </a:cubicBezTo>
                  <a:cubicBezTo>
                    <a:pt x="25687" y="36690"/>
                    <a:pt x="25691" y="36691"/>
                    <a:pt x="25696" y="36691"/>
                  </a:cubicBezTo>
                  <a:cubicBezTo>
                    <a:pt x="25887" y="36691"/>
                    <a:pt x="25944" y="36436"/>
                    <a:pt x="25944" y="36250"/>
                  </a:cubicBezTo>
                  <a:cubicBezTo>
                    <a:pt x="25956" y="33464"/>
                    <a:pt x="25968" y="30666"/>
                    <a:pt x="25980" y="27880"/>
                  </a:cubicBezTo>
                  <a:cubicBezTo>
                    <a:pt x="25992" y="26487"/>
                    <a:pt x="26016" y="25093"/>
                    <a:pt x="26004" y="23700"/>
                  </a:cubicBezTo>
                  <a:cubicBezTo>
                    <a:pt x="25992" y="22593"/>
                    <a:pt x="26052" y="21665"/>
                    <a:pt x="26635" y="20676"/>
                  </a:cubicBezTo>
                  <a:cubicBezTo>
                    <a:pt x="26802" y="20903"/>
                    <a:pt x="27028" y="21093"/>
                    <a:pt x="27337" y="21093"/>
                  </a:cubicBezTo>
                  <a:cubicBezTo>
                    <a:pt x="27576" y="21093"/>
                    <a:pt x="27778" y="20986"/>
                    <a:pt x="27945" y="20879"/>
                  </a:cubicBezTo>
                  <a:cubicBezTo>
                    <a:pt x="29147" y="20105"/>
                    <a:pt x="29683" y="18771"/>
                    <a:pt x="30159" y="17366"/>
                  </a:cubicBezTo>
                  <a:cubicBezTo>
                    <a:pt x="30445" y="16557"/>
                    <a:pt x="30814" y="15807"/>
                    <a:pt x="31266" y="15116"/>
                  </a:cubicBezTo>
                  <a:cubicBezTo>
                    <a:pt x="32581" y="15594"/>
                    <a:pt x="33923" y="15826"/>
                    <a:pt x="35239" y="15826"/>
                  </a:cubicBezTo>
                  <a:cubicBezTo>
                    <a:pt x="38680" y="15826"/>
                    <a:pt x="41953" y="14239"/>
                    <a:pt x="44149" y="11294"/>
                  </a:cubicBezTo>
                  <a:cubicBezTo>
                    <a:pt x="48156" y="5945"/>
                    <a:pt x="43939" y="1151"/>
                    <a:pt x="38630" y="1151"/>
                  </a:cubicBezTo>
                  <a:cubicBezTo>
                    <a:pt x="37912" y="1151"/>
                    <a:pt x="37174" y="1238"/>
                    <a:pt x="36434" y="1424"/>
                  </a:cubicBezTo>
                  <a:cubicBezTo>
                    <a:pt x="36122" y="398"/>
                    <a:pt x="35645" y="1"/>
                    <a:pt x="3506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 flipH="1">
              <a:off x="5978544" y="4795819"/>
              <a:ext cx="1347267" cy="343936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 flipH="1">
              <a:off x="7621797" y="4856501"/>
              <a:ext cx="1109502" cy="283238"/>
            </a:xfrm>
            <a:custGeom>
              <a:avLst/>
              <a:gdLst/>
              <a:ahLst/>
              <a:cxnLst/>
              <a:rect l="l" t="t" r="r" b="b"/>
              <a:pathLst>
                <a:path w="43054" h="10991" extrusionOk="0">
                  <a:moveTo>
                    <a:pt x="21920" y="1"/>
                  </a:moveTo>
                  <a:cubicBezTo>
                    <a:pt x="19110" y="1"/>
                    <a:pt x="16717" y="2084"/>
                    <a:pt x="15753" y="5025"/>
                  </a:cubicBezTo>
                  <a:cubicBezTo>
                    <a:pt x="14574" y="3882"/>
                    <a:pt x="12967" y="3168"/>
                    <a:pt x="11181" y="3168"/>
                  </a:cubicBezTo>
                  <a:cubicBezTo>
                    <a:pt x="7954" y="3168"/>
                    <a:pt x="5275" y="5502"/>
                    <a:pt x="4739" y="8573"/>
                  </a:cubicBezTo>
                  <a:cubicBezTo>
                    <a:pt x="4299" y="8359"/>
                    <a:pt x="3811" y="8228"/>
                    <a:pt x="3287" y="8228"/>
                  </a:cubicBezTo>
                  <a:cubicBezTo>
                    <a:pt x="1644" y="8228"/>
                    <a:pt x="275" y="9419"/>
                    <a:pt x="1" y="10990"/>
                  </a:cubicBezTo>
                  <a:lnTo>
                    <a:pt x="43054" y="10990"/>
                  </a:lnTo>
                  <a:cubicBezTo>
                    <a:pt x="43054" y="10990"/>
                    <a:pt x="43054" y="10990"/>
                    <a:pt x="43054" y="10978"/>
                  </a:cubicBezTo>
                  <a:cubicBezTo>
                    <a:pt x="43054" y="8407"/>
                    <a:pt x="40970" y="6323"/>
                    <a:pt x="38398" y="6323"/>
                  </a:cubicBezTo>
                  <a:cubicBezTo>
                    <a:pt x="37744" y="6323"/>
                    <a:pt x="37124" y="6454"/>
                    <a:pt x="36565" y="6704"/>
                  </a:cubicBezTo>
                  <a:cubicBezTo>
                    <a:pt x="35815" y="4025"/>
                    <a:pt x="33374" y="2061"/>
                    <a:pt x="30469" y="2061"/>
                  </a:cubicBezTo>
                  <a:cubicBezTo>
                    <a:pt x="29231" y="2061"/>
                    <a:pt x="28088" y="2418"/>
                    <a:pt x="27123" y="3025"/>
                  </a:cubicBezTo>
                  <a:cubicBezTo>
                    <a:pt x="25909" y="1191"/>
                    <a:pt x="24028" y="1"/>
                    <a:pt x="21920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B19ED-220C-3999-60A6-8AABB4C4A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33DFA-31EE-E9F2-6C9C-AD47606B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C3654-BEE1-F899-EC79-D42F65B3B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F9163-20F2-442C-B07A-45D580557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63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489925" y="2573725"/>
            <a:ext cx="2288400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489925" y="1220113"/>
            <a:ext cx="1132200" cy="13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489925" y="3205500"/>
            <a:ext cx="24522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0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4420751" y="2753749"/>
            <a:ext cx="4769720" cy="2389758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13"/>
          <p:cNvGrpSpPr/>
          <p:nvPr/>
        </p:nvGrpSpPr>
        <p:grpSpPr>
          <a:xfrm rot="-1314983">
            <a:off x="8216103" y="3311234"/>
            <a:ext cx="972293" cy="928258"/>
            <a:chOff x="-1855532" y="1600966"/>
            <a:chExt cx="890361" cy="822923"/>
          </a:xfrm>
        </p:grpSpPr>
        <p:sp>
          <p:nvSpPr>
            <p:cNvPr id="83" name="Google Shape;83;p1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3"/>
          <p:cNvSpPr/>
          <p:nvPr/>
        </p:nvSpPr>
        <p:spPr>
          <a:xfrm>
            <a:off x="70" y="850947"/>
            <a:ext cx="8179245" cy="4098021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13"/>
          <p:cNvGrpSpPr/>
          <p:nvPr/>
        </p:nvGrpSpPr>
        <p:grpSpPr>
          <a:xfrm>
            <a:off x="461664" y="2367617"/>
            <a:ext cx="1251074" cy="1089966"/>
            <a:chOff x="2227541" y="6011760"/>
            <a:chExt cx="2864180" cy="2495343"/>
          </a:xfrm>
        </p:grpSpPr>
        <p:sp>
          <p:nvSpPr>
            <p:cNvPr id="87" name="Google Shape;87;p13"/>
            <p:cNvSpPr/>
            <p:nvPr/>
          </p:nvSpPr>
          <p:spPr>
            <a:xfrm rot="-1131582">
              <a:off x="2772277" y="6293752"/>
              <a:ext cx="2064072" cy="1922827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8;p13"/>
            <p:cNvGrpSpPr/>
            <p:nvPr/>
          </p:nvGrpSpPr>
          <p:grpSpPr>
            <a:xfrm>
              <a:off x="2227541" y="6635267"/>
              <a:ext cx="2250382" cy="1871835"/>
              <a:chOff x="2227541" y="6635267"/>
              <a:chExt cx="2250382" cy="1871835"/>
            </a:xfrm>
          </p:grpSpPr>
          <p:sp>
            <p:nvSpPr>
              <p:cNvPr id="89" name="Google Shape;89;p13"/>
              <p:cNvSpPr/>
              <p:nvPr/>
            </p:nvSpPr>
            <p:spPr>
              <a:xfrm rot="-1131582">
                <a:off x="2389104" y="6911337"/>
                <a:ext cx="1927256" cy="1319697"/>
              </a:xfrm>
              <a:custGeom>
                <a:avLst/>
                <a:gdLst/>
                <a:ahLst/>
                <a:cxnLst/>
                <a:rect l="l" t="t" r="r" b="b"/>
                <a:pathLst>
                  <a:path w="77898" h="53341" extrusionOk="0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 rot="-1131582">
                <a:off x="3441562" y="7628158"/>
                <a:ext cx="485043" cy="66058"/>
              </a:xfrm>
              <a:custGeom>
                <a:avLst/>
                <a:gdLst/>
                <a:ahLst/>
                <a:cxnLst/>
                <a:rect l="l" t="t" r="r" b="b"/>
                <a:pathLst>
                  <a:path w="19605" h="2670" extrusionOk="0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 rot="-1131582">
                <a:off x="3621630" y="6827655"/>
                <a:ext cx="184071" cy="404239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16339" extrusionOk="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" name="Google Shape;92;p13"/>
          <p:cNvGrpSpPr/>
          <p:nvPr/>
        </p:nvGrpSpPr>
        <p:grpSpPr>
          <a:xfrm>
            <a:off x="190606" y="2294802"/>
            <a:ext cx="761443" cy="1254173"/>
            <a:chOff x="1668617" y="5683195"/>
            <a:chExt cx="1743230" cy="2871275"/>
          </a:xfrm>
        </p:grpSpPr>
        <p:sp>
          <p:nvSpPr>
            <p:cNvPr id="93" name="Google Shape;93;p13"/>
            <p:cNvSpPr/>
            <p:nvPr/>
          </p:nvSpPr>
          <p:spPr>
            <a:xfrm>
              <a:off x="1668617" y="5683195"/>
              <a:ext cx="1729969" cy="2242458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" name="Google Shape;94;p13"/>
            <p:cNvGrpSpPr/>
            <p:nvPr/>
          </p:nvGrpSpPr>
          <p:grpSpPr>
            <a:xfrm>
              <a:off x="2252110" y="6027996"/>
              <a:ext cx="1159737" cy="2526474"/>
              <a:chOff x="2252110" y="6027996"/>
              <a:chExt cx="1159737" cy="2526474"/>
            </a:xfrm>
          </p:grpSpPr>
          <p:sp>
            <p:nvSpPr>
              <p:cNvPr id="95" name="Google Shape;95;p13"/>
              <p:cNvSpPr/>
              <p:nvPr/>
            </p:nvSpPr>
            <p:spPr>
              <a:xfrm>
                <a:off x="2252110" y="6027996"/>
                <a:ext cx="1159737" cy="2526474"/>
              </a:xfrm>
              <a:custGeom>
                <a:avLst/>
                <a:gdLst/>
                <a:ahLst/>
                <a:cxnLst/>
                <a:rect l="l" t="t" r="r" b="b"/>
                <a:pathLst>
                  <a:path w="46877" h="102121" extrusionOk="0">
                    <a:moveTo>
                      <a:pt x="249" y="0"/>
                    </a:moveTo>
                    <a:cubicBezTo>
                      <a:pt x="0" y="0"/>
                      <a:pt x="69" y="331"/>
                      <a:pt x="644" y="817"/>
                    </a:cubicBezTo>
                    <a:cubicBezTo>
                      <a:pt x="644" y="817"/>
                      <a:pt x="1049" y="1162"/>
                      <a:pt x="1799" y="1805"/>
                    </a:cubicBezTo>
                    <a:cubicBezTo>
                      <a:pt x="2180" y="2114"/>
                      <a:pt x="2633" y="2519"/>
                      <a:pt x="3157" y="2984"/>
                    </a:cubicBezTo>
                    <a:cubicBezTo>
                      <a:pt x="3419" y="3222"/>
                      <a:pt x="3704" y="3472"/>
                      <a:pt x="4002" y="3746"/>
                    </a:cubicBezTo>
                    <a:cubicBezTo>
                      <a:pt x="4300" y="4008"/>
                      <a:pt x="4609" y="4305"/>
                      <a:pt x="4943" y="4603"/>
                    </a:cubicBezTo>
                    <a:cubicBezTo>
                      <a:pt x="6264" y="5805"/>
                      <a:pt x="7788" y="7317"/>
                      <a:pt x="9467" y="9032"/>
                    </a:cubicBezTo>
                    <a:cubicBezTo>
                      <a:pt x="11134" y="10770"/>
                      <a:pt x="12932" y="12747"/>
                      <a:pt x="14765" y="14926"/>
                    </a:cubicBezTo>
                    <a:cubicBezTo>
                      <a:pt x="18409" y="19295"/>
                      <a:pt x="22100" y="24522"/>
                      <a:pt x="25231" y="30035"/>
                    </a:cubicBezTo>
                    <a:cubicBezTo>
                      <a:pt x="26791" y="32785"/>
                      <a:pt x="28219" y="35619"/>
                      <a:pt x="29529" y="38381"/>
                    </a:cubicBezTo>
                    <a:cubicBezTo>
                      <a:pt x="29696" y="38726"/>
                      <a:pt x="29862" y="39071"/>
                      <a:pt x="30029" y="39405"/>
                    </a:cubicBezTo>
                    <a:cubicBezTo>
                      <a:pt x="30184" y="39750"/>
                      <a:pt x="30339" y="40095"/>
                      <a:pt x="30505" y="40441"/>
                    </a:cubicBezTo>
                    <a:cubicBezTo>
                      <a:pt x="30815" y="41131"/>
                      <a:pt x="31124" y="41798"/>
                      <a:pt x="31422" y="42477"/>
                    </a:cubicBezTo>
                    <a:cubicBezTo>
                      <a:pt x="31720" y="43143"/>
                      <a:pt x="32006" y="43810"/>
                      <a:pt x="32291" y="44465"/>
                    </a:cubicBezTo>
                    <a:cubicBezTo>
                      <a:pt x="32363" y="44632"/>
                      <a:pt x="32434" y="44798"/>
                      <a:pt x="32506" y="44953"/>
                    </a:cubicBezTo>
                    <a:cubicBezTo>
                      <a:pt x="32577" y="45120"/>
                      <a:pt x="32637" y="45286"/>
                      <a:pt x="32708" y="45453"/>
                    </a:cubicBezTo>
                    <a:cubicBezTo>
                      <a:pt x="32839" y="45775"/>
                      <a:pt x="32970" y="46096"/>
                      <a:pt x="33113" y="46418"/>
                    </a:cubicBezTo>
                    <a:cubicBezTo>
                      <a:pt x="33649" y="47691"/>
                      <a:pt x="34161" y="49025"/>
                      <a:pt x="34708" y="50394"/>
                    </a:cubicBezTo>
                    <a:cubicBezTo>
                      <a:pt x="34970" y="51085"/>
                      <a:pt x="35232" y="51787"/>
                      <a:pt x="35494" y="52490"/>
                    </a:cubicBezTo>
                    <a:cubicBezTo>
                      <a:pt x="35625" y="52835"/>
                      <a:pt x="35768" y="53192"/>
                      <a:pt x="35899" y="53549"/>
                    </a:cubicBezTo>
                    <a:cubicBezTo>
                      <a:pt x="36018" y="53907"/>
                      <a:pt x="36149" y="54264"/>
                      <a:pt x="36280" y="54621"/>
                    </a:cubicBezTo>
                    <a:cubicBezTo>
                      <a:pt x="36411" y="54990"/>
                      <a:pt x="36542" y="55347"/>
                      <a:pt x="36661" y="55716"/>
                    </a:cubicBezTo>
                    <a:cubicBezTo>
                      <a:pt x="36732" y="55895"/>
                      <a:pt x="36792" y="56073"/>
                      <a:pt x="36863" y="56252"/>
                    </a:cubicBezTo>
                    <a:cubicBezTo>
                      <a:pt x="36923" y="56443"/>
                      <a:pt x="36982" y="56621"/>
                      <a:pt x="37054" y="56812"/>
                    </a:cubicBezTo>
                    <a:cubicBezTo>
                      <a:pt x="37304" y="57550"/>
                      <a:pt x="37554" y="58288"/>
                      <a:pt x="37804" y="59026"/>
                    </a:cubicBezTo>
                    <a:cubicBezTo>
                      <a:pt x="38280" y="60526"/>
                      <a:pt x="38780" y="62027"/>
                      <a:pt x="39233" y="63551"/>
                    </a:cubicBezTo>
                    <a:cubicBezTo>
                      <a:pt x="39697" y="65075"/>
                      <a:pt x="40126" y="66599"/>
                      <a:pt x="40554" y="68123"/>
                    </a:cubicBezTo>
                    <a:cubicBezTo>
                      <a:pt x="40769" y="68885"/>
                      <a:pt x="40971" y="69647"/>
                      <a:pt x="41173" y="70409"/>
                    </a:cubicBezTo>
                    <a:cubicBezTo>
                      <a:pt x="41376" y="71159"/>
                      <a:pt x="41566" y="71921"/>
                      <a:pt x="41757" y="72671"/>
                    </a:cubicBezTo>
                    <a:cubicBezTo>
                      <a:pt x="41852" y="73052"/>
                      <a:pt x="41947" y="73421"/>
                      <a:pt x="42043" y="73802"/>
                    </a:cubicBezTo>
                    <a:cubicBezTo>
                      <a:pt x="42126" y="74171"/>
                      <a:pt x="42221" y="74540"/>
                      <a:pt x="42304" y="74921"/>
                    </a:cubicBezTo>
                    <a:cubicBezTo>
                      <a:pt x="42388" y="75290"/>
                      <a:pt x="42483" y="75659"/>
                      <a:pt x="42566" y="76028"/>
                    </a:cubicBezTo>
                    <a:cubicBezTo>
                      <a:pt x="42650" y="76397"/>
                      <a:pt x="42745" y="76766"/>
                      <a:pt x="42816" y="77124"/>
                    </a:cubicBezTo>
                    <a:cubicBezTo>
                      <a:pt x="43126" y="78588"/>
                      <a:pt x="43436" y="80029"/>
                      <a:pt x="43686" y="81422"/>
                    </a:cubicBezTo>
                    <a:cubicBezTo>
                      <a:pt x="44733" y="87018"/>
                      <a:pt x="45341" y="91995"/>
                      <a:pt x="45722" y="95554"/>
                    </a:cubicBezTo>
                    <a:cubicBezTo>
                      <a:pt x="45817" y="96447"/>
                      <a:pt x="45900" y="97257"/>
                      <a:pt x="45972" y="97960"/>
                    </a:cubicBezTo>
                    <a:cubicBezTo>
                      <a:pt x="46055" y="98650"/>
                      <a:pt x="46114" y="99257"/>
                      <a:pt x="46150" y="99745"/>
                    </a:cubicBezTo>
                    <a:cubicBezTo>
                      <a:pt x="46245" y="100734"/>
                      <a:pt x="46305" y="101269"/>
                      <a:pt x="46305" y="101269"/>
                    </a:cubicBezTo>
                    <a:cubicBezTo>
                      <a:pt x="46369" y="101838"/>
                      <a:pt x="46515" y="102121"/>
                      <a:pt x="46640" y="102121"/>
                    </a:cubicBezTo>
                    <a:cubicBezTo>
                      <a:pt x="46769" y="102121"/>
                      <a:pt x="46877" y="101820"/>
                      <a:pt x="46853" y="101222"/>
                    </a:cubicBezTo>
                    <a:cubicBezTo>
                      <a:pt x="46853" y="101222"/>
                      <a:pt x="46805" y="100686"/>
                      <a:pt x="46734" y="99698"/>
                    </a:cubicBezTo>
                    <a:cubicBezTo>
                      <a:pt x="46686" y="99210"/>
                      <a:pt x="46638" y="98602"/>
                      <a:pt x="46579" y="97900"/>
                    </a:cubicBezTo>
                    <a:cubicBezTo>
                      <a:pt x="46507" y="97198"/>
                      <a:pt x="46436" y="96388"/>
                      <a:pt x="46353" y="95495"/>
                    </a:cubicBezTo>
                    <a:cubicBezTo>
                      <a:pt x="46007" y="91923"/>
                      <a:pt x="45472" y="86922"/>
                      <a:pt x="44483" y="81279"/>
                    </a:cubicBezTo>
                    <a:cubicBezTo>
                      <a:pt x="44245" y="79874"/>
                      <a:pt x="43948" y="78421"/>
                      <a:pt x="43650" y="76945"/>
                    </a:cubicBezTo>
                    <a:cubicBezTo>
                      <a:pt x="43590" y="76576"/>
                      <a:pt x="43495" y="76207"/>
                      <a:pt x="43412" y="75838"/>
                    </a:cubicBezTo>
                    <a:cubicBezTo>
                      <a:pt x="43328" y="75469"/>
                      <a:pt x="43245" y="75088"/>
                      <a:pt x="43162" y="74719"/>
                    </a:cubicBezTo>
                    <a:cubicBezTo>
                      <a:pt x="43078" y="74338"/>
                      <a:pt x="42995" y="73969"/>
                      <a:pt x="42912" y="73588"/>
                    </a:cubicBezTo>
                    <a:cubicBezTo>
                      <a:pt x="42816" y="73218"/>
                      <a:pt x="42721" y="72837"/>
                      <a:pt x="42626" y="72456"/>
                    </a:cubicBezTo>
                    <a:cubicBezTo>
                      <a:pt x="42447" y="71694"/>
                      <a:pt x="42269" y="70932"/>
                      <a:pt x="42066" y="70170"/>
                    </a:cubicBezTo>
                    <a:cubicBezTo>
                      <a:pt x="41876" y="69408"/>
                      <a:pt x="41673" y="68646"/>
                      <a:pt x="41471" y="67873"/>
                    </a:cubicBezTo>
                    <a:cubicBezTo>
                      <a:pt x="41054" y="66337"/>
                      <a:pt x="40638" y="64801"/>
                      <a:pt x="40173" y="63265"/>
                    </a:cubicBezTo>
                    <a:cubicBezTo>
                      <a:pt x="39733" y="61741"/>
                      <a:pt x="39245" y="60217"/>
                      <a:pt x="38768" y="58717"/>
                    </a:cubicBezTo>
                    <a:cubicBezTo>
                      <a:pt x="38518" y="57967"/>
                      <a:pt x="38268" y="57216"/>
                      <a:pt x="38030" y="56478"/>
                    </a:cubicBezTo>
                    <a:cubicBezTo>
                      <a:pt x="37971" y="56288"/>
                      <a:pt x="37899" y="56109"/>
                      <a:pt x="37840" y="55919"/>
                    </a:cubicBezTo>
                    <a:cubicBezTo>
                      <a:pt x="37780" y="55740"/>
                      <a:pt x="37709" y="55550"/>
                      <a:pt x="37649" y="55371"/>
                    </a:cubicBezTo>
                    <a:cubicBezTo>
                      <a:pt x="37518" y="55002"/>
                      <a:pt x="37387" y="54633"/>
                      <a:pt x="37268" y="54276"/>
                    </a:cubicBezTo>
                    <a:cubicBezTo>
                      <a:pt x="37137" y="53907"/>
                      <a:pt x="37006" y="53549"/>
                      <a:pt x="36887" y="53192"/>
                    </a:cubicBezTo>
                    <a:cubicBezTo>
                      <a:pt x="36756" y="52823"/>
                      <a:pt x="36613" y="52478"/>
                      <a:pt x="36482" y="52121"/>
                    </a:cubicBezTo>
                    <a:cubicBezTo>
                      <a:pt x="36220" y="51406"/>
                      <a:pt x="35970" y="50704"/>
                      <a:pt x="35696" y="50013"/>
                    </a:cubicBezTo>
                    <a:cubicBezTo>
                      <a:pt x="35161" y="48644"/>
                      <a:pt x="34637" y="47287"/>
                      <a:pt x="34101" y="46013"/>
                    </a:cubicBezTo>
                    <a:cubicBezTo>
                      <a:pt x="33958" y="45679"/>
                      <a:pt x="33827" y="45358"/>
                      <a:pt x="33696" y="45036"/>
                    </a:cubicBezTo>
                    <a:cubicBezTo>
                      <a:pt x="33625" y="44870"/>
                      <a:pt x="33553" y="44703"/>
                      <a:pt x="33482" y="44536"/>
                    </a:cubicBezTo>
                    <a:cubicBezTo>
                      <a:pt x="33410" y="44382"/>
                      <a:pt x="33339" y="44215"/>
                      <a:pt x="33268" y="44048"/>
                    </a:cubicBezTo>
                    <a:cubicBezTo>
                      <a:pt x="32982" y="43393"/>
                      <a:pt x="32696" y="42715"/>
                      <a:pt x="32398" y="42036"/>
                    </a:cubicBezTo>
                    <a:cubicBezTo>
                      <a:pt x="32089" y="41369"/>
                      <a:pt x="31779" y="40691"/>
                      <a:pt x="31458" y="40000"/>
                    </a:cubicBezTo>
                    <a:cubicBezTo>
                      <a:pt x="31303" y="39655"/>
                      <a:pt x="31136" y="39309"/>
                      <a:pt x="30982" y="38964"/>
                    </a:cubicBezTo>
                    <a:cubicBezTo>
                      <a:pt x="30815" y="38619"/>
                      <a:pt x="30648" y="38274"/>
                      <a:pt x="30482" y="37928"/>
                    </a:cubicBezTo>
                    <a:cubicBezTo>
                      <a:pt x="29136" y="35142"/>
                      <a:pt x="27684" y="32309"/>
                      <a:pt x="26088" y="29546"/>
                    </a:cubicBezTo>
                    <a:cubicBezTo>
                      <a:pt x="22885" y="23998"/>
                      <a:pt x="19111" y="18759"/>
                      <a:pt x="15384" y="14414"/>
                    </a:cubicBezTo>
                    <a:cubicBezTo>
                      <a:pt x="13515" y="12235"/>
                      <a:pt x="11682" y="10258"/>
                      <a:pt x="9979" y="8532"/>
                    </a:cubicBezTo>
                    <a:cubicBezTo>
                      <a:pt x="8264" y="6829"/>
                      <a:pt x="6705" y="5329"/>
                      <a:pt x="5359" y="4139"/>
                    </a:cubicBezTo>
                    <a:cubicBezTo>
                      <a:pt x="5026" y="3841"/>
                      <a:pt x="4716" y="3555"/>
                      <a:pt x="4419" y="3281"/>
                    </a:cubicBezTo>
                    <a:cubicBezTo>
                      <a:pt x="4109" y="3019"/>
                      <a:pt x="3823" y="2769"/>
                      <a:pt x="3550" y="2543"/>
                    </a:cubicBezTo>
                    <a:cubicBezTo>
                      <a:pt x="3014" y="2079"/>
                      <a:pt x="2561" y="1674"/>
                      <a:pt x="2180" y="1364"/>
                    </a:cubicBezTo>
                    <a:cubicBezTo>
                      <a:pt x="1406" y="733"/>
                      <a:pt x="990" y="388"/>
                      <a:pt x="990" y="388"/>
                    </a:cubicBezTo>
                    <a:cubicBezTo>
                      <a:pt x="657" y="117"/>
                      <a:pt x="397" y="0"/>
                      <a:pt x="24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3112839" y="6709262"/>
                <a:ext cx="58980" cy="66330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6811" extrusionOk="0">
                    <a:moveTo>
                      <a:pt x="289" y="0"/>
                    </a:moveTo>
                    <a:cubicBezTo>
                      <a:pt x="158" y="0"/>
                      <a:pt x="25" y="72"/>
                      <a:pt x="1" y="212"/>
                    </a:cubicBezTo>
                    <a:cubicBezTo>
                      <a:pt x="1" y="212"/>
                      <a:pt x="1" y="724"/>
                      <a:pt x="13" y="1557"/>
                    </a:cubicBezTo>
                    <a:cubicBezTo>
                      <a:pt x="13" y="2390"/>
                      <a:pt x="24" y="3557"/>
                      <a:pt x="48" y="4891"/>
                    </a:cubicBezTo>
                    <a:cubicBezTo>
                      <a:pt x="84" y="7558"/>
                      <a:pt x="179" y="10868"/>
                      <a:pt x="322" y="13463"/>
                    </a:cubicBezTo>
                    <a:cubicBezTo>
                      <a:pt x="501" y="16047"/>
                      <a:pt x="798" y="19357"/>
                      <a:pt x="1156" y="22000"/>
                    </a:cubicBezTo>
                    <a:cubicBezTo>
                      <a:pt x="1239" y="22667"/>
                      <a:pt x="1310" y="23286"/>
                      <a:pt x="1394" y="23845"/>
                    </a:cubicBezTo>
                    <a:cubicBezTo>
                      <a:pt x="1477" y="24405"/>
                      <a:pt x="1560" y="24893"/>
                      <a:pt x="1620" y="25310"/>
                    </a:cubicBezTo>
                    <a:cubicBezTo>
                      <a:pt x="1751" y="26143"/>
                      <a:pt x="1822" y="26643"/>
                      <a:pt x="1822" y="26643"/>
                    </a:cubicBezTo>
                    <a:cubicBezTo>
                      <a:pt x="1848" y="26757"/>
                      <a:pt x="1960" y="26811"/>
                      <a:pt x="2076" y="26811"/>
                    </a:cubicBezTo>
                    <a:cubicBezTo>
                      <a:pt x="2226" y="26811"/>
                      <a:pt x="2383" y="26721"/>
                      <a:pt x="2370" y="26560"/>
                    </a:cubicBezTo>
                    <a:cubicBezTo>
                      <a:pt x="2370" y="26560"/>
                      <a:pt x="2322" y="26060"/>
                      <a:pt x="2251" y="25238"/>
                    </a:cubicBezTo>
                    <a:cubicBezTo>
                      <a:pt x="2203" y="24822"/>
                      <a:pt x="2156" y="24322"/>
                      <a:pt x="2108" y="23762"/>
                    </a:cubicBezTo>
                    <a:cubicBezTo>
                      <a:pt x="2048" y="23202"/>
                      <a:pt x="2013" y="22583"/>
                      <a:pt x="1953" y="21917"/>
                    </a:cubicBezTo>
                    <a:cubicBezTo>
                      <a:pt x="1727" y="19273"/>
                      <a:pt x="1560" y="15975"/>
                      <a:pt x="1394" y="13392"/>
                    </a:cubicBezTo>
                    <a:cubicBezTo>
                      <a:pt x="1072" y="8224"/>
                      <a:pt x="560" y="200"/>
                      <a:pt x="560" y="200"/>
                    </a:cubicBezTo>
                    <a:cubicBezTo>
                      <a:pt x="537" y="66"/>
                      <a:pt x="414" y="0"/>
                      <a:pt x="28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2447432" y="6696496"/>
                <a:ext cx="526393" cy="233669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9445" extrusionOk="0">
                    <a:moveTo>
                      <a:pt x="1569" y="0"/>
                    </a:moveTo>
                    <a:cubicBezTo>
                      <a:pt x="1521" y="0"/>
                      <a:pt x="1475" y="1"/>
                      <a:pt x="1429" y="1"/>
                    </a:cubicBezTo>
                    <a:cubicBezTo>
                      <a:pt x="1239" y="1"/>
                      <a:pt x="1072" y="13"/>
                      <a:pt x="929" y="25"/>
                    </a:cubicBezTo>
                    <a:cubicBezTo>
                      <a:pt x="786" y="25"/>
                      <a:pt x="655" y="37"/>
                      <a:pt x="560" y="49"/>
                    </a:cubicBezTo>
                    <a:cubicBezTo>
                      <a:pt x="358" y="61"/>
                      <a:pt x="239" y="73"/>
                      <a:pt x="239" y="73"/>
                    </a:cubicBezTo>
                    <a:cubicBezTo>
                      <a:pt x="0" y="132"/>
                      <a:pt x="48" y="585"/>
                      <a:pt x="286" y="632"/>
                    </a:cubicBezTo>
                    <a:cubicBezTo>
                      <a:pt x="286" y="632"/>
                      <a:pt x="393" y="620"/>
                      <a:pt x="584" y="620"/>
                    </a:cubicBezTo>
                    <a:cubicBezTo>
                      <a:pt x="616" y="616"/>
                      <a:pt x="650" y="615"/>
                      <a:pt x="687" y="615"/>
                    </a:cubicBezTo>
                    <a:cubicBezTo>
                      <a:pt x="761" y="615"/>
                      <a:pt x="846" y="620"/>
                      <a:pt x="941" y="620"/>
                    </a:cubicBezTo>
                    <a:cubicBezTo>
                      <a:pt x="1084" y="620"/>
                      <a:pt x="1239" y="620"/>
                      <a:pt x="1417" y="632"/>
                    </a:cubicBezTo>
                    <a:cubicBezTo>
                      <a:pt x="2120" y="668"/>
                      <a:pt x="3096" y="811"/>
                      <a:pt x="4191" y="1085"/>
                    </a:cubicBezTo>
                    <a:cubicBezTo>
                      <a:pt x="5287" y="1347"/>
                      <a:pt x="6489" y="1751"/>
                      <a:pt x="7668" y="2216"/>
                    </a:cubicBezTo>
                    <a:cubicBezTo>
                      <a:pt x="8847" y="2680"/>
                      <a:pt x="9990" y="3216"/>
                      <a:pt x="10990" y="3692"/>
                    </a:cubicBezTo>
                    <a:cubicBezTo>
                      <a:pt x="12978" y="4657"/>
                      <a:pt x="15479" y="6014"/>
                      <a:pt x="17419" y="7228"/>
                    </a:cubicBezTo>
                    <a:cubicBezTo>
                      <a:pt x="19372" y="8419"/>
                      <a:pt x="20789" y="9419"/>
                      <a:pt x="20789" y="9419"/>
                    </a:cubicBezTo>
                    <a:cubicBezTo>
                      <a:pt x="20814" y="9436"/>
                      <a:pt x="20841" y="9444"/>
                      <a:pt x="20870" y="9444"/>
                    </a:cubicBezTo>
                    <a:cubicBezTo>
                      <a:pt x="21056" y="9444"/>
                      <a:pt x="21277" y="9113"/>
                      <a:pt x="21122" y="8979"/>
                    </a:cubicBezTo>
                    <a:cubicBezTo>
                      <a:pt x="21122" y="8979"/>
                      <a:pt x="19765" y="7859"/>
                      <a:pt x="17860" y="6550"/>
                    </a:cubicBezTo>
                    <a:cubicBezTo>
                      <a:pt x="16907" y="5883"/>
                      <a:pt x="15824" y="5169"/>
                      <a:pt x="14717" y="4514"/>
                    </a:cubicBezTo>
                    <a:cubicBezTo>
                      <a:pt x="13597" y="3847"/>
                      <a:pt x="12466" y="3228"/>
                      <a:pt x="11454" y="2728"/>
                    </a:cubicBezTo>
                    <a:cubicBezTo>
                      <a:pt x="10430" y="2240"/>
                      <a:pt x="9240" y="1728"/>
                      <a:pt x="8013" y="1299"/>
                    </a:cubicBezTo>
                    <a:cubicBezTo>
                      <a:pt x="6787" y="859"/>
                      <a:pt x="5513" y="513"/>
                      <a:pt x="4358" y="287"/>
                    </a:cubicBezTo>
                    <a:cubicBezTo>
                      <a:pt x="3275" y="86"/>
                      <a:pt x="2296" y="0"/>
                      <a:pt x="156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2600004" y="6126931"/>
                <a:ext cx="57644" cy="287652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627" extrusionOk="0">
                    <a:moveTo>
                      <a:pt x="372" y="0"/>
                    </a:moveTo>
                    <a:cubicBezTo>
                      <a:pt x="220" y="0"/>
                      <a:pt x="24" y="52"/>
                      <a:pt x="1" y="128"/>
                    </a:cubicBezTo>
                    <a:cubicBezTo>
                      <a:pt x="1" y="128"/>
                      <a:pt x="13" y="354"/>
                      <a:pt x="37" y="711"/>
                    </a:cubicBezTo>
                    <a:cubicBezTo>
                      <a:pt x="48" y="1080"/>
                      <a:pt x="72" y="1580"/>
                      <a:pt x="96" y="2164"/>
                    </a:cubicBezTo>
                    <a:cubicBezTo>
                      <a:pt x="144" y="3318"/>
                      <a:pt x="179" y="4771"/>
                      <a:pt x="310" y="5914"/>
                    </a:cubicBezTo>
                    <a:cubicBezTo>
                      <a:pt x="429" y="7045"/>
                      <a:pt x="703" y="8510"/>
                      <a:pt x="1060" y="9641"/>
                    </a:cubicBezTo>
                    <a:cubicBezTo>
                      <a:pt x="1156" y="9926"/>
                      <a:pt x="1227" y="10188"/>
                      <a:pt x="1322" y="10426"/>
                    </a:cubicBezTo>
                    <a:cubicBezTo>
                      <a:pt x="1406" y="10665"/>
                      <a:pt x="1477" y="10879"/>
                      <a:pt x="1549" y="11046"/>
                    </a:cubicBezTo>
                    <a:cubicBezTo>
                      <a:pt x="1703" y="11391"/>
                      <a:pt x="1787" y="11593"/>
                      <a:pt x="1787" y="11593"/>
                    </a:cubicBezTo>
                    <a:cubicBezTo>
                      <a:pt x="1800" y="11616"/>
                      <a:pt x="1832" y="11626"/>
                      <a:pt x="1876" y="11626"/>
                    </a:cubicBezTo>
                    <a:cubicBezTo>
                      <a:pt x="2033" y="11626"/>
                      <a:pt x="2329" y="11496"/>
                      <a:pt x="2311" y="11403"/>
                    </a:cubicBezTo>
                    <a:cubicBezTo>
                      <a:pt x="2311" y="11403"/>
                      <a:pt x="2251" y="11188"/>
                      <a:pt x="2156" y="10843"/>
                    </a:cubicBezTo>
                    <a:cubicBezTo>
                      <a:pt x="2108" y="10677"/>
                      <a:pt x="2061" y="10462"/>
                      <a:pt x="2001" y="10224"/>
                    </a:cubicBezTo>
                    <a:cubicBezTo>
                      <a:pt x="1942" y="9998"/>
                      <a:pt x="1906" y="9724"/>
                      <a:pt x="1846" y="9450"/>
                    </a:cubicBezTo>
                    <a:cubicBezTo>
                      <a:pt x="1632" y="8331"/>
                      <a:pt x="1489" y="6914"/>
                      <a:pt x="1370" y="5795"/>
                    </a:cubicBezTo>
                    <a:cubicBezTo>
                      <a:pt x="1251" y="4688"/>
                      <a:pt x="1072" y="3247"/>
                      <a:pt x="906" y="2092"/>
                    </a:cubicBezTo>
                    <a:cubicBezTo>
                      <a:pt x="822" y="1509"/>
                      <a:pt x="727" y="997"/>
                      <a:pt x="668" y="640"/>
                    </a:cubicBezTo>
                    <a:cubicBezTo>
                      <a:pt x="596" y="282"/>
                      <a:pt x="549" y="56"/>
                      <a:pt x="549" y="56"/>
                    </a:cubicBezTo>
                    <a:cubicBezTo>
                      <a:pt x="531" y="17"/>
                      <a:pt x="459" y="0"/>
                      <a:pt x="372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" name="Google Shape;99;p13"/>
          <p:cNvSpPr/>
          <p:nvPr/>
        </p:nvSpPr>
        <p:spPr>
          <a:xfrm>
            <a:off x="82" y="3058584"/>
            <a:ext cx="9143830" cy="2103365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007025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2" hasCustomPrompt="1"/>
          </p:nvPr>
        </p:nvSpPr>
        <p:spPr>
          <a:xfrm>
            <a:off x="257525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2007013" y="1879246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3"/>
          </p:nvPr>
        </p:nvSpPr>
        <p:spPr>
          <a:xfrm>
            <a:off x="5017500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8570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5"/>
          </p:nvPr>
        </p:nvSpPr>
        <p:spPr>
          <a:xfrm>
            <a:off x="5017488" y="1879246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/>
          </p:nvPr>
        </p:nvSpPr>
        <p:spPr>
          <a:xfrm>
            <a:off x="2007025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7" hasCustomPrompt="1"/>
          </p:nvPr>
        </p:nvSpPr>
        <p:spPr>
          <a:xfrm>
            <a:off x="257525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8"/>
          </p:nvPr>
        </p:nvSpPr>
        <p:spPr>
          <a:xfrm>
            <a:off x="2007013" y="3954950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9"/>
          </p:nvPr>
        </p:nvSpPr>
        <p:spPr>
          <a:xfrm>
            <a:off x="5017500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3" hasCustomPrompt="1"/>
          </p:nvPr>
        </p:nvSpPr>
        <p:spPr>
          <a:xfrm>
            <a:off x="558570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4"/>
          </p:nvPr>
        </p:nvSpPr>
        <p:spPr>
          <a:xfrm>
            <a:off x="5017488" y="3954950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17525" y="1535950"/>
            <a:ext cx="3163200" cy="207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3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8"/>
          <p:cNvGrpSpPr/>
          <p:nvPr/>
        </p:nvGrpSpPr>
        <p:grpSpPr>
          <a:xfrm rot="199848" flipH="1">
            <a:off x="1146238" y="3853117"/>
            <a:ext cx="581719" cy="921601"/>
            <a:chOff x="-1904298" y="1056455"/>
            <a:chExt cx="581725" cy="921611"/>
          </a:xfrm>
        </p:grpSpPr>
        <p:sp>
          <p:nvSpPr>
            <p:cNvPr id="177" name="Google Shape;177;p18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18"/>
          <p:cNvGrpSpPr/>
          <p:nvPr/>
        </p:nvGrpSpPr>
        <p:grpSpPr>
          <a:xfrm flipH="1">
            <a:off x="1561015" y="3934149"/>
            <a:ext cx="878448" cy="863379"/>
            <a:chOff x="-5358445" y="839844"/>
            <a:chExt cx="1391711" cy="1367837"/>
          </a:xfrm>
        </p:grpSpPr>
        <p:sp>
          <p:nvSpPr>
            <p:cNvPr id="180" name="Google Shape;180;p18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18"/>
          <p:cNvGrpSpPr/>
          <p:nvPr/>
        </p:nvGrpSpPr>
        <p:grpSpPr>
          <a:xfrm rot="1263781" flipH="1">
            <a:off x="538221" y="4030012"/>
            <a:ext cx="890375" cy="822935"/>
            <a:chOff x="-1855532" y="1600966"/>
            <a:chExt cx="890361" cy="822923"/>
          </a:xfrm>
        </p:grpSpPr>
        <p:sp>
          <p:nvSpPr>
            <p:cNvPr id="183" name="Google Shape;183;p18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18"/>
          <p:cNvGrpSpPr/>
          <p:nvPr/>
        </p:nvGrpSpPr>
        <p:grpSpPr>
          <a:xfrm flipH="1"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186" name="Google Shape;186;p18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8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title" idx="2"/>
          </p:nvPr>
        </p:nvSpPr>
        <p:spPr>
          <a:xfrm>
            <a:off x="1087250" y="17584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1"/>
          </p:nvPr>
        </p:nvSpPr>
        <p:spPr>
          <a:xfrm>
            <a:off x="108725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 idx="3"/>
          </p:nvPr>
        </p:nvSpPr>
        <p:spPr>
          <a:xfrm>
            <a:off x="3665025" y="17584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4"/>
          </p:nvPr>
        </p:nvSpPr>
        <p:spPr>
          <a:xfrm>
            <a:off x="366510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5"/>
          </p:nvPr>
        </p:nvSpPr>
        <p:spPr>
          <a:xfrm>
            <a:off x="6242950" y="1758450"/>
            <a:ext cx="18012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6"/>
          </p:nvPr>
        </p:nvSpPr>
        <p:spPr>
          <a:xfrm>
            <a:off x="624295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5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053B5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8" name="Google Shape;198;p19"/>
          <p:cNvSpPr txBox="1">
            <a:spLocks noGrp="1"/>
          </p:cNvSpPr>
          <p:nvPr>
            <p:ph type="title" idx="2"/>
          </p:nvPr>
        </p:nvSpPr>
        <p:spPr>
          <a:xfrm>
            <a:off x="5441500" y="937950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subTitle" idx="1"/>
          </p:nvPr>
        </p:nvSpPr>
        <p:spPr>
          <a:xfrm>
            <a:off x="5441500" y="1326294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 idx="3"/>
          </p:nvPr>
        </p:nvSpPr>
        <p:spPr>
          <a:xfrm>
            <a:off x="4549625" y="2110397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4"/>
          </p:nvPr>
        </p:nvSpPr>
        <p:spPr>
          <a:xfrm>
            <a:off x="4549625" y="2498741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5"/>
          </p:nvPr>
        </p:nvSpPr>
        <p:spPr>
          <a:xfrm>
            <a:off x="5441500" y="3447503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6"/>
          </p:nvPr>
        </p:nvSpPr>
        <p:spPr>
          <a:xfrm>
            <a:off x="5441500" y="3835847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6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0"/>
          <p:cNvGrpSpPr/>
          <p:nvPr/>
        </p:nvGrpSpPr>
        <p:grpSpPr>
          <a:xfrm>
            <a:off x="-300" y="3427904"/>
            <a:ext cx="9143704" cy="1715603"/>
            <a:chOff x="377798" y="3469600"/>
            <a:chExt cx="7110743" cy="1334165"/>
          </a:xfrm>
        </p:grpSpPr>
        <p:sp>
          <p:nvSpPr>
            <p:cNvPr id="206" name="Google Shape;206;p20"/>
            <p:cNvSpPr/>
            <p:nvPr/>
          </p:nvSpPr>
          <p:spPr>
            <a:xfrm>
              <a:off x="2934275" y="3745525"/>
              <a:ext cx="1009075" cy="526875"/>
            </a:xfrm>
            <a:custGeom>
              <a:avLst/>
              <a:gdLst/>
              <a:ahLst/>
              <a:cxnLst/>
              <a:rect l="l" t="t" r="r" b="b"/>
              <a:pathLst>
                <a:path w="40363" h="21075" extrusionOk="0">
                  <a:moveTo>
                    <a:pt x="20277" y="1"/>
                  </a:moveTo>
                  <a:cubicBezTo>
                    <a:pt x="16705" y="1"/>
                    <a:pt x="13574" y="1834"/>
                    <a:pt x="11752" y="4608"/>
                  </a:cubicBezTo>
                  <a:cubicBezTo>
                    <a:pt x="11327" y="5242"/>
                    <a:pt x="10616" y="5583"/>
                    <a:pt x="9876" y="5583"/>
                  </a:cubicBezTo>
                  <a:cubicBezTo>
                    <a:pt x="9684" y="5583"/>
                    <a:pt x="9491" y="5560"/>
                    <a:pt x="9300" y="5513"/>
                  </a:cubicBezTo>
                  <a:cubicBezTo>
                    <a:pt x="8728" y="5382"/>
                    <a:pt x="8133" y="5299"/>
                    <a:pt x="7514" y="5299"/>
                  </a:cubicBezTo>
                  <a:cubicBezTo>
                    <a:pt x="3358" y="5299"/>
                    <a:pt x="1" y="8657"/>
                    <a:pt x="1" y="12812"/>
                  </a:cubicBezTo>
                  <a:cubicBezTo>
                    <a:pt x="1" y="16955"/>
                    <a:pt x="3358" y="20313"/>
                    <a:pt x="7514" y="20313"/>
                  </a:cubicBezTo>
                  <a:cubicBezTo>
                    <a:pt x="9204" y="20313"/>
                    <a:pt x="10764" y="19753"/>
                    <a:pt x="12026" y="18813"/>
                  </a:cubicBezTo>
                  <a:cubicBezTo>
                    <a:pt x="12454" y="18488"/>
                    <a:pt x="12967" y="18320"/>
                    <a:pt x="13478" y="18320"/>
                  </a:cubicBezTo>
                  <a:cubicBezTo>
                    <a:pt x="13905" y="18320"/>
                    <a:pt x="14331" y="18438"/>
                    <a:pt x="14705" y="18682"/>
                  </a:cubicBezTo>
                  <a:cubicBezTo>
                    <a:pt x="16312" y="19729"/>
                    <a:pt x="18217" y="20337"/>
                    <a:pt x="20277" y="20337"/>
                  </a:cubicBezTo>
                  <a:cubicBezTo>
                    <a:pt x="21361" y="20337"/>
                    <a:pt x="22396" y="20170"/>
                    <a:pt x="23373" y="19860"/>
                  </a:cubicBezTo>
                  <a:cubicBezTo>
                    <a:pt x="23615" y="19784"/>
                    <a:pt x="23866" y="19745"/>
                    <a:pt x="24114" y="19745"/>
                  </a:cubicBezTo>
                  <a:cubicBezTo>
                    <a:pt x="24525" y="19745"/>
                    <a:pt x="24929" y="19852"/>
                    <a:pt x="25278" y="20075"/>
                  </a:cubicBezTo>
                  <a:cubicBezTo>
                    <a:pt x="26314" y="20706"/>
                    <a:pt x="27516" y="21075"/>
                    <a:pt x="28814" y="21075"/>
                  </a:cubicBezTo>
                  <a:cubicBezTo>
                    <a:pt x="30409" y="21075"/>
                    <a:pt x="31886" y="20515"/>
                    <a:pt x="33041" y="19575"/>
                  </a:cubicBezTo>
                  <a:cubicBezTo>
                    <a:pt x="33472" y="19231"/>
                    <a:pt x="34006" y="19037"/>
                    <a:pt x="34544" y="19037"/>
                  </a:cubicBezTo>
                  <a:cubicBezTo>
                    <a:pt x="34808" y="19037"/>
                    <a:pt x="35072" y="19084"/>
                    <a:pt x="35327" y="19182"/>
                  </a:cubicBezTo>
                  <a:cubicBezTo>
                    <a:pt x="35743" y="19360"/>
                    <a:pt x="36208" y="19444"/>
                    <a:pt x="36684" y="19444"/>
                  </a:cubicBezTo>
                  <a:cubicBezTo>
                    <a:pt x="38720" y="19444"/>
                    <a:pt x="40363" y="17801"/>
                    <a:pt x="40363" y="15776"/>
                  </a:cubicBezTo>
                  <a:cubicBezTo>
                    <a:pt x="40363" y="13741"/>
                    <a:pt x="38720" y="12097"/>
                    <a:pt x="36684" y="12097"/>
                  </a:cubicBezTo>
                  <a:lnTo>
                    <a:pt x="36672" y="12097"/>
                  </a:lnTo>
                  <a:cubicBezTo>
                    <a:pt x="35827" y="12097"/>
                    <a:pt x="35029" y="11693"/>
                    <a:pt x="34600" y="10966"/>
                  </a:cubicBezTo>
                  <a:cubicBezTo>
                    <a:pt x="33838" y="9680"/>
                    <a:pt x="32660" y="8668"/>
                    <a:pt x="31231" y="8121"/>
                  </a:cubicBezTo>
                  <a:cubicBezTo>
                    <a:pt x="30612" y="7871"/>
                    <a:pt x="30100" y="7394"/>
                    <a:pt x="29874" y="6752"/>
                  </a:cubicBezTo>
                  <a:cubicBezTo>
                    <a:pt x="28469" y="2823"/>
                    <a:pt x="24706" y="1"/>
                    <a:pt x="20277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4838100" y="3469600"/>
              <a:ext cx="2018425" cy="1053725"/>
            </a:xfrm>
            <a:custGeom>
              <a:avLst/>
              <a:gdLst/>
              <a:ahLst/>
              <a:cxnLst/>
              <a:rect l="l" t="t" r="r" b="b"/>
              <a:pathLst>
                <a:path w="80737" h="42149" extrusionOk="0">
                  <a:moveTo>
                    <a:pt x="40565" y="1"/>
                  </a:moveTo>
                  <a:cubicBezTo>
                    <a:pt x="34671" y="1"/>
                    <a:pt x="29373" y="2489"/>
                    <a:pt x="25658" y="6478"/>
                  </a:cubicBezTo>
                  <a:cubicBezTo>
                    <a:pt x="23157" y="9151"/>
                    <a:pt x="19680" y="10629"/>
                    <a:pt x="16026" y="10629"/>
                  </a:cubicBezTo>
                  <a:cubicBezTo>
                    <a:pt x="15872" y="10629"/>
                    <a:pt x="15717" y="10626"/>
                    <a:pt x="15562" y="10621"/>
                  </a:cubicBezTo>
                  <a:cubicBezTo>
                    <a:pt x="15383" y="10609"/>
                    <a:pt x="15216" y="10609"/>
                    <a:pt x="15038" y="10609"/>
                  </a:cubicBezTo>
                  <a:cubicBezTo>
                    <a:pt x="6727" y="10609"/>
                    <a:pt x="0" y="17324"/>
                    <a:pt x="0" y="25623"/>
                  </a:cubicBezTo>
                  <a:cubicBezTo>
                    <a:pt x="0" y="33910"/>
                    <a:pt x="6727" y="40625"/>
                    <a:pt x="15038" y="40625"/>
                  </a:cubicBezTo>
                  <a:cubicBezTo>
                    <a:pt x="19705" y="40625"/>
                    <a:pt x="23872" y="38505"/>
                    <a:pt x="26623" y="35184"/>
                  </a:cubicBezTo>
                  <a:cubicBezTo>
                    <a:pt x="30278" y="38589"/>
                    <a:pt x="35171" y="40684"/>
                    <a:pt x="40565" y="40684"/>
                  </a:cubicBezTo>
                  <a:cubicBezTo>
                    <a:pt x="43529" y="40684"/>
                    <a:pt x="46351" y="40053"/>
                    <a:pt x="48887" y="38910"/>
                  </a:cubicBezTo>
                  <a:cubicBezTo>
                    <a:pt x="51233" y="40922"/>
                    <a:pt x="54293" y="42149"/>
                    <a:pt x="57638" y="42149"/>
                  </a:cubicBezTo>
                  <a:cubicBezTo>
                    <a:pt x="61984" y="42149"/>
                    <a:pt x="65854" y="40077"/>
                    <a:pt x="68306" y="36874"/>
                  </a:cubicBezTo>
                  <a:cubicBezTo>
                    <a:pt x="69628" y="38124"/>
                    <a:pt x="71414" y="38898"/>
                    <a:pt x="73378" y="38898"/>
                  </a:cubicBezTo>
                  <a:cubicBezTo>
                    <a:pt x="77438" y="38898"/>
                    <a:pt x="80736" y="35600"/>
                    <a:pt x="80736" y="31540"/>
                  </a:cubicBezTo>
                  <a:cubicBezTo>
                    <a:pt x="80736" y="27480"/>
                    <a:pt x="77438" y="24194"/>
                    <a:pt x="73378" y="24194"/>
                  </a:cubicBezTo>
                  <a:lnTo>
                    <a:pt x="73343" y="24194"/>
                  </a:lnTo>
                  <a:cubicBezTo>
                    <a:pt x="73331" y="24194"/>
                    <a:pt x="73318" y="24194"/>
                    <a:pt x="73306" y="24194"/>
                  </a:cubicBezTo>
                  <a:cubicBezTo>
                    <a:pt x="71641" y="24194"/>
                    <a:pt x="70062" y="23386"/>
                    <a:pt x="69211" y="21944"/>
                  </a:cubicBezTo>
                  <a:cubicBezTo>
                    <a:pt x="67925" y="19777"/>
                    <a:pt x="66044" y="17991"/>
                    <a:pt x="63782" y="16824"/>
                  </a:cubicBezTo>
                  <a:cubicBezTo>
                    <a:pt x="61734" y="15764"/>
                    <a:pt x="60091" y="14086"/>
                    <a:pt x="59139" y="11978"/>
                  </a:cubicBezTo>
                  <a:cubicBezTo>
                    <a:pt x="55948" y="4918"/>
                    <a:pt x="48840" y="1"/>
                    <a:pt x="40565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0"/>
            <p:cNvSpPr/>
            <p:nvPr/>
          </p:nvSpPr>
          <p:spPr>
            <a:xfrm>
              <a:off x="377798" y="4155401"/>
              <a:ext cx="7110743" cy="648364"/>
            </a:xfrm>
            <a:custGeom>
              <a:avLst/>
              <a:gdLst/>
              <a:ahLst/>
              <a:cxnLst/>
              <a:rect l="l" t="t" r="r" b="b"/>
              <a:pathLst>
                <a:path w="285572" h="28409" extrusionOk="0">
                  <a:moveTo>
                    <a:pt x="1" y="1"/>
                  </a:moveTo>
                  <a:lnTo>
                    <a:pt x="1" y="28409"/>
                  </a:lnTo>
                  <a:lnTo>
                    <a:pt x="285572" y="28409"/>
                  </a:lnTo>
                  <a:lnTo>
                    <a:pt x="285572" y="1"/>
                  </a:ln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20"/>
          <p:cNvSpPr txBox="1">
            <a:spLocks noGrp="1"/>
          </p:cNvSpPr>
          <p:nvPr>
            <p:ph type="title"/>
          </p:nvPr>
        </p:nvSpPr>
        <p:spPr>
          <a:xfrm>
            <a:off x="717525" y="905150"/>
            <a:ext cx="2183400" cy="3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subTitle" idx="1"/>
          </p:nvPr>
        </p:nvSpPr>
        <p:spPr>
          <a:xfrm>
            <a:off x="3343550" y="1515050"/>
            <a:ext cx="15291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0"/>
          <p:cNvSpPr txBox="1">
            <a:spLocks noGrp="1"/>
          </p:cNvSpPr>
          <p:nvPr>
            <p:ph type="title" idx="2"/>
          </p:nvPr>
        </p:nvSpPr>
        <p:spPr>
          <a:xfrm>
            <a:off x="3343550" y="1130825"/>
            <a:ext cx="15291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2" name="Google Shape;212;p20"/>
          <p:cNvSpPr txBox="1">
            <a:spLocks noGrp="1"/>
          </p:cNvSpPr>
          <p:nvPr>
            <p:ph type="subTitle" idx="3"/>
          </p:nvPr>
        </p:nvSpPr>
        <p:spPr>
          <a:xfrm>
            <a:off x="5120450" y="1515050"/>
            <a:ext cx="15291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0"/>
          <p:cNvSpPr txBox="1">
            <a:spLocks noGrp="1"/>
          </p:cNvSpPr>
          <p:nvPr>
            <p:ph type="title" idx="4"/>
          </p:nvPr>
        </p:nvSpPr>
        <p:spPr>
          <a:xfrm>
            <a:off x="5120463" y="1130825"/>
            <a:ext cx="15291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5"/>
          </p:nvPr>
        </p:nvSpPr>
        <p:spPr>
          <a:xfrm>
            <a:off x="6897375" y="1515050"/>
            <a:ext cx="1529100" cy="6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6"/>
          </p:nvPr>
        </p:nvSpPr>
        <p:spPr>
          <a:xfrm>
            <a:off x="6897375" y="1130825"/>
            <a:ext cx="1529100" cy="3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6" r:id="rId3"/>
    <p:sldLayoutId id="2147483658" r:id="rId4"/>
    <p:sldLayoutId id="2147483659" r:id="rId5"/>
    <p:sldLayoutId id="2147483660" r:id="rId6"/>
    <p:sldLayoutId id="2147483664" r:id="rId7"/>
    <p:sldLayoutId id="2147483665" r:id="rId8"/>
    <p:sldLayoutId id="2147483666" r:id="rId9"/>
    <p:sldLayoutId id="2147483673" r:id="rId10"/>
    <p:sldLayoutId id="2147483675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8.wdp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7.png"/><Relationship Id="rId4" Type="http://schemas.microsoft.com/office/2007/relationships/hdphoto" Target="../media/hdphoto11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 txBox="1">
            <a:spLocks noGrp="1"/>
          </p:cNvSpPr>
          <p:nvPr>
            <p:ph type="ctrTitle"/>
          </p:nvPr>
        </p:nvSpPr>
        <p:spPr>
          <a:xfrm>
            <a:off x="243566" y="505622"/>
            <a:ext cx="6515711" cy="18011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b="1" dirty="0">
                <a:latin typeface="Cambria" panose="02040503050406030204" pitchFamily="18" charset="0"/>
                <a:ea typeface="Cambria" panose="02040503050406030204" pitchFamily="18" charset="0"/>
              </a:rPr>
              <a:t>MÂY VÀ SÓNG</a:t>
            </a:r>
            <a:endParaRPr sz="7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3" name="Google Shape;323;p32"/>
          <p:cNvSpPr txBox="1">
            <a:spLocks noGrp="1"/>
          </p:cNvSpPr>
          <p:nvPr>
            <p:ph type="subTitle" idx="1"/>
          </p:nvPr>
        </p:nvSpPr>
        <p:spPr>
          <a:xfrm>
            <a:off x="2253086" y="2217240"/>
            <a:ext cx="4392621" cy="678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Ra-bin-đơ-ra-nát Ta-go</a:t>
            </a:r>
          </a:p>
        </p:txBody>
      </p:sp>
      <p:pic>
        <p:nvPicPr>
          <p:cNvPr id="8194" name="Picture 2" descr="iDesign | Đắm chìm trong những áng thơ tình bất hủ của nền thi ca thế giớ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100000" l="12266" r="100000">
                        <a14:foregroundMark x1="69531" y1="25694" x2="68359" y2="35556"/>
                        <a14:foregroundMark x1="68516" y1="13194" x2="71016" y2="2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372" y="1186543"/>
            <a:ext cx="7034590" cy="395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5C8C46-752E-4387-98F1-5C3CC07C577A}"/>
              </a:ext>
            </a:extLst>
          </p:cNvPr>
          <p:cNvSpPr/>
          <p:nvPr/>
        </p:nvSpPr>
        <p:spPr>
          <a:xfrm>
            <a:off x="225780" y="1237421"/>
            <a:ext cx="2939998" cy="2668656"/>
          </a:xfrm>
          <a:prstGeom prst="ellipse">
            <a:avLst/>
          </a:prstGeom>
          <a:solidFill>
            <a:srgbClr val="F9EDF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4FF206D-10D0-4CA1-A73D-41FBD286B37D}"/>
              </a:ext>
            </a:extLst>
          </p:cNvPr>
          <p:cNvSpPr/>
          <p:nvPr/>
        </p:nvSpPr>
        <p:spPr>
          <a:xfrm>
            <a:off x="349965" y="1435071"/>
            <a:ext cx="2698840" cy="224960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2"/>
                </a:solidFill>
                <a:latin typeface="#9Slide05 SVNVictoria" panose="02000503000000020003" pitchFamily="2" charset="0"/>
              </a:rPr>
              <a:t>L</a:t>
            </a:r>
            <a:r>
              <a:rPr lang="en-SG" sz="3500" b="1" dirty="0" err="1">
                <a:solidFill>
                  <a:schemeClr val="tx2"/>
                </a:solidFill>
                <a:latin typeface="#9Slide05 SVNVictoria" panose="02000503000000020003" pitchFamily="2" charset="0"/>
              </a:rPr>
              <a:t>ời</a:t>
            </a:r>
            <a:r>
              <a:rPr lang="en-SG" sz="3500" b="1" dirty="0">
                <a:solidFill>
                  <a:schemeClr val="tx2"/>
                </a:solidFill>
                <a:latin typeface="#9Slide05 SVNVictoria" panose="02000503000000020003" pitchFamily="2" charset="0"/>
              </a:rPr>
              <a:t> </a:t>
            </a:r>
            <a:r>
              <a:rPr lang="en-SG" sz="3500" b="1" dirty="0" err="1">
                <a:solidFill>
                  <a:schemeClr val="tx2"/>
                </a:solidFill>
                <a:latin typeface="#9Slide05 SVNVictoria" panose="02000503000000020003" pitchFamily="2" charset="0"/>
              </a:rPr>
              <a:t>mời</a:t>
            </a:r>
            <a:r>
              <a:rPr lang="en-SG" sz="3500" b="1" dirty="0">
                <a:solidFill>
                  <a:schemeClr val="tx2"/>
                </a:solidFill>
                <a:latin typeface="#9Slide05 SVNVictoria" panose="02000503000000020003" pitchFamily="2" charset="0"/>
              </a:rPr>
              <a:t> </a:t>
            </a:r>
            <a:r>
              <a:rPr lang="en-SG" sz="3500" b="1" dirty="0" err="1">
                <a:solidFill>
                  <a:schemeClr val="tx2"/>
                </a:solidFill>
                <a:latin typeface="#9Slide05 SVNVictoria" panose="02000503000000020003" pitchFamily="2" charset="0"/>
              </a:rPr>
              <a:t>gọi</a:t>
            </a:r>
            <a:r>
              <a:rPr lang="en-SG" sz="3500" b="1" dirty="0">
                <a:solidFill>
                  <a:schemeClr val="tx2"/>
                </a:solidFill>
                <a:latin typeface="#9Slide05 SVNVictoria" panose="02000503000000020003" pitchFamily="2" charset="0"/>
              </a:rPr>
              <a:t> </a:t>
            </a:r>
            <a:r>
              <a:rPr lang="en-SG" sz="3500" b="1" dirty="0" err="1">
                <a:solidFill>
                  <a:schemeClr val="tx2"/>
                </a:solidFill>
                <a:latin typeface="#9Slide05 SVNVictoria" panose="02000503000000020003" pitchFamily="2" charset="0"/>
              </a:rPr>
              <a:t>của</a:t>
            </a:r>
            <a:r>
              <a:rPr lang="en-SG" sz="3500" b="1" dirty="0">
                <a:solidFill>
                  <a:schemeClr val="tx2"/>
                </a:solidFill>
                <a:latin typeface="#9Slide05 SVNVictoria" panose="02000503000000020003" pitchFamily="2" charset="0"/>
              </a:rPr>
              <a:t> </a:t>
            </a:r>
            <a:r>
              <a:rPr lang="en-SG" sz="3500" b="1" dirty="0" err="1">
                <a:solidFill>
                  <a:schemeClr val="tx2"/>
                </a:solidFill>
                <a:latin typeface="#9Slide05 SVNVictoria" panose="02000503000000020003" pitchFamily="2" charset="0"/>
              </a:rPr>
              <a:t>sóng</a:t>
            </a:r>
            <a:endParaRPr lang="en-US" sz="3500" b="1" dirty="0">
              <a:solidFill>
                <a:schemeClr val="tx2"/>
              </a:solidFill>
              <a:latin typeface="#9Slide05 SVNVictoria" panose="02000503000000020003" pitchFamily="2" charset="0"/>
            </a:endParaRPr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id="{9C1A5DD4-0D58-4DF6-AE6C-F0EEFD11E5EC}"/>
              </a:ext>
            </a:extLst>
          </p:cNvPr>
          <p:cNvSpPr/>
          <p:nvPr/>
        </p:nvSpPr>
        <p:spPr>
          <a:xfrm>
            <a:off x="4426404" y="1029923"/>
            <a:ext cx="4220936" cy="101286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id="{E509D931-9489-4F5C-8597-45ED77CCD0E4}"/>
              </a:ext>
            </a:extLst>
          </p:cNvPr>
          <p:cNvSpPr/>
          <p:nvPr/>
        </p:nvSpPr>
        <p:spPr>
          <a:xfrm>
            <a:off x="4426404" y="2994584"/>
            <a:ext cx="4220936" cy="1201319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ngao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</a:t>
            </a:r>
            <a:endParaRPr lang="en-BZ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D16FA1-9734-4F7F-94F1-FC017FAB1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3398769" y="721226"/>
            <a:ext cx="1746092" cy="1427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7D2BAA-FA9B-4720-90BF-541DBF716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3398769" y="2835087"/>
            <a:ext cx="1746092" cy="136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0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4" descr="Ảnh có chứa văn bản, cuốn sách, bàn, đang ngồi&#10;&#10;Mô tả được tạo tự động">
            <a:extLst>
              <a:ext uri="{FF2B5EF4-FFF2-40B4-BE49-F238E27FC236}">
                <a16:creationId xmlns:a16="http://schemas.microsoft.com/office/drawing/2014/main" id="{5AE7AD03-4BC0-4FAB-8F0D-8FE024C88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2" r="-1" b="30144"/>
          <a:stretch/>
        </p:blipFill>
        <p:spPr>
          <a:xfrm>
            <a:off x="240030" y="251319"/>
            <a:ext cx="8661654" cy="3227596"/>
          </a:xfrm>
          <a:prstGeom prst="rect">
            <a:avLst/>
          </a:prstGeom>
        </p:spPr>
      </p:pic>
      <p:sp>
        <p:nvSpPr>
          <p:cNvPr id="4" name="Tiêu đề 1">
            <a:extLst>
              <a:ext uri="{FF2B5EF4-FFF2-40B4-BE49-F238E27FC236}">
                <a16:creationId xmlns:a16="http://schemas.microsoft.com/office/drawing/2014/main" id="{01C90214-9592-48A2-A742-A66BE8A505BB}"/>
              </a:ext>
            </a:extLst>
          </p:cNvPr>
          <p:cNvSpPr txBox="1">
            <a:spLocks/>
          </p:cNvSpPr>
          <p:nvPr/>
        </p:nvSpPr>
        <p:spPr>
          <a:xfrm>
            <a:off x="100257" y="3802033"/>
            <a:ext cx="4765658" cy="10094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Z" sz="4050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Lời</a:t>
            </a:r>
            <a:r>
              <a:rPr lang="en-BZ" sz="4050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BZ" sz="4050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mời</a:t>
            </a:r>
            <a:r>
              <a:rPr lang="en-BZ" sz="4050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BZ" sz="4050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gọi</a:t>
            </a:r>
            <a:r>
              <a:rPr lang="en-BZ" sz="4050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BZ" sz="4050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của</a:t>
            </a:r>
            <a:r>
              <a:rPr lang="en-BZ" sz="4050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BZ" sz="4050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sóng</a:t>
            </a:r>
            <a:r>
              <a:rPr lang="en-BZ" sz="4050" dirty="0">
                <a:solidFill>
                  <a:srgbClr val="FF0000"/>
                </a:solidFill>
                <a:latin typeface="#9Slide05 SVNVictoria" panose="02000503000000020003" pitchFamily="2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EEB31D-331E-4334-A720-E268792AF890}"/>
              </a:ext>
            </a:extLst>
          </p:cNvPr>
          <p:cNvGrpSpPr/>
          <p:nvPr/>
        </p:nvGrpSpPr>
        <p:grpSpPr>
          <a:xfrm>
            <a:off x="4514945" y="4380322"/>
            <a:ext cx="4328214" cy="499198"/>
            <a:chOff x="0" y="680399"/>
            <a:chExt cx="6976872" cy="665597"/>
          </a:xfrm>
          <a:solidFill>
            <a:srgbClr val="BDC2FF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D99FE89-0A3F-42C2-A4EF-2544021CAB8D}"/>
                </a:ext>
              </a:extLst>
            </p:cNvPr>
            <p:cNvSpPr/>
            <p:nvPr/>
          </p:nvSpPr>
          <p:spPr>
            <a:xfrm>
              <a:off x="0" y="680399"/>
              <a:ext cx="6976872" cy="66559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5E1B8A88-7925-4294-9341-DCEFABA2D8A2}"/>
                </a:ext>
              </a:extLst>
            </p:cNvPr>
            <p:cNvSpPr txBox="1"/>
            <p:nvPr/>
          </p:nvSpPr>
          <p:spPr>
            <a:xfrm>
              <a:off x="32492" y="712891"/>
              <a:ext cx="6911888" cy="60061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Thế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giới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mới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mẻ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đầy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hấp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dẫn</a:t>
              </a:r>
              <a:endParaRPr lang="en-BZ" sz="2400" kern="1200" dirty="0">
                <a:solidFill>
                  <a:schemeClr val="accent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68B1940-0C45-426A-AA29-EBB065F58165}"/>
              </a:ext>
            </a:extLst>
          </p:cNvPr>
          <p:cNvGrpSpPr/>
          <p:nvPr/>
        </p:nvGrpSpPr>
        <p:grpSpPr>
          <a:xfrm>
            <a:off x="4490576" y="3734044"/>
            <a:ext cx="4328214" cy="500312"/>
            <a:chOff x="0" y="909"/>
            <a:chExt cx="6976872" cy="667082"/>
          </a:xfrm>
          <a:solidFill>
            <a:srgbClr val="BDC2FF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5809373-0CF9-4354-9E0C-0433F48CA0C4}"/>
                </a:ext>
              </a:extLst>
            </p:cNvPr>
            <p:cNvSpPr/>
            <p:nvPr/>
          </p:nvSpPr>
          <p:spPr>
            <a:xfrm>
              <a:off x="0" y="909"/>
              <a:ext cx="6976872" cy="66708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F149B0E2-ADE0-45EB-9255-8DC940C3DE3B}"/>
                </a:ext>
              </a:extLst>
            </p:cNvPr>
            <p:cNvSpPr txBox="1"/>
            <p:nvPr/>
          </p:nvSpPr>
          <p:spPr>
            <a:xfrm>
              <a:off x="32564" y="33473"/>
              <a:ext cx="6911744" cy="6019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algn="ctr" defTabSz="10668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Cuộc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sống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vui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t</a:t>
              </a:r>
              <a:r>
                <a:rPr lang="vi-VN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ơi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thú</a:t>
              </a:r>
              <a:r>
                <a:rPr lang="en-BZ" sz="2400" kern="1200" dirty="0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400" kern="1200" dirty="0" err="1">
                  <a:solidFill>
                    <a:schemeClr val="accent6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vị</a:t>
              </a:r>
              <a:endParaRPr lang="en-BZ" sz="2400" kern="1200" dirty="0">
                <a:solidFill>
                  <a:schemeClr val="accent6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64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9"/>
          <p:cNvSpPr txBox="1">
            <a:spLocks noGrp="1"/>
          </p:cNvSpPr>
          <p:nvPr>
            <p:ph type="title" idx="4294967295"/>
          </p:nvPr>
        </p:nvSpPr>
        <p:spPr>
          <a:xfrm>
            <a:off x="2089093" y="748809"/>
            <a:ext cx="3404838" cy="4746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endParaRPr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2089092" y="1223471"/>
            <a:ext cx="4974144" cy="8739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Ca hát từ sáng sớm đến hoàng hôn.</a:t>
            </a:r>
          </a:p>
          <a:p>
            <a:pPr>
              <a:lnSpc>
                <a:spcPct val="100000"/>
              </a:lnSpc>
            </a:pP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Ngao du khắp nơi này, nơi nọ.</a:t>
            </a:r>
          </a:p>
        </p:txBody>
      </p:sp>
      <p:sp>
        <p:nvSpPr>
          <p:cNvPr id="69" name="Google Shape;655;p39"/>
          <p:cNvSpPr txBox="1">
            <a:spLocks noGrp="1"/>
          </p:cNvSpPr>
          <p:nvPr>
            <p:ph type="subTitle" idx="4294967295"/>
          </p:nvPr>
        </p:nvSpPr>
        <p:spPr>
          <a:xfrm>
            <a:off x="3078363" y="2097407"/>
            <a:ext cx="5065987" cy="8092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Thế giới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mẻ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rực rỡ,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331517" y="2137335"/>
            <a:ext cx="576825" cy="84931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651;p39"/>
          <p:cNvSpPr txBox="1">
            <a:spLocks noGrp="1"/>
          </p:cNvSpPr>
          <p:nvPr>
            <p:ph type="title"/>
          </p:nvPr>
        </p:nvSpPr>
        <p:spPr>
          <a:xfrm>
            <a:off x="131025" y="597849"/>
            <a:ext cx="1958067" cy="3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endParaRPr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930" y="86622"/>
            <a:ext cx="1201160" cy="11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" grpId="0"/>
      <p:bldP spid="4" grpId="0" build="p"/>
      <p:bldP spid="69" grpId="0" build="p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9"/>
          <p:cNvSpPr txBox="1">
            <a:spLocks noGrp="1"/>
          </p:cNvSpPr>
          <p:nvPr>
            <p:ph type="title" idx="4294967295"/>
          </p:nvPr>
        </p:nvSpPr>
        <p:spPr>
          <a:xfrm>
            <a:off x="568656" y="2808"/>
            <a:ext cx="3224731" cy="4746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5" name="Google Shape;655;p39"/>
          <p:cNvSpPr txBox="1">
            <a:spLocks noGrp="1"/>
          </p:cNvSpPr>
          <p:nvPr>
            <p:ph type="subTitle" idx="4294967295"/>
          </p:nvPr>
        </p:nvSpPr>
        <p:spPr>
          <a:xfrm>
            <a:off x="0" y="527408"/>
            <a:ext cx="4974144" cy="1234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</a:pP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Chơi từ khi thức dậy đến lúc chiều tà.</a:t>
            </a:r>
          </a:p>
          <a:p>
            <a:pPr marL="342900" indent="-342900">
              <a:lnSpc>
                <a:spcPct val="100000"/>
              </a:lnSpc>
              <a:spcAft>
                <a:spcPts val="600"/>
              </a:spcAft>
            </a:pP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Chơi với bình minh vàng, vầng trăng bạc.</a:t>
            </a:r>
            <a:endParaRPr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Google Shape;655;p39"/>
          <p:cNvSpPr txBox="1">
            <a:spLocks noGrp="1"/>
          </p:cNvSpPr>
          <p:nvPr>
            <p:ph type="subTitle" idx="4294967295"/>
          </p:nvPr>
        </p:nvSpPr>
        <p:spPr>
          <a:xfrm>
            <a:off x="488984" y="1754289"/>
            <a:ext cx="4331371" cy="11268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do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đẽ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lung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endParaRPr lang="vi-VN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656;p39">
            <a:extLst>
              <a:ext uri="{FF2B5EF4-FFF2-40B4-BE49-F238E27FC236}">
                <a16:creationId xmlns:a16="http://schemas.microsoft.com/office/drawing/2014/main" id="{179C1004-6089-E143-72D9-D6D25C032154}"/>
              </a:ext>
            </a:extLst>
          </p:cNvPr>
          <p:cNvSpPr txBox="1">
            <a:spLocks/>
          </p:cNvSpPr>
          <p:nvPr/>
        </p:nvSpPr>
        <p:spPr>
          <a:xfrm>
            <a:off x="5377074" y="0"/>
            <a:ext cx="3404838" cy="47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id="{C118EFE7-C79F-393E-7F4C-D284C8EC06BA}"/>
              </a:ext>
            </a:extLst>
          </p:cNvPr>
          <p:cNvSpPr txBox="1">
            <a:spLocks/>
          </p:cNvSpPr>
          <p:nvPr/>
        </p:nvSpPr>
        <p:spPr>
          <a:xfrm>
            <a:off x="4913452" y="415621"/>
            <a:ext cx="4271391" cy="873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Ca hát từ sáng sớm đến hoàng hôn.</a:t>
            </a:r>
          </a:p>
          <a:p>
            <a:pPr>
              <a:lnSpc>
                <a:spcPct val="100000"/>
              </a:lnSpc>
            </a:pP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Ngao du khắp nơi này, nơi nọ.</a:t>
            </a:r>
          </a:p>
        </p:txBody>
      </p:sp>
      <p:sp>
        <p:nvSpPr>
          <p:cNvPr id="6" name="Google Shape;655;p39">
            <a:extLst>
              <a:ext uri="{FF2B5EF4-FFF2-40B4-BE49-F238E27FC236}">
                <a16:creationId xmlns:a16="http://schemas.microsoft.com/office/drawing/2014/main" id="{9DDB1E35-58E1-E879-4075-55CB330AECB0}"/>
              </a:ext>
            </a:extLst>
          </p:cNvPr>
          <p:cNvSpPr txBox="1">
            <a:spLocks/>
          </p:cNvSpPr>
          <p:nvPr/>
        </p:nvSpPr>
        <p:spPr>
          <a:xfrm>
            <a:off x="5497689" y="1554557"/>
            <a:ext cx="3533422" cy="809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just">
              <a:lnSpc>
                <a:spcPct val="100000"/>
              </a:lnSpc>
              <a:spcAft>
                <a:spcPts val="600"/>
              </a:spcAft>
              <a:buFont typeface="Open Sans"/>
              <a:buNone/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Font typeface="Open Sans"/>
              <a:buNone/>
            </a:pP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Thế giới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mẻ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rực rỡ,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ight Arrow 10">
            <a:extLst>
              <a:ext uri="{FF2B5EF4-FFF2-40B4-BE49-F238E27FC236}">
                <a16:creationId xmlns:a16="http://schemas.microsoft.com/office/drawing/2014/main" id="{052ED9B2-01EA-13B8-5DBC-F2A5B3BB7C4E}"/>
              </a:ext>
            </a:extLst>
          </p:cNvPr>
          <p:cNvSpPr/>
          <p:nvPr/>
        </p:nvSpPr>
        <p:spPr>
          <a:xfrm>
            <a:off x="5110304" y="1705178"/>
            <a:ext cx="274496" cy="40228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ight Arrow 10">
            <a:extLst>
              <a:ext uri="{FF2B5EF4-FFF2-40B4-BE49-F238E27FC236}">
                <a16:creationId xmlns:a16="http://schemas.microsoft.com/office/drawing/2014/main" id="{76F2ED69-C99C-DF6F-2182-DD23799594F4}"/>
              </a:ext>
            </a:extLst>
          </p:cNvPr>
          <p:cNvSpPr/>
          <p:nvPr/>
        </p:nvSpPr>
        <p:spPr>
          <a:xfrm>
            <a:off x="112889" y="1906319"/>
            <a:ext cx="274496" cy="40228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280898-A8BF-EBEB-4CA3-C9DA7A249671}"/>
              </a:ext>
            </a:extLst>
          </p:cNvPr>
          <p:cNvCxnSpPr/>
          <p:nvPr/>
        </p:nvCxnSpPr>
        <p:spPr>
          <a:xfrm>
            <a:off x="4974144" y="-254028"/>
            <a:ext cx="0" cy="3127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E7EB852D-96C6-D789-677C-D1564A5AF19F}"/>
              </a:ext>
            </a:extLst>
          </p:cNvPr>
          <p:cNvSpPr/>
          <p:nvPr/>
        </p:nvSpPr>
        <p:spPr>
          <a:xfrm>
            <a:off x="2509650" y="2985105"/>
            <a:ext cx="4220936" cy="605632"/>
          </a:xfrm>
          <a:prstGeom prst="roundRect">
            <a:avLst>
              <a:gd name="adj" fmla="val 50000"/>
            </a:avLst>
          </a:prstGeom>
          <a:solidFill>
            <a:srgbClr val="FD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SG" sz="28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Nghệ</a:t>
            </a:r>
            <a:r>
              <a:rPr lang="en-SG" sz="28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thuật</a:t>
            </a:r>
            <a:r>
              <a:rPr lang="en-SG" sz="28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nhân</a:t>
            </a:r>
            <a:r>
              <a:rPr lang="en-SG" sz="28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hóa</a:t>
            </a:r>
            <a:endParaRPr lang="en-BZ" sz="2800" b="1" dirty="0">
              <a:solidFill>
                <a:srgbClr val="FF0000"/>
              </a:solidFill>
              <a:latin typeface="#9Slide05 SVNVictoria" panose="02000503000000020003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42F9E2-9F0C-9783-752A-A95EDE663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460">
            <a:off x="4101219" y="3319784"/>
            <a:ext cx="1364606" cy="1364606"/>
          </a:xfrm>
          <a:prstGeom prst="rect">
            <a:avLst/>
          </a:prstGeom>
        </p:spPr>
      </p:pic>
      <p:sp>
        <p:nvSpPr>
          <p:cNvPr id="14" name="矩形: 圆角 6">
            <a:extLst>
              <a:ext uri="{FF2B5EF4-FFF2-40B4-BE49-F238E27FC236}">
                <a16:creationId xmlns:a16="http://schemas.microsoft.com/office/drawing/2014/main" id="{AEDF259D-D448-8120-0974-2D099BBC111F}"/>
              </a:ext>
            </a:extLst>
          </p:cNvPr>
          <p:cNvSpPr/>
          <p:nvPr/>
        </p:nvSpPr>
        <p:spPr>
          <a:xfrm>
            <a:off x="266677" y="4334202"/>
            <a:ext cx="8737600" cy="684868"/>
          </a:xfrm>
          <a:prstGeom prst="roundRect">
            <a:avLst>
              <a:gd name="adj" fmla="val 50000"/>
            </a:avLst>
          </a:prstGeom>
          <a:solidFill>
            <a:srgbClr val="FD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228850" algn="ctr"/>
                <a:tab pos="4457700" algn="r"/>
              </a:tabLst>
            </a:pPr>
            <a:r>
              <a:rPr lang="en-SG" sz="2700" dirty="0">
                <a:solidFill>
                  <a:srgbClr val="000000"/>
                </a:solidFill>
                <a:latin typeface="#9Slide03 Arima Madurai Medium" panose="000006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</a:t>
            </a:r>
            <a:r>
              <a:rPr lang="vi-VN" sz="2700" dirty="0">
                <a:solidFill>
                  <a:srgbClr val="000000"/>
                </a:solidFill>
                <a:latin typeface="#9Slide03 Arima Madurai Medium" panose="000006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hiên nhiên trở nên gần gũi, đẹp, lôi cuốn, hấp dẫn</a:t>
            </a:r>
            <a:endParaRPr lang="en-SG" sz="2700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485CB-A9AA-3B1A-A82F-A224D7C64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75412" r="4071"/>
          <a:stretch/>
        </p:blipFill>
        <p:spPr>
          <a:xfrm>
            <a:off x="0" y="2997146"/>
            <a:ext cx="2314452" cy="1529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478E12-22AB-E94D-22AE-2EAF4DC97E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6575258" y="2571749"/>
            <a:ext cx="2262894" cy="176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7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80419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4E4D70-A61E-4677-8504-22A670794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5460">
            <a:off x="5767369" y="1591419"/>
            <a:ext cx="1364606" cy="13646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6627E7-1FBC-488F-AE8E-9CDEB8B52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8" t="75412" r="4071"/>
          <a:stretch/>
        </p:blipFill>
        <p:spPr>
          <a:xfrm>
            <a:off x="372304" y="531697"/>
            <a:ext cx="3315464" cy="21903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18C237-4AFA-4E54-A9BB-F386B40522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>
          <a:xfrm>
            <a:off x="954513" y="2722002"/>
            <a:ext cx="2425408" cy="1891524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9BC95C3E-929E-4FDD-A76A-62372A82CF5A}"/>
              </a:ext>
            </a:extLst>
          </p:cNvPr>
          <p:cNvSpPr/>
          <p:nvPr/>
        </p:nvSpPr>
        <p:spPr>
          <a:xfrm>
            <a:off x="4305416" y="595579"/>
            <a:ext cx="4220936" cy="903653"/>
          </a:xfrm>
          <a:prstGeom prst="roundRect">
            <a:avLst>
              <a:gd name="adj" fmla="val 50000"/>
            </a:avLst>
          </a:prstGeom>
          <a:solidFill>
            <a:srgbClr val="FD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SG" sz="33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Nghệ</a:t>
            </a:r>
            <a:r>
              <a:rPr lang="en-SG" sz="33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SG" sz="33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thuật</a:t>
            </a:r>
            <a:r>
              <a:rPr lang="en-SG" sz="33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SG" sz="33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nhân</a:t>
            </a:r>
            <a:r>
              <a:rPr lang="en-SG" sz="33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SG" sz="33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hóa</a:t>
            </a:r>
            <a:endParaRPr lang="en-BZ" sz="3300" b="1" dirty="0">
              <a:solidFill>
                <a:srgbClr val="FF0000"/>
              </a:solidFill>
              <a:latin typeface="#9Slide05 SVNVictoria" panose="02000503000000020003" pitchFamily="2" charset="0"/>
            </a:endParaRPr>
          </a:p>
        </p:txBody>
      </p:sp>
      <p:sp>
        <p:nvSpPr>
          <p:cNvPr id="17" name="矩形: 圆角 6">
            <a:extLst>
              <a:ext uri="{FF2B5EF4-FFF2-40B4-BE49-F238E27FC236}">
                <a16:creationId xmlns:a16="http://schemas.microsoft.com/office/drawing/2014/main" id="{79E51E8C-338B-44FD-9C53-66D0CB71182F}"/>
              </a:ext>
            </a:extLst>
          </p:cNvPr>
          <p:cNvSpPr/>
          <p:nvPr/>
        </p:nvSpPr>
        <p:spPr>
          <a:xfrm>
            <a:off x="4453388" y="2823133"/>
            <a:ext cx="3916695" cy="1723718"/>
          </a:xfrm>
          <a:prstGeom prst="roundRect">
            <a:avLst>
              <a:gd name="adj" fmla="val 50000"/>
            </a:avLst>
          </a:prstGeom>
          <a:solidFill>
            <a:srgbClr val="FD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2228850" algn="ctr"/>
                <a:tab pos="4457700" algn="r"/>
              </a:tabLst>
            </a:pPr>
            <a:r>
              <a:rPr lang="en-SG" sz="2700" dirty="0">
                <a:solidFill>
                  <a:srgbClr val="000000"/>
                </a:solidFill>
                <a:latin typeface="#9Slide03 Arima Madurai Medium" panose="000006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T</a:t>
            </a:r>
            <a:r>
              <a:rPr lang="vi-VN" sz="2700" dirty="0">
                <a:solidFill>
                  <a:srgbClr val="000000"/>
                </a:solidFill>
                <a:latin typeface="#9Slide03 Arima Madurai Medium" panose="00000600000000000000" pitchFamily="2" charset="0"/>
                <a:ea typeface="Calibri" panose="020F0502020204030204" pitchFamily="34" charset="0"/>
                <a:cs typeface="#9Slide03 Arima Madurai Medium" panose="00000600000000000000" pitchFamily="2" charset="0"/>
              </a:rPr>
              <a:t>hiên nhiên trở nên gần gũi, đẹp, lôi cuốn, hấp dẫn</a:t>
            </a:r>
            <a:endParaRPr lang="en-SG" sz="2700" dirty="0"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3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6" descr="Ảnh có chứa tòa nhà, đang ngồi, sáng, màu đỏ&#10;&#10;Mô tả được tạo tự động">
            <a:extLst>
              <a:ext uri="{FF2B5EF4-FFF2-40B4-BE49-F238E27FC236}">
                <a16:creationId xmlns:a16="http://schemas.microsoft.com/office/drawing/2014/main" id="{F870E444-E2A0-4E18-A810-565472B39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 r="-2" b="25098"/>
          <a:stretch/>
        </p:blipFill>
        <p:spPr>
          <a:xfrm>
            <a:off x="3662269" y="7"/>
            <a:ext cx="5481731" cy="2523737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Hình ảnh 4" descr="Ảnh có chứa xanh lục, bát, con chim, đã sơn&#10;&#10;Mô tả được tạo tự động">
            <a:extLst>
              <a:ext uri="{FF2B5EF4-FFF2-40B4-BE49-F238E27FC236}">
                <a16:creationId xmlns:a16="http://schemas.microsoft.com/office/drawing/2014/main" id="{A91A8AF5-CEE3-42FA-B901-5544AC267F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9440"/>
          <a:stretch/>
        </p:blipFill>
        <p:spPr>
          <a:xfrm>
            <a:off x="3662269" y="2619756"/>
            <a:ext cx="5481731" cy="2523744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7" name="Chỗ dành sẵn cho Nội dung 2">
            <a:extLst>
              <a:ext uri="{FF2B5EF4-FFF2-40B4-BE49-F238E27FC236}">
                <a16:creationId xmlns:a16="http://schemas.microsoft.com/office/drawing/2014/main" id="{FE7612EA-A75C-4CC3-9088-5C1226742DD2}"/>
              </a:ext>
            </a:extLst>
          </p:cNvPr>
          <p:cNvSpPr txBox="1">
            <a:spLocks/>
          </p:cNvSpPr>
          <p:nvPr/>
        </p:nvSpPr>
        <p:spPr>
          <a:xfrm>
            <a:off x="64569" y="1479307"/>
            <a:ext cx="4069588" cy="27482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BZ" sz="2550" dirty="0">
              <a:solidFill>
                <a:srgbClr val="563D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êu đề 1">
            <a:extLst>
              <a:ext uri="{FF2B5EF4-FFF2-40B4-BE49-F238E27FC236}">
                <a16:creationId xmlns:a16="http://schemas.microsoft.com/office/drawing/2014/main" id="{D0114729-76EE-4732-A885-928FB505F2D7}"/>
              </a:ext>
            </a:extLst>
          </p:cNvPr>
          <p:cNvSpPr txBox="1">
            <a:spLocks/>
          </p:cNvSpPr>
          <p:nvPr/>
        </p:nvSpPr>
        <p:spPr>
          <a:xfrm>
            <a:off x="214557" y="300223"/>
            <a:ext cx="3769615" cy="10094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Z" sz="36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Cách</a:t>
            </a:r>
            <a:r>
              <a:rPr lang="en-BZ" sz="36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th</a:t>
            </a:r>
            <a:r>
              <a:rPr lang="en-SG" sz="36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ức</a:t>
            </a:r>
            <a:r>
              <a:rPr lang="en-SG" sz="36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tham</a:t>
            </a:r>
            <a:r>
              <a:rPr lang="en-SG" sz="36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gia</a:t>
            </a:r>
            <a:endParaRPr lang="en-BZ" sz="3600" b="1" dirty="0">
              <a:solidFill>
                <a:srgbClr val="FF0000"/>
              </a:solidFill>
              <a:latin typeface="#9Slide05 SVNVictoria" panose="02000503000000020003" pitchFamily="2" charset="0"/>
            </a:endParaRPr>
          </a:p>
        </p:txBody>
      </p:sp>
      <p:sp>
        <p:nvSpPr>
          <p:cNvPr id="9" name="Chỗ dành sẵn cho Nội dung 2">
            <a:extLst>
              <a:ext uri="{FF2B5EF4-FFF2-40B4-BE49-F238E27FC236}">
                <a16:creationId xmlns:a16="http://schemas.microsoft.com/office/drawing/2014/main" id="{BE342AD6-47A0-4CC4-BECC-0EA768EA53C0}"/>
              </a:ext>
            </a:extLst>
          </p:cNvPr>
          <p:cNvSpPr txBox="1">
            <a:spLocks/>
          </p:cNvSpPr>
          <p:nvPr/>
        </p:nvSpPr>
        <p:spPr>
          <a:xfrm>
            <a:off x="190063" y="3327733"/>
            <a:ext cx="3919601" cy="119528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rìa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550" b="1" i="1" dirty="0">
                <a:solidFill>
                  <a:srgbClr val="563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endParaRPr lang="en-BZ" sz="2550" dirty="0">
              <a:solidFill>
                <a:srgbClr val="563D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6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3D82E9-B409-4F28-9DE5-98D6E1A8DF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9" b="29627"/>
          <a:stretch/>
        </p:blipFill>
        <p:spPr>
          <a:xfrm>
            <a:off x="-3209928" y="-802460"/>
            <a:ext cx="7153278" cy="2888284"/>
          </a:xfrm>
          <a:prstGeom prst="rect">
            <a:avLst/>
          </a:prstGeom>
        </p:spPr>
      </p:pic>
      <p:sp>
        <p:nvSpPr>
          <p:cNvPr id="6" name="Tiêu đề 1">
            <a:extLst>
              <a:ext uri="{FF2B5EF4-FFF2-40B4-BE49-F238E27FC236}">
                <a16:creationId xmlns:a16="http://schemas.microsoft.com/office/drawing/2014/main" id="{C05DB754-B6C2-4893-ADB5-D33E92601FB7}"/>
              </a:ext>
            </a:extLst>
          </p:cNvPr>
          <p:cNvSpPr txBox="1">
            <a:spLocks/>
          </p:cNvSpPr>
          <p:nvPr/>
        </p:nvSpPr>
        <p:spPr>
          <a:xfrm>
            <a:off x="936870" y="571576"/>
            <a:ext cx="2495550" cy="10094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Z" sz="30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Cách</a:t>
            </a:r>
            <a:r>
              <a:rPr lang="en-BZ" sz="30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BZ" sz="30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th</a:t>
            </a:r>
            <a:r>
              <a:rPr lang="en-SG" sz="30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ức</a:t>
            </a:r>
            <a:r>
              <a:rPr lang="en-SG" sz="30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SG" sz="30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tham</a:t>
            </a:r>
            <a:r>
              <a:rPr lang="en-SG" sz="3000" b="1" dirty="0">
                <a:solidFill>
                  <a:srgbClr val="FF0000"/>
                </a:solidFill>
                <a:latin typeface="#9Slide05 SVNVictoria" panose="02000503000000020003" pitchFamily="2" charset="0"/>
              </a:rPr>
              <a:t> </a:t>
            </a:r>
            <a:r>
              <a:rPr lang="en-SG" sz="3000" b="1" dirty="0" err="1">
                <a:solidFill>
                  <a:srgbClr val="FF0000"/>
                </a:solidFill>
                <a:latin typeface="#9Slide05 SVNVictoria" panose="02000503000000020003" pitchFamily="2" charset="0"/>
              </a:rPr>
              <a:t>gia</a:t>
            </a:r>
            <a:endParaRPr lang="en-BZ" sz="3000" b="1" dirty="0">
              <a:solidFill>
                <a:srgbClr val="FF0000"/>
              </a:solidFill>
              <a:latin typeface="#9Slide05 SVNVictoria" panose="02000503000000020003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B85C833-3170-46B8-A876-CF630FD5F31B}"/>
              </a:ext>
            </a:extLst>
          </p:cNvPr>
          <p:cNvSpPr/>
          <p:nvPr/>
        </p:nvSpPr>
        <p:spPr>
          <a:xfrm>
            <a:off x="4767262" y="404446"/>
            <a:ext cx="4038600" cy="695325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dàng</a:t>
            </a:r>
            <a:r>
              <a:rPr lang="en-US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đ</a:t>
            </a:r>
            <a:r>
              <a:rPr lang="vi-VN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</a:t>
            </a:r>
            <a:endParaRPr lang="en-BZ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12DB45-F132-409E-9580-47E13C51AD47}"/>
              </a:ext>
            </a:extLst>
          </p:cNvPr>
          <p:cNvSpPr/>
          <p:nvPr/>
        </p:nvSpPr>
        <p:spPr>
          <a:xfrm>
            <a:off x="4767262" y="1380473"/>
            <a:ext cx="4038600" cy="695325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Lôi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cuốn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kì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diệu</a:t>
            </a:r>
            <a:endParaRPr lang="en-SG" sz="2400" dirty="0">
              <a:solidFill>
                <a:schemeClr val="accent6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EB14D64-EAEA-403A-B9C1-81993D69AF55}"/>
              </a:ext>
            </a:extLst>
          </p:cNvPr>
          <p:cNvSpPr/>
          <p:nvPr/>
        </p:nvSpPr>
        <p:spPr>
          <a:xfrm>
            <a:off x="4767262" y="2395171"/>
            <a:ext cx="4038600" cy="1247775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Kích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tò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mò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khơi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dậy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đúng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lí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</a:t>
            </a:r>
            <a:r>
              <a:rPr lang="vi-VN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trẻ</a:t>
            </a:r>
            <a:r>
              <a:rPr lang="en-BZ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4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endParaRPr lang="en-BZ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5651ECC-620E-4F10-BC95-DFF2186CD8E6}"/>
              </a:ext>
            </a:extLst>
          </p:cNvPr>
          <p:cNvSpPr/>
          <p:nvPr/>
        </p:nvSpPr>
        <p:spPr>
          <a:xfrm>
            <a:off x="4795837" y="3909646"/>
            <a:ext cx="4038600" cy="876300"/>
          </a:xfrm>
          <a:prstGeom prst="roundRect">
            <a:avLst/>
          </a:prstGeom>
          <a:solidFill>
            <a:srgbClr val="BD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Biểu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tượng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cám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dỗ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cuộc</a:t>
            </a:r>
            <a:r>
              <a:rPr lang="en-BZ" sz="2400" dirty="0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24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endParaRPr lang="en-BZ" sz="2400" dirty="0">
              <a:solidFill>
                <a:schemeClr val="accent6">
                  <a:lumMod val="90000"/>
                  <a:lumOff val="1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D4B880D-D497-C02F-E2CE-21F4BC0F1E6D}"/>
              </a:ext>
            </a:extLst>
          </p:cNvPr>
          <p:cNvSpPr txBox="1">
            <a:spLocks/>
          </p:cNvSpPr>
          <p:nvPr/>
        </p:nvSpPr>
        <p:spPr>
          <a:xfrm>
            <a:off x="130936" y="1904181"/>
            <a:ext cx="4326763" cy="27482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rìa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nhắm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5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en-US" sz="255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endParaRPr lang="en-BZ" sz="25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5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18" grpId="0" animBg="1"/>
      <p:bldP spid="19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98CF7F-09F5-4B33-A089-3B88949DE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91" y="147833"/>
            <a:ext cx="3886358" cy="854354"/>
          </a:xfrm>
        </p:spPr>
        <p:txBody>
          <a:bodyPr>
            <a:normAutofit fontScale="90000"/>
          </a:bodyPr>
          <a:lstStyle/>
          <a:p>
            <a:pPr algn="ctr"/>
            <a:r>
              <a:rPr lang="en-BZ" sz="2700" dirty="0" err="1">
                <a:latin typeface="#9Slide03 Bebas Neue Bold" panose="020B0606020202050201" pitchFamily="34" charset="0"/>
              </a:rPr>
              <a:t>Những</a:t>
            </a:r>
            <a:r>
              <a:rPr lang="en-BZ" sz="2700" dirty="0">
                <a:latin typeface="#9Slide03 Bebas Neue Bold" panose="020B0606020202050201" pitchFamily="34" charset="0"/>
              </a:rPr>
              <a:t> </a:t>
            </a:r>
            <a:r>
              <a:rPr lang="en-BZ" sz="2700" dirty="0" err="1">
                <a:latin typeface="#9Slide03 Bebas Neue Bold" panose="020B0606020202050201" pitchFamily="34" charset="0"/>
              </a:rPr>
              <a:t>cám</a:t>
            </a:r>
            <a:r>
              <a:rPr lang="en-BZ" sz="2700" dirty="0">
                <a:latin typeface="#9Slide03 Bebas Neue Bold" panose="020B0606020202050201" pitchFamily="34" charset="0"/>
              </a:rPr>
              <a:t> </a:t>
            </a:r>
            <a:r>
              <a:rPr lang="en-BZ" sz="2700" dirty="0" err="1">
                <a:latin typeface="#9Slide03 Bebas Neue Bold" panose="020B0606020202050201" pitchFamily="34" charset="0"/>
              </a:rPr>
              <a:t>dỗ</a:t>
            </a:r>
            <a:r>
              <a:rPr lang="en-BZ" sz="2700" dirty="0">
                <a:latin typeface="#9Slide03 Bebas Neue Bold" panose="020B0606020202050201" pitchFamily="34" charset="0"/>
              </a:rPr>
              <a:t> </a:t>
            </a:r>
            <a:r>
              <a:rPr lang="en-BZ" sz="2700" dirty="0" err="1">
                <a:latin typeface="#9Slide03 Bebas Neue Bold" panose="020B0606020202050201" pitchFamily="34" charset="0"/>
              </a:rPr>
              <a:t>trong</a:t>
            </a:r>
            <a:r>
              <a:rPr lang="en-BZ" sz="2700" dirty="0">
                <a:latin typeface="#9Slide03 Bebas Neue Bold" panose="020B0606020202050201" pitchFamily="34" charset="0"/>
              </a:rPr>
              <a:t> </a:t>
            </a:r>
            <a:r>
              <a:rPr lang="en-BZ" sz="2700" dirty="0" err="1">
                <a:latin typeface="#9Slide03 Bebas Neue Bold" panose="020B0606020202050201" pitchFamily="34" charset="0"/>
              </a:rPr>
              <a:t>cuộc</a:t>
            </a:r>
            <a:r>
              <a:rPr lang="en-BZ" sz="2700" dirty="0">
                <a:latin typeface="#9Slide03 Bebas Neue Bold" panose="020B0606020202050201" pitchFamily="34" charset="0"/>
              </a:rPr>
              <a:t> </a:t>
            </a:r>
            <a:r>
              <a:rPr lang="en-BZ" sz="2700" dirty="0" err="1">
                <a:latin typeface="#9Slide03 Bebas Neue Bold" panose="020B0606020202050201" pitchFamily="34" charset="0"/>
              </a:rPr>
              <a:t>sống</a:t>
            </a:r>
            <a:r>
              <a:rPr lang="en-BZ" sz="2700" dirty="0">
                <a:latin typeface="#9Slide03 Bebas Neue Bold" panose="020B0606020202050201" pitchFamily="34" charset="0"/>
              </a:rPr>
              <a:t>: </a:t>
            </a: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449FA87A-0C96-427D-99C4-2B8268A4C2EC}"/>
              </a:ext>
            </a:extLst>
          </p:cNvPr>
          <p:cNvSpPr/>
          <p:nvPr/>
        </p:nvSpPr>
        <p:spPr>
          <a:xfrm>
            <a:off x="368865" y="1131434"/>
            <a:ext cx="3368110" cy="413741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20" tIns="85920" rIns="85920" bIns="85920" numCol="1" spcCol="1270" anchor="ctr" anchorCtr="0">
            <a:noAutofit/>
          </a:bodyPr>
          <a:lstStyle/>
          <a:p>
            <a:pPr algn="ctr" defTabSz="7667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Nhậu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nhẹt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phung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endParaRPr lang="en-BZ" sz="21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C5C6B228-A506-4CEE-9CAB-6ED3870476D0}"/>
              </a:ext>
            </a:extLst>
          </p:cNvPr>
          <p:cNvSpPr/>
          <p:nvPr/>
        </p:nvSpPr>
        <p:spPr>
          <a:xfrm>
            <a:off x="368865" y="1652005"/>
            <a:ext cx="3368110" cy="413741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20" tIns="85920" rIns="85920" bIns="85920" numCol="1" spcCol="1270" anchor="ctr" anchorCtr="0">
            <a:noAutofit/>
          </a:bodyPr>
          <a:lstStyle/>
          <a:p>
            <a:pPr algn="ctr" defTabSz="7667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BZ" sz="21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CB41A08F-DD8A-496F-B4A6-21293C454733}"/>
              </a:ext>
            </a:extLst>
          </p:cNvPr>
          <p:cNvSpPr/>
          <p:nvPr/>
        </p:nvSpPr>
        <p:spPr>
          <a:xfrm>
            <a:off x="368865" y="2182102"/>
            <a:ext cx="3368110" cy="413741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20" tIns="85920" rIns="85920" bIns="85920" numCol="1" spcCol="1270" anchor="ctr" anchorCtr="0">
            <a:noAutofit/>
          </a:bodyPr>
          <a:lstStyle/>
          <a:p>
            <a:pPr algn="ctr" defTabSz="7667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BZ" sz="21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ình tự do: Hình 15">
            <a:extLst>
              <a:ext uri="{FF2B5EF4-FFF2-40B4-BE49-F238E27FC236}">
                <a16:creationId xmlns:a16="http://schemas.microsoft.com/office/drawing/2014/main" id="{B8D870A3-ACB8-463B-BF33-76C74BD79C66}"/>
              </a:ext>
            </a:extLst>
          </p:cNvPr>
          <p:cNvSpPr/>
          <p:nvPr/>
        </p:nvSpPr>
        <p:spPr>
          <a:xfrm>
            <a:off x="378390" y="2712198"/>
            <a:ext cx="3368110" cy="413741"/>
          </a:xfrm>
          <a:custGeom>
            <a:avLst/>
            <a:gdLst>
              <a:gd name="connsiteX0" fmla="*/ 0 w 3508680"/>
              <a:gd name="connsiteY0" fmla="*/ 91944 h 551655"/>
              <a:gd name="connsiteX1" fmla="*/ 91944 w 3508680"/>
              <a:gd name="connsiteY1" fmla="*/ 0 h 551655"/>
              <a:gd name="connsiteX2" fmla="*/ 3416736 w 3508680"/>
              <a:gd name="connsiteY2" fmla="*/ 0 h 551655"/>
              <a:gd name="connsiteX3" fmla="*/ 3508680 w 3508680"/>
              <a:gd name="connsiteY3" fmla="*/ 91944 h 551655"/>
              <a:gd name="connsiteX4" fmla="*/ 3508680 w 3508680"/>
              <a:gd name="connsiteY4" fmla="*/ 459711 h 551655"/>
              <a:gd name="connsiteX5" fmla="*/ 3416736 w 3508680"/>
              <a:gd name="connsiteY5" fmla="*/ 551655 h 551655"/>
              <a:gd name="connsiteX6" fmla="*/ 91944 w 3508680"/>
              <a:gd name="connsiteY6" fmla="*/ 551655 h 551655"/>
              <a:gd name="connsiteX7" fmla="*/ 0 w 3508680"/>
              <a:gd name="connsiteY7" fmla="*/ 459711 h 551655"/>
              <a:gd name="connsiteX8" fmla="*/ 0 w 3508680"/>
              <a:gd name="connsiteY8" fmla="*/ 91944 h 5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8680" h="551655">
                <a:moveTo>
                  <a:pt x="0" y="91944"/>
                </a:moveTo>
                <a:cubicBezTo>
                  <a:pt x="0" y="41165"/>
                  <a:pt x="41165" y="0"/>
                  <a:pt x="91944" y="0"/>
                </a:cubicBezTo>
                <a:lnTo>
                  <a:pt x="3416736" y="0"/>
                </a:lnTo>
                <a:cubicBezTo>
                  <a:pt x="3467515" y="0"/>
                  <a:pt x="3508680" y="41165"/>
                  <a:pt x="3508680" y="91944"/>
                </a:cubicBezTo>
                <a:lnTo>
                  <a:pt x="3508680" y="459711"/>
                </a:lnTo>
                <a:cubicBezTo>
                  <a:pt x="3508680" y="510490"/>
                  <a:pt x="3467515" y="551655"/>
                  <a:pt x="3416736" y="551655"/>
                </a:cubicBezTo>
                <a:lnTo>
                  <a:pt x="91944" y="551655"/>
                </a:lnTo>
                <a:cubicBezTo>
                  <a:pt x="41165" y="551655"/>
                  <a:pt x="0" y="510490"/>
                  <a:pt x="0" y="459711"/>
                </a:cubicBezTo>
                <a:lnTo>
                  <a:pt x="0" y="91944"/>
                </a:lnTo>
                <a:close/>
              </a:path>
            </a:pathLst>
          </a:custGeom>
          <a:solidFill>
            <a:srgbClr val="9797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20" tIns="85920" rIns="85920" bIns="85920" numCol="1" spcCol="1270" anchor="ctr" anchorCtr="0">
            <a:noAutofit/>
          </a:bodyPr>
          <a:lstStyle/>
          <a:p>
            <a:pPr algn="ctr" defTabSz="7667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Nghiện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game,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1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endParaRPr lang="en-BZ" sz="21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D6F201D-703C-42A3-B48D-93B722F64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8851"/>
          <a:stretch/>
        </p:blipFill>
        <p:spPr>
          <a:xfrm>
            <a:off x="4285655" y="271277"/>
            <a:ext cx="1268730" cy="126873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pic>
        <p:nvPicPr>
          <p:cNvPr id="6152" name="Picture 8" descr="Kết quả hình ảnh cho cám dỗ của ma túy&quot;">
            <a:extLst>
              <a:ext uri="{FF2B5EF4-FFF2-40B4-BE49-F238E27FC236}">
                <a16:creationId xmlns:a16="http://schemas.microsoft.com/office/drawing/2014/main" id="{60D24D5D-3ADE-4BB9-B25D-A72793F8D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0" r="-6" b="-6"/>
          <a:stretch/>
        </p:blipFill>
        <p:spPr bwMode="auto">
          <a:xfrm>
            <a:off x="4414515" y="2036503"/>
            <a:ext cx="2057400" cy="20574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E48E747-7C36-4282-B952-5F9F03F00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71" r="2" b="2"/>
          <a:stretch/>
        </p:blipFill>
        <p:spPr>
          <a:xfrm>
            <a:off x="6208968" y="2"/>
            <a:ext cx="2935032" cy="2461177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B1B6626-8CF3-4CDC-BAF0-16AA04F54F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18" r="-1" b="2732"/>
          <a:stretch/>
        </p:blipFill>
        <p:spPr>
          <a:xfrm>
            <a:off x="1363961" y="3577152"/>
            <a:ext cx="2962656" cy="1566347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8214D873-9E14-4F5E-BFF8-DE0604B791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40" r="2" b="2"/>
          <a:stretch/>
        </p:blipFill>
        <p:spPr>
          <a:xfrm>
            <a:off x="6757062" y="3098659"/>
            <a:ext cx="2384184" cy="2044841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7059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2459" y="-2789733"/>
            <a:ext cx="5098055" cy="10791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2295525" y="1444452"/>
            <a:ext cx="4819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200" dirty="0">
                <a:solidFill>
                  <a:srgbClr val="002060"/>
                </a:solidFill>
                <a:latin typeface="#9Slide07 IcielNabila" pitchFamily="2" charset="0"/>
              </a:rPr>
              <a:t>2. </a:t>
            </a:r>
            <a:r>
              <a:rPr lang="en-SG" sz="5400" dirty="0" err="1">
                <a:solidFill>
                  <a:srgbClr val="002060"/>
                </a:solidFill>
                <a:latin typeface="#9Slide07 IcielNabila" pitchFamily="2" charset="0"/>
              </a:rPr>
              <a:t>Thái</a:t>
            </a:r>
            <a:r>
              <a:rPr lang="en-SG" sz="5400" dirty="0">
                <a:solidFill>
                  <a:srgbClr val="002060"/>
                </a:solidFill>
                <a:latin typeface="#9Slide07 IcielNabila" pitchFamily="2" charset="0"/>
              </a:rPr>
              <a:t> </a:t>
            </a:r>
            <a:r>
              <a:rPr lang="en-SG" sz="5400" dirty="0" err="1">
                <a:solidFill>
                  <a:srgbClr val="002060"/>
                </a:solidFill>
                <a:latin typeface="#9Slide07 IcielNabila" pitchFamily="2" charset="0"/>
              </a:rPr>
              <a:t>độ</a:t>
            </a:r>
            <a:r>
              <a:rPr lang="en-SG" sz="5400" dirty="0">
                <a:solidFill>
                  <a:srgbClr val="002060"/>
                </a:solidFill>
                <a:latin typeface="#9Slide07 IcielNabila" pitchFamily="2" charset="0"/>
              </a:rPr>
              <a:t> </a:t>
            </a:r>
            <a:r>
              <a:rPr lang="en-SG" sz="5400" dirty="0" err="1">
                <a:solidFill>
                  <a:srgbClr val="002060"/>
                </a:solidFill>
                <a:latin typeface="#9Slide07 IcielNabila" pitchFamily="2" charset="0"/>
              </a:rPr>
              <a:t>của</a:t>
            </a:r>
            <a:r>
              <a:rPr lang="en-SG" sz="5400" dirty="0">
                <a:solidFill>
                  <a:srgbClr val="002060"/>
                </a:solidFill>
                <a:latin typeface="#9Slide07 IcielNabila" pitchFamily="2" charset="0"/>
              </a:rPr>
              <a:t> </a:t>
            </a:r>
            <a:r>
              <a:rPr lang="en-SG" sz="5400" dirty="0" err="1">
                <a:solidFill>
                  <a:srgbClr val="002060"/>
                </a:solidFill>
                <a:latin typeface="#9Slide07 IcielNabila" pitchFamily="2" charset="0"/>
              </a:rPr>
              <a:t>em</a:t>
            </a:r>
            <a:r>
              <a:rPr lang="en-SG" sz="5400" dirty="0">
                <a:solidFill>
                  <a:srgbClr val="002060"/>
                </a:solidFill>
                <a:latin typeface="#9Slide07 IcielNabila" pitchFamily="2" charset="0"/>
              </a:rPr>
              <a:t> </a:t>
            </a:r>
            <a:r>
              <a:rPr lang="en-SG" sz="5400" dirty="0" err="1">
                <a:solidFill>
                  <a:srgbClr val="002060"/>
                </a:solidFill>
                <a:latin typeface="#9Slide07 IcielNabila" pitchFamily="2" charset="0"/>
              </a:rPr>
              <a:t>bé</a:t>
            </a:r>
            <a:endParaRPr lang="en-US" sz="5400" dirty="0">
              <a:solidFill>
                <a:srgbClr val="002060"/>
              </a:solidFill>
              <a:latin typeface="#9Slide07 IcielNabi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1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39" y="106675"/>
            <a:ext cx="7708800" cy="483900"/>
          </a:xfrm>
        </p:spPr>
        <p:txBody>
          <a:bodyPr/>
          <a:lstStyle/>
          <a:p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Tâm trạng của em bé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974428" y="881307"/>
            <a:ext cx="5142216" cy="92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l"/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Trước lời mời gọi của người trên mây và người trong sóng, em bé có tâm trạng như thế nào?</a:t>
            </a:r>
          </a:p>
        </p:txBody>
      </p:sp>
      <p:pic>
        <p:nvPicPr>
          <p:cNvPr id="4100" name="Picture 4" descr="Gợi ý những câu hỏi tiếng Anh đơn giản cho bé theo từng độ tuổ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500" r="40494">
                        <a14:foregroundMark x1="21250" y1="33200" x2="24250" y2="4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007"/>
          <a:stretch/>
        </p:blipFill>
        <p:spPr bwMode="auto">
          <a:xfrm>
            <a:off x="-484516" y="-88875"/>
            <a:ext cx="2734770" cy="379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01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6"/>
          <p:cNvSpPr txBox="1">
            <a:spLocks noGrp="1"/>
          </p:cNvSpPr>
          <p:nvPr>
            <p:ph type="title"/>
          </p:nvPr>
        </p:nvSpPr>
        <p:spPr>
          <a:xfrm>
            <a:off x="3048000" y="1204825"/>
            <a:ext cx="5475890" cy="22623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  <a:endParaRPr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42" name="Picture 2" descr="Happy cute little kids boy and girl read book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0" b="93878" l="2716" r="896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07" y="387680"/>
            <a:ext cx="596265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Hình ảnh 5">
            <a:extLst>
              <a:ext uri="{FF2B5EF4-FFF2-40B4-BE49-F238E27FC236}">
                <a16:creationId xmlns:a16="http://schemas.microsoft.com/office/drawing/2014/main" id="{B40253F2-1852-4E29-9C35-CBFC50467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27"/>
          <a:stretch/>
        </p:blipFill>
        <p:spPr>
          <a:xfrm>
            <a:off x="405425" y="1347335"/>
            <a:ext cx="2558019" cy="34207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Tiêu đề 1">
            <a:extLst>
              <a:ext uri="{FF2B5EF4-FFF2-40B4-BE49-F238E27FC236}">
                <a16:creationId xmlns:a16="http://schemas.microsoft.com/office/drawing/2014/main" id="{942B43BD-607A-47CE-BC5D-CF72D61315AE}"/>
              </a:ext>
            </a:extLst>
          </p:cNvPr>
          <p:cNvSpPr txBox="1">
            <a:spLocks/>
          </p:cNvSpPr>
          <p:nvPr/>
        </p:nvSpPr>
        <p:spPr>
          <a:xfrm>
            <a:off x="817983" y="351123"/>
            <a:ext cx="7775857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Z" sz="35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BZ" sz="3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BZ" sz="35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BZ" sz="3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BZ" sz="35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BZ" sz="3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BZ" sz="35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BZ" sz="3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BZ" sz="35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BZ" sz="3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</a:t>
            </a:r>
            <a:r>
              <a:rPr lang="vi-VN" sz="3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</a:t>
            </a:r>
            <a:r>
              <a:rPr lang="en-SG" sz="35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ớc</a:t>
            </a:r>
            <a:r>
              <a:rPr lang="en-SG" sz="3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SG" sz="3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mời</a:t>
            </a:r>
            <a:r>
              <a:rPr lang="en-SG" sz="35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endParaRPr lang="en-BZ" sz="35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ình tự do: Hình 9">
            <a:extLst>
              <a:ext uri="{FF2B5EF4-FFF2-40B4-BE49-F238E27FC236}">
                <a16:creationId xmlns:a16="http://schemas.microsoft.com/office/drawing/2014/main" id="{4E86C0C5-F36E-4647-89F5-4458E8BEB4EA}"/>
              </a:ext>
            </a:extLst>
          </p:cNvPr>
          <p:cNvSpPr/>
          <p:nvPr/>
        </p:nvSpPr>
        <p:spPr>
          <a:xfrm>
            <a:off x="3416494" y="1340606"/>
            <a:ext cx="5369708" cy="994172"/>
          </a:xfrm>
          <a:custGeom>
            <a:avLst/>
            <a:gdLst>
              <a:gd name="connsiteX0" fmla="*/ 0 w 6535923"/>
              <a:gd name="connsiteY0" fmla="*/ 270231 h 1621355"/>
              <a:gd name="connsiteX1" fmla="*/ 270231 w 6535923"/>
              <a:gd name="connsiteY1" fmla="*/ 0 h 1621355"/>
              <a:gd name="connsiteX2" fmla="*/ 6265692 w 6535923"/>
              <a:gd name="connsiteY2" fmla="*/ 0 h 1621355"/>
              <a:gd name="connsiteX3" fmla="*/ 6535923 w 6535923"/>
              <a:gd name="connsiteY3" fmla="*/ 270231 h 1621355"/>
              <a:gd name="connsiteX4" fmla="*/ 6535923 w 6535923"/>
              <a:gd name="connsiteY4" fmla="*/ 1351124 h 1621355"/>
              <a:gd name="connsiteX5" fmla="*/ 6265692 w 6535923"/>
              <a:gd name="connsiteY5" fmla="*/ 1621355 h 1621355"/>
              <a:gd name="connsiteX6" fmla="*/ 270231 w 6535923"/>
              <a:gd name="connsiteY6" fmla="*/ 1621355 h 1621355"/>
              <a:gd name="connsiteX7" fmla="*/ 0 w 6535923"/>
              <a:gd name="connsiteY7" fmla="*/ 1351124 h 1621355"/>
              <a:gd name="connsiteX8" fmla="*/ 0 w 6535923"/>
              <a:gd name="connsiteY8" fmla="*/ 270231 h 162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923" h="1621355">
                <a:moveTo>
                  <a:pt x="0" y="270231"/>
                </a:moveTo>
                <a:cubicBezTo>
                  <a:pt x="0" y="120987"/>
                  <a:pt x="120987" y="0"/>
                  <a:pt x="270231" y="0"/>
                </a:cubicBezTo>
                <a:lnTo>
                  <a:pt x="6265692" y="0"/>
                </a:lnTo>
                <a:cubicBezTo>
                  <a:pt x="6414936" y="0"/>
                  <a:pt x="6535923" y="120987"/>
                  <a:pt x="6535923" y="270231"/>
                </a:cubicBezTo>
                <a:lnTo>
                  <a:pt x="6535923" y="1351124"/>
                </a:lnTo>
                <a:cubicBezTo>
                  <a:pt x="6535923" y="1500368"/>
                  <a:pt x="6414936" y="1621355"/>
                  <a:pt x="6265692" y="1621355"/>
                </a:cubicBezTo>
                <a:lnTo>
                  <a:pt x="270231" y="1621355"/>
                </a:lnTo>
                <a:cubicBezTo>
                  <a:pt x="120987" y="1621355"/>
                  <a:pt x="0" y="1500368"/>
                  <a:pt x="0" y="1351124"/>
                </a:cubicBezTo>
                <a:lnTo>
                  <a:pt x="0" y="27023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801" tIns="150801" rIns="150801" bIns="15080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BZ" sz="27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ình tự do: Hình 11">
            <a:extLst>
              <a:ext uri="{FF2B5EF4-FFF2-40B4-BE49-F238E27FC236}">
                <a16:creationId xmlns:a16="http://schemas.microsoft.com/office/drawing/2014/main" id="{57F3AA76-1AD2-474D-AA36-5ACA0FFD352B}"/>
              </a:ext>
            </a:extLst>
          </p:cNvPr>
          <p:cNvSpPr/>
          <p:nvPr/>
        </p:nvSpPr>
        <p:spPr>
          <a:xfrm>
            <a:off x="3416494" y="2557261"/>
            <a:ext cx="5369708" cy="994172"/>
          </a:xfrm>
          <a:custGeom>
            <a:avLst/>
            <a:gdLst>
              <a:gd name="connsiteX0" fmla="*/ 0 w 6535923"/>
              <a:gd name="connsiteY0" fmla="*/ 270231 h 1621355"/>
              <a:gd name="connsiteX1" fmla="*/ 270231 w 6535923"/>
              <a:gd name="connsiteY1" fmla="*/ 0 h 1621355"/>
              <a:gd name="connsiteX2" fmla="*/ 6265692 w 6535923"/>
              <a:gd name="connsiteY2" fmla="*/ 0 h 1621355"/>
              <a:gd name="connsiteX3" fmla="*/ 6535923 w 6535923"/>
              <a:gd name="connsiteY3" fmla="*/ 270231 h 1621355"/>
              <a:gd name="connsiteX4" fmla="*/ 6535923 w 6535923"/>
              <a:gd name="connsiteY4" fmla="*/ 1351124 h 1621355"/>
              <a:gd name="connsiteX5" fmla="*/ 6265692 w 6535923"/>
              <a:gd name="connsiteY5" fmla="*/ 1621355 h 1621355"/>
              <a:gd name="connsiteX6" fmla="*/ 270231 w 6535923"/>
              <a:gd name="connsiteY6" fmla="*/ 1621355 h 1621355"/>
              <a:gd name="connsiteX7" fmla="*/ 0 w 6535923"/>
              <a:gd name="connsiteY7" fmla="*/ 1351124 h 1621355"/>
              <a:gd name="connsiteX8" fmla="*/ 0 w 6535923"/>
              <a:gd name="connsiteY8" fmla="*/ 270231 h 162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923" h="1621355">
                <a:moveTo>
                  <a:pt x="0" y="270231"/>
                </a:moveTo>
                <a:cubicBezTo>
                  <a:pt x="0" y="120987"/>
                  <a:pt x="120987" y="0"/>
                  <a:pt x="270231" y="0"/>
                </a:cubicBezTo>
                <a:lnTo>
                  <a:pt x="6265692" y="0"/>
                </a:lnTo>
                <a:cubicBezTo>
                  <a:pt x="6414936" y="0"/>
                  <a:pt x="6535923" y="120987"/>
                  <a:pt x="6535923" y="270231"/>
                </a:cubicBezTo>
                <a:lnTo>
                  <a:pt x="6535923" y="1351124"/>
                </a:lnTo>
                <a:cubicBezTo>
                  <a:pt x="6535923" y="1500368"/>
                  <a:pt x="6414936" y="1621355"/>
                  <a:pt x="6265692" y="1621355"/>
                </a:cubicBezTo>
                <a:lnTo>
                  <a:pt x="270231" y="1621355"/>
                </a:lnTo>
                <a:cubicBezTo>
                  <a:pt x="120987" y="1621355"/>
                  <a:pt x="0" y="1500368"/>
                  <a:pt x="0" y="1351124"/>
                </a:cubicBezTo>
                <a:lnTo>
                  <a:pt x="0" y="27023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649" tIns="73649" rIns="73649" bIns="73649" numCol="1" spcCol="1270" anchor="ctr" anchorCtr="0">
            <a:noAutofit/>
          </a:bodyPr>
          <a:lstStyle/>
          <a:p>
            <a:pPr algn="ctr" defTabSz="16668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BZ" sz="27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ình tự do: Hình 13">
            <a:extLst>
              <a:ext uri="{FF2B5EF4-FFF2-40B4-BE49-F238E27FC236}">
                <a16:creationId xmlns:a16="http://schemas.microsoft.com/office/drawing/2014/main" id="{F145428B-0771-4187-86DF-14D63D7D542D}"/>
              </a:ext>
            </a:extLst>
          </p:cNvPr>
          <p:cNvSpPr/>
          <p:nvPr/>
        </p:nvSpPr>
        <p:spPr>
          <a:xfrm>
            <a:off x="3416494" y="3773917"/>
            <a:ext cx="5603328" cy="994172"/>
          </a:xfrm>
          <a:custGeom>
            <a:avLst/>
            <a:gdLst>
              <a:gd name="connsiteX0" fmla="*/ 0 w 6535923"/>
              <a:gd name="connsiteY0" fmla="*/ 270231 h 1621355"/>
              <a:gd name="connsiteX1" fmla="*/ 270231 w 6535923"/>
              <a:gd name="connsiteY1" fmla="*/ 0 h 1621355"/>
              <a:gd name="connsiteX2" fmla="*/ 6265692 w 6535923"/>
              <a:gd name="connsiteY2" fmla="*/ 0 h 1621355"/>
              <a:gd name="connsiteX3" fmla="*/ 6535923 w 6535923"/>
              <a:gd name="connsiteY3" fmla="*/ 270231 h 1621355"/>
              <a:gd name="connsiteX4" fmla="*/ 6535923 w 6535923"/>
              <a:gd name="connsiteY4" fmla="*/ 1351124 h 1621355"/>
              <a:gd name="connsiteX5" fmla="*/ 6265692 w 6535923"/>
              <a:gd name="connsiteY5" fmla="*/ 1621355 h 1621355"/>
              <a:gd name="connsiteX6" fmla="*/ 270231 w 6535923"/>
              <a:gd name="connsiteY6" fmla="*/ 1621355 h 1621355"/>
              <a:gd name="connsiteX7" fmla="*/ 0 w 6535923"/>
              <a:gd name="connsiteY7" fmla="*/ 1351124 h 1621355"/>
              <a:gd name="connsiteX8" fmla="*/ 0 w 6535923"/>
              <a:gd name="connsiteY8" fmla="*/ 270231 h 162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923" h="1621355">
                <a:moveTo>
                  <a:pt x="0" y="270231"/>
                </a:moveTo>
                <a:cubicBezTo>
                  <a:pt x="0" y="120987"/>
                  <a:pt x="120987" y="0"/>
                  <a:pt x="270231" y="0"/>
                </a:cubicBezTo>
                <a:lnTo>
                  <a:pt x="6265692" y="0"/>
                </a:lnTo>
                <a:cubicBezTo>
                  <a:pt x="6414936" y="0"/>
                  <a:pt x="6535923" y="120987"/>
                  <a:pt x="6535923" y="270231"/>
                </a:cubicBezTo>
                <a:lnTo>
                  <a:pt x="6535923" y="1351124"/>
                </a:lnTo>
                <a:cubicBezTo>
                  <a:pt x="6535923" y="1500368"/>
                  <a:pt x="6414936" y="1621355"/>
                  <a:pt x="6265692" y="1621355"/>
                </a:cubicBezTo>
                <a:lnTo>
                  <a:pt x="270231" y="1621355"/>
                </a:lnTo>
                <a:cubicBezTo>
                  <a:pt x="120987" y="1621355"/>
                  <a:pt x="0" y="1500368"/>
                  <a:pt x="0" y="1351124"/>
                </a:cubicBezTo>
                <a:lnTo>
                  <a:pt x="0" y="27023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801" tIns="150801" rIns="150801" bIns="15080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khao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700" b="1" i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kern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BZ" sz="27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0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4551" y="-2001476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5FBDB2AB-BAFD-4E5F-B628-207D3A850B94}"/>
              </a:ext>
            </a:extLst>
          </p:cNvPr>
          <p:cNvSpPr/>
          <p:nvPr/>
        </p:nvSpPr>
        <p:spPr>
          <a:xfrm>
            <a:off x="55666" y="193677"/>
            <a:ext cx="2677449" cy="1252064"/>
          </a:xfrm>
          <a:custGeom>
            <a:avLst/>
            <a:gdLst>
              <a:gd name="connsiteX0" fmla="*/ 0 w 6382656"/>
              <a:gd name="connsiteY0" fmla="*/ 152403 h 914400"/>
              <a:gd name="connsiteX1" fmla="*/ 99315 w 6382656"/>
              <a:gd name="connsiteY1" fmla="*/ 0 h 914400"/>
              <a:gd name="connsiteX2" fmla="*/ 910110 w 6382656"/>
              <a:gd name="connsiteY2" fmla="*/ 0 h 914400"/>
              <a:gd name="connsiteX3" fmla="*/ 1720904 w 6382656"/>
              <a:gd name="connsiteY3" fmla="*/ 0 h 914400"/>
              <a:gd name="connsiteX4" fmla="*/ 2222497 w 6382656"/>
              <a:gd name="connsiteY4" fmla="*/ 0 h 914400"/>
              <a:gd name="connsiteX5" fmla="*/ 2847771 w 6382656"/>
              <a:gd name="connsiteY5" fmla="*/ 0 h 914400"/>
              <a:gd name="connsiteX6" fmla="*/ 3411204 w 6382656"/>
              <a:gd name="connsiteY6" fmla="*/ 0 h 914400"/>
              <a:gd name="connsiteX7" fmla="*/ 4221999 w 6382656"/>
              <a:gd name="connsiteY7" fmla="*/ 0 h 914400"/>
              <a:gd name="connsiteX8" fmla="*/ 4785432 w 6382656"/>
              <a:gd name="connsiteY8" fmla="*/ 0 h 914400"/>
              <a:gd name="connsiteX9" fmla="*/ 5472546 w 6382656"/>
              <a:gd name="connsiteY9" fmla="*/ 0 h 914400"/>
              <a:gd name="connsiteX10" fmla="*/ 6283341 w 6382656"/>
              <a:gd name="connsiteY10" fmla="*/ 0 h 914400"/>
              <a:gd name="connsiteX11" fmla="*/ 6382656 w 6382656"/>
              <a:gd name="connsiteY11" fmla="*/ 152403 h 914400"/>
              <a:gd name="connsiteX12" fmla="*/ 6382656 w 6382656"/>
              <a:gd name="connsiteY12" fmla="*/ 761996 h 914400"/>
              <a:gd name="connsiteX13" fmla="*/ 6283341 w 6382656"/>
              <a:gd name="connsiteY13" fmla="*/ 914400 h 914400"/>
              <a:gd name="connsiteX14" fmla="*/ 5596227 w 6382656"/>
              <a:gd name="connsiteY14" fmla="*/ 914400 h 914400"/>
              <a:gd name="connsiteX15" fmla="*/ 4909113 w 6382656"/>
              <a:gd name="connsiteY15" fmla="*/ 914400 h 914400"/>
              <a:gd name="connsiteX16" fmla="*/ 4221999 w 6382656"/>
              <a:gd name="connsiteY16" fmla="*/ 914400 h 914400"/>
              <a:gd name="connsiteX17" fmla="*/ 3534885 w 6382656"/>
              <a:gd name="connsiteY17" fmla="*/ 914400 h 914400"/>
              <a:gd name="connsiteX18" fmla="*/ 2785931 w 6382656"/>
              <a:gd name="connsiteY18" fmla="*/ 914400 h 914400"/>
              <a:gd name="connsiteX19" fmla="*/ 2036976 w 6382656"/>
              <a:gd name="connsiteY19" fmla="*/ 914400 h 914400"/>
              <a:gd name="connsiteX20" fmla="*/ 1473543 w 6382656"/>
              <a:gd name="connsiteY20" fmla="*/ 914400 h 914400"/>
              <a:gd name="connsiteX21" fmla="*/ 910110 w 6382656"/>
              <a:gd name="connsiteY21" fmla="*/ 914400 h 914400"/>
              <a:gd name="connsiteX22" fmla="*/ 99315 w 6382656"/>
              <a:gd name="connsiteY22" fmla="*/ 914400 h 914400"/>
              <a:gd name="connsiteX23" fmla="*/ 0 w 6382656"/>
              <a:gd name="connsiteY23" fmla="*/ 761996 h 914400"/>
              <a:gd name="connsiteX24" fmla="*/ 0 w 6382656"/>
              <a:gd name="connsiteY24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82656" h="914400" fill="none" extrusionOk="0">
                <a:moveTo>
                  <a:pt x="0" y="152403"/>
                </a:moveTo>
                <a:cubicBezTo>
                  <a:pt x="-1925" y="71524"/>
                  <a:pt x="36602" y="9124"/>
                  <a:pt x="99315" y="0"/>
                </a:cubicBezTo>
                <a:cubicBezTo>
                  <a:pt x="419372" y="12592"/>
                  <a:pt x="601980" y="-25080"/>
                  <a:pt x="910110" y="0"/>
                </a:cubicBezTo>
                <a:cubicBezTo>
                  <a:pt x="1218240" y="25080"/>
                  <a:pt x="1387809" y="-13595"/>
                  <a:pt x="1720904" y="0"/>
                </a:cubicBezTo>
                <a:cubicBezTo>
                  <a:pt x="2053999" y="13595"/>
                  <a:pt x="2063573" y="-8504"/>
                  <a:pt x="2222497" y="0"/>
                </a:cubicBezTo>
                <a:cubicBezTo>
                  <a:pt x="2381421" y="8504"/>
                  <a:pt x="2708252" y="17899"/>
                  <a:pt x="2847771" y="0"/>
                </a:cubicBezTo>
                <a:cubicBezTo>
                  <a:pt x="2987290" y="-17899"/>
                  <a:pt x="3241726" y="-15692"/>
                  <a:pt x="3411204" y="0"/>
                </a:cubicBezTo>
                <a:cubicBezTo>
                  <a:pt x="3580682" y="15692"/>
                  <a:pt x="3891382" y="-9248"/>
                  <a:pt x="4221999" y="0"/>
                </a:cubicBezTo>
                <a:cubicBezTo>
                  <a:pt x="4552616" y="9248"/>
                  <a:pt x="4553882" y="-16530"/>
                  <a:pt x="4785432" y="0"/>
                </a:cubicBezTo>
                <a:cubicBezTo>
                  <a:pt x="5016982" y="16530"/>
                  <a:pt x="5260541" y="18079"/>
                  <a:pt x="5472546" y="0"/>
                </a:cubicBezTo>
                <a:cubicBezTo>
                  <a:pt x="5684551" y="-18079"/>
                  <a:pt x="5925908" y="35801"/>
                  <a:pt x="6283341" y="0"/>
                </a:cubicBezTo>
                <a:cubicBezTo>
                  <a:pt x="6327922" y="6127"/>
                  <a:pt x="6379181" y="75834"/>
                  <a:pt x="6382656" y="152403"/>
                </a:cubicBezTo>
                <a:cubicBezTo>
                  <a:pt x="6407505" y="313934"/>
                  <a:pt x="6410086" y="569801"/>
                  <a:pt x="6382656" y="761996"/>
                </a:cubicBezTo>
                <a:cubicBezTo>
                  <a:pt x="6382619" y="839732"/>
                  <a:pt x="6340147" y="917598"/>
                  <a:pt x="6283341" y="914400"/>
                </a:cubicBezTo>
                <a:cubicBezTo>
                  <a:pt x="5942342" y="909689"/>
                  <a:pt x="5759729" y="914886"/>
                  <a:pt x="5596227" y="914400"/>
                </a:cubicBezTo>
                <a:cubicBezTo>
                  <a:pt x="5432725" y="913914"/>
                  <a:pt x="5083133" y="900008"/>
                  <a:pt x="4909113" y="914400"/>
                </a:cubicBezTo>
                <a:cubicBezTo>
                  <a:pt x="4735093" y="928792"/>
                  <a:pt x="4524208" y="927084"/>
                  <a:pt x="4221999" y="914400"/>
                </a:cubicBezTo>
                <a:cubicBezTo>
                  <a:pt x="3919790" y="901716"/>
                  <a:pt x="3835466" y="889590"/>
                  <a:pt x="3534885" y="914400"/>
                </a:cubicBezTo>
                <a:cubicBezTo>
                  <a:pt x="3234304" y="939210"/>
                  <a:pt x="3047655" y="931425"/>
                  <a:pt x="2785931" y="914400"/>
                </a:cubicBezTo>
                <a:cubicBezTo>
                  <a:pt x="2524207" y="897375"/>
                  <a:pt x="2377978" y="935653"/>
                  <a:pt x="2036976" y="914400"/>
                </a:cubicBezTo>
                <a:cubicBezTo>
                  <a:pt x="1695974" y="893147"/>
                  <a:pt x="1637546" y="923157"/>
                  <a:pt x="1473543" y="914400"/>
                </a:cubicBezTo>
                <a:cubicBezTo>
                  <a:pt x="1309540" y="905643"/>
                  <a:pt x="1176261" y="891551"/>
                  <a:pt x="910110" y="914400"/>
                </a:cubicBezTo>
                <a:cubicBezTo>
                  <a:pt x="643959" y="937249"/>
                  <a:pt x="466980" y="929639"/>
                  <a:pt x="99315" y="914400"/>
                </a:cubicBezTo>
                <a:cubicBezTo>
                  <a:pt x="45551" y="929642"/>
                  <a:pt x="7522" y="838584"/>
                  <a:pt x="0" y="761996"/>
                </a:cubicBezTo>
                <a:cubicBezTo>
                  <a:pt x="-25507" y="494922"/>
                  <a:pt x="-24372" y="366896"/>
                  <a:pt x="0" y="152403"/>
                </a:cubicBezTo>
                <a:close/>
              </a:path>
              <a:path w="6382656" h="914400" stroke="0" extrusionOk="0">
                <a:moveTo>
                  <a:pt x="0" y="152403"/>
                </a:moveTo>
                <a:cubicBezTo>
                  <a:pt x="1284" y="57215"/>
                  <a:pt x="51251" y="2067"/>
                  <a:pt x="99315" y="0"/>
                </a:cubicBezTo>
                <a:cubicBezTo>
                  <a:pt x="260903" y="12887"/>
                  <a:pt x="487182" y="21405"/>
                  <a:pt x="600908" y="0"/>
                </a:cubicBezTo>
                <a:cubicBezTo>
                  <a:pt x="714634" y="-21405"/>
                  <a:pt x="1006960" y="-21474"/>
                  <a:pt x="1226182" y="0"/>
                </a:cubicBezTo>
                <a:cubicBezTo>
                  <a:pt x="1445404" y="21474"/>
                  <a:pt x="1495203" y="-6121"/>
                  <a:pt x="1727775" y="0"/>
                </a:cubicBezTo>
                <a:cubicBezTo>
                  <a:pt x="1960347" y="6121"/>
                  <a:pt x="2171505" y="19119"/>
                  <a:pt x="2476729" y="0"/>
                </a:cubicBezTo>
                <a:cubicBezTo>
                  <a:pt x="2781953" y="-19119"/>
                  <a:pt x="3036457" y="16855"/>
                  <a:pt x="3287524" y="0"/>
                </a:cubicBezTo>
                <a:cubicBezTo>
                  <a:pt x="3538592" y="-16855"/>
                  <a:pt x="3747931" y="-5600"/>
                  <a:pt x="4036478" y="0"/>
                </a:cubicBezTo>
                <a:cubicBezTo>
                  <a:pt x="4325025" y="5600"/>
                  <a:pt x="4585775" y="-24972"/>
                  <a:pt x="4723592" y="0"/>
                </a:cubicBezTo>
                <a:cubicBezTo>
                  <a:pt x="4861409" y="24972"/>
                  <a:pt x="5098702" y="12248"/>
                  <a:pt x="5348866" y="0"/>
                </a:cubicBezTo>
                <a:cubicBezTo>
                  <a:pt x="5599030" y="-12248"/>
                  <a:pt x="6028428" y="-17555"/>
                  <a:pt x="6283341" y="0"/>
                </a:cubicBezTo>
                <a:cubicBezTo>
                  <a:pt x="6344569" y="-18005"/>
                  <a:pt x="6368855" y="76825"/>
                  <a:pt x="6382656" y="152403"/>
                </a:cubicBezTo>
                <a:cubicBezTo>
                  <a:pt x="6384769" y="384696"/>
                  <a:pt x="6373207" y="573728"/>
                  <a:pt x="6382656" y="761996"/>
                </a:cubicBezTo>
                <a:cubicBezTo>
                  <a:pt x="6383189" y="841648"/>
                  <a:pt x="6338402" y="910366"/>
                  <a:pt x="6283341" y="914400"/>
                </a:cubicBezTo>
                <a:cubicBezTo>
                  <a:pt x="6085800" y="905291"/>
                  <a:pt x="5682283" y="947539"/>
                  <a:pt x="5472546" y="914400"/>
                </a:cubicBezTo>
                <a:cubicBezTo>
                  <a:pt x="5262810" y="881261"/>
                  <a:pt x="5091166" y="921768"/>
                  <a:pt x="4723592" y="914400"/>
                </a:cubicBezTo>
                <a:cubicBezTo>
                  <a:pt x="4356018" y="907032"/>
                  <a:pt x="4249187" y="927201"/>
                  <a:pt x="4098318" y="914400"/>
                </a:cubicBezTo>
                <a:cubicBezTo>
                  <a:pt x="3947449" y="901599"/>
                  <a:pt x="3737695" y="923120"/>
                  <a:pt x="3596725" y="914400"/>
                </a:cubicBezTo>
                <a:cubicBezTo>
                  <a:pt x="3455755" y="905680"/>
                  <a:pt x="3278577" y="909030"/>
                  <a:pt x="3095132" y="914400"/>
                </a:cubicBezTo>
                <a:cubicBezTo>
                  <a:pt x="2911687" y="919770"/>
                  <a:pt x="2801306" y="933996"/>
                  <a:pt x="2593539" y="914400"/>
                </a:cubicBezTo>
                <a:cubicBezTo>
                  <a:pt x="2385772" y="894804"/>
                  <a:pt x="2157980" y="946716"/>
                  <a:pt x="1782744" y="914400"/>
                </a:cubicBezTo>
                <a:cubicBezTo>
                  <a:pt x="1407508" y="882084"/>
                  <a:pt x="1329679" y="883375"/>
                  <a:pt x="971950" y="914400"/>
                </a:cubicBezTo>
                <a:cubicBezTo>
                  <a:pt x="614221" y="945425"/>
                  <a:pt x="426872" y="892265"/>
                  <a:pt x="99315" y="914400"/>
                </a:cubicBezTo>
                <a:cubicBezTo>
                  <a:pt x="45862" y="916985"/>
                  <a:pt x="-3882" y="843550"/>
                  <a:pt x="0" y="761996"/>
                </a:cubicBezTo>
                <a:cubicBezTo>
                  <a:pt x="-10764" y="469749"/>
                  <a:pt x="22882" y="367685"/>
                  <a:pt x="0" y="152403"/>
                </a:cubicBezTo>
                <a:close/>
              </a:path>
            </a:pathLst>
          </a:custGeom>
          <a:solidFill>
            <a:srgbClr val="046161"/>
          </a:solidFill>
          <a:ln>
            <a:extLst>
              <a:ext uri="{C807C97D-BFC1-408E-A445-0C87EB9F89A2}">
                <ask:lineSketchStyleProps xmlns:ask="http://schemas.microsoft.com/office/drawing/2018/sketchyshapes" sd="654181332">
                  <a:custGeom>
                    <a:avLst/>
                    <a:gdLst>
                      <a:gd name="connsiteX0" fmla="*/ 0 w 2677449"/>
                      <a:gd name="connsiteY0" fmla="*/ 208681 h 1252064"/>
                      <a:gd name="connsiteX1" fmla="*/ 41661 w 2677449"/>
                      <a:gd name="connsiteY1" fmla="*/ 0 h 1252064"/>
                      <a:gd name="connsiteX2" fmla="*/ 381780 w 2677449"/>
                      <a:gd name="connsiteY2" fmla="*/ 0 h 1252064"/>
                      <a:gd name="connsiteX3" fmla="*/ 721898 w 2677449"/>
                      <a:gd name="connsiteY3" fmla="*/ 0 h 1252064"/>
                      <a:gd name="connsiteX4" fmla="*/ 932311 w 2677449"/>
                      <a:gd name="connsiteY4" fmla="*/ 0 h 1252064"/>
                      <a:gd name="connsiteX5" fmla="*/ 1194606 w 2677449"/>
                      <a:gd name="connsiteY5" fmla="*/ 0 h 1252064"/>
                      <a:gd name="connsiteX6" fmla="*/ 1430959 w 2677449"/>
                      <a:gd name="connsiteY6" fmla="*/ 0 h 1252064"/>
                      <a:gd name="connsiteX7" fmla="*/ 1771078 w 2677449"/>
                      <a:gd name="connsiteY7" fmla="*/ 0 h 1252064"/>
                      <a:gd name="connsiteX8" fmla="*/ 2007432 w 2677449"/>
                      <a:gd name="connsiteY8" fmla="*/ 0 h 1252064"/>
                      <a:gd name="connsiteX9" fmla="*/ 2295668 w 2677449"/>
                      <a:gd name="connsiteY9" fmla="*/ 0 h 1252064"/>
                      <a:gd name="connsiteX10" fmla="*/ 2635787 w 2677449"/>
                      <a:gd name="connsiteY10" fmla="*/ 0 h 1252064"/>
                      <a:gd name="connsiteX11" fmla="*/ 2677449 w 2677449"/>
                      <a:gd name="connsiteY11" fmla="*/ 208681 h 1252064"/>
                      <a:gd name="connsiteX12" fmla="*/ 2677449 w 2677449"/>
                      <a:gd name="connsiteY12" fmla="*/ 1043381 h 1252064"/>
                      <a:gd name="connsiteX13" fmla="*/ 2635787 w 2677449"/>
                      <a:gd name="connsiteY13" fmla="*/ 1252064 h 1252064"/>
                      <a:gd name="connsiteX14" fmla="*/ 2347551 w 2677449"/>
                      <a:gd name="connsiteY14" fmla="*/ 1252064 h 1252064"/>
                      <a:gd name="connsiteX15" fmla="*/ 2059315 w 2677449"/>
                      <a:gd name="connsiteY15" fmla="*/ 1252064 h 1252064"/>
                      <a:gd name="connsiteX16" fmla="*/ 1771078 w 2677449"/>
                      <a:gd name="connsiteY16" fmla="*/ 1252064 h 1252064"/>
                      <a:gd name="connsiteX17" fmla="*/ 1482842 w 2677449"/>
                      <a:gd name="connsiteY17" fmla="*/ 1252064 h 1252064"/>
                      <a:gd name="connsiteX18" fmla="*/ 1168665 w 2677449"/>
                      <a:gd name="connsiteY18" fmla="*/ 1252064 h 1252064"/>
                      <a:gd name="connsiteX19" fmla="*/ 854487 w 2677449"/>
                      <a:gd name="connsiteY19" fmla="*/ 1252064 h 1252064"/>
                      <a:gd name="connsiteX20" fmla="*/ 618133 w 2677449"/>
                      <a:gd name="connsiteY20" fmla="*/ 1252064 h 1252064"/>
                      <a:gd name="connsiteX21" fmla="*/ 381780 w 2677449"/>
                      <a:gd name="connsiteY21" fmla="*/ 1252064 h 1252064"/>
                      <a:gd name="connsiteX22" fmla="*/ 41661 w 2677449"/>
                      <a:gd name="connsiteY22" fmla="*/ 1252064 h 1252064"/>
                      <a:gd name="connsiteX23" fmla="*/ 0 w 2677449"/>
                      <a:gd name="connsiteY23" fmla="*/ 1043381 h 1252064"/>
                      <a:gd name="connsiteX24" fmla="*/ 0 w 2677449"/>
                      <a:gd name="connsiteY24" fmla="*/ 208681 h 1252064"/>
                      <a:gd name="connsiteX0" fmla="*/ 0 w 2677449"/>
                      <a:gd name="connsiteY0" fmla="*/ 208681 h 1252064"/>
                      <a:gd name="connsiteX1" fmla="*/ 41661 w 2677449"/>
                      <a:gd name="connsiteY1" fmla="*/ 0 h 1252064"/>
                      <a:gd name="connsiteX2" fmla="*/ 252073 w 2677449"/>
                      <a:gd name="connsiteY2" fmla="*/ 0 h 1252064"/>
                      <a:gd name="connsiteX3" fmla="*/ 514368 w 2677449"/>
                      <a:gd name="connsiteY3" fmla="*/ 0 h 1252064"/>
                      <a:gd name="connsiteX4" fmla="*/ 724781 w 2677449"/>
                      <a:gd name="connsiteY4" fmla="*/ 0 h 1252064"/>
                      <a:gd name="connsiteX5" fmla="*/ 1038958 w 2677449"/>
                      <a:gd name="connsiteY5" fmla="*/ 0 h 1252064"/>
                      <a:gd name="connsiteX6" fmla="*/ 1379077 w 2677449"/>
                      <a:gd name="connsiteY6" fmla="*/ 0 h 1252064"/>
                      <a:gd name="connsiteX7" fmla="*/ 1693254 w 2677449"/>
                      <a:gd name="connsiteY7" fmla="*/ 0 h 1252064"/>
                      <a:gd name="connsiteX8" fmla="*/ 1981491 w 2677449"/>
                      <a:gd name="connsiteY8" fmla="*/ 0 h 1252064"/>
                      <a:gd name="connsiteX9" fmla="*/ 2243786 w 2677449"/>
                      <a:gd name="connsiteY9" fmla="*/ 0 h 1252064"/>
                      <a:gd name="connsiteX10" fmla="*/ 2635787 w 2677449"/>
                      <a:gd name="connsiteY10" fmla="*/ 0 h 1252064"/>
                      <a:gd name="connsiteX11" fmla="*/ 2677449 w 2677449"/>
                      <a:gd name="connsiteY11" fmla="*/ 208681 h 1252064"/>
                      <a:gd name="connsiteX12" fmla="*/ 2677449 w 2677449"/>
                      <a:gd name="connsiteY12" fmla="*/ 1043381 h 1252064"/>
                      <a:gd name="connsiteX13" fmla="*/ 2635787 w 2677449"/>
                      <a:gd name="connsiteY13" fmla="*/ 1252064 h 1252064"/>
                      <a:gd name="connsiteX14" fmla="*/ 2295668 w 2677449"/>
                      <a:gd name="connsiteY14" fmla="*/ 1252064 h 1252064"/>
                      <a:gd name="connsiteX15" fmla="*/ 1981491 w 2677449"/>
                      <a:gd name="connsiteY15" fmla="*/ 1252064 h 1252064"/>
                      <a:gd name="connsiteX16" fmla="*/ 1719196 w 2677449"/>
                      <a:gd name="connsiteY16" fmla="*/ 1252064 h 1252064"/>
                      <a:gd name="connsiteX17" fmla="*/ 1508783 w 2677449"/>
                      <a:gd name="connsiteY17" fmla="*/ 1252064 h 1252064"/>
                      <a:gd name="connsiteX18" fmla="*/ 1298371 w 2677449"/>
                      <a:gd name="connsiteY18" fmla="*/ 1252064 h 1252064"/>
                      <a:gd name="connsiteX19" fmla="*/ 1087959 w 2677449"/>
                      <a:gd name="connsiteY19" fmla="*/ 1252064 h 1252064"/>
                      <a:gd name="connsiteX20" fmla="*/ 747840 w 2677449"/>
                      <a:gd name="connsiteY20" fmla="*/ 1252064 h 1252064"/>
                      <a:gd name="connsiteX21" fmla="*/ 407721 w 2677449"/>
                      <a:gd name="connsiteY21" fmla="*/ 1252064 h 1252064"/>
                      <a:gd name="connsiteX22" fmla="*/ 41661 w 2677449"/>
                      <a:gd name="connsiteY22" fmla="*/ 1252064 h 1252064"/>
                      <a:gd name="connsiteX23" fmla="*/ 0 w 2677449"/>
                      <a:gd name="connsiteY23" fmla="*/ 1043381 h 1252064"/>
                      <a:gd name="connsiteX24" fmla="*/ 0 w 2677449"/>
                      <a:gd name="connsiteY24" fmla="*/ 208681 h 125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677449" h="1252064" fill="none" extrusionOk="0">
                        <a:moveTo>
                          <a:pt x="0" y="208681"/>
                        </a:moveTo>
                        <a:cubicBezTo>
                          <a:pt x="3110" y="94698"/>
                          <a:pt x="17515" y="8441"/>
                          <a:pt x="41661" y="0"/>
                        </a:cubicBezTo>
                        <a:cubicBezTo>
                          <a:pt x="182497" y="22780"/>
                          <a:pt x="239837" y="-43536"/>
                          <a:pt x="381780" y="0"/>
                        </a:cubicBezTo>
                        <a:cubicBezTo>
                          <a:pt x="524816" y="30881"/>
                          <a:pt x="578306" y="-29255"/>
                          <a:pt x="721898" y="0"/>
                        </a:cubicBezTo>
                        <a:cubicBezTo>
                          <a:pt x="855498" y="14991"/>
                          <a:pt x="869660" y="-15359"/>
                          <a:pt x="932311" y="0"/>
                        </a:cubicBezTo>
                        <a:cubicBezTo>
                          <a:pt x="992617" y="26177"/>
                          <a:pt x="1142185" y="23618"/>
                          <a:pt x="1194606" y="0"/>
                        </a:cubicBezTo>
                        <a:cubicBezTo>
                          <a:pt x="1253045" y="-7899"/>
                          <a:pt x="1365809" y="-21619"/>
                          <a:pt x="1430959" y="0"/>
                        </a:cubicBezTo>
                        <a:cubicBezTo>
                          <a:pt x="1514074" y="30665"/>
                          <a:pt x="1627251" y="-14444"/>
                          <a:pt x="1771078" y="0"/>
                        </a:cubicBezTo>
                        <a:cubicBezTo>
                          <a:pt x="1908676" y="13391"/>
                          <a:pt x="1910257" y="-29993"/>
                          <a:pt x="2007432" y="0"/>
                        </a:cubicBezTo>
                        <a:cubicBezTo>
                          <a:pt x="2110455" y="32263"/>
                          <a:pt x="2207415" y="27626"/>
                          <a:pt x="2295668" y="0"/>
                        </a:cubicBezTo>
                        <a:cubicBezTo>
                          <a:pt x="2359770" y="-39002"/>
                          <a:pt x="2483397" y="30805"/>
                          <a:pt x="2635787" y="0"/>
                        </a:cubicBezTo>
                        <a:cubicBezTo>
                          <a:pt x="2649260" y="26003"/>
                          <a:pt x="2684735" y="100299"/>
                          <a:pt x="2677449" y="208681"/>
                        </a:cubicBezTo>
                        <a:cubicBezTo>
                          <a:pt x="2700076" y="484722"/>
                          <a:pt x="2683491" y="771395"/>
                          <a:pt x="2677449" y="1043381"/>
                        </a:cubicBezTo>
                        <a:cubicBezTo>
                          <a:pt x="2682289" y="1150047"/>
                          <a:pt x="2658102" y="1256888"/>
                          <a:pt x="2635787" y="1252064"/>
                        </a:cubicBezTo>
                        <a:cubicBezTo>
                          <a:pt x="2497398" y="1259631"/>
                          <a:pt x="2426432" y="1261680"/>
                          <a:pt x="2347551" y="1252064"/>
                        </a:cubicBezTo>
                        <a:cubicBezTo>
                          <a:pt x="2291421" y="1260783"/>
                          <a:pt x="2124987" y="1231475"/>
                          <a:pt x="2059315" y="1252064"/>
                        </a:cubicBezTo>
                        <a:cubicBezTo>
                          <a:pt x="1991628" y="1260563"/>
                          <a:pt x="1904621" y="1265337"/>
                          <a:pt x="1771078" y="1252064"/>
                        </a:cubicBezTo>
                        <a:cubicBezTo>
                          <a:pt x="1641424" y="1234560"/>
                          <a:pt x="1602009" y="1218637"/>
                          <a:pt x="1482842" y="1252064"/>
                        </a:cubicBezTo>
                        <a:cubicBezTo>
                          <a:pt x="1351383" y="1303026"/>
                          <a:pt x="1286633" y="1265207"/>
                          <a:pt x="1168665" y="1252064"/>
                        </a:cubicBezTo>
                        <a:cubicBezTo>
                          <a:pt x="1048338" y="1226262"/>
                          <a:pt x="996561" y="1294564"/>
                          <a:pt x="854487" y="1252064"/>
                        </a:cubicBezTo>
                        <a:cubicBezTo>
                          <a:pt x="711020" y="1220008"/>
                          <a:pt x="682065" y="1254818"/>
                          <a:pt x="618133" y="1252064"/>
                        </a:cubicBezTo>
                        <a:cubicBezTo>
                          <a:pt x="552670" y="1236831"/>
                          <a:pt x="497098" y="1227959"/>
                          <a:pt x="381780" y="1252064"/>
                        </a:cubicBezTo>
                        <a:cubicBezTo>
                          <a:pt x="269357" y="1280090"/>
                          <a:pt x="194174" y="1279229"/>
                          <a:pt x="41661" y="1252064"/>
                        </a:cubicBezTo>
                        <a:cubicBezTo>
                          <a:pt x="11874" y="1274961"/>
                          <a:pt x="-13744" y="1160495"/>
                          <a:pt x="0" y="1043381"/>
                        </a:cubicBezTo>
                        <a:cubicBezTo>
                          <a:pt x="-46299" y="702749"/>
                          <a:pt x="-5830" y="499467"/>
                          <a:pt x="0" y="208681"/>
                        </a:cubicBezTo>
                        <a:close/>
                      </a:path>
                      <a:path w="2677449" h="1252064" stroke="0" extrusionOk="0">
                        <a:moveTo>
                          <a:pt x="0" y="208681"/>
                        </a:moveTo>
                        <a:cubicBezTo>
                          <a:pt x="-1377" y="75466"/>
                          <a:pt x="24079" y="2290"/>
                          <a:pt x="41661" y="0"/>
                        </a:cubicBezTo>
                        <a:cubicBezTo>
                          <a:pt x="119217" y="23590"/>
                          <a:pt x="194936" y="34399"/>
                          <a:pt x="252073" y="0"/>
                        </a:cubicBezTo>
                        <a:cubicBezTo>
                          <a:pt x="286633" y="-40674"/>
                          <a:pt x="436729" y="-48163"/>
                          <a:pt x="514368" y="0"/>
                        </a:cubicBezTo>
                        <a:cubicBezTo>
                          <a:pt x="616437" y="25760"/>
                          <a:pt x="626972" y="-13816"/>
                          <a:pt x="724781" y="0"/>
                        </a:cubicBezTo>
                        <a:cubicBezTo>
                          <a:pt x="828984" y="22285"/>
                          <a:pt x="908604" y="28884"/>
                          <a:pt x="1038958" y="0"/>
                        </a:cubicBezTo>
                        <a:cubicBezTo>
                          <a:pt x="1160763" y="-6143"/>
                          <a:pt x="1278949" y="22342"/>
                          <a:pt x="1379077" y="0"/>
                        </a:cubicBezTo>
                        <a:cubicBezTo>
                          <a:pt x="1492180" y="-4878"/>
                          <a:pt x="1579606" y="-4816"/>
                          <a:pt x="1693254" y="0"/>
                        </a:cubicBezTo>
                        <a:cubicBezTo>
                          <a:pt x="1813387" y="9949"/>
                          <a:pt x="1931644" y="-47017"/>
                          <a:pt x="1981491" y="0"/>
                        </a:cubicBezTo>
                        <a:cubicBezTo>
                          <a:pt x="2052900" y="30625"/>
                          <a:pt x="2121603" y="18706"/>
                          <a:pt x="2243786" y="0"/>
                        </a:cubicBezTo>
                        <a:cubicBezTo>
                          <a:pt x="2338281" y="-9443"/>
                          <a:pt x="2526549" y="-9874"/>
                          <a:pt x="2635787" y="0"/>
                        </a:cubicBezTo>
                        <a:cubicBezTo>
                          <a:pt x="2655973" y="-17758"/>
                          <a:pt x="2676893" y="108583"/>
                          <a:pt x="2677449" y="208681"/>
                        </a:cubicBezTo>
                        <a:cubicBezTo>
                          <a:pt x="2673018" y="543423"/>
                          <a:pt x="2675857" y="792194"/>
                          <a:pt x="2677449" y="1043381"/>
                        </a:cubicBezTo>
                        <a:cubicBezTo>
                          <a:pt x="2680092" y="1151613"/>
                          <a:pt x="2657689" y="1249589"/>
                          <a:pt x="2635787" y="1252064"/>
                        </a:cubicBezTo>
                        <a:cubicBezTo>
                          <a:pt x="2548327" y="1244609"/>
                          <a:pt x="2380623" y="1286589"/>
                          <a:pt x="2295668" y="1252064"/>
                        </a:cubicBezTo>
                        <a:cubicBezTo>
                          <a:pt x="2192611" y="1203196"/>
                          <a:pt x="2139036" y="1253709"/>
                          <a:pt x="1981491" y="1252064"/>
                        </a:cubicBezTo>
                        <a:cubicBezTo>
                          <a:pt x="1822933" y="1250816"/>
                          <a:pt x="1776025" y="1258846"/>
                          <a:pt x="1719196" y="1252064"/>
                        </a:cubicBezTo>
                        <a:cubicBezTo>
                          <a:pt x="1658603" y="1233490"/>
                          <a:pt x="1557910" y="1254420"/>
                          <a:pt x="1508783" y="1252064"/>
                        </a:cubicBezTo>
                        <a:cubicBezTo>
                          <a:pt x="1435080" y="1246363"/>
                          <a:pt x="1390003" y="1237854"/>
                          <a:pt x="1298371" y="1252064"/>
                        </a:cubicBezTo>
                        <a:cubicBezTo>
                          <a:pt x="1226671" y="1250445"/>
                          <a:pt x="1180775" y="1278699"/>
                          <a:pt x="1087959" y="1252064"/>
                        </a:cubicBezTo>
                        <a:cubicBezTo>
                          <a:pt x="1006718" y="1221910"/>
                          <a:pt x="910636" y="1312265"/>
                          <a:pt x="747840" y="1252064"/>
                        </a:cubicBezTo>
                        <a:cubicBezTo>
                          <a:pt x="595730" y="1206457"/>
                          <a:pt x="556158" y="1208631"/>
                          <a:pt x="407721" y="1252064"/>
                        </a:cubicBezTo>
                        <a:cubicBezTo>
                          <a:pt x="279311" y="1306670"/>
                          <a:pt x="182053" y="1220138"/>
                          <a:pt x="41661" y="1252064"/>
                        </a:cubicBezTo>
                        <a:cubicBezTo>
                          <a:pt x="25538" y="1246222"/>
                          <a:pt x="-17173" y="1154891"/>
                          <a:pt x="0" y="1043381"/>
                        </a:cubicBezTo>
                        <a:cubicBezTo>
                          <a:pt x="-28253" y="654966"/>
                          <a:pt x="18262" y="482083"/>
                          <a:pt x="0" y="208681"/>
                        </a:cubicBezTo>
                        <a:close/>
                      </a:path>
                      <a:path w="2677449" h="1252064" fill="none" stroke="0" extrusionOk="0">
                        <a:moveTo>
                          <a:pt x="0" y="208681"/>
                        </a:moveTo>
                        <a:cubicBezTo>
                          <a:pt x="-367" y="94155"/>
                          <a:pt x="18250" y="13375"/>
                          <a:pt x="41661" y="0"/>
                        </a:cubicBezTo>
                        <a:cubicBezTo>
                          <a:pt x="177381" y="-407"/>
                          <a:pt x="269879" y="-32984"/>
                          <a:pt x="381780" y="0"/>
                        </a:cubicBezTo>
                        <a:cubicBezTo>
                          <a:pt x="506515" y="32653"/>
                          <a:pt x="588810" y="-17896"/>
                          <a:pt x="721898" y="0"/>
                        </a:cubicBezTo>
                        <a:cubicBezTo>
                          <a:pt x="860943" y="14398"/>
                          <a:pt x="869563" y="-9666"/>
                          <a:pt x="932311" y="0"/>
                        </a:cubicBezTo>
                        <a:cubicBezTo>
                          <a:pt x="1005008" y="14899"/>
                          <a:pt x="1127468" y="35384"/>
                          <a:pt x="1194606" y="0"/>
                        </a:cubicBezTo>
                        <a:cubicBezTo>
                          <a:pt x="1249711" y="-12559"/>
                          <a:pt x="1361763" y="-19564"/>
                          <a:pt x="1430959" y="0"/>
                        </a:cubicBezTo>
                        <a:cubicBezTo>
                          <a:pt x="1474130" y="25040"/>
                          <a:pt x="1621056" y="-11244"/>
                          <a:pt x="1771078" y="0"/>
                        </a:cubicBezTo>
                        <a:cubicBezTo>
                          <a:pt x="1907651" y="11751"/>
                          <a:pt x="1911358" y="-23484"/>
                          <a:pt x="2007432" y="0"/>
                        </a:cubicBezTo>
                        <a:cubicBezTo>
                          <a:pt x="2107594" y="36401"/>
                          <a:pt x="2210126" y="21134"/>
                          <a:pt x="2295668" y="0"/>
                        </a:cubicBezTo>
                        <a:cubicBezTo>
                          <a:pt x="2401007" y="-31488"/>
                          <a:pt x="2479605" y="31013"/>
                          <a:pt x="2635787" y="0"/>
                        </a:cubicBezTo>
                        <a:cubicBezTo>
                          <a:pt x="2650749" y="11291"/>
                          <a:pt x="2677233" y="93307"/>
                          <a:pt x="2677449" y="208681"/>
                        </a:cubicBezTo>
                        <a:cubicBezTo>
                          <a:pt x="2690982" y="370282"/>
                          <a:pt x="2678321" y="831217"/>
                          <a:pt x="2677449" y="1043381"/>
                        </a:cubicBezTo>
                        <a:cubicBezTo>
                          <a:pt x="2677577" y="1152872"/>
                          <a:pt x="2659264" y="1254279"/>
                          <a:pt x="2635787" y="1252064"/>
                        </a:cubicBezTo>
                        <a:cubicBezTo>
                          <a:pt x="2499542" y="1242875"/>
                          <a:pt x="2426335" y="1244108"/>
                          <a:pt x="2347551" y="1252064"/>
                        </a:cubicBezTo>
                        <a:cubicBezTo>
                          <a:pt x="2288645" y="1265839"/>
                          <a:pt x="2140173" y="1229512"/>
                          <a:pt x="2059315" y="1252064"/>
                        </a:cubicBezTo>
                        <a:cubicBezTo>
                          <a:pt x="1983077" y="1263965"/>
                          <a:pt x="1903175" y="1268308"/>
                          <a:pt x="1771078" y="1252064"/>
                        </a:cubicBezTo>
                        <a:cubicBezTo>
                          <a:pt x="1641851" y="1232857"/>
                          <a:pt x="1614123" y="1212746"/>
                          <a:pt x="1482842" y="1252064"/>
                        </a:cubicBezTo>
                        <a:cubicBezTo>
                          <a:pt x="1356219" y="1274856"/>
                          <a:pt x="1273844" y="1263205"/>
                          <a:pt x="1168665" y="1252064"/>
                        </a:cubicBezTo>
                        <a:cubicBezTo>
                          <a:pt x="1068857" y="1245555"/>
                          <a:pt x="1010743" y="1282305"/>
                          <a:pt x="854487" y="1252064"/>
                        </a:cubicBezTo>
                        <a:cubicBezTo>
                          <a:pt x="707157" y="1216600"/>
                          <a:pt x="686229" y="1269793"/>
                          <a:pt x="618133" y="1252064"/>
                        </a:cubicBezTo>
                        <a:cubicBezTo>
                          <a:pt x="560572" y="1243157"/>
                          <a:pt x="479967" y="1215935"/>
                          <a:pt x="381780" y="1252064"/>
                        </a:cubicBezTo>
                        <a:cubicBezTo>
                          <a:pt x="264669" y="1292688"/>
                          <a:pt x="188922" y="1281017"/>
                          <a:pt x="41661" y="1252064"/>
                        </a:cubicBezTo>
                        <a:cubicBezTo>
                          <a:pt x="27633" y="1262890"/>
                          <a:pt x="-8788" y="1142562"/>
                          <a:pt x="0" y="1043381"/>
                        </a:cubicBezTo>
                        <a:cubicBezTo>
                          <a:pt x="-4778" y="689708"/>
                          <a:pt x="15995" y="492229"/>
                          <a:pt x="0" y="20868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79" tIns="64679" rIns="64679" bIns="64679" numCol="1" spcCol="1270" anchor="ctr" anchorCtr="0">
            <a:noAutofit/>
          </a:bodyPr>
          <a:lstStyle/>
          <a:p>
            <a:pPr algn="ctr" defTabSz="500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”- “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BZ" sz="195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3">
            <a:extLst>
              <a:ext uri="{FF2B5EF4-FFF2-40B4-BE49-F238E27FC236}">
                <a16:creationId xmlns:a16="http://schemas.microsoft.com/office/drawing/2014/main" id="{FA71A2AC-F673-4ADB-8970-FB219A70B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63" r="1" b="17630"/>
          <a:stretch/>
        </p:blipFill>
        <p:spPr>
          <a:xfrm>
            <a:off x="6599406" y="3080085"/>
            <a:ext cx="2544594" cy="2063416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pic>
        <p:nvPicPr>
          <p:cNvPr id="10" name="Hình ảnh 4">
            <a:extLst>
              <a:ext uri="{FF2B5EF4-FFF2-40B4-BE49-F238E27FC236}">
                <a16:creationId xmlns:a16="http://schemas.microsoft.com/office/drawing/2014/main" id="{BCA09155-7A90-4915-A05D-83949859C2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60" r="1" b="37897"/>
          <a:stretch/>
        </p:blipFill>
        <p:spPr>
          <a:xfrm>
            <a:off x="6514224" y="-42103"/>
            <a:ext cx="2629778" cy="2014144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1" name="Hình tự do: Hình 8">
            <a:extLst>
              <a:ext uri="{FF2B5EF4-FFF2-40B4-BE49-F238E27FC236}">
                <a16:creationId xmlns:a16="http://schemas.microsoft.com/office/drawing/2014/main" id="{8D63DCFF-EB7A-4217-93B3-DFF20975A69D}"/>
              </a:ext>
            </a:extLst>
          </p:cNvPr>
          <p:cNvSpPr/>
          <p:nvPr/>
        </p:nvSpPr>
        <p:spPr>
          <a:xfrm>
            <a:off x="3336422" y="193677"/>
            <a:ext cx="2831811" cy="1252064"/>
          </a:xfrm>
          <a:custGeom>
            <a:avLst/>
            <a:gdLst>
              <a:gd name="connsiteX0" fmla="*/ 0 w 6382656"/>
              <a:gd name="connsiteY0" fmla="*/ 152403 h 914400"/>
              <a:gd name="connsiteX1" fmla="*/ 99315 w 6382656"/>
              <a:gd name="connsiteY1" fmla="*/ 0 h 914400"/>
              <a:gd name="connsiteX2" fmla="*/ 600908 w 6382656"/>
              <a:gd name="connsiteY2" fmla="*/ 0 h 914400"/>
              <a:gd name="connsiteX3" fmla="*/ 1349862 w 6382656"/>
              <a:gd name="connsiteY3" fmla="*/ 0 h 914400"/>
              <a:gd name="connsiteX4" fmla="*/ 1975136 w 6382656"/>
              <a:gd name="connsiteY4" fmla="*/ 0 h 914400"/>
              <a:gd name="connsiteX5" fmla="*/ 2538570 w 6382656"/>
              <a:gd name="connsiteY5" fmla="*/ 0 h 914400"/>
              <a:gd name="connsiteX6" fmla="*/ 3349364 w 6382656"/>
              <a:gd name="connsiteY6" fmla="*/ 0 h 914400"/>
              <a:gd name="connsiteX7" fmla="*/ 4160159 w 6382656"/>
              <a:gd name="connsiteY7" fmla="*/ 0 h 914400"/>
              <a:gd name="connsiteX8" fmla="*/ 4909113 w 6382656"/>
              <a:gd name="connsiteY8" fmla="*/ 0 h 914400"/>
              <a:gd name="connsiteX9" fmla="*/ 5410706 w 6382656"/>
              <a:gd name="connsiteY9" fmla="*/ 0 h 914400"/>
              <a:gd name="connsiteX10" fmla="*/ 6283341 w 6382656"/>
              <a:gd name="connsiteY10" fmla="*/ 0 h 914400"/>
              <a:gd name="connsiteX11" fmla="*/ 6382656 w 6382656"/>
              <a:gd name="connsiteY11" fmla="*/ 152403 h 914400"/>
              <a:gd name="connsiteX12" fmla="*/ 6382656 w 6382656"/>
              <a:gd name="connsiteY12" fmla="*/ 761996 h 914400"/>
              <a:gd name="connsiteX13" fmla="*/ 6283341 w 6382656"/>
              <a:gd name="connsiteY13" fmla="*/ 914400 h 914400"/>
              <a:gd name="connsiteX14" fmla="*/ 5719908 w 6382656"/>
              <a:gd name="connsiteY14" fmla="*/ 914400 h 914400"/>
              <a:gd name="connsiteX15" fmla="*/ 4909113 w 6382656"/>
              <a:gd name="connsiteY15" fmla="*/ 914400 h 914400"/>
              <a:gd name="connsiteX16" fmla="*/ 4160159 w 6382656"/>
              <a:gd name="connsiteY16" fmla="*/ 914400 h 914400"/>
              <a:gd name="connsiteX17" fmla="*/ 3658566 w 6382656"/>
              <a:gd name="connsiteY17" fmla="*/ 914400 h 914400"/>
              <a:gd name="connsiteX18" fmla="*/ 2971452 w 6382656"/>
              <a:gd name="connsiteY18" fmla="*/ 914400 h 914400"/>
              <a:gd name="connsiteX19" fmla="*/ 2346178 w 6382656"/>
              <a:gd name="connsiteY19" fmla="*/ 914400 h 914400"/>
              <a:gd name="connsiteX20" fmla="*/ 1720904 w 6382656"/>
              <a:gd name="connsiteY20" fmla="*/ 914400 h 914400"/>
              <a:gd name="connsiteX21" fmla="*/ 1157471 w 6382656"/>
              <a:gd name="connsiteY21" fmla="*/ 914400 h 914400"/>
              <a:gd name="connsiteX22" fmla="*/ 99315 w 6382656"/>
              <a:gd name="connsiteY22" fmla="*/ 914400 h 914400"/>
              <a:gd name="connsiteX23" fmla="*/ 0 w 6382656"/>
              <a:gd name="connsiteY23" fmla="*/ 761996 h 914400"/>
              <a:gd name="connsiteX24" fmla="*/ 0 w 6382656"/>
              <a:gd name="connsiteY24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382656" h="914400" fill="none" extrusionOk="0">
                <a:moveTo>
                  <a:pt x="0" y="152403"/>
                </a:moveTo>
                <a:cubicBezTo>
                  <a:pt x="-5320" y="75629"/>
                  <a:pt x="45113" y="-1308"/>
                  <a:pt x="99315" y="0"/>
                </a:cubicBezTo>
                <a:cubicBezTo>
                  <a:pt x="223806" y="14529"/>
                  <a:pt x="482588" y="-12153"/>
                  <a:pt x="600908" y="0"/>
                </a:cubicBezTo>
                <a:cubicBezTo>
                  <a:pt x="719228" y="12153"/>
                  <a:pt x="1115320" y="20949"/>
                  <a:pt x="1349862" y="0"/>
                </a:cubicBezTo>
                <a:cubicBezTo>
                  <a:pt x="1584404" y="-20949"/>
                  <a:pt x="1708860" y="-12862"/>
                  <a:pt x="1975136" y="0"/>
                </a:cubicBezTo>
                <a:cubicBezTo>
                  <a:pt x="2241412" y="12862"/>
                  <a:pt x="2354483" y="5305"/>
                  <a:pt x="2538570" y="0"/>
                </a:cubicBezTo>
                <a:cubicBezTo>
                  <a:pt x="2722657" y="-5305"/>
                  <a:pt x="3056602" y="14076"/>
                  <a:pt x="3349364" y="0"/>
                </a:cubicBezTo>
                <a:cubicBezTo>
                  <a:pt x="3642126" y="-14076"/>
                  <a:pt x="3787204" y="-15515"/>
                  <a:pt x="4160159" y="0"/>
                </a:cubicBezTo>
                <a:cubicBezTo>
                  <a:pt x="4533114" y="15515"/>
                  <a:pt x="4596631" y="-27356"/>
                  <a:pt x="4909113" y="0"/>
                </a:cubicBezTo>
                <a:cubicBezTo>
                  <a:pt x="5221595" y="27356"/>
                  <a:pt x="5179463" y="1786"/>
                  <a:pt x="5410706" y="0"/>
                </a:cubicBezTo>
                <a:cubicBezTo>
                  <a:pt x="5641949" y="-1786"/>
                  <a:pt x="5976575" y="24334"/>
                  <a:pt x="6283341" y="0"/>
                </a:cubicBezTo>
                <a:cubicBezTo>
                  <a:pt x="6348733" y="-10996"/>
                  <a:pt x="6380706" y="70998"/>
                  <a:pt x="6382656" y="152403"/>
                </a:cubicBezTo>
                <a:cubicBezTo>
                  <a:pt x="6353907" y="412408"/>
                  <a:pt x="6366256" y="618692"/>
                  <a:pt x="6382656" y="761996"/>
                </a:cubicBezTo>
                <a:cubicBezTo>
                  <a:pt x="6380573" y="857701"/>
                  <a:pt x="6336555" y="911300"/>
                  <a:pt x="6283341" y="914400"/>
                </a:cubicBezTo>
                <a:cubicBezTo>
                  <a:pt x="6156212" y="893842"/>
                  <a:pt x="5973433" y="886923"/>
                  <a:pt x="5719908" y="914400"/>
                </a:cubicBezTo>
                <a:cubicBezTo>
                  <a:pt x="5466383" y="941877"/>
                  <a:pt x="5262293" y="921721"/>
                  <a:pt x="4909113" y="914400"/>
                </a:cubicBezTo>
                <a:cubicBezTo>
                  <a:pt x="4555934" y="907079"/>
                  <a:pt x="4328984" y="930026"/>
                  <a:pt x="4160159" y="914400"/>
                </a:cubicBezTo>
                <a:cubicBezTo>
                  <a:pt x="3991334" y="898774"/>
                  <a:pt x="3849510" y="922373"/>
                  <a:pt x="3658566" y="914400"/>
                </a:cubicBezTo>
                <a:cubicBezTo>
                  <a:pt x="3467622" y="906427"/>
                  <a:pt x="3153237" y="943014"/>
                  <a:pt x="2971452" y="914400"/>
                </a:cubicBezTo>
                <a:cubicBezTo>
                  <a:pt x="2789667" y="885786"/>
                  <a:pt x="2535938" y="883167"/>
                  <a:pt x="2346178" y="914400"/>
                </a:cubicBezTo>
                <a:cubicBezTo>
                  <a:pt x="2156418" y="945633"/>
                  <a:pt x="1928591" y="938530"/>
                  <a:pt x="1720904" y="914400"/>
                </a:cubicBezTo>
                <a:cubicBezTo>
                  <a:pt x="1513217" y="890270"/>
                  <a:pt x="1417179" y="927576"/>
                  <a:pt x="1157471" y="914400"/>
                </a:cubicBezTo>
                <a:cubicBezTo>
                  <a:pt x="897763" y="901224"/>
                  <a:pt x="485147" y="917689"/>
                  <a:pt x="99315" y="914400"/>
                </a:cubicBezTo>
                <a:cubicBezTo>
                  <a:pt x="64663" y="914835"/>
                  <a:pt x="-7272" y="839121"/>
                  <a:pt x="0" y="761996"/>
                </a:cubicBezTo>
                <a:cubicBezTo>
                  <a:pt x="-9588" y="508507"/>
                  <a:pt x="605" y="281819"/>
                  <a:pt x="0" y="152403"/>
                </a:cubicBezTo>
                <a:close/>
              </a:path>
              <a:path w="6382656" h="914400" stroke="0" extrusionOk="0">
                <a:moveTo>
                  <a:pt x="0" y="152403"/>
                </a:moveTo>
                <a:cubicBezTo>
                  <a:pt x="4616" y="66728"/>
                  <a:pt x="41977" y="3763"/>
                  <a:pt x="99315" y="0"/>
                </a:cubicBezTo>
                <a:cubicBezTo>
                  <a:pt x="319022" y="-36940"/>
                  <a:pt x="650727" y="17542"/>
                  <a:pt x="848269" y="0"/>
                </a:cubicBezTo>
                <a:cubicBezTo>
                  <a:pt x="1045811" y="-17542"/>
                  <a:pt x="1416361" y="1231"/>
                  <a:pt x="1597224" y="0"/>
                </a:cubicBezTo>
                <a:cubicBezTo>
                  <a:pt x="1778088" y="-1231"/>
                  <a:pt x="1997685" y="-16840"/>
                  <a:pt x="2098817" y="0"/>
                </a:cubicBezTo>
                <a:cubicBezTo>
                  <a:pt x="2199949" y="16840"/>
                  <a:pt x="2729927" y="-137"/>
                  <a:pt x="2909611" y="0"/>
                </a:cubicBezTo>
                <a:cubicBezTo>
                  <a:pt x="3089295" y="137"/>
                  <a:pt x="3346429" y="13064"/>
                  <a:pt x="3596725" y="0"/>
                </a:cubicBezTo>
                <a:cubicBezTo>
                  <a:pt x="3847021" y="-13064"/>
                  <a:pt x="4190629" y="-27512"/>
                  <a:pt x="4345680" y="0"/>
                </a:cubicBezTo>
                <a:cubicBezTo>
                  <a:pt x="4500731" y="27512"/>
                  <a:pt x="4824577" y="-10760"/>
                  <a:pt x="5156474" y="0"/>
                </a:cubicBezTo>
                <a:cubicBezTo>
                  <a:pt x="5488371" y="10760"/>
                  <a:pt x="5418768" y="5075"/>
                  <a:pt x="5658067" y="0"/>
                </a:cubicBezTo>
                <a:cubicBezTo>
                  <a:pt x="5897366" y="-5075"/>
                  <a:pt x="6153904" y="9772"/>
                  <a:pt x="6283341" y="0"/>
                </a:cubicBezTo>
                <a:cubicBezTo>
                  <a:pt x="6328675" y="-6441"/>
                  <a:pt x="6381816" y="53109"/>
                  <a:pt x="6382656" y="152403"/>
                </a:cubicBezTo>
                <a:cubicBezTo>
                  <a:pt x="6398261" y="300363"/>
                  <a:pt x="6408211" y="560054"/>
                  <a:pt x="6382656" y="761996"/>
                </a:cubicBezTo>
                <a:cubicBezTo>
                  <a:pt x="6391226" y="856214"/>
                  <a:pt x="6342604" y="907106"/>
                  <a:pt x="6283341" y="914400"/>
                </a:cubicBezTo>
                <a:cubicBezTo>
                  <a:pt x="6029509" y="913791"/>
                  <a:pt x="5927201" y="935574"/>
                  <a:pt x="5658067" y="914400"/>
                </a:cubicBezTo>
                <a:cubicBezTo>
                  <a:pt x="5388933" y="893226"/>
                  <a:pt x="5284737" y="941924"/>
                  <a:pt x="5094634" y="914400"/>
                </a:cubicBezTo>
                <a:cubicBezTo>
                  <a:pt x="4904531" y="886876"/>
                  <a:pt x="4709660" y="902569"/>
                  <a:pt x="4345680" y="914400"/>
                </a:cubicBezTo>
                <a:cubicBezTo>
                  <a:pt x="3981700" y="926231"/>
                  <a:pt x="3798737" y="889227"/>
                  <a:pt x="3596725" y="914400"/>
                </a:cubicBezTo>
                <a:cubicBezTo>
                  <a:pt x="3394714" y="939573"/>
                  <a:pt x="3245672" y="939311"/>
                  <a:pt x="2971452" y="914400"/>
                </a:cubicBezTo>
                <a:cubicBezTo>
                  <a:pt x="2697232" y="889489"/>
                  <a:pt x="2444859" y="924444"/>
                  <a:pt x="2284338" y="914400"/>
                </a:cubicBezTo>
                <a:cubicBezTo>
                  <a:pt x="2123817" y="904356"/>
                  <a:pt x="1740529" y="905562"/>
                  <a:pt x="1473543" y="914400"/>
                </a:cubicBezTo>
                <a:cubicBezTo>
                  <a:pt x="1206557" y="923238"/>
                  <a:pt x="952649" y="946370"/>
                  <a:pt x="786429" y="914400"/>
                </a:cubicBezTo>
                <a:cubicBezTo>
                  <a:pt x="620209" y="882430"/>
                  <a:pt x="348955" y="893189"/>
                  <a:pt x="99315" y="914400"/>
                </a:cubicBezTo>
                <a:cubicBezTo>
                  <a:pt x="38343" y="916043"/>
                  <a:pt x="10588" y="847360"/>
                  <a:pt x="0" y="761996"/>
                </a:cubicBezTo>
                <a:cubicBezTo>
                  <a:pt x="17411" y="590253"/>
                  <a:pt x="17086" y="312912"/>
                  <a:pt x="0" y="152403"/>
                </a:cubicBezTo>
                <a:close/>
              </a:path>
            </a:pathLst>
          </a:custGeom>
          <a:solidFill>
            <a:srgbClr val="046161"/>
          </a:solidFill>
          <a:ln>
            <a:extLst>
              <a:ext uri="{C807C97D-BFC1-408E-A445-0C87EB9F89A2}">
                <ask:lineSketchStyleProps xmlns:ask="http://schemas.microsoft.com/office/drawing/2018/sketchyshapes" sd="277634207">
                  <a:custGeom>
                    <a:avLst/>
                    <a:gdLst>
                      <a:gd name="connsiteX0" fmla="*/ 0 w 2831811"/>
                      <a:gd name="connsiteY0" fmla="*/ 208681 h 1252064"/>
                      <a:gd name="connsiteX1" fmla="*/ 44063 w 2831811"/>
                      <a:gd name="connsiteY1" fmla="*/ 0 h 1252064"/>
                      <a:gd name="connsiteX2" fmla="*/ 266606 w 2831811"/>
                      <a:gd name="connsiteY2" fmla="*/ 0 h 1252064"/>
                      <a:gd name="connsiteX3" fmla="*/ 598897 w 2831811"/>
                      <a:gd name="connsiteY3" fmla="*/ 0 h 1252064"/>
                      <a:gd name="connsiteX4" fmla="*/ 876314 w 2831811"/>
                      <a:gd name="connsiteY4" fmla="*/ 0 h 1252064"/>
                      <a:gd name="connsiteX5" fmla="*/ 1126294 w 2831811"/>
                      <a:gd name="connsiteY5" fmla="*/ 0 h 1252064"/>
                      <a:gd name="connsiteX6" fmla="*/ 1486021 w 2831811"/>
                      <a:gd name="connsiteY6" fmla="*/ 0 h 1252064"/>
                      <a:gd name="connsiteX7" fmla="*/ 1845749 w 2831811"/>
                      <a:gd name="connsiteY7" fmla="*/ 0 h 1252064"/>
                      <a:gd name="connsiteX8" fmla="*/ 2178040 w 2831811"/>
                      <a:gd name="connsiteY8" fmla="*/ 0 h 1252064"/>
                      <a:gd name="connsiteX9" fmla="*/ 2400583 w 2831811"/>
                      <a:gd name="connsiteY9" fmla="*/ 0 h 1252064"/>
                      <a:gd name="connsiteX10" fmla="*/ 2787747 w 2831811"/>
                      <a:gd name="connsiteY10" fmla="*/ 0 h 1252064"/>
                      <a:gd name="connsiteX11" fmla="*/ 2831811 w 2831811"/>
                      <a:gd name="connsiteY11" fmla="*/ 208681 h 1252064"/>
                      <a:gd name="connsiteX12" fmla="*/ 2831811 w 2831811"/>
                      <a:gd name="connsiteY12" fmla="*/ 1043381 h 1252064"/>
                      <a:gd name="connsiteX13" fmla="*/ 2787747 w 2831811"/>
                      <a:gd name="connsiteY13" fmla="*/ 1252064 h 1252064"/>
                      <a:gd name="connsiteX14" fmla="*/ 2537767 w 2831811"/>
                      <a:gd name="connsiteY14" fmla="*/ 1252064 h 1252064"/>
                      <a:gd name="connsiteX15" fmla="*/ 2178040 w 2831811"/>
                      <a:gd name="connsiteY15" fmla="*/ 1252064 h 1252064"/>
                      <a:gd name="connsiteX16" fmla="*/ 1845749 w 2831811"/>
                      <a:gd name="connsiteY16" fmla="*/ 1252064 h 1252064"/>
                      <a:gd name="connsiteX17" fmla="*/ 1623206 w 2831811"/>
                      <a:gd name="connsiteY17" fmla="*/ 1252064 h 1252064"/>
                      <a:gd name="connsiteX18" fmla="*/ 1318352 w 2831811"/>
                      <a:gd name="connsiteY18" fmla="*/ 1252064 h 1252064"/>
                      <a:gd name="connsiteX19" fmla="*/ 1040935 w 2831811"/>
                      <a:gd name="connsiteY19" fmla="*/ 1252064 h 1252064"/>
                      <a:gd name="connsiteX20" fmla="*/ 763518 w 2831811"/>
                      <a:gd name="connsiteY20" fmla="*/ 1252064 h 1252064"/>
                      <a:gd name="connsiteX21" fmla="*/ 513538 w 2831811"/>
                      <a:gd name="connsiteY21" fmla="*/ 1252064 h 1252064"/>
                      <a:gd name="connsiteX22" fmla="*/ 44063 w 2831811"/>
                      <a:gd name="connsiteY22" fmla="*/ 1252064 h 1252064"/>
                      <a:gd name="connsiteX23" fmla="*/ 0 w 2831811"/>
                      <a:gd name="connsiteY23" fmla="*/ 1043381 h 1252064"/>
                      <a:gd name="connsiteX24" fmla="*/ 0 w 2831811"/>
                      <a:gd name="connsiteY24" fmla="*/ 208681 h 1252064"/>
                      <a:gd name="connsiteX0" fmla="*/ 0 w 2831811"/>
                      <a:gd name="connsiteY0" fmla="*/ 208681 h 1252064"/>
                      <a:gd name="connsiteX1" fmla="*/ 44063 w 2831811"/>
                      <a:gd name="connsiteY1" fmla="*/ 0 h 1252064"/>
                      <a:gd name="connsiteX2" fmla="*/ 376353 w 2831811"/>
                      <a:gd name="connsiteY2" fmla="*/ 0 h 1252064"/>
                      <a:gd name="connsiteX3" fmla="*/ 708644 w 2831811"/>
                      <a:gd name="connsiteY3" fmla="*/ 0 h 1252064"/>
                      <a:gd name="connsiteX4" fmla="*/ 931188 w 2831811"/>
                      <a:gd name="connsiteY4" fmla="*/ 0 h 1252064"/>
                      <a:gd name="connsiteX5" fmla="*/ 1290915 w 2831811"/>
                      <a:gd name="connsiteY5" fmla="*/ 0 h 1252064"/>
                      <a:gd name="connsiteX6" fmla="*/ 1595769 w 2831811"/>
                      <a:gd name="connsiteY6" fmla="*/ 0 h 1252064"/>
                      <a:gd name="connsiteX7" fmla="*/ 1928060 w 2831811"/>
                      <a:gd name="connsiteY7" fmla="*/ 0 h 1252064"/>
                      <a:gd name="connsiteX8" fmla="*/ 2287787 w 2831811"/>
                      <a:gd name="connsiteY8" fmla="*/ 0 h 1252064"/>
                      <a:gd name="connsiteX9" fmla="*/ 2510330 w 2831811"/>
                      <a:gd name="connsiteY9" fmla="*/ 0 h 1252064"/>
                      <a:gd name="connsiteX10" fmla="*/ 2787747 w 2831811"/>
                      <a:gd name="connsiteY10" fmla="*/ 0 h 1252064"/>
                      <a:gd name="connsiteX11" fmla="*/ 2831811 w 2831811"/>
                      <a:gd name="connsiteY11" fmla="*/ 208681 h 1252064"/>
                      <a:gd name="connsiteX12" fmla="*/ 2831811 w 2831811"/>
                      <a:gd name="connsiteY12" fmla="*/ 1043381 h 1252064"/>
                      <a:gd name="connsiteX13" fmla="*/ 2787747 w 2831811"/>
                      <a:gd name="connsiteY13" fmla="*/ 1252064 h 1252064"/>
                      <a:gd name="connsiteX14" fmla="*/ 2510330 w 2831811"/>
                      <a:gd name="connsiteY14" fmla="*/ 1252064 h 1252064"/>
                      <a:gd name="connsiteX15" fmla="*/ 2260350 w 2831811"/>
                      <a:gd name="connsiteY15" fmla="*/ 1252064 h 1252064"/>
                      <a:gd name="connsiteX16" fmla="*/ 1928060 w 2831811"/>
                      <a:gd name="connsiteY16" fmla="*/ 1252064 h 1252064"/>
                      <a:gd name="connsiteX17" fmla="*/ 1595769 w 2831811"/>
                      <a:gd name="connsiteY17" fmla="*/ 1252064 h 1252064"/>
                      <a:gd name="connsiteX18" fmla="*/ 1318352 w 2831811"/>
                      <a:gd name="connsiteY18" fmla="*/ 1252064 h 1252064"/>
                      <a:gd name="connsiteX19" fmla="*/ 1013498 w 2831811"/>
                      <a:gd name="connsiteY19" fmla="*/ 1252064 h 1252064"/>
                      <a:gd name="connsiteX20" fmla="*/ 653770 w 2831811"/>
                      <a:gd name="connsiteY20" fmla="*/ 1252064 h 1252064"/>
                      <a:gd name="connsiteX21" fmla="*/ 348917 w 2831811"/>
                      <a:gd name="connsiteY21" fmla="*/ 1252064 h 1252064"/>
                      <a:gd name="connsiteX22" fmla="*/ 44063 w 2831811"/>
                      <a:gd name="connsiteY22" fmla="*/ 1252064 h 1252064"/>
                      <a:gd name="connsiteX23" fmla="*/ 0 w 2831811"/>
                      <a:gd name="connsiteY23" fmla="*/ 1043381 h 1252064"/>
                      <a:gd name="connsiteX24" fmla="*/ 0 w 2831811"/>
                      <a:gd name="connsiteY24" fmla="*/ 208681 h 1252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831811" h="1252064" fill="none" extrusionOk="0">
                        <a:moveTo>
                          <a:pt x="0" y="208681"/>
                        </a:moveTo>
                        <a:cubicBezTo>
                          <a:pt x="453" y="104579"/>
                          <a:pt x="18769" y="1857"/>
                          <a:pt x="44063" y="0"/>
                        </a:cubicBezTo>
                        <a:cubicBezTo>
                          <a:pt x="97035" y="13068"/>
                          <a:pt x="215544" y="-4239"/>
                          <a:pt x="266606" y="0"/>
                        </a:cubicBezTo>
                        <a:cubicBezTo>
                          <a:pt x="322794" y="16383"/>
                          <a:pt x="512030" y="8496"/>
                          <a:pt x="598897" y="0"/>
                        </a:cubicBezTo>
                        <a:cubicBezTo>
                          <a:pt x="703142" y="-17425"/>
                          <a:pt x="756922" y="-22342"/>
                          <a:pt x="876314" y="0"/>
                        </a:cubicBezTo>
                        <a:cubicBezTo>
                          <a:pt x="987768" y="20634"/>
                          <a:pt x="1045282" y="5547"/>
                          <a:pt x="1126294" y="0"/>
                        </a:cubicBezTo>
                        <a:cubicBezTo>
                          <a:pt x="1202907" y="-2866"/>
                          <a:pt x="1352238" y="35032"/>
                          <a:pt x="1486021" y="0"/>
                        </a:cubicBezTo>
                        <a:cubicBezTo>
                          <a:pt x="1613156" y="-8960"/>
                          <a:pt x="1672193" y="-11676"/>
                          <a:pt x="1845749" y="0"/>
                        </a:cubicBezTo>
                        <a:cubicBezTo>
                          <a:pt x="2014328" y="25850"/>
                          <a:pt x="2037422" y="-26504"/>
                          <a:pt x="2178040" y="0"/>
                        </a:cubicBezTo>
                        <a:cubicBezTo>
                          <a:pt x="2313113" y="30702"/>
                          <a:pt x="2295090" y="3801"/>
                          <a:pt x="2400583" y="0"/>
                        </a:cubicBezTo>
                        <a:cubicBezTo>
                          <a:pt x="2488226" y="13813"/>
                          <a:pt x="2652517" y="38639"/>
                          <a:pt x="2787747" y="0"/>
                        </a:cubicBezTo>
                        <a:cubicBezTo>
                          <a:pt x="2831183" y="-12302"/>
                          <a:pt x="2827608" y="102646"/>
                          <a:pt x="2831811" y="208681"/>
                        </a:cubicBezTo>
                        <a:cubicBezTo>
                          <a:pt x="2806475" y="605062"/>
                          <a:pt x="2836616" y="863859"/>
                          <a:pt x="2831811" y="1043381"/>
                        </a:cubicBezTo>
                        <a:cubicBezTo>
                          <a:pt x="2832979" y="1177298"/>
                          <a:pt x="2808611" y="1251503"/>
                          <a:pt x="2787747" y="1252064"/>
                        </a:cubicBezTo>
                        <a:cubicBezTo>
                          <a:pt x="2716295" y="1235029"/>
                          <a:pt x="2661251" y="1205595"/>
                          <a:pt x="2537767" y="1252064"/>
                        </a:cubicBezTo>
                        <a:cubicBezTo>
                          <a:pt x="2414598" y="1308789"/>
                          <a:pt x="2340901" y="1265406"/>
                          <a:pt x="2178040" y="1252064"/>
                        </a:cubicBezTo>
                        <a:cubicBezTo>
                          <a:pt x="2018599" y="1255212"/>
                          <a:pt x="1924969" y="1263456"/>
                          <a:pt x="1845749" y="1252064"/>
                        </a:cubicBezTo>
                        <a:cubicBezTo>
                          <a:pt x="1771493" y="1240972"/>
                          <a:pt x="1691500" y="1268550"/>
                          <a:pt x="1623206" y="1252064"/>
                        </a:cubicBezTo>
                        <a:cubicBezTo>
                          <a:pt x="1541506" y="1235934"/>
                          <a:pt x="1401177" y="1295068"/>
                          <a:pt x="1318352" y="1252064"/>
                        </a:cubicBezTo>
                        <a:cubicBezTo>
                          <a:pt x="1245964" y="1212968"/>
                          <a:pt x="1110022" y="1226765"/>
                          <a:pt x="1040935" y="1252064"/>
                        </a:cubicBezTo>
                        <a:cubicBezTo>
                          <a:pt x="957494" y="1302485"/>
                          <a:pt x="862453" y="1283071"/>
                          <a:pt x="763518" y="1252064"/>
                        </a:cubicBezTo>
                        <a:cubicBezTo>
                          <a:pt x="683128" y="1216165"/>
                          <a:pt x="625938" y="1269052"/>
                          <a:pt x="513538" y="1252064"/>
                        </a:cubicBezTo>
                        <a:cubicBezTo>
                          <a:pt x="417468" y="1211865"/>
                          <a:pt x="219083" y="1273346"/>
                          <a:pt x="44063" y="1252064"/>
                        </a:cubicBezTo>
                        <a:cubicBezTo>
                          <a:pt x="15354" y="1243006"/>
                          <a:pt x="-8148" y="1150085"/>
                          <a:pt x="0" y="1043381"/>
                        </a:cubicBezTo>
                        <a:cubicBezTo>
                          <a:pt x="26851" y="668845"/>
                          <a:pt x="-7884" y="377622"/>
                          <a:pt x="0" y="208681"/>
                        </a:cubicBezTo>
                        <a:close/>
                      </a:path>
                      <a:path w="2831811" h="1252064" stroke="0" extrusionOk="0">
                        <a:moveTo>
                          <a:pt x="0" y="208681"/>
                        </a:moveTo>
                        <a:cubicBezTo>
                          <a:pt x="1796" y="97334"/>
                          <a:pt x="18573" y="6166"/>
                          <a:pt x="44063" y="0"/>
                        </a:cubicBezTo>
                        <a:cubicBezTo>
                          <a:pt x="139227" y="-51768"/>
                          <a:pt x="278291" y="11183"/>
                          <a:pt x="376353" y="0"/>
                        </a:cubicBezTo>
                        <a:cubicBezTo>
                          <a:pt x="466610" y="-33337"/>
                          <a:pt x="635776" y="-8318"/>
                          <a:pt x="708644" y="0"/>
                        </a:cubicBezTo>
                        <a:cubicBezTo>
                          <a:pt x="781267" y="-4844"/>
                          <a:pt x="880553" y="-29266"/>
                          <a:pt x="931188" y="0"/>
                        </a:cubicBezTo>
                        <a:cubicBezTo>
                          <a:pt x="975010" y="41677"/>
                          <a:pt x="1210788" y="3317"/>
                          <a:pt x="1290915" y="0"/>
                        </a:cubicBezTo>
                        <a:cubicBezTo>
                          <a:pt x="1361460" y="13603"/>
                          <a:pt x="1467313" y="13568"/>
                          <a:pt x="1595769" y="0"/>
                        </a:cubicBezTo>
                        <a:cubicBezTo>
                          <a:pt x="1709320" y="-17174"/>
                          <a:pt x="1857205" y="-26871"/>
                          <a:pt x="1928060" y="0"/>
                        </a:cubicBezTo>
                        <a:cubicBezTo>
                          <a:pt x="2005672" y="55526"/>
                          <a:pt x="2128798" y="8686"/>
                          <a:pt x="2287787" y="0"/>
                        </a:cubicBezTo>
                        <a:cubicBezTo>
                          <a:pt x="2431632" y="15453"/>
                          <a:pt x="2401123" y="1971"/>
                          <a:pt x="2510330" y="0"/>
                        </a:cubicBezTo>
                        <a:cubicBezTo>
                          <a:pt x="2610378" y="-14074"/>
                          <a:pt x="2723478" y="11710"/>
                          <a:pt x="2787747" y="0"/>
                        </a:cubicBezTo>
                        <a:cubicBezTo>
                          <a:pt x="2794115" y="-20208"/>
                          <a:pt x="2817301" y="82865"/>
                          <a:pt x="2831811" y="208681"/>
                        </a:cubicBezTo>
                        <a:cubicBezTo>
                          <a:pt x="2799154" y="442332"/>
                          <a:pt x="2854407" y="755290"/>
                          <a:pt x="2831811" y="1043381"/>
                        </a:cubicBezTo>
                        <a:cubicBezTo>
                          <a:pt x="2833644" y="1169593"/>
                          <a:pt x="2812899" y="1246763"/>
                          <a:pt x="2787747" y="1252064"/>
                        </a:cubicBezTo>
                        <a:cubicBezTo>
                          <a:pt x="2671854" y="1251164"/>
                          <a:pt x="2627850" y="1268589"/>
                          <a:pt x="2510330" y="1252064"/>
                        </a:cubicBezTo>
                        <a:cubicBezTo>
                          <a:pt x="2391395" y="1215475"/>
                          <a:pt x="2347044" y="1297808"/>
                          <a:pt x="2260350" y="1252064"/>
                        </a:cubicBezTo>
                        <a:cubicBezTo>
                          <a:pt x="2163201" y="1202748"/>
                          <a:pt x="2069052" y="1231495"/>
                          <a:pt x="1928060" y="1252064"/>
                        </a:cubicBezTo>
                        <a:cubicBezTo>
                          <a:pt x="1778936" y="1280216"/>
                          <a:pt x="1677106" y="1204898"/>
                          <a:pt x="1595769" y="1252064"/>
                        </a:cubicBezTo>
                        <a:cubicBezTo>
                          <a:pt x="1513228" y="1276811"/>
                          <a:pt x="1439565" y="1289195"/>
                          <a:pt x="1318352" y="1252064"/>
                        </a:cubicBezTo>
                        <a:cubicBezTo>
                          <a:pt x="1206101" y="1216539"/>
                          <a:pt x="1089896" y="1263288"/>
                          <a:pt x="1013498" y="1252064"/>
                        </a:cubicBezTo>
                        <a:cubicBezTo>
                          <a:pt x="917697" y="1231628"/>
                          <a:pt x="766373" y="1243009"/>
                          <a:pt x="653770" y="1252064"/>
                        </a:cubicBezTo>
                        <a:cubicBezTo>
                          <a:pt x="540196" y="1257982"/>
                          <a:pt x="427422" y="1296807"/>
                          <a:pt x="348917" y="1252064"/>
                        </a:cubicBezTo>
                        <a:cubicBezTo>
                          <a:pt x="275041" y="1222997"/>
                          <a:pt x="143781" y="1222303"/>
                          <a:pt x="44063" y="1252064"/>
                        </a:cubicBezTo>
                        <a:cubicBezTo>
                          <a:pt x="9826" y="1268440"/>
                          <a:pt x="-13021" y="1160179"/>
                          <a:pt x="0" y="1043381"/>
                        </a:cubicBezTo>
                        <a:cubicBezTo>
                          <a:pt x="39246" y="819940"/>
                          <a:pt x="8463" y="390354"/>
                          <a:pt x="0" y="208681"/>
                        </a:cubicBezTo>
                        <a:close/>
                      </a:path>
                      <a:path w="2831811" h="1252064" fill="none" stroke="0" extrusionOk="0">
                        <a:moveTo>
                          <a:pt x="0" y="208681"/>
                        </a:moveTo>
                        <a:cubicBezTo>
                          <a:pt x="-81" y="102813"/>
                          <a:pt x="17387" y="2183"/>
                          <a:pt x="44063" y="0"/>
                        </a:cubicBezTo>
                        <a:cubicBezTo>
                          <a:pt x="91679" y="26004"/>
                          <a:pt x="213759" y="-14070"/>
                          <a:pt x="266606" y="0"/>
                        </a:cubicBezTo>
                        <a:cubicBezTo>
                          <a:pt x="338020" y="28377"/>
                          <a:pt x="487763" y="43662"/>
                          <a:pt x="598897" y="0"/>
                        </a:cubicBezTo>
                        <a:cubicBezTo>
                          <a:pt x="711203" y="-35395"/>
                          <a:pt x="760510" y="-16002"/>
                          <a:pt x="876314" y="0"/>
                        </a:cubicBezTo>
                        <a:cubicBezTo>
                          <a:pt x="995666" y="19384"/>
                          <a:pt x="1041746" y="4383"/>
                          <a:pt x="1126294" y="0"/>
                        </a:cubicBezTo>
                        <a:cubicBezTo>
                          <a:pt x="1216710" y="-30106"/>
                          <a:pt x="1360241" y="17266"/>
                          <a:pt x="1486021" y="0"/>
                        </a:cubicBezTo>
                        <a:cubicBezTo>
                          <a:pt x="1612911" y="-23757"/>
                          <a:pt x="1686544" y="-29606"/>
                          <a:pt x="1845749" y="0"/>
                        </a:cubicBezTo>
                        <a:cubicBezTo>
                          <a:pt x="2015075" y="16511"/>
                          <a:pt x="2037375" y="-52435"/>
                          <a:pt x="2178040" y="0"/>
                        </a:cubicBezTo>
                        <a:cubicBezTo>
                          <a:pt x="2326081" y="37660"/>
                          <a:pt x="2295121" y="1907"/>
                          <a:pt x="2400583" y="0"/>
                        </a:cubicBezTo>
                        <a:cubicBezTo>
                          <a:pt x="2523764" y="15928"/>
                          <a:pt x="2657454" y="31994"/>
                          <a:pt x="2787747" y="0"/>
                        </a:cubicBezTo>
                        <a:cubicBezTo>
                          <a:pt x="2796460" y="-2928"/>
                          <a:pt x="2842793" y="111106"/>
                          <a:pt x="2831811" y="208681"/>
                        </a:cubicBezTo>
                        <a:cubicBezTo>
                          <a:pt x="2832782" y="542009"/>
                          <a:pt x="2813739" y="833148"/>
                          <a:pt x="2831811" y="1043381"/>
                        </a:cubicBezTo>
                        <a:cubicBezTo>
                          <a:pt x="2836597" y="1176163"/>
                          <a:pt x="2812143" y="1248925"/>
                          <a:pt x="2787747" y="1252064"/>
                        </a:cubicBezTo>
                        <a:cubicBezTo>
                          <a:pt x="2711742" y="1220865"/>
                          <a:pt x="2647508" y="1196220"/>
                          <a:pt x="2537767" y="1252064"/>
                        </a:cubicBezTo>
                        <a:cubicBezTo>
                          <a:pt x="2433787" y="1304582"/>
                          <a:pt x="2351942" y="1246207"/>
                          <a:pt x="2178040" y="1252064"/>
                        </a:cubicBezTo>
                        <a:cubicBezTo>
                          <a:pt x="2011906" y="1230799"/>
                          <a:pt x="1918107" y="1282261"/>
                          <a:pt x="1845749" y="1252064"/>
                        </a:cubicBezTo>
                        <a:cubicBezTo>
                          <a:pt x="1773741" y="1217623"/>
                          <a:pt x="1701134" y="1265629"/>
                          <a:pt x="1623206" y="1252064"/>
                        </a:cubicBezTo>
                        <a:cubicBezTo>
                          <a:pt x="1546090" y="1221833"/>
                          <a:pt x="1403911" y="1290898"/>
                          <a:pt x="1318352" y="1252064"/>
                        </a:cubicBezTo>
                        <a:cubicBezTo>
                          <a:pt x="1232867" y="1208959"/>
                          <a:pt x="1120568" y="1211775"/>
                          <a:pt x="1040935" y="1252064"/>
                        </a:cubicBezTo>
                        <a:cubicBezTo>
                          <a:pt x="959447" y="1291459"/>
                          <a:pt x="855756" y="1279866"/>
                          <a:pt x="763518" y="1252064"/>
                        </a:cubicBezTo>
                        <a:cubicBezTo>
                          <a:pt x="672671" y="1224677"/>
                          <a:pt x="630241" y="1264880"/>
                          <a:pt x="513538" y="1252064"/>
                        </a:cubicBezTo>
                        <a:cubicBezTo>
                          <a:pt x="389455" y="1246337"/>
                          <a:pt x="221069" y="1244813"/>
                          <a:pt x="44063" y="1252064"/>
                        </a:cubicBezTo>
                        <a:cubicBezTo>
                          <a:pt x="13604" y="1235905"/>
                          <a:pt x="6706" y="1141021"/>
                          <a:pt x="0" y="1043381"/>
                        </a:cubicBezTo>
                        <a:cubicBezTo>
                          <a:pt x="-43425" y="695770"/>
                          <a:pt x="5294" y="396288"/>
                          <a:pt x="0" y="20868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79" tIns="64679" rIns="64679" bIns="64679" numCol="1" spcCol="1270" anchor="ctr" anchorCtr="0">
            <a:noAutofit/>
          </a:bodyPr>
          <a:lstStyle/>
          <a:p>
            <a:pPr algn="ctr" defTabSz="50006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9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19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9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5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BZ" sz="195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55FAE-49F5-44D0-9FF5-205CC5BEC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1724">
            <a:off x="767242" y="1463035"/>
            <a:ext cx="769208" cy="7692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ED25B7-DA1A-4B2D-8CD0-D546A45A8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1724">
            <a:off x="4391103" y="1557070"/>
            <a:ext cx="769208" cy="769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F3F091-270B-4D18-866B-253E326620D9}"/>
              </a:ext>
            </a:extLst>
          </p:cNvPr>
          <p:cNvSpPr txBox="1"/>
          <p:nvPr/>
        </p:nvSpPr>
        <p:spPr>
          <a:xfrm>
            <a:off x="140404" y="2212465"/>
            <a:ext cx="2116403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SG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1043E-1431-4F62-857F-F631E8BC48B3}"/>
              </a:ext>
            </a:extLst>
          </p:cNvPr>
          <p:cNvSpPr txBox="1"/>
          <p:nvPr/>
        </p:nvSpPr>
        <p:spPr>
          <a:xfrm>
            <a:off x="3678844" y="2206058"/>
            <a:ext cx="2116403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SG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4DCE09-CFD0-4C7A-8933-00C3EE472B94}"/>
              </a:ext>
            </a:extLst>
          </p:cNvPr>
          <p:cNvSpPr txBox="1"/>
          <p:nvPr/>
        </p:nvSpPr>
        <p:spPr>
          <a:xfrm>
            <a:off x="711904" y="2903424"/>
            <a:ext cx="4720154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SG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3CC5DB-29BD-4E2B-ABDC-274FE608C0C7}"/>
              </a:ext>
            </a:extLst>
          </p:cNvPr>
          <p:cNvCxnSpPr>
            <a:endCxn id="17" idx="0"/>
          </p:cNvCxnSpPr>
          <p:nvPr/>
        </p:nvCxnSpPr>
        <p:spPr>
          <a:xfrm>
            <a:off x="1192428" y="2625811"/>
            <a:ext cx="1879553" cy="2776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C74119A-8D8A-4728-8DAD-C6043F720530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 flipH="1">
            <a:off x="3071981" y="2621556"/>
            <a:ext cx="1665065" cy="2818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F7DA8A-42D5-4511-8F4E-02E3D602947D}"/>
              </a:ext>
            </a:extLst>
          </p:cNvPr>
          <p:cNvSpPr txBox="1"/>
          <p:nvPr/>
        </p:nvSpPr>
        <p:spPr>
          <a:xfrm>
            <a:off x="711904" y="3577172"/>
            <a:ext cx="4720154" cy="7386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endParaRPr lang="en-SG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391E5A-66BD-4817-ADFF-D52E4F87603E}"/>
              </a:ext>
            </a:extLst>
          </p:cNvPr>
          <p:cNvCxnSpPr>
            <a:cxnSpLocks/>
            <a:stCxn id="17" idx="2"/>
            <a:endCxn id="24" idx="0"/>
          </p:cNvCxnSpPr>
          <p:nvPr/>
        </p:nvCxnSpPr>
        <p:spPr>
          <a:xfrm>
            <a:off x="3071981" y="3318922"/>
            <a:ext cx="0" cy="2582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170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5" grpId="0" animBg="1"/>
      <p:bldP spid="16" grpId="0" animBg="1"/>
      <p:bldP spid="17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4551" y="-2001476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á»t há» sÃ¢u vÃ´ hÃ¬nh giá»¯a hai máº¹ con - BÃ¡o NÄng lÆ°á»£ng Má»i">
            <a:extLst>
              <a:ext uri="{FF2B5EF4-FFF2-40B4-BE49-F238E27FC236}">
                <a16:creationId xmlns:a16="http://schemas.microsoft.com/office/drawing/2014/main" id="{36DE0816-FA84-4DD9-97CF-F4FD53185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1" y="729892"/>
            <a:ext cx="3822718" cy="3681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hỗ dành sẵn cho Nội dung 2">
            <a:extLst>
              <a:ext uri="{FF2B5EF4-FFF2-40B4-BE49-F238E27FC236}">
                <a16:creationId xmlns:a16="http://schemas.microsoft.com/office/drawing/2014/main" id="{07C01B43-53B9-4DA8-A6C1-6EB29A8126F6}"/>
              </a:ext>
            </a:extLst>
          </p:cNvPr>
          <p:cNvSpPr txBox="1">
            <a:spLocks/>
          </p:cNvSpPr>
          <p:nvPr/>
        </p:nvSpPr>
        <p:spPr>
          <a:xfrm>
            <a:off x="4657515" y="419737"/>
            <a:ext cx="3822718" cy="1107728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níu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mãnh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liệt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mẫu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vượt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ham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altLang="en-US" sz="300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	</a:t>
            </a:r>
            <a:r>
              <a:rPr lang="en-US" altLang="en-US" sz="300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endParaRPr lang="en-US" altLang="en-US" sz="300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BZ" sz="3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904959-A82B-4261-8A1C-0EE638186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1724">
            <a:off x="6250120" y="2544290"/>
            <a:ext cx="968263" cy="968263"/>
          </a:xfrm>
          <a:prstGeom prst="rect">
            <a:avLst/>
          </a:prstGeom>
        </p:spPr>
      </p:pic>
      <p:sp>
        <p:nvSpPr>
          <p:cNvPr id="22" name="Chỗ dành sẵn cho Nội dung 2">
            <a:extLst>
              <a:ext uri="{FF2B5EF4-FFF2-40B4-BE49-F238E27FC236}">
                <a16:creationId xmlns:a16="http://schemas.microsoft.com/office/drawing/2014/main" id="{9DF48205-042D-4FFD-AD19-3CD41D112DD8}"/>
              </a:ext>
            </a:extLst>
          </p:cNvPr>
          <p:cNvSpPr txBox="1">
            <a:spLocks/>
          </p:cNvSpPr>
          <p:nvPr/>
        </p:nvSpPr>
        <p:spPr>
          <a:xfrm>
            <a:off x="4822892" y="3534322"/>
            <a:ext cx="3822718" cy="1107728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thơ</a:t>
            </a:r>
            <a:endParaRPr lang="en-US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BZ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189" y="106675"/>
            <a:ext cx="7708800" cy="483900"/>
          </a:xfrm>
        </p:spPr>
        <p:txBody>
          <a:bodyPr/>
          <a:lstStyle/>
          <a:p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Tâm trạng của em bé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491255" y="760145"/>
            <a:ext cx="5030132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Lời chối từ của em bé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51746" y="1112680"/>
            <a:ext cx="7387046" cy="888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vi-VN" sz="2200" i="1" dirty="0">
                <a:latin typeface="Cambria" panose="02040503050406030204" pitchFamily="18" charset="0"/>
                <a:ea typeface="Cambria" panose="02040503050406030204" pitchFamily="18" charset="0"/>
              </a:rPr>
              <a:t>Mẹ đang đợi ở nhà.</a:t>
            </a:r>
            <a:endParaRPr lang="en-US" sz="22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200" i="1" dirty="0">
                <a:latin typeface="Cambria" panose="02040503050406030204" pitchFamily="18" charset="0"/>
                <a:ea typeface="Cambria" panose="02040503050406030204" pitchFamily="18" charset="0"/>
              </a:rPr>
              <a:t>Làm sao có thể rời mẹ mà đến được?</a:t>
            </a:r>
          </a:p>
          <a:p>
            <a:r>
              <a:rPr lang="vi-VN" sz="2200" i="1" dirty="0">
                <a:latin typeface="Cambria" panose="02040503050406030204" pitchFamily="18" charset="0"/>
                <a:ea typeface="Cambria" panose="02040503050406030204" pitchFamily="18" charset="0"/>
              </a:rPr>
              <a:t>Buổi chiều mẹ luôn muốn mình ở nhà.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95546" y="2201858"/>
            <a:ext cx="7387046" cy="888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Lời từ chối dứt khoát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hồn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80511" y="2598248"/>
            <a:ext cx="5904651" cy="1195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just"/>
            <a:r>
              <a:rPr lang="vi-VN" sz="2200" b="1" dirty="0">
                <a:latin typeface="Cambria" panose="02040503050406030204" pitchFamily="18" charset="0"/>
                <a:ea typeface="Cambria" panose="02040503050406030204" pitchFamily="18" charset="0"/>
              </a:rPr>
              <a:t>Tình yêu thương mẹ đã chiến thắng những quyến rũ và thú vui nhất thời ở bên ngoài.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365646" y="2262423"/>
            <a:ext cx="414865" cy="4757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Right Arrow 10"/>
          <p:cNvSpPr/>
          <p:nvPr/>
        </p:nvSpPr>
        <p:spPr>
          <a:xfrm>
            <a:off x="2380069" y="2798742"/>
            <a:ext cx="386018" cy="47575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46" name="Picture 2" descr="Gợi ý những câu hỏi tiếng Anh đơn giản cho bé theo từng độ tuổ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5031" r="93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16025" r="23562"/>
          <a:stretch/>
        </p:blipFill>
        <p:spPr bwMode="auto">
          <a:xfrm>
            <a:off x="-376648" y="308283"/>
            <a:ext cx="2028872" cy="28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and drawn mother hugging her child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3" b="100000" l="4313" r="94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9187"/>
            <a:ext cx="1795546" cy="179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BC4D31-5EB6-F1F6-21E7-F8492961C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1724">
            <a:off x="4522190" y="3240608"/>
            <a:ext cx="968263" cy="968263"/>
          </a:xfrm>
          <a:prstGeom prst="rect">
            <a:avLst/>
          </a:prstGeom>
        </p:spPr>
      </p:pic>
      <p:sp>
        <p:nvSpPr>
          <p:cNvPr id="5" name="Chỗ dành sẵn cho Nội dung 2">
            <a:extLst>
              <a:ext uri="{FF2B5EF4-FFF2-40B4-BE49-F238E27FC236}">
                <a16:creationId xmlns:a16="http://schemas.microsoft.com/office/drawing/2014/main" id="{DDB5B2A4-46E4-7757-9754-4A6ADE1206F5}"/>
              </a:ext>
            </a:extLst>
          </p:cNvPr>
          <p:cNvSpPr txBox="1">
            <a:spLocks/>
          </p:cNvSpPr>
          <p:nvPr/>
        </p:nvSpPr>
        <p:spPr>
          <a:xfrm>
            <a:off x="3180504" y="3929097"/>
            <a:ext cx="3822718" cy="1107728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thơ</a:t>
            </a:r>
            <a:endParaRPr lang="en-US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BZ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6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6" grpId="0"/>
      <p:bldP spid="7" grpId="0"/>
      <p:bldP spid="3" grpId="0" animBg="1"/>
      <p:bldP spid="11" grpId="0" animBg="1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2459" y="-2789733"/>
            <a:ext cx="5098055" cy="10791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2295525" y="1444452"/>
            <a:ext cx="48196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7200" b="1" dirty="0">
                <a:solidFill>
                  <a:srgbClr val="002060"/>
                </a:solidFill>
                <a:latin typeface="#9Slide07 IcielNabila" pitchFamily="2" charset="0"/>
              </a:rPr>
              <a:t>3. </a:t>
            </a:r>
            <a:r>
              <a:rPr lang="en-SG" sz="5400" b="1" dirty="0" err="1">
                <a:solidFill>
                  <a:srgbClr val="002060"/>
                </a:solidFill>
                <a:latin typeface="#9Slide07 IcielNabila" pitchFamily="2" charset="0"/>
              </a:rPr>
              <a:t>Trò</a:t>
            </a:r>
            <a:r>
              <a:rPr lang="en-SG" sz="5400" b="1" dirty="0">
                <a:solidFill>
                  <a:srgbClr val="002060"/>
                </a:solidFill>
                <a:latin typeface="#9Slide07 IcielNabila" pitchFamily="2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#9Slide07 IcielNabila" pitchFamily="2" charset="0"/>
              </a:rPr>
              <a:t>chơi</a:t>
            </a:r>
            <a:r>
              <a:rPr lang="en-SG" sz="5400" b="1" dirty="0">
                <a:solidFill>
                  <a:srgbClr val="002060"/>
                </a:solidFill>
                <a:latin typeface="#9Slide07 IcielNabila" pitchFamily="2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#9Slide07 IcielNabila" pitchFamily="2" charset="0"/>
              </a:rPr>
              <a:t>của</a:t>
            </a:r>
            <a:r>
              <a:rPr lang="en-SG" sz="5400" b="1" dirty="0">
                <a:solidFill>
                  <a:srgbClr val="002060"/>
                </a:solidFill>
                <a:latin typeface="#9Slide07 IcielNabila" pitchFamily="2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#9Slide07 IcielNabila" pitchFamily="2" charset="0"/>
              </a:rPr>
              <a:t>em</a:t>
            </a:r>
            <a:r>
              <a:rPr lang="en-SG" sz="5400" b="1" dirty="0">
                <a:solidFill>
                  <a:srgbClr val="002060"/>
                </a:solidFill>
                <a:latin typeface="#9Slide07 IcielNabila" pitchFamily="2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#9Slide07 IcielNabila" pitchFamily="2" charset="0"/>
              </a:rPr>
              <a:t>bé</a:t>
            </a:r>
            <a:endParaRPr lang="en-US" sz="5400" b="1" dirty="0">
              <a:solidFill>
                <a:srgbClr val="002060"/>
              </a:solidFill>
              <a:latin typeface="#9Slide07 IcielNabi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33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2"/>
          </p:nvPr>
        </p:nvSpPr>
        <p:spPr>
          <a:xfrm>
            <a:off x="0" y="115541"/>
            <a:ext cx="5444359" cy="767328"/>
          </a:xfrm>
        </p:spPr>
        <p:txBody>
          <a:bodyPr/>
          <a:lstStyle/>
          <a:p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Trò chơi của em bé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 idx="2"/>
          </p:nvPr>
        </p:nvSpPr>
        <p:spPr>
          <a:xfrm>
            <a:off x="1359775" y="1017814"/>
            <a:ext cx="5562602" cy="1497797"/>
          </a:xfrm>
        </p:spPr>
        <p:txBody>
          <a:bodyPr anchor="t"/>
          <a:lstStyle/>
          <a:p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Thay vì rong chơi với mây và sóng, em bé đã nghĩ ra những trò chơi gì?</a:t>
            </a:r>
            <a:b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Theo em những trò chơi này có gì đặc biệt?</a:t>
            </a:r>
          </a:p>
        </p:txBody>
      </p:sp>
      <p:pic>
        <p:nvPicPr>
          <p:cNvPr id="13314" name="Picture 2" descr="House fre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7" y="855803"/>
            <a:ext cx="1085944" cy="10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ppy mother's day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19555" r="11866" b="12405"/>
          <a:stretch/>
        </p:blipFill>
        <p:spPr bwMode="auto">
          <a:xfrm>
            <a:off x="5755730" y="2515610"/>
            <a:ext cx="2886593" cy="262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2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79C3C5C8-5219-46D6-A9B7-0659C2533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" name="Hình ảnh 9" descr="Ảnh có chứa vẽ&#10;&#10;Mô tả được tạo tự động">
            <a:extLst>
              <a:ext uri="{FF2B5EF4-FFF2-40B4-BE49-F238E27FC236}">
                <a16:creationId xmlns:a16="http://schemas.microsoft.com/office/drawing/2014/main" id="{DD122033-9A8B-4EE8-BF5E-BCD72908F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1" r="9480" b="-2"/>
          <a:stretch/>
        </p:blipFill>
        <p:spPr>
          <a:xfrm>
            <a:off x="4260065" y="271277"/>
            <a:ext cx="1268730" cy="126873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EA536810-A969-4B9A-80F6-A0D91E0C8865}"/>
              </a:ext>
            </a:extLst>
          </p:cNvPr>
          <p:cNvSpPr txBox="1">
            <a:spLocks/>
          </p:cNvSpPr>
          <p:nvPr/>
        </p:nvSpPr>
        <p:spPr>
          <a:xfrm>
            <a:off x="247651" y="331041"/>
            <a:ext cx="3705225" cy="4488609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thú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ạ.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Con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mây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trăng</a:t>
            </a:r>
            <a:endParaRPr lang="en-US" altLang="en-US" sz="195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Hai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ôm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mái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bầu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xanh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thẳm</a:t>
            </a:r>
            <a:endParaRPr lang="en-US" altLang="en-US" sz="1950" b="1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Con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sóng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bến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bờ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lạ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Con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lăn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lăn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lăn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mãi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cười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vang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vỡ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tan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lòng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ai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con ta ở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chốn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1950" b="1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altLang="en-US" sz="1950" b="1" i="1" dirty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BZ" sz="1950" dirty="0"/>
          </a:p>
        </p:txBody>
      </p:sp>
      <p:pic>
        <p:nvPicPr>
          <p:cNvPr id="9" name="Picture 2" descr="Kết quả hình ảnh cho seaside animated&quot;">
            <a:extLst>
              <a:ext uri="{FF2B5EF4-FFF2-40B4-BE49-F238E27FC236}">
                <a16:creationId xmlns:a16="http://schemas.microsoft.com/office/drawing/2014/main" id="{98653778-0FD1-4950-8D2D-CA95B242EE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1" r="11459"/>
          <a:stretch/>
        </p:blipFill>
        <p:spPr bwMode="auto">
          <a:xfrm>
            <a:off x="4378689" y="2041621"/>
            <a:ext cx="2057400" cy="20574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6" descr="Ảnh có chứa vẽ&#10;&#10;Mô tả được tạo tự động">
            <a:extLst>
              <a:ext uri="{FF2B5EF4-FFF2-40B4-BE49-F238E27FC236}">
                <a16:creationId xmlns:a16="http://schemas.microsoft.com/office/drawing/2014/main" id="{49AEA8D4-EEAF-4FBB-AC74-DEAE6ACE84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6" r="4" b="15769"/>
          <a:stretch/>
        </p:blipFill>
        <p:spPr>
          <a:xfrm>
            <a:off x="6208968" y="2"/>
            <a:ext cx="2935032" cy="2461177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2" name="Hình ảnh 4" descr="Ảnh có chứa đồng hồ&#10;&#10;Mô tả được tạo tự động">
            <a:extLst>
              <a:ext uri="{FF2B5EF4-FFF2-40B4-BE49-F238E27FC236}">
                <a16:creationId xmlns:a16="http://schemas.microsoft.com/office/drawing/2014/main" id="{07EAEA26-ACB9-438E-B211-C41ADAE2B9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r="-4" b="13954"/>
          <a:stretch/>
        </p:blipFill>
        <p:spPr>
          <a:xfrm>
            <a:off x="6757062" y="3098659"/>
            <a:ext cx="2384184" cy="2044841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2778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79C3C5C8-5219-46D6-A9B7-0659C2533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3" name="Tiêu đề 1">
            <a:extLst>
              <a:ext uri="{FF2B5EF4-FFF2-40B4-BE49-F238E27FC236}">
                <a16:creationId xmlns:a16="http://schemas.microsoft.com/office/drawing/2014/main" id="{A355B841-03BB-42AA-9F31-22624DFCCB5F}"/>
              </a:ext>
            </a:extLst>
          </p:cNvPr>
          <p:cNvSpPr txBox="1">
            <a:spLocks/>
          </p:cNvSpPr>
          <p:nvPr/>
        </p:nvSpPr>
        <p:spPr>
          <a:xfrm>
            <a:off x="419100" y="547153"/>
            <a:ext cx="4771386" cy="9941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BZ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BZ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</a:t>
            </a:r>
            <a:r>
              <a:rPr lang="vi-VN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BZ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</a:t>
            </a:r>
            <a:r>
              <a:rPr lang="en-BZ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BZ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BZ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BZ" sz="3600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bé</a:t>
            </a:r>
            <a:r>
              <a:rPr lang="en-BZ" sz="36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</a:t>
            </a:r>
          </a:p>
        </p:txBody>
      </p:sp>
      <p:pic>
        <p:nvPicPr>
          <p:cNvPr id="5" name="Hình ảnh 5" descr="Ảnh có chứa trong nhà, tàu, đang ngồi, nhỏ&#10;&#10;Mô tả được tạo tự động">
            <a:extLst>
              <a:ext uri="{FF2B5EF4-FFF2-40B4-BE49-F238E27FC236}">
                <a16:creationId xmlns:a16="http://schemas.microsoft.com/office/drawing/2014/main" id="{A9933058-3B1A-4A86-8A8C-1FDA7BFA9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6" b="-1"/>
          <a:stretch/>
        </p:blipFill>
        <p:spPr>
          <a:xfrm>
            <a:off x="5062606" y="-2"/>
            <a:ext cx="4081394" cy="4241205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91FB79-300C-4938-B8A0-1723D783CB14}"/>
              </a:ext>
            </a:extLst>
          </p:cNvPr>
          <p:cNvGrpSpPr/>
          <p:nvPr/>
        </p:nvGrpSpPr>
        <p:grpSpPr>
          <a:xfrm>
            <a:off x="419100" y="1577617"/>
            <a:ext cx="5561472" cy="792428"/>
            <a:chOff x="0" y="0"/>
            <a:chExt cx="7415296" cy="10565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2C6D3C-FD25-422C-8399-32E16775110E}"/>
                </a:ext>
              </a:extLst>
            </p:cNvPr>
            <p:cNvSpPr/>
            <p:nvPr/>
          </p:nvSpPr>
          <p:spPr>
            <a:xfrm>
              <a:off x="0" y="0"/>
              <a:ext cx="7415296" cy="1056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5D4412-682C-42F4-99C3-B73338FAB61F}"/>
                </a:ext>
              </a:extLst>
            </p:cNvPr>
            <p:cNvSpPr txBox="1"/>
            <p:nvPr/>
          </p:nvSpPr>
          <p:spPr>
            <a:xfrm>
              <a:off x="0" y="0"/>
              <a:ext cx="7415296" cy="1056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400" b="1" kern="1200" dirty="0"/>
                <a:t>Con: </a:t>
              </a:r>
              <a:r>
                <a:rPr lang="en-BZ" sz="2400" b="1" kern="1200" dirty="0" err="1"/>
                <a:t>là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mây</a:t>
              </a:r>
              <a:r>
                <a:rPr lang="en-BZ" sz="2400" b="1" kern="1200" dirty="0"/>
                <a:t>, </a:t>
              </a:r>
              <a:r>
                <a:rPr lang="en-BZ" sz="2400" b="1" kern="1200" dirty="0" err="1"/>
                <a:t>sóng</a:t>
              </a:r>
              <a:endParaRPr lang="en-BZ" sz="2400" b="1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EF35AB-E1C5-4C08-AB08-7FE2C57ED5D9}"/>
              </a:ext>
            </a:extLst>
          </p:cNvPr>
          <p:cNvGrpSpPr/>
          <p:nvPr/>
        </p:nvGrpSpPr>
        <p:grpSpPr>
          <a:xfrm>
            <a:off x="419100" y="2370045"/>
            <a:ext cx="5561472" cy="792428"/>
            <a:chOff x="0" y="1056571"/>
            <a:chExt cx="7415296" cy="105657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5E5736-F8DC-4484-A200-51AF6181FE4C}"/>
                </a:ext>
              </a:extLst>
            </p:cNvPr>
            <p:cNvSpPr/>
            <p:nvPr/>
          </p:nvSpPr>
          <p:spPr>
            <a:xfrm>
              <a:off x="0" y="1056571"/>
              <a:ext cx="7415296" cy="1056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C271FF-C358-4C26-964A-6132AE2D6DBB}"/>
                </a:ext>
              </a:extLst>
            </p:cNvPr>
            <p:cNvSpPr txBox="1"/>
            <p:nvPr/>
          </p:nvSpPr>
          <p:spPr>
            <a:xfrm>
              <a:off x="0" y="1056571"/>
              <a:ext cx="7415296" cy="1056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400" b="1" kern="1200" dirty="0" err="1"/>
                <a:t>Mẹ</a:t>
              </a:r>
              <a:r>
                <a:rPr lang="en-BZ" sz="2400" b="1" kern="1200" dirty="0"/>
                <a:t>: </a:t>
              </a:r>
              <a:r>
                <a:rPr lang="en-BZ" sz="2400" b="1" kern="1200" dirty="0" err="1"/>
                <a:t>trăng</a:t>
              </a:r>
              <a:r>
                <a:rPr lang="en-BZ" sz="2400" b="1" kern="1200" dirty="0"/>
                <a:t>, </a:t>
              </a:r>
              <a:r>
                <a:rPr lang="en-BZ" sz="2400" b="1" kern="1200" dirty="0" err="1"/>
                <a:t>bến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bờ</a:t>
              </a:r>
              <a:endParaRPr lang="en-BZ" sz="2400" b="1" kern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627BAB-027A-4560-8006-DCE49A5E7DD3}"/>
              </a:ext>
            </a:extLst>
          </p:cNvPr>
          <p:cNvGrpSpPr/>
          <p:nvPr/>
        </p:nvGrpSpPr>
        <p:grpSpPr>
          <a:xfrm>
            <a:off x="419100" y="3186559"/>
            <a:ext cx="5561472" cy="792428"/>
            <a:chOff x="0" y="2113142"/>
            <a:chExt cx="7415296" cy="10565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C19DF4-A835-4CBB-A8EB-42E6A7E44110}"/>
                </a:ext>
              </a:extLst>
            </p:cNvPr>
            <p:cNvSpPr/>
            <p:nvPr/>
          </p:nvSpPr>
          <p:spPr>
            <a:xfrm>
              <a:off x="0" y="2113142"/>
              <a:ext cx="7415296" cy="1056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5CE7B1-287B-4CE1-A2DC-FBDC52931A8B}"/>
                </a:ext>
              </a:extLst>
            </p:cNvPr>
            <p:cNvSpPr txBox="1"/>
            <p:nvPr/>
          </p:nvSpPr>
          <p:spPr>
            <a:xfrm>
              <a:off x="0" y="2113142"/>
              <a:ext cx="7415296" cy="1056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400" b="1" kern="1200" dirty="0"/>
                <a:t>Tay con </a:t>
              </a:r>
              <a:r>
                <a:rPr lang="en-BZ" sz="2400" b="1" kern="1200" dirty="0" err="1"/>
                <a:t>ôm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mẹ</a:t>
              </a:r>
              <a:r>
                <a:rPr lang="en-BZ" sz="2400" b="1" kern="1200" dirty="0"/>
                <a:t>, </a:t>
              </a:r>
              <a:r>
                <a:rPr lang="en-BZ" sz="2400" b="1" kern="1200" dirty="0" err="1"/>
                <a:t>mái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nhà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là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bầu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trời</a:t>
              </a:r>
              <a:endParaRPr lang="en-BZ" sz="2400" b="1" kern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9CD3BB-5855-4B58-93F0-A92C8AF8F84F}"/>
              </a:ext>
            </a:extLst>
          </p:cNvPr>
          <p:cNvGrpSpPr/>
          <p:nvPr/>
        </p:nvGrpSpPr>
        <p:grpSpPr>
          <a:xfrm>
            <a:off x="419100" y="4015279"/>
            <a:ext cx="5561472" cy="792428"/>
            <a:chOff x="0" y="3169713"/>
            <a:chExt cx="7415296" cy="105657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10188A-3403-469E-A8E0-05FBB41483EE}"/>
                </a:ext>
              </a:extLst>
            </p:cNvPr>
            <p:cNvSpPr/>
            <p:nvPr/>
          </p:nvSpPr>
          <p:spPr>
            <a:xfrm>
              <a:off x="0" y="3169713"/>
              <a:ext cx="7415296" cy="1056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15D92E-1605-41C2-8292-9C55D07FC277}"/>
                </a:ext>
              </a:extLst>
            </p:cNvPr>
            <p:cNvSpPr txBox="1"/>
            <p:nvPr/>
          </p:nvSpPr>
          <p:spPr>
            <a:xfrm>
              <a:off x="0" y="3169713"/>
              <a:ext cx="7415296" cy="1056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400" b="1" kern="1200" dirty="0"/>
                <a:t>Con </a:t>
              </a:r>
              <a:r>
                <a:rPr lang="en-BZ" sz="2400" b="1" kern="1200" dirty="0" err="1"/>
                <a:t>lăn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mãi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vào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lòng</a:t>
              </a:r>
              <a:r>
                <a:rPr lang="en-BZ" sz="2400" b="1" kern="1200" dirty="0"/>
                <a:t> </a:t>
              </a:r>
              <a:r>
                <a:rPr lang="en-BZ" sz="2400" b="1" kern="1200" dirty="0" err="1"/>
                <a:t>mẹ</a:t>
              </a:r>
              <a:r>
                <a:rPr lang="en-BZ" sz="2400" b="1" kern="1200" dirty="0"/>
                <a:t>, </a:t>
              </a:r>
              <a:r>
                <a:rPr lang="en-BZ" sz="2400" b="1" kern="1200" dirty="0" err="1"/>
                <a:t>không</a:t>
              </a:r>
              <a:r>
                <a:rPr lang="en-BZ" sz="2400" b="1" kern="1200" dirty="0"/>
                <a:t> ai </a:t>
              </a:r>
              <a:r>
                <a:rPr lang="en-BZ" sz="2400" b="1" kern="1200" dirty="0" err="1"/>
                <a:t>biết</a:t>
              </a:r>
              <a:r>
                <a:rPr lang="en-BZ" sz="2400" b="1" kern="1200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250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6" descr="Ảnh có chứa trải, giường, cô bé, con mèo&#10;&#10;Mô tả được tạo tự động">
            <a:extLst>
              <a:ext uri="{FF2B5EF4-FFF2-40B4-BE49-F238E27FC236}">
                <a16:creationId xmlns:a16="http://schemas.microsoft.com/office/drawing/2014/main" id="{D73FDBFF-BA9F-4E3D-AD7E-99F2294D3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r="32671" b="-1"/>
          <a:stretch/>
        </p:blipFill>
        <p:spPr>
          <a:xfrm>
            <a:off x="4840251" y="275647"/>
            <a:ext cx="4053260" cy="4682258"/>
          </a:xfrm>
          <a:prstGeom prst="rect">
            <a:avLst/>
          </a:prstGeom>
          <a:effectLst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609601-5B6F-4A02-BA91-A3053F0FDB51}"/>
              </a:ext>
            </a:extLst>
          </p:cNvPr>
          <p:cNvGrpSpPr/>
          <p:nvPr/>
        </p:nvGrpSpPr>
        <p:grpSpPr>
          <a:xfrm>
            <a:off x="250490" y="275648"/>
            <a:ext cx="1880270" cy="2001405"/>
            <a:chOff x="3907" y="612171"/>
            <a:chExt cx="2507027" cy="266854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FE51CF-E42E-4012-A4AB-2CBD854BA717}"/>
                </a:ext>
              </a:extLst>
            </p:cNvPr>
            <p:cNvSpPr/>
            <p:nvPr/>
          </p:nvSpPr>
          <p:spPr>
            <a:xfrm>
              <a:off x="3907" y="612171"/>
              <a:ext cx="2507027" cy="2668540"/>
            </a:xfrm>
            <a:prstGeom prst="rect">
              <a:avLst/>
            </a:prstGeom>
            <a:solidFill>
              <a:srgbClr val="7D574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44F189D-B915-4823-82EF-010016557831}"/>
                </a:ext>
              </a:extLst>
            </p:cNvPr>
            <p:cNvSpPr txBox="1"/>
            <p:nvPr/>
          </p:nvSpPr>
          <p:spPr>
            <a:xfrm>
              <a:off x="3907" y="612171"/>
              <a:ext cx="2507027" cy="2668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700" b="1" kern="1200" dirty="0" err="1"/>
                <a:t>Tự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hóa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thân</a:t>
              </a:r>
              <a:endParaRPr lang="en-BZ" sz="2700" b="1" kern="12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CA45E5B-4D71-4C65-B950-D51462E3D72F}"/>
              </a:ext>
            </a:extLst>
          </p:cNvPr>
          <p:cNvGrpSpPr/>
          <p:nvPr/>
        </p:nvGrpSpPr>
        <p:grpSpPr>
          <a:xfrm>
            <a:off x="2679365" y="275648"/>
            <a:ext cx="1880270" cy="2001405"/>
            <a:chOff x="3087551" y="612171"/>
            <a:chExt cx="2507027" cy="26685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ADF48D-8AAE-40BC-BDB8-29502B042364}"/>
                </a:ext>
              </a:extLst>
            </p:cNvPr>
            <p:cNvSpPr/>
            <p:nvPr/>
          </p:nvSpPr>
          <p:spPr>
            <a:xfrm>
              <a:off x="3087551" y="612171"/>
              <a:ext cx="2507027" cy="2668540"/>
            </a:xfrm>
            <a:prstGeom prst="rect">
              <a:avLst/>
            </a:prstGeom>
            <a:solidFill>
              <a:srgbClr val="7D574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0CA62E-4157-4D44-8798-1742725134F6}"/>
                </a:ext>
              </a:extLst>
            </p:cNvPr>
            <p:cNvSpPr txBox="1"/>
            <p:nvPr/>
          </p:nvSpPr>
          <p:spPr>
            <a:xfrm>
              <a:off x="3087551" y="612171"/>
              <a:ext cx="2507027" cy="26685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700" b="1" kern="1200" dirty="0" err="1"/>
                <a:t>Hình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ảnh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thiên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nhiên</a:t>
              </a:r>
              <a:r>
                <a:rPr lang="en-BZ" sz="2700" b="1" kern="1200" dirty="0"/>
                <a:t>  </a:t>
              </a:r>
              <a:r>
                <a:rPr lang="en-BZ" sz="2700" b="1" kern="1200" dirty="0" err="1"/>
                <a:t>kì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vĩ</a:t>
              </a:r>
              <a:endParaRPr lang="en-BZ" sz="2700" b="1" kern="12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7A4CA5-CB4B-49E9-B24F-2BDA43C3AE43}"/>
              </a:ext>
            </a:extLst>
          </p:cNvPr>
          <p:cNvGrpSpPr/>
          <p:nvPr/>
        </p:nvGrpSpPr>
        <p:grpSpPr>
          <a:xfrm>
            <a:off x="250490" y="2866448"/>
            <a:ext cx="1880270" cy="2001405"/>
            <a:chOff x="3907" y="3857328"/>
            <a:chExt cx="2507027" cy="23885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D3ED5-BBC8-407C-AA6B-5337C9D6CE0A}"/>
                </a:ext>
              </a:extLst>
            </p:cNvPr>
            <p:cNvSpPr/>
            <p:nvPr/>
          </p:nvSpPr>
          <p:spPr>
            <a:xfrm>
              <a:off x="3907" y="3857328"/>
              <a:ext cx="2507027" cy="2388500"/>
            </a:xfrm>
            <a:prstGeom prst="rect">
              <a:avLst/>
            </a:prstGeom>
            <a:solidFill>
              <a:srgbClr val="7D574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89C28EE-E937-486D-A09C-F999AEA7C278}"/>
                </a:ext>
              </a:extLst>
            </p:cNvPr>
            <p:cNvSpPr txBox="1"/>
            <p:nvPr/>
          </p:nvSpPr>
          <p:spPr>
            <a:xfrm>
              <a:off x="3907" y="3857328"/>
              <a:ext cx="2507027" cy="2388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700" b="1" kern="1200" dirty="0" err="1"/>
                <a:t>Trò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chơi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hấp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dẫn</a:t>
              </a:r>
              <a:r>
                <a:rPr lang="en-BZ" sz="2700" b="1" kern="1200" dirty="0"/>
                <a:t>, </a:t>
              </a:r>
              <a:r>
                <a:rPr lang="en-BZ" sz="2700" b="1" kern="1200" dirty="0" err="1"/>
                <a:t>thú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vị</a:t>
              </a:r>
              <a:endParaRPr lang="en-BZ" sz="2700" b="1" kern="1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604016-8C33-4BE6-8345-65CE76C73CD6}"/>
              </a:ext>
            </a:extLst>
          </p:cNvPr>
          <p:cNvGrpSpPr/>
          <p:nvPr/>
        </p:nvGrpSpPr>
        <p:grpSpPr>
          <a:xfrm>
            <a:off x="2679364" y="2866448"/>
            <a:ext cx="1880270" cy="2001405"/>
            <a:chOff x="3087551" y="3857328"/>
            <a:chExt cx="2507027" cy="23885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ADF831-F75C-4275-A48C-3B16684F27FF}"/>
                </a:ext>
              </a:extLst>
            </p:cNvPr>
            <p:cNvSpPr/>
            <p:nvPr/>
          </p:nvSpPr>
          <p:spPr>
            <a:xfrm>
              <a:off x="3087551" y="3857328"/>
              <a:ext cx="2507027" cy="2388500"/>
            </a:xfrm>
            <a:prstGeom prst="rect">
              <a:avLst/>
            </a:prstGeom>
            <a:solidFill>
              <a:srgbClr val="7D574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92053A-346D-4605-A405-95C744F192FC}"/>
                </a:ext>
              </a:extLst>
            </p:cNvPr>
            <p:cNvSpPr txBox="1"/>
            <p:nvPr/>
          </p:nvSpPr>
          <p:spPr>
            <a:xfrm>
              <a:off x="3087551" y="3857328"/>
              <a:ext cx="2507027" cy="23885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700" b="1" kern="1200" dirty="0" err="1"/>
                <a:t>Hình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ảnh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mẹ</a:t>
              </a:r>
              <a:r>
                <a:rPr lang="en-BZ" sz="2700" b="1" kern="1200" dirty="0"/>
                <a:t> con </a:t>
              </a:r>
              <a:r>
                <a:rPr lang="en-BZ" sz="2700" b="1" kern="1200" dirty="0" err="1"/>
                <a:t>quấn</a:t>
              </a:r>
              <a:r>
                <a:rPr lang="en-BZ" sz="2700" b="1" kern="1200" dirty="0"/>
                <a:t> </a:t>
              </a:r>
              <a:r>
                <a:rPr lang="en-BZ" sz="2700" b="1" kern="1200" dirty="0" err="1"/>
                <a:t>quýt</a:t>
              </a:r>
              <a:endParaRPr lang="en-BZ" sz="2700" b="1" kern="1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A83643-D78D-4E61-B28E-B7770EA2DAC9}"/>
              </a:ext>
            </a:extLst>
          </p:cNvPr>
          <p:cNvGrpSpPr/>
          <p:nvPr/>
        </p:nvGrpSpPr>
        <p:grpSpPr>
          <a:xfrm>
            <a:off x="2176493" y="1249209"/>
            <a:ext cx="409512" cy="68580"/>
            <a:chOff x="2509135" y="1900721"/>
            <a:chExt cx="546016" cy="91440"/>
          </a:xfrm>
        </p:grpSpPr>
        <p:sp>
          <p:nvSpPr>
            <p:cNvPr id="20" name="Straight Connector 3">
              <a:extLst>
                <a:ext uri="{FF2B5EF4-FFF2-40B4-BE49-F238E27FC236}">
                  <a16:creationId xmlns:a16="http://schemas.microsoft.com/office/drawing/2014/main" id="{CE4A11AC-9C65-4425-98C4-C20B099594E4}"/>
                </a:ext>
              </a:extLst>
            </p:cNvPr>
            <p:cNvSpPr/>
            <p:nvPr/>
          </p:nvSpPr>
          <p:spPr>
            <a:xfrm>
              <a:off x="2509135" y="1900721"/>
              <a:ext cx="54601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6016" y="45720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Straight Connector 4">
              <a:extLst>
                <a:ext uri="{FF2B5EF4-FFF2-40B4-BE49-F238E27FC236}">
                  <a16:creationId xmlns:a16="http://schemas.microsoft.com/office/drawing/2014/main" id="{B89B7FE5-21D4-4A31-B7C4-DB748501461C}"/>
                </a:ext>
              </a:extLst>
            </p:cNvPr>
            <p:cNvSpPr txBox="1"/>
            <p:nvPr/>
          </p:nvSpPr>
          <p:spPr>
            <a:xfrm>
              <a:off x="2767728" y="1943555"/>
              <a:ext cx="28830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" tIns="0" rIns="9525" bIns="0" numCol="1" spcCol="1270" anchor="ctr" anchorCtr="0">
              <a:noAutofit/>
            </a:bodyPr>
            <a:lstStyle/>
            <a:p>
              <a:pPr algn="ctr" defTabSz="1666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BZ" sz="375" kern="120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EFA5EB-D49D-4228-A9FB-ED4E0851ACCB}"/>
              </a:ext>
            </a:extLst>
          </p:cNvPr>
          <p:cNvGrpSpPr/>
          <p:nvPr/>
        </p:nvGrpSpPr>
        <p:grpSpPr>
          <a:xfrm>
            <a:off x="2176493" y="3863812"/>
            <a:ext cx="409512" cy="68580"/>
            <a:chOff x="2509135" y="5005858"/>
            <a:chExt cx="546016" cy="91440"/>
          </a:xfrm>
        </p:grpSpPr>
        <p:sp>
          <p:nvSpPr>
            <p:cNvPr id="18" name="Straight Connector 5">
              <a:extLst>
                <a:ext uri="{FF2B5EF4-FFF2-40B4-BE49-F238E27FC236}">
                  <a16:creationId xmlns:a16="http://schemas.microsoft.com/office/drawing/2014/main" id="{4D76E54D-EF0C-4B20-8E0D-E16EE6AE960C}"/>
                </a:ext>
              </a:extLst>
            </p:cNvPr>
            <p:cNvSpPr/>
            <p:nvPr/>
          </p:nvSpPr>
          <p:spPr>
            <a:xfrm>
              <a:off x="2509135" y="5005858"/>
              <a:ext cx="546016" cy="914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45720"/>
                  </a:moveTo>
                  <a:lnTo>
                    <a:pt x="546016" y="45720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Straight Connector 6">
              <a:extLst>
                <a:ext uri="{FF2B5EF4-FFF2-40B4-BE49-F238E27FC236}">
                  <a16:creationId xmlns:a16="http://schemas.microsoft.com/office/drawing/2014/main" id="{6EAF6BA6-3558-4CB7-B6F8-4465A215395A}"/>
                </a:ext>
              </a:extLst>
            </p:cNvPr>
            <p:cNvSpPr txBox="1"/>
            <p:nvPr/>
          </p:nvSpPr>
          <p:spPr>
            <a:xfrm>
              <a:off x="2767728" y="5048692"/>
              <a:ext cx="28830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" tIns="0" rIns="9525" bIns="0" numCol="1" spcCol="1270" anchor="ctr" anchorCtr="0">
              <a:noAutofit/>
            </a:bodyPr>
            <a:lstStyle/>
            <a:p>
              <a:pPr algn="ctr" defTabSz="1666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BZ" sz="375" kern="12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757608-EE13-40B9-B3A0-56F623FA24B6}"/>
              </a:ext>
            </a:extLst>
          </p:cNvPr>
          <p:cNvGrpSpPr/>
          <p:nvPr/>
        </p:nvGrpSpPr>
        <p:grpSpPr>
          <a:xfrm>
            <a:off x="1304925" y="2383606"/>
            <a:ext cx="3168984" cy="409512"/>
            <a:chOff x="1257421" y="3278911"/>
            <a:chExt cx="3083643" cy="546016"/>
          </a:xfrm>
        </p:grpSpPr>
        <p:sp>
          <p:nvSpPr>
            <p:cNvPr id="23" name="Straight Connector 3">
              <a:extLst>
                <a:ext uri="{FF2B5EF4-FFF2-40B4-BE49-F238E27FC236}">
                  <a16:creationId xmlns:a16="http://schemas.microsoft.com/office/drawing/2014/main" id="{FE7E8089-6C64-4C2D-9127-C6F489000AEA}"/>
                </a:ext>
              </a:extLst>
            </p:cNvPr>
            <p:cNvSpPr/>
            <p:nvPr/>
          </p:nvSpPr>
          <p:spPr>
            <a:xfrm>
              <a:off x="1257421" y="3278911"/>
              <a:ext cx="3083643" cy="546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083643" y="0"/>
                  </a:moveTo>
                  <a:lnTo>
                    <a:pt x="3083643" y="290108"/>
                  </a:lnTo>
                  <a:lnTo>
                    <a:pt x="0" y="290108"/>
                  </a:lnTo>
                  <a:lnTo>
                    <a:pt x="0" y="546016"/>
                  </a:lnTo>
                </a:path>
              </a:pathLst>
            </a:custGeom>
            <a:noFill/>
            <a:ln w="38100">
              <a:solidFill>
                <a:srgbClr val="7D5743"/>
              </a:solidFill>
              <a:tailEnd type="arrow"/>
            </a:ln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Straight Connector 4">
              <a:extLst>
                <a:ext uri="{FF2B5EF4-FFF2-40B4-BE49-F238E27FC236}">
                  <a16:creationId xmlns:a16="http://schemas.microsoft.com/office/drawing/2014/main" id="{546FF624-4EC4-4F5F-A533-E30572DBE97E}"/>
                </a:ext>
              </a:extLst>
            </p:cNvPr>
            <p:cNvSpPr txBox="1"/>
            <p:nvPr/>
          </p:nvSpPr>
          <p:spPr>
            <a:xfrm>
              <a:off x="2720816" y="3549034"/>
              <a:ext cx="156854" cy="5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" tIns="0" rIns="9525" bIns="0" numCol="1" spcCol="1270" anchor="ctr" anchorCtr="0">
              <a:noAutofit/>
            </a:bodyPr>
            <a:lstStyle/>
            <a:p>
              <a:pPr algn="ctr" defTabSz="1666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BZ" sz="375" kern="1200"/>
            </a:p>
          </p:txBody>
        </p:sp>
      </p:grpSp>
    </p:spTree>
    <p:extLst>
      <p:ext uri="{BB962C8B-B14F-4D97-AF65-F5344CB8AC3E}">
        <p14:creationId xmlns:p14="http://schemas.microsoft.com/office/powerpoint/2010/main" val="1892983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ết quả hình ảnh cho माँ और बच्चा">
            <a:extLst>
              <a:ext uri="{FF2B5EF4-FFF2-40B4-BE49-F238E27FC236}">
                <a16:creationId xmlns:a16="http://schemas.microsoft.com/office/drawing/2014/main" id="{12C53C8A-E768-4EED-96BD-D74545094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013" y="393916"/>
            <a:ext cx="3358850" cy="4111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" name="Chỗ dành sẵn cho Nội dung 5">
            <a:extLst>
              <a:ext uri="{FF2B5EF4-FFF2-40B4-BE49-F238E27FC236}">
                <a16:creationId xmlns:a16="http://schemas.microsoft.com/office/drawing/2014/main" id="{C3C2DB21-34FB-4C3B-B407-426D72886F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7122177"/>
              </p:ext>
            </p:extLst>
          </p:nvPr>
        </p:nvGraphicFramePr>
        <p:xfrm>
          <a:off x="533928" y="367899"/>
          <a:ext cx="4349932" cy="4411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860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CF6C7F-4420-42F5-B97B-DD9BF7E5F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>
                                            <p:graphicEl>
                                              <a:dgm id="{6CCF6C7F-4420-42F5-B97B-DD9BF7E5F7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091E2BF-DBAB-4425-BBDF-CBE09931F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7">
                                            <p:graphicEl>
                                              <a:dgm id="{5091E2BF-DBAB-4425-BBDF-CBE09931F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37D2E1-E168-4420-B9AD-8ED785392A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7">
                                            <p:graphicEl>
                                              <a:dgm id="{BB37D2E1-E168-4420-B9AD-8ED785392A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2232A8-B5BD-4BE4-BD2D-1FD496AEB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7">
                                            <p:graphicEl>
                                              <a:dgm id="{142232A8-B5BD-4BE4-BD2D-1FD496AEB6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E3AB22-3AB9-4205-A0DB-D6A9E91F3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7">
                                            <p:graphicEl>
                                              <a:dgm id="{58E3AB22-3AB9-4205-A0DB-D6A9E91F3A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0B5F602F-2772-4E0C-9F27-97085212D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2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ết quả hình ảnh cho TAGORE&quot;">
            <a:extLst>
              <a:ext uri="{FF2B5EF4-FFF2-40B4-BE49-F238E27FC236}">
                <a16:creationId xmlns:a16="http://schemas.microsoft.com/office/drawing/2014/main" id="{247C73B8-99EC-4588-A724-487211B44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r="4233"/>
          <a:stretch/>
        </p:blipFill>
        <p:spPr bwMode="auto">
          <a:xfrm>
            <a:off x="15" y="7"/>
            <a:ext cx="34797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CDE391-C0E5-465D-8FD6-3974C475E407}"/>
              </a:ext>
            </a:extLst>
          </p:cNvPr>
          <p:cNvSpPr txBox="1"/>
          <p:nvPr/>
        </p:nvSpPr>
        <p:spPr>
          <a:xfrm>
            <a:off x="4233274" y="281638"/>
            <a:ext cx="4147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latin typeface="#9Slide03 AllRoundGothic" panose="020B0703020202020104" pitchFamily="34" charset="0"/>
              </a:rPr>
              <a:t>Ra-bin-</a:t>
            </a:r>
            <a:r>
              <a:rPr lang="en-US" sz="2700" dirty="0" err="1">
                <a:latin typeface="#9Slide03 AllRoundGothic" panose="020B0703020202020104" pitchFamily="34" charset="0"/>
              </a:rPr>
              <a:t>đra</a:t>
            </a:r>
            <a:r>
              <a:rPr lang="en-US" sz="2700" dirty="0">
                <a:latin typeface="#9Slide03 AllRoundGothic" panose="020B0703020202020104" pitchFamily="34" charset="0"/>
              </a:rPr>
              <a:t>-</a:t>
            </a:r>
            <a:r>
              <a:rPr lang="en-US" sz="2700" dirty="0" err="1">
                <a:latin typeface="#9Slide03 AllRoundGothic" panose="020B0703020202020104" pitchFamily="34" charset="0"/>
              </a:rPr>
              <a:t>nát</a:t>
            </a:r>
            <a:r>
              <a:rPr lang="en-US" sz="2700" dirty="0">
                <a:latin typeface="#9Slide03 AllRoundGothic" panose="020B0703020202020104" pitchFamily="34" charset="0"/>
              </a:rPr>
              <a:t> Ta-go</a:t>
            </a:r>
          </a:p>
          <a:p>
            <a:pPr algn="ctr"/>
            <a:r>
              <a:rPr lang="en-US" sz="2700" dirty="0">
                <a:latin typeface="#9Slide03 AllRoundGothic" panose="020B0703020202020104" pitchFamily="34" charset="0"/>
              </a:rPr>
              <a:t>(1861 – 1941)</a:t>
            </a:r>
            <a:endParaRPr lang="en-SG" sz="2700" dirty="0">
              <a:latin typeface="#9Slide03 AllRoundGothic" panose="020B0703020202020104" pitchFamily="34" charset="0"/>
            </a:endParaRPr>
          </a:p>
        </p:txBody>
      </p:sp>
      <p:sp>
        <p:nvSpPr>
          <p:cNvPr id="11" name="矩形: 圆角 6">
            <a:extLst>
              <a:ext uri="{FF2B5EF4-FFF2-40B4-BE49-F238E27FC236}">
                <a16:creationId xmlns:a16="http://schemas.microsoft.com/office/drawing/2014/main" id="{6761CAF9-30C3-4F0A-B6DB-1B212819DC96}"/>
              </a:ext>
            </a:extLst>
          </p:cNvPr>
          <p:cNvSpPr/>
          <p:nvPr/>
        </p:nvSpPr>
        <p:spPr>
          <a:xfrm>
            <a:off x="3690102" y="1463523"/>
            <a:ext cx="5233802" cy="87995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Sinh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1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quý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tộc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trí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thức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truyền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nhiều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lĩnh</a:t>
            </a:r>
            <a:r>
              <a:rPr lang="en-SG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vực</a:t>
            </a:r>
            <a:endParaRPr lang="zh-CN" altLang="en-US" sz="2400" kern="1200" dirty="0">
              <a:solidFill>
                <a:schemeClr val="tx1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6">
            <a:extLst>
              <a:ext uri="{FF2B5EF4-FFF2-40B4-BE49-F238E27FC236}">
                <a16:creationId xmlns:a16="http://schemas.microsoft.com/office/drawing/2014/main" id="{934FD357-0768-4D37-8F3A-741D35EEB0D9}"/>
              </a:ext>
            </a:extLst>
          </p:cNvPr>
          <p:cNvSpPr/>
          <p:nvPr/>
        </p:nvSpPr>
        <p:spPr>
          <a:xfrm>
            <a:off x="3690101" y="2653064"/>
            <a:ext cx="5233802" cy="1257628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-ben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1913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: 圆角 6">
            <a:extLst>
              <a:ext uri="{FF2B5EF4-FFF2-40B4-BE49-F238E27FC236}">
                <a16:creationId xmlns:a16="http://schemas.microsoft.com/office/drawing/2014/main" id="{27E57C9C-8521-4151-9396-D9CC1BDC7B2D}"/>
              </a:ext>
            </a:extLst>
          </p:cNvPr>
          <p:cNvSpPr/>
          <p:nvPr/>
        </p:nvSpPr>
        <p:spPr>
          <a:xfrm>
            <a:off x="3690101" y="4108407"/>
            <a:ext cx="5233802" cy="838934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ông thể hiện tinh thần nhân văn cao cả, chất trữ tình, triết lí nồng đượm  </a:t>
            </a:r>
            <a:endParaRPr lang="en-SG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75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2"/>
          </p:nvPr>
        </p:nvSpPr>
        <p:spPr>
          <a:xfrm>
            <a:off x="0" y="115541"/>
            <a:ext cx="5444359" cy="767328"/>
          </a:xfrm>
        </p:spPr>
        <p:txBody>
          <a:bodyPr/>
          <a:lstStyle/>
          <a:p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Trò chơi của em bé</a:t>
            </a:r>
          </a:p>
        </p:txBody>
      </p:sp>
      <p:sp>
        <p:nvSpPr>
          <p:cNvPr id="15" name="Title 4"/>
          <p:cNvSpPr>
            <a:spLocks noGrp="1"/>
          </p:cNvSpPr>
          <p:nvPr>
            <p:ph type="title" idx="2"/>
          </p:nvPr>
        </p:nvSpPr>
        <p:spPr>
          <a:xfrm>
            <a:off x="131380" y="1192850"/>
            <a:ext cx="4009696" cy="1497797"/>
          </a:xfrm>
        </p:spPr>
        <p:txBody>
          <a:bodyPr anchor="t"/>
          <a:lstStyle/>
          <a:p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Con – mây</a:t>
            </a:r>
            <a:b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Mẹ - trăng</a:t>
            </a:r>
            <a:b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Mái nhà – bầu trời xanh thẳm.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 idx="2"/>
          </p:nvPr>
        </p:nvSpPr>
        <p:spPr>
          <a:xfrm>
            <a:off x="772509" y="3586768"/>
            <a:ext cx="4771697" cy="1650198"/>
          </a:xfrm>
        </p:spPr>
        <p:txBody>
          <a:bodyPr anchor="ctr"/>
          <a:lstStyle/>
          <a:p>
            <a:pPr algn="l"/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Những trò chơi ngộ nghĩnh, thú vị.</a:t>
            </a:r>
            <a:b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BZ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Tâm</a:t>
            </a:r>
            <a: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BZ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</a:t>
            </a:r>
            <a: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BZ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ngây</a:t>
            </a:r>
            <a: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BZ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BZ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BZ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b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BZ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BZ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minh</a:t>
            </a:r>
            <a: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BZ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BZ" sz="21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b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 mẫu tử thiêng liêng, vĩnh cửu hòa hợp với tình yêu thiên nhiên.</a:t>
            </a:r>
            <a:br>
              <a:rPr lang="en-BZ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br>
              <a:rPr lang="en-US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vi-VN" sz="2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10054" y="3613081"/>
            <a:ext cx="462455" cy="798786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idx="2"/>
          </p:nvPr>
        </p:nvSpPr>
        <p:spPr>
          <a:xfrm>
            <a:off x="4372303" y="1192849"/>
            <a:ext cx="4650829" cy="1497797"/>
          </a:xfrm>
        </p:spPr>
        <p:txBody>
          <a:bodyPr anchor="t"/>
          <a:lstStyle/>
          <a:p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Con – sóng</a:t>
            </a:r>
            <a:b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Mẹ - bến bờ kì lạ</a:t>
            </a:r>
            <a:b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Con lăn và cười vỡ tan vào lòng mẹ.</a:t>
            </a:r>
          </a:p>
        </p:txBody>
      </p:sp>
      <p:pic>
        <p:nvPicPr>
          <p:cNvPr id="13314" name="Picture 2" descr="House fre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7" y="855803"/>
            <a:ext cx="1085944" cy="10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each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099" y="881475"/>
            <a:ext cx="1024107" cy="102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appy mother's day Premium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19555" r="11866" b="12405"/>
          <a:stretch/>
        </p:blipFill>
        <p:spPr bwMode="auto">
          <a:xfrm>
            <a:off x="5755730" y="2515610"/>
            <a:ext cx="2886593" cy="262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31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7" grpId="0"/>
      <p:bldP spid="18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24;p51"/>
          <p:cNvSpPr txBox="1">
            <a:spLocks/>
          </p:cNvSpPr>
          <p:nvPr/>
        </p:nvSpPr>
        <p:spPr>
          <a:xfrm>
            <a:off x="3624943" y="751114"/>
            <a:ext cx="5214257" cy="28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nội dung của toàn bộ văn bản Mây và sóng muốn nói về chủ đề gì?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đề ấy được thể hiện qua những yếu tố nào và có ý nghĩa ra sao?</a:t>
            </a:r>
          </a:p>
        </p:txBody>
      </p:sp>
      <p:pic>
        <p:nvPicPr>
          <p:cNvPr id="4098" name="Picture 2" descr="Flat thinking concept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776" l="4473" r="93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629" y="0"/>
            <a:ext cx="4046400" cy="40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51"/>
          <p:cNvSpPr txBox="1">
            <a:spLocks noGrp="1"/>
          </p:cNvSpPr>
          <p:nvPr>
            <p:ph type="title"/>
          </p:nvPr>
        </p:nvSpPr>
        <p:spPr>
          <a:xfrm>
            <a:off x="3285006" y="492834"/>
            <a:ext cx="4639793" cy="10024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53B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mẫu tử</a:t>
            </a:r>
            <a:endParaRPr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4" name="Google Shape;1424;p51"/>
          <p:cNvSpPr txBox="1">
            <a:spLocks noGrp="1"/>
          </p:cNvSpPr>
          <p:nvPr>
            <p:ph type="title" idx="2"/>
          </p:nvPr>
        </p:nvSpPr>
        <p:spPr>
          <a:xfrm>
            <a:off x="2750271" y="1816625"/>
            <a:ext cx="1529100" cy="12008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 của em bé dành cho mẹ</a:t>
            </a:r>
            <a:endParaRPr sz="2000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6" name="Google Shape;1426;p51"/>
          <p:cNvSpPr txBox="1">
            <a:spLocks noGrp="1"/>
          </p:cNvSpPr>
          <p:nvPr>
            <p:ph type="title" idx="4"/>
          </p:nvPr>
        </p:nvSpPr>
        <p:spPr>
          <a:xfrm>
            <a:off x="4755798" y="1816625"/>
            <a:ext cx="1529100" cy="12008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 của mẹ dành cho em bé.</a:t>
            </a:r>
            <a:endParaRPr sz="2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28" name="Google Shape;1428;p51"/>
          <p:cNvSpPr txBox="1">
            <a:spLocks noGrp="1"/>
          </p:cNvSpPr>
          <p:nvPr>
            <p:ph type="title" idx="6"/>
          </p:nvPr>
        </p:nvSpPr>
        <p:spPr>
          <a:xfrm>
            <a:off x="6381583" y="1772049"/>
            <a:ext cx="2762417" cy="15372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</a:t>
            </a:r>
            <a:br>
              <a:rPr lang="vi-VN" sz="2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2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con người vượt qua những cám dỗ, là bến bờ của bình yên và hạnh phúc bất tận.</a:t>
            </a:r>
            <a:endParaRPr sz="2000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58" name="Google Shape;1558;p51"/>
          <p:cNvCxnSpPr/>
          <p:nvPr/>
        </p:nvCxnSpPr>
        <p:spPr>
          <a:xfrm>
            <a:off x="4517584" y="1772050"/>
            <a:ext cx="0" cy="1245389"/>
          </a:xfrm>
          <a:prstGeom prst="straightConnector1">
            <a:avLst/>
          </a:prstGeom>
          <a:noFill/>
          <a:ln w="19050" cap="flat" cmpd="sng">
            <a:solidFill>
              <a:srgbClr val="053B5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9" name="Google Shape;1559;p51"/>
          <p:cNvCxnSpPr/>
          <p:nvPr/>
        </p:nvCxnSpPr>
        <p:spPr>
          <a:xfrm>
            <a:off x="6381583" y="1772050"/>
            <a:ext cx="0" cy="1245389"/>
          </a:xfrm>
          <a:prstGeom prst="straightConnector1">
            <a:avLst/>
          </a:prstGeom>
          <a:noFill/>
          <a:ln w="19050" cap="flat" cmpd="sng">
            <a:solidFill>
              <a:srgbClr val="053B5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26" name="Picture 6" descr="Flat mother's day concept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2812" l="9904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961" y="1173898"/>
            <a:ext cx="4013654" cy="401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46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/>
      <p:bldP spid="1426" grpId="0"/>
      <p:bldP spid="14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46"/>
          <p:cNvSpPr txBox="1">
            <a:spLocks noGrp="1"/>
          </p:cNvSpPr>
          <p:nvPr>
            <p:ph type="title"/>
          </p:nvPr>
        </p:nvSpPr>
        <p:spPr>
          <a:xfrm>
            <a:off x="728036" y="158147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SUY NGẪM SAU BÀI HỌC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5" name="Google Shape;935;p46"/>
          <p:cNvSpPr txBox="1">
            <a:spLocks noGrp="1"/>
          </p:cNvSpPr>
          <p:nvPr>
            <p:ph type="title" idx="2"/>
          </p:nvPr>
        </p:nvSpPr>
        <p:spPr>
          <a:xfrm>
            <a:off x="1087249" y="963218"/>
            <a:ext cx="3148419" cy="1042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Nội dung, lời nhắn gửi của nhà thơ Ta-go qua văn bản Mây và Sóng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39" name="Google Shape;939;p46"/>
          <p:cNvSpPr txBox="1">
            <a:spLocks noGrp="1"/>
          </p:cNvSpPr>
          <p:nvPr>
            <p:ph type="title" idx="5"/>
          </p:nvPr>
        </p:nvSpPr>
        <p:spPr>
          <a:xfrm>
            <a:off x="5696606" y="963218"/>
            <a:ext cx="3026980" cy="1042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Điều em suy ngẫm sau khi khám phá bài thơ.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708634" y="963218"/>
            <a:ext cx="0" cy="38294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and drawn mother hugging her daughter illustration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95" b="89936" l="9904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75" y="1888115"/>
            <a:ext cx="2446088" cy="244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ck of flat people asking questions Free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7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156138"/>
            <a:ext cx="3481004" cy="348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5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" grpId="0"/>
      <p:bldP spid="935" grpId="0"/>
      <p:bldP spid="9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34;p46"/>
          <p:cNvSpPr txBox="1">
            <a:spLocks noGrp="1"/>
          </p:cNvSpPr>
          <p:nvPr>
            <p:ph type="title"/>
          </p:nvPr>
        </p:nvSpPr>
        <p:spPr>
          <a:xfrm>
            <a:off x="728036" y="158147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SUY NGẪM SAU BÀI HỌC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Google Shape;935;p46"/>
          <p:cNvSpPr txBox="1">
            <a:spLocks/>
          </p:cNvSpPr>
          <p:nvPr/>
        </p:nvSpPr>
        <p:spPr>
          <a:xfrm>
            <a:off x="728036" y="963218"/>
            <a:ext cx="3602225" cy="1042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Nội dung, lời nhắn gửi của nhà thơ Ta-go qua văn bản </a:t>
            </a:r>
            <a:r>
              <a:rPr lang="vi-VN" sz="2100" b="1" i="1" dirty="0">
                <a:latin typeface="Cambria" panose="02040503050406030204" pitchFamily="18" charset="0"/>
                <a:ea typeface="Cambria" panose="02040503050406030204" pitchFamily="18" charset="0"/>
              </a:rPr>
              <a:t>Mây và Sóng.</a:t>
            </a:r>
          </a:p>
        </p:txBody>
      </p:sp>
      <p:sp>
        <p:nvSpPr>
          <p:cNvPr id="18" name="Google Shape;936;p46"/>
          <p:cNvSpPr txBox="1">
            <a:spLocks/>
          </p:cNvSpPr>
          <p:nvPr/>
        </p:nvSpPr>
        <p:spPr>
          <a:xfrm>
            <a:off x="728035" y="2237950"/>
            <a:ext cx="3476101" cy="25547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1600"/>
              </a:spcAft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Bài thơ nói về tình yêu thiết tha, sâu nặng của con đối với mẹ.</a:t>
            </a:r>
          </a:p>
          <a:p>
            <a:pPr marL="285750" indent="-285750">
              <a:spcAft>
                <a:spcPts val="1600"/>
              </a:spcAft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Ca ngợi tình mẫu tử thiêng liêng, bất diệt.</a:t>
            </a:r>
          </a:p>
          <a:p>
            <a:pPr marL="285750" indent="-285750">
              <a:spcAft>
                <a:spcPts val="1600"/>
              </a:spcAft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Lòng yêu thương, trân trọng trẻ thơ.</a:t>
            </a:r>
          </a:p>
        </p:txBody>
      </p:sp>
      <p:sp>
        <p:nvSpPr>
          <p:cNvPr id="19" name="Google Shape;939;p46"/>
          <p:cNvSpPr txBox="1">
            <a:spLocks/>
          </p:cNvSpPr>
          <p:nvPr/>
        </p:nvSpPr>
        <p:spPr>
          <a:xfrm>
            <a:off x="5087008" y="1036791"/>
            <a:ext cx="3026980" cy="1042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Điều em suy ngẫm sau khi khám phá bài thơ.</a:t>
            </a:r>
          </a:p>
        </p:txBody>
      </p:sp>
      <p:sp>
        <p:nvSpPr>
          <p:cNvPr id="20" name="Google Shape;940;p46"/>
          <p:cNvSpPr txBox="1">
            <a:spLocks/>
          </p:cNvSpPr>
          <p:nvPr/>
        </p:nvSpPr>
        <p:spPr>
          <a:xfrm>
            <a:off x="4803228" y="2237949"/>
            <a:ext cx="4031287" cy="22499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Biết trân trọng tình mẫu tử, vì đây là tình cảm đẹp và thiêng liêng.</a:t>
            </a:r>
          </a:p>
          <a:p>
            <a:pPr marL="285750" indent="-285750" algn="just"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Biết từ chối những cám dỗ, những thú vui trong cuộc sống.</a:t>
            </a:r>
          </a:p>
          <a:p>
            <a:pPr algn="just">
              <a:spcBef>
                <a:spcPts val="1600"/>
              </a:spcBef>
              <a:spcAft>
                <a:spcPts val="1600"/>
              </a:spcAft>
            </a:pP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708634" y="963218"/>
            <a:ext cx="0" cy="38294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1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21852" y="-2221852"/>
            <a:ext cx="5145938" cy="958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CA000CC-B214-4B35-8381-1A2D218A6333}"/>
              </a:ext>
            </a:extLst>
          </p:cNvPr>
          <p:cNvSpPr/>
          <p:nvPr/>
        </p:nvSpPr>
        <p:spPr>
          <a:xfrm>
            <a:off x="574964" y="1496423"/>
            <a:ext cx="2237582" cy="2150654"/>
          </a:xfrm>
          <a:prstGeom prst="ellipse">
            <a:avLst/>
          </a:prstGeom>
          <a:solidFill>
            <a:srgbClr val="BAE1D5">
              <a:alpha val="70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F02935-8C28-4C13-B7A8-472BE684EB21}"/>
              </a:ext>
            </a:extLst>
          </p:cNvPr>
          <p:cNvSpPr/>
          <p:nvPr/>
        </p:nvSpPr>
        <p:spPr>
          <a:xfrm>
            <a:off x="451537" y="2016100"/>
            <a:ext cx="24844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#9Slide04 HLT Aquus" panose="00000500000000000000" pitchFamily="2" charset="0"/>
              </a:rPr>
              <a:t>NGHỆ THUẬT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1C35F08-FC19-4439-89BB-B6E246162F1D}"/>
              </a:ext>
            </a:extLst>
          </p:cNvPr>
          <p:cNvSpPr/>
          <p:nvPr/>
        </p:nvSpPr>
        <p:spPr>
          <a:xfrm>
            <a:off x="3562351" y="310452"/>
            <a:ext cx="5250691" cy="1084577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506AE7DB-CD3E-44D6-8439-43620A9321E1}"/>
              </a:ext>
            </a:extLst>
          </p:cNvPr>
          <p:cNvSpPr txBox="1"/>
          <p:nvPr/>
        </p:nvSpPr>
        <p:spPr>
          <a:xfrm>
            <a:off x="3715571" y="459497"/>
            <a:ext cx="490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mang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trữ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mang ý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biểu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BZ" sz="22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BA605-3595-4E7A-9F81-AF3E8448A28A}"/>
              </a:ext>
            </a:extLst>
          </p:cNvPr>
          <p:cNvSpPr/>
          <p:nvPr/>
        </p:nvSpPr>
        <p:spPr>
          <a:xfrm>
            <a:off x="3569131" y="1666875"/>
            <a:ext cx="5250691" cy="178970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2A51475B-83BA-4FD4-994B-884848ADBA5B}"/>
              </a:ext>
            </a:extLst>
          </p:cNvPr>
          <p:cNvSpPr txBox="1"/>
          <p:nvPr/>
        </p:nvSpPr>
        <p:spPr>
          <a:xfrm>
            <a:off x="3726728" y="1846823"/>
            <a:ext cx="4909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cấu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câu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chuyện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tạo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ấn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tượng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thú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vị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thoại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lồng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kể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bé</a:t>
            </a:r>
            <a:endParaRPr lang="en-BZ" sz="22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72F575-E0BA-43B7-8BBF-DFA773F1C0B2}"/>
              </a:ext>
            </a:extLst>
          </p:cNvPr>
          <p:cNvSpPr/>
          <p:nvPr/>
        </p:nvSpPr>
        <p:spPr>
          <a:xfrm>
            <a:off x="3562351" y="3720651"/>
            <a:ext cx="5250691" cy="1084577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DA2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/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192749A0-9477-4A22-ABF2-4533705F2DE2}"/>
              </a:ext>
            </a:extLst>
          </p:cNvPr>
          <p:cNvSpPr txBox="1"/>
          <p:nvPr/>
        </p:nvSpPr>
        <p:spPr>
          <a:xfrm>
            <a:off x="3715571" y="3869696"/>
            <a:ext cx="49091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Nghệ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lập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ẩn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SG" sz="2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 . . </a:t>
            </a:r>
            <a:endParaRPr lang="en-BZ" sz="22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7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8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"/>
          <p:cNvSpPr txBox="1">
            <a:spLocks noGrp="1"/>
          </p:cNvSpPr>
          <p:nvPr>
            <p:ph type="title"/>
          </p:nvPr>
        </p:nvSpPr>
        <p:spPr>
          <a:xfrm>
            <a:off x="3783236" y="1088388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Tác giả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3" name="Google Shape;473;p35"/>
          <p:cNvSpPr txBox="1">
            <a:spLocks noGrp="1"/>
          </p:cNvSpPr>
          <p:nvPr>
            <p:ph type="title" idx="2"/>
          </p:nvPr>
        </p:nvSpPr>
        <p:spPr>
          <a:xfrm>
            <a:off x="4351461" y="-22140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4" name="Google Shape;474;p35"/>
          <p:cNvSpPr txBox="1">
            <a:spLocks noGrp="1"/>
          </p:cNvSpPr>
          <p:nvPr>
            <p:ph type="subTitle" idx="1"/>
          </p:nvPr>
        </p:nvSpPr>
        <p:spPr>
          <a:xfrm>
            <a:off x="3818606" y="1515432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Ra-bin-đơ-ra-nát Ta-go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5" name="Google Shape;475;p35"/>
          <p:cNvSpPr txBox="1">
            <a:spLocks noGrp="1"/>
          </p:cNvSpPr>
          <p:nvPr>
            <p:ph type="title" idx="3"/>
          </p:nvPr>
        </p:nvSpPr>
        <p:spPr>
          <a:xfrm>
            <a:off x="6793711" y="1088388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Thể loại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6" name="Google Shape;476;p35"/>
          <p:cNvSpPr txBox="1">
            <a:spLocks noGrp="1"/>
          </p:cNvSpPr>
          <p:nvPr>
            <p:ph type="title" idx="4"/>
          </p:nvPr>
        </p:nvSpPr>
        <p:spPr>
          <a:xfrm>
            <a:off x="7361911" y="-22140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8" name="Google Shape;478;p35"/>
          <p:cNvSpPr txBox="1">
            <a:spLocks noGrp="1"/>
          </p:cNvSpPr>
          <p:nvPr>
            <p:ph type="title" idx="6"/>
          </p:nvPr>
        </p:nvSpPr>
        <p:spPr>
          <a:xfrm>
            <a:off x="3605048" y="2938742"/>
            <a:ext cx="255779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Phương thức biểu đạt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9" name="Google Shape;479;p35"/>
          <p:cNvSpPr txBox="1">
            <a:spLocks noGrp="1"/>
          </p:cNvSpPr>
          <p:nvPr>
            <p:ph type="title" idx="7"/>
          </p:nvPr>
        </p:nvSpPr>
        <p:spPr>
          <a:xfrm>
            <a:off x="4398646" y="1628948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2" name="Google Shape;482;p35"/>
          <p:cNvSpPr txBox="1">
            <a:spLocks noGrp="1"/>
          </p:cNvSpPr>
          <p:nvPr>
            <p:ph type="title" idx="13"/>
          </p:nvPr>
        </p:nvSpPr>
        <p:spPr>
          <a:xfrm>
            <a:off x="7409096" y="1628948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84" name="Google Shape;484;p35"/>
          <p:cNvGrpSpPr/>
          <p:nvPr/>
        </p:nvGrpSpPr>
        <p:grpSpPr>
          <a:xfrm flipH="1">
            <a:off x="4619875" y="1013925"/>
            <a:ext cx="446222" cy="77476"/>
            <a:chOff x="6146875" y="1767300"/>
            <a:chExt cx="331025" cy="57475"/>
          </a:xfrm>
        </p:grpSpPr>
        <p:sp>
          <p:nvSpPr>
            <p:cNvPr id="485" name="Google Shape;485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8" name="Google Shape;488;p35"/>
          <p:cNvGrpSpPr/>
          <p:nvPr/>
        </p:nvGrpSpPr>
        <p:grpSpPr>
          <a:xfrm flipH="1">
            <a:off x="7630350" y="1013925"/>
            <a:ext cx="446222" cy="77476"/>
            <a:chOff x="6146875" y="1767300"/>
            <a:chExt cx="331025" cy="57475"/>
          </a:xfrm>
        </p:grpSpPr>
        <p:sp>
          <p:nvSpPr>
            <p:cNvPr id="489" name="Google Shape;489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2" name="Google Shape;492;p35"/>
          <p:cNvGrpSpPr/>
          <p:nvPr/>
        </p:nvGrpSpPr>
        <p:grpSpPr>
          <a:xfrm flipH="1">
            <a:off x="4667060" y="2864279"/>
            <a:ext cx="446222" cy="77476"/>
            <a:chOff x="6146875" y="1767300"/>
            <a:chExt cx="331025" cy="57475"/>
          </a:xfrm>
        </p:grpSpPr>
        <p:sp>
          <p:nvSpPr>
            <p:cNvPr id="493" name="Google Shape;493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6" name="Google Shape;496;p35"/>
          <p:cNvGrpSpPr/>
          <p:nvPr/>
        </p:nvGrpSpPr>
        <p:grpSpPr>
          <a:xfrm flipH="1">
            <a:off x="7677535" y="2864279"/>
            <a:ext cx="446222" cy="77476"/>
            <a:chOff x="6146875" y="1767300"/>
            <a:chExt cx="331025" cy="57475"/>
          </a:xfrm>
        </p:grpSpPr>
        <p:sp>
          <p:nvSpPr>
            <p:cNvPr id="497" name="Google Shape;497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00" name="Google Shape;500;p35"/>
          <p:cNvCxnSpPr/>
          <p:nvPr/>
        </p:nvCxnSpPr>
        <p:spPr>
          <a:xfrm>
            <a:off x="6348451" y="432548"/>
            <a:ext cx="0" cy="1196400"/>
          </a:xfrm>
          <a:prstGeom prst="straightConnector1">
            <a:avLst/>
          </a:prstGeom>
          <a:noFill/>
          <a:ln w="19050" cap="flat" cmpd="sng">
            <a:solidFill>
              <a:srgbClr val="053B5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Google Shape;501;p35"/>
          <p:cNvCxnSpPr/>
          <p:nvPr/>
        </p:nvCxnSpPr>
        <p:spPr>
          <a:xfrm>
            <a:off x="6395636" y="2307904"/>
            <a:ext cx="0" cy="1196400"/>
          </a:xfrm>
          <a:prstGeom prst="straightConnector1">
            <a:avLst/>
          </a:prstGeom>
          <a:noFill/>
          <a:ln w="19050" cap="flat" cmpd="sng">
            <a:solidFill>
              <a:srgbClr val="053B5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474;p35"/>
          <p:cNvSpPr txBox="1">
            <a:spLocks noGrp="1"/>
          </p:cNvSpPr>
          <p:nvPr>
            <p:ph type="subTitle" idx="1"/>
          </p:nvPr>
        </p:nvSpPr>
        <p:spPr>
          <a:xfrm>
            <a:off x="6793711" y="1412058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Thơ tự do (Thơ văn xuôi)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Google Shape;474;p35"/>
          <p:cNvSpPr txBox="1">
            <a:spLocks noGrp="1"/>
          </p:cNvSpPr>
          <p:nvPr>
            <p:ph type="subTitle" idx="1"/>
          </p:nvPr>
        </p:nvSpPr>
        <p:spPr>
          <a:xfrm>
            <a:off x="3566948" y="3410617"/>
            <a:ext cx="2641221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Biểu cảm, tự sự, miêu tả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Google Shape;478;p35"/>
          <p:cNvSpPr txBox="1">
            <a:spLocks noGrp="1"/>
          </p:cNvSpPr>
          <p:nvPr>
            <p:ph type="title" idx="6"/>
          </p:nvPr>
        </p:nvSpPr>
        <p:spPr>
          <a:xfrm>
            <a:off x="6628435" y="2903017"/>
            <a:ext cx="2344873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Bố cục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Google Shape;474;p35"/>
          <p:cNvSpPr txBox="1">
            <a:spLocks noGrp="1"/>
          </p:cNvSpPr>
          <p:nvPr>
            <p:ph type="subTitle" idx="1"/>
          </p:nvPr>
        </p:nvSpPr>
        <p:spPr>
          <a:xfrm>
            <a:off x="6426689" y="3357373"/>
            <a:ext cx="2748364" cy="1786127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2 phần: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Lời mời gọi của những người trên mây.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800" dirty="0">
                <a:latin typeface="Cambria" panose="02040503050406030204" pitchFamily="18" charset="0"/>
                <a:ea typeface="Cambria" panose="02040503050406030204" pitchFamily="18" charset="0"/>
              </a:rPr>
              <a:t>Lời mời gọi của những người trong sóng và trò chơi của em bé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Những ngả đường sáng tạo của Tagore - Nhà văn Nhật Chiêu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1" b="100000" l="5571" r="89571">
                        <a14:foregroundMark x1="67714" y1="28727" x2="63429" y2="37455"/>
                        <a14:foregroundMark x1="66286" y1="35818" x2="65000" y2="36909"/>
                        <a14:backgroundMark x1="31571" y1="35636" x2="8714" y2="62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43" y="106043"/>
            <a:ext cx="2716141" cy="213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Bài tập tiếng Hàn sơ cấp: Tại sao phải thực hành liên tục?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9" b="89806" l="1667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796" y="2578333"/>
            <a:ext cx="4223361" cy="290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39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/>
      <p:bldP spid="473" grpId="0"/>
      <p:bldP spid="474" grpId="0" build="p"/>
      <p:bldP spid="475" grpId="0"/>
      <p:bldP spid="476" grpId="0"/>
      <p:bldP spid="478" grpId="0"/>
      <p:bldP spid="479" grpId="0"/>
      <p:bldP spid="482" grpId="0"/>
      <p:bldP spid="36" grpId="0" build="p"/>
      <p:bldP spid="37" grpId="0" build="p"/>
      <p:bldP spid="38" grpId="0"/>
      <p:bldP spid="39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8"/>
          <p:cNvSpPr/>
          <p:nvPr/>
        </p:nvSpPr>
        <p:spPr>
          <a:xfrm>
            <a:off x="3993450" y="880600"/>
            <a:ext cx="4627180" cy="4021352"/>
          </a:xfrm>
          <a:custGeom>
            <a:avLst/>
            <a:gdLst/>
            <a:ahLst/>
            <a:cxnLst/>
            <a:rect l="l" t="t" r="r" b="b"/>
            <a:pathLst>
              <a:path w="233578" h="185937" extrusionOk="0">
                <a:moveTo>
                  <a:pt x="121779" y="0"/>
                </a:moveTo>
                <a:cubicBezTo>
                  <a:pt x="109175" y="0"/>
                  <a:pt x="96563" y="3745"/>
                  <a:pt x="85785" y="11250"/>
                </a:cubicBezTo>
                <a:cubicBezTo>
                  <a:pt x="76082" y="18013"/>
                  <a:pt x="74105" y="21668"/>
                  <a:pt x="58091" y="27753"/>
                </a:cubicBezTo>
                <a:cubicBezTo>
                  <a:pt x="39827" y="34694"/>
                  <a:pt x="14943" y="36361"/>
                  <a:pt x="6359" y="57578"/>
                </a:cubicBezTo>
                <a:cubicBezTo>
                  <a:pt x="1" y="73294"/>
                  <a:pt x="2644" y="100107"/>
                  <a:pt x="15038" y="121228"/>
                </a:cubicBezTo>
                <a:cubicBezTo>
                  <a:pt x="26290" y="140409"/>
                  <a:pt x="41982" y="141814"/>
                  <a:pt x="54067" y="146589"/>
                </a:cubicBezTo>
                <a:cubicBezTo>
                  <a:pt x="70891" y="153232"/>
                  <a:pt x="82225" y="165662"/>
                  <a:pt x="99561" y="173735"/>
                </a:cubicBezTo>
                <a:cubicBezTo>
                  <a:pt x="114733" y="180786"/>
                  <a:pt x="135375" y="185937"/>
                  <a:pt x="155204" y="185937"/>
                </a:cubicBezTo>
                <a:cubicBezTo>
                  <a:pt x="170496" y="185937"/>
                  <a:pt x="185305" y="182874"/>
                  <a:pt x="196752" y="175259"/>
                </a:cubicBezTo>
                <a:cubicBezTo>
                  <a:pt x="233578" y="150780"/>
                  <a:pt x="213194" y="117061"/>
                  <a:pt x="201347" y="87891"/>
                </a:cubicBezTo>
                <a:cubicBezTo>
                  <a:pt x="186560" y="51517"/>
                  <a:pt x="181512" y="36944"/>
                  <a:pt x="171296" y="24014"/>
                </a:cubicBezTo>
                <a:cubicBezTo>
                  <a:pt x="158656" y="8021"/>
                  <a:pt x="140226" y="0"/>
                  <a:pt x="121779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3" name="Google Shape;573;p38"/>
          <p:cNvSpPr txBox="1">
            <a:spLocks noGrp="1"/>
          </p:cNvSpPr>
          <p:nvPr>
            <p:ph type="title"/>
          </p:nvPr>
        </p:nvSpPr>
        <p:spPr>
          <a:xfrm>
            <a:off x="-529490" y="977461"/>
            <a:ext cx="5483579" cy="3018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b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KHÁM PHÁ VĂN BẢN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290" name="Picture 2" descr="Flat design world book day concept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90" b="89617" l="2716" r="985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779" y="1063955"/>
            <a:ext cx="4369161" cy="436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37A0A-550E-4633-81FC-04FA7AD97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2459" y="-2789733"/>
            <a:ext cx="5098055" cy="10791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9EAA64-2846-4356-8172-C72FB0DE95DB}"/>
              </a:ext>
            </a:extLst>
          </p:cNvPr>
          <p:cNvSpPr txBox="1"/>
          <p:nvPr/>
        </p:nvSpPr>
        <p:spPr>
          <a:xfrm>
            <a:off x="2011680" y="1701626"/>
            <a:ext cx="5198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/>
                </a:solidFill>
                <a:latin typeface="#9Slide07 IcielNabila" panose="020B0604020202020204" charset="0"/>
              </a:rPr>
              <a:t>1. L</a:t>
            </a:r>
            <a:r>
              <a:rPr lang="en-SG" sz="4800" b="1" dirty="0" err="1">
                <a:solidFill>
                  <a:schemeClr val="accent6"/>
                </a:solidFill>
                <a:latin typeface="#9Slide07 IcielNabila" panose="020B0604020202020204" charset="0"/>
              </a:rPr>
              <a:t>ời</a:t>
            </a:r>
            <a:r>
              <a:rPr lang="en-SG" sz="4800" b="1" dirty="0">
                <a:solidFill>
                  <a:schemeClr val="accent6"/>
                </a:solidFill>
                <a:latin typeface="#9Slide07 IcielNabila" panose="020B0604020202020204" charset="0"/>
              </a:rPr>
              <a:t> </a:t>
            </a:r>
            <a:r>
              <a:rPr lang="en-SG" sz="4800" b="1" dirty="0" err="1">
                <a:solidFill>
                  <a:schemeClr val="accent6"/>
                </a:solidFill>
                <a:latin typeface="#9Slide07 IcielNabila" panose="020B0604020202020204" charset="0"/>
              </a:rPr>
              <a:t>mời</a:t>
            </a:r>
            <a:r>
              <a:rPr lang="en-SG" sz="4800" b="1" dirty="0">
                <a:solidFill>
                  <a:schemeClr val="accent6"/>
                </a:solidFill>
                <a:latin typeface="#9Slide07 IcielNabila" panose="020B0604020202020204" charset="0"/>
              </a:rPr>
              <a:t> </a:t>
            </a:r>
            <a:r>
              <a:rPr lang="en-SG" sz="4800" b="1" dirty="0" err="1">
                <a:solidFill>
                  <a:schemeClr val="accent6"/>
                </a:solidFill>
                <a:latin typeface="#9Slide07 IcielNabila" panose="020B0604020202020204" charset="0"/>
              </a:rPr>
              <a:t>gọi</a:t>
            </a:r>
            <a:r>
              <a:rPr lang="en-SG" sz="4800" b="1" dirty="0">
                <a:solidFill>
                  <a:schemeClr val="accent6"/>
                </a:solidFill>
                <a:latin typeface="#9Slide07 IcielNabila" panose="020B0604020202020204" charset="0"/>
              </a:rPr>
              <a:t> </a:t>
            </a:r>
            <a:r>
              <a:rPr lang="en-SG" sz="4800" b="1" dirty="0" err="1">
                <a:solidFill>
                  <a:schemeClr val="accent6"/>
                </a:solidFill>
                <a:latin typeface="#9Slide07 IcielNabila" panose="020B0604020202020204" charset="0"/>
              </a:rPr>
              <a:t>của</a:t>
            </a:r>
            <a:r>
              <a:rPr lang="en-SG" sz="4800" b="1" dirty="0">
                <a:solidFill>
                  <a:schemeClr val="accent6"/>
                </a:solidFill>
                <a:latin typeface="#9Slide07 IcielNabila" panose="020B0604020202020204" charset="0"/>
              </a:rPr>
              <a:t> </a:t>
            </a:r>
            <a:r>
              <a:rPr lang="en-SG" sz="4800" b="1" dirty="0" err="1">
                <a:solidFill>
                  <a:schemeClr val="accent6"/>
                </a:solidFill>
                <a:latin typeface="#9Slide07 IcielNabila" panose="020B0604020202020204" charset="0"/>
              </a:rPr>
              <a:t>mây</a:t>
            </a:r>
            <a:r>
              <a:rPr lang="en-SG" sz="4800" b="1" dirty="0">
                <a:solidFill>
                  <a:schemeClr val="accent6"/>
                </a:solidFill>
                <a:latin typeface="#9Slide07 IcielNabila" panose="020B0604020202020204" charset="0"/>
              </a:rPr>
              <a:t> </a:t>
            </a:r>
            <a:r>
              <a:rPr lang="en-SG" sz="4800" b="1" dirty="0" err="1">
                <a:solidFill>
                  <a:schemeClr val="accent6"/>
                </a:solidFill>
                <a:latin typeface="#9Slide07 IcielNabila" panose="020B0604020202020204" charset="0"/>
              </a:rPr>
              <a:t>và</a:t>
            </a:r>
            <a:r>
              <a:rPr lang="en-SG" sz="4800" b="1" dirty="0">
                <a:solidFill>
                  <a:schemeClr val="accent6"/>
                </a:solidFill>
                <a:latin typeface="#9Slide07 IcielNabila" panose="020B0604020202020204" charset="0"/>
              </a:rPr>
              <a:t> </a:t>
            </a:r>
            <a:r>
              <a:rPr lang="en-SG" sz="4800" b="1" dirty="0" err="1">
                <a:solidFill>
                  <a:schemeClr val="accent6"/>
                </a:solidFill>
                <a:latin typeface="#9Slide07 IcielNabila" panose="020B0604020202020204" charset="0"/>
              </a:rPr>
              <a:t>sóng</a:t>
            </a:r>
            <a:endParaRPr lang="en-US" sz="4800" b="1" dirty="0">
              <a:solidFill>
                <a:schemeClr val="accent6"/>
              </a:solidFill>
              <a:latin typeface="#9Slide07 IcielNabila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55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k Blue Watercolor Smudged Bright Background, Blue, Atmosphere ...">
            <a:extLst>
              <a:ext uri="{FF2B5EF4-FFF2-40B4-BE49-F238E27FC236}">
                <a16:creationId xmlns:a16="http://schemas.microsoft.com/office/drawing/2014/main" id="{37191D06-B616-4126-8284-8C06E023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99031" y="-1999030"/>
            <a:ext cx="5145938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CD0607-9B11-4487-9154-63052384E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23" y="788086"/>
            <a:ext cx="3629025" cy="35673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6A5B0E-F6BB-460D-9255-0DD6B2BCC93D}"/>
              </a:ext>
            </a:extLst>
          </p:cNvPr>
          <p:cNvSpPr txBox="1"/>
          <p:nvPr/>
        </p:nvSpPr>
        <p:spPr>
          <a:xfrm flipH="1">
            <a:off x="391475" y="2438292"/>
            <a:ext cx="25530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000" dirty="0" err="1">
                <a:latin typeface="#9Slide03 AllRoundGothic" panose="020B0703020202020104" pitchFamily="34" charset="0"/>
                <a:cs typeface="Times New Roman" panose="02020603050405020304" pitchFamily="18" charset="0"/>
              </a:rPr>
              <a:t>Lời</a:t>
            </a:r>
            <a:r>
              <a:rPr lang="en-SG" sz="3000" dirty="0"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latin typeface="#9Slide03 AllRoundGothic" panose="020B0703020202020104" pitchFamily="34" charset="0"/>
                <a:cs typeface="Times New Roman" panose="02020603050405020304" pitchFamily="18" charset="0"/>
              </a:rPr>
              <a:t>mời</a:t>
            </a:r>
            <a:r>
              <a:rPr lang="en-SG" sz="3000" dirty="0"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latin typeface="#9Slide03 AllRoundGothic" panose="020B0703020202020104" pitchFamily="34" charset="0"/>
                <a:cs typeface="Times New Roman" panose="02020603050405020304" pitchFamily="18" charset="0"/>
              </a:rPr>
              <a:t>gọi</a:t>
            </a:r>
            <a:r>
              <a:rPr lang="en-SG" sz="3000" dirty="0"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latin typeface="#9Slide03 AllRoundGothic" panose="020B0703020202020104" pitchFamily="34" charset="0"/>
                <a:cs typeface="Times New Roman" panose="02020603050405020304" pitchFamily="18" charset="0"/>
              </a:rPr>
              <a:t>của</a:t>
            </a:r>
            <a:r>
              <a:rPr lang="en-SG" sz="3000" dirty="0">
                <a:latin typeface="#9Slide03 AllRoundGothic" panose="020B0703020202020104" pitchFamily="34" charset="0"/>
                <a:cs typeface="Times New Roman" panose="02020603050405020304" pitchFamily="18" charset="0"/>
              </a:rPr>
              <a:t> </a:t>
            </a:r>
            <a:r>
              <a:rPr lang="en-SG" sz="3000" dirty="0" err="1">
                <a:latin typeface="#9Slide03 AllRoundGothic" panose="020B0703020202020104" pitchFamily="34" charset="0"/>
                <a:cs typeface="Times New Roman" panose="02020603050405020304" pitchFamily="18" charset="0"/>
              </a:rPr>
              <a:t>mây</a:t>
            </a:r>
            <a:endParaRPr lang="en-SG" sz="3000" dirty="0">
              <a:latin typeface="#9Slide03 AllRoundGothic" panose="020B07030202020201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6">
            <a:extLst>
              <a:ext uri="{FF2B5EF4-FFF2-40B4-BE49-F238E27FC236}">
                <a16:creationId xmlns:a16="http://schemas.microsoft.com/office/drawing/2014/main" id="{D7955111-7803-4E9D-B80D-FC391D43F459}"/>
              </a:ext>
            </a:extLst>
          </p:cNvPr>
          <p:cNvSpPr/>
          <p:nvPr/>
        </p:nvSpPr>
        <p:spPr>
          <a:xfrm>
            <a:off x="4104689" y="1015957"/>
            <a:ext cx="4775200" cy="1012869"/>
          </a:xfrm>
          <a:prstGeom prst="roundRect">
            <a:avLst>
              <a:gd name="adj" fmla="val 50000"/>
            </a:avLst>
          </a:prstGeom>
          <a:solidFill>
            <a:srgbClr val="DD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BZ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82F0C9-E91E-4E88-B299-E391FF485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60" b="73333"/>
          <a:stretch/>
        </p:blipFill>
        <p:spPr>
          <a:xfrm>
            <a:off x="2837233" y="718009"/>
            <a:ext cx="2059789" cy="1535005"/>
          </a:xfrm>
          <a:prstGeom prst="rect">
            <a:avLst/>
          </a:prstGeom>
        </p:spPr>
      </p:pic>
      <p:sp>
        <p:nvSpPr>
          <p:cNvPr id="19" name="矩形: 圆角 6">
            <a:extLst>
              <a:ext uri="{FF2B5EF4-FFF2-40B4-BE49-F238E27FC236}">
                <a16:creationId xmlns:a16="http://schemas.microsoft.com/office/drawing/2014/main" id="{15D86D0C-6A30-472E-9F6A-D1CDDB912721}"/>
              </a:ext>
            </a:extLst>
          </p:cNvPr>
          <p:cNvSpPr/>
          <p:nvPr/>
        </p:nvSpPr>
        <p:spPr>
          <a:xfrm>
            <a:off x="3819177" y="2983737"/>
            <a:ext cx="4933348" cy="1201319"/>
          </a:xfrm>
          <a:prstGeom prst="roundRect">
            <a:avLst>
              <a:gd name="adj" fmla="val 50000"/>
            </a:avLst>
          </a:prstGeom>
          <a:solidFill>
            <a:srgbClr val="DDE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F8F4AE-EF6F-4FEC-A071-1D44ACDBA4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1" r="2961" b="74381"/>
          <a:stretch/>
        </p:blipFill>
        <p:spPr>
          <a:xfrm>
            <a:off x="3335997" y="2761569"/>
            <a:ext cx="2059789" cy="16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57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5" descr="Ảnh có chứa trong nhà, đang ngồi, bàn, nhỏ&#10;&#10;Mô tả được tạo tự động">
            <a:extLst>
              <a:ext uri="{FF2B5EF4-FFF2-40B4-BE49-F238E27FC236}">
                <a16:creationId xmlns:a16="http://schemas.microsoft.com/office/drawing/2014/main" id="{FF81ACFF-3F66-480B-83C3-D89D4ACD1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5" b="829"/>
          <a:stretch/>
        </p:blipFill>
        <p:spPr>
          <a:xfrm>
            <a:off x="0" y="1"/>
            <a:ext cx="9143985" cy="5143499"/>
          </a:xfrm>
          <a:prstGeom prst="rect">
            <a:avLst/>
          </a:prstGeom>
        </p:spPr>
      </p:pic>
      <p:sp>
        <p:nvSpPr>
          <p:cNvPr id="18" name="Tiêu đề 1">
            <a:extLst>
              <a:ext uri="{FF2B5EF4-FFF2-40B4-BE49-F238E27FC236}">
                <a16:creationId xmlns:a16="http://schemas.microsoft.com/office/drawing/2014/main" id="{C76C838A-222D-4056-8109-BE02D61F5E64}"/>
              </a:ext>
            </a:extLst>
          </p:cNvPr>
          <p:cNvSpPr txBox="1">
            <a:spLocks/>
          </p:cNvSpPr>
          <p:nvPr/>
        </p:nvSpPr>
        <p:spPr>
          <a:xfrm>
            <a:off x="393192" y="3924592"/>
            <a:ext cx="4945642" cy="12189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BZ" sz="3600" dirty="0" err="1">
                <a:solidFill>
                  <a:schemeClr val="accent6"/>
                </a:solidFill>
                <a:latin typeface="#9Slide03 Bebas Neue Bold" panose="020B0606020202050201" pitchFamily="34" charset="0"/>
              </a:rPr>
              <a:t>Lời</a:t>
            </a:r>
            <a:r>
              <a:rPr lang="en-BZ" sz="3600" dirty="0">
                <a:solidFill>
                  <a:schemeClr val="accent6"/>
                </a:solidFill>
                <a:latin typeface="#9Slide03 Bebas Neue Bold" panose="020B0606020202050201" pitchFamily="34" charset="0"/>
              </a:rPr>
              <a:t> </a:t>
            </a:r>
            <a:r>
              <a:rPr lang="en-BZ" sz="3600" dirty="0" err="1">
                <a:solidFill>
                  <a:schemeClr val="accent6"/>
                </a:solidFill>
                <a:latin typeface="#9Slide03 Bebas Neue Bold" panose="020B0606020202050201" pitchFamily="34" charset="0"/>
              </a:rPr>
              <a:t>mời</a:t>
            </a:r>
            <a:r>
              <a:rPr lang="en-BZ" sz="3600" dirty="0">
                <a:solidFill>
                  <a:schemeClr val="accent6"/>
                </a:solidFill>
                <a:latin typeface="#9Slide03 Bebas Neue Bold" panose="020B0606020202050201" pitchFamily="34" charset="0"/>
              </a:rPr>
              <a:t> </a:t>
            </a:r>
            <a:r>
              <a:rPr lang="en-BZ" sz="3600" dirty="0" err="1">
                <a:solidFill>
                  <a:schemeClr val="accent6"/>
                </a:solidFill>
                <a:latin typeface="#9Slide03 Bebas Neue Bold" panose="020B0606020202050201" pitchFamily="34" charset="0"/>
              </a:rPr>
              <a:t>gọi</a:t>
            </a:r>
            <a:r>
              <a:rPr lang="en-BZ" sz="3600" dirty="0">
                <a:solidFill>
                  <a:schemeClr val="accent6"/>
                </a:solidFill>
                <a:latin typeface="#9Slide03 Bebas Neue Bold" panose="020B0606020202050201" pitchFamily="34" charset="0"/>
              </a:rPr>
              <a:t> </a:t>
            </a:r>
            <a:r>
              <a:rPr lang="en-BZ" sz="3600" dirty="0" err="1">
                <a:solidFill>
                  <a:schemeClr val="accent6"/>
                </a:solidFill>
                <a:latin typeface="#9Slide03 Bebas Neue Bold" panose="020B0606020202050201" pitchFamily="34" charset="0"/>
              </a:rPr>
              <a:t>của</a:t>
            </a:r>
            <a:r>
              <a:rPr lang="en-BZ" sz="3600" dirty="0">
                <a:solidFill>
                  <a:schemeClr val="accent6"/>
                </a:solidFill>
                <a:latin typeface="#9Slide03 Bebas Neue Bold" panose="020B0606020202050201" pitchFamily="34" charset="0"/>
              </a:rPr>
              <a:t> </a:t>
            </a:r>
            <a:r>
              <a:rPr lang="en-BZ" sz="3600" dirty="0" err="1">
                <a:solidFill>
                  <a:schemeClr val="accent6"/>
                </a:solidFill>
                <a:latin typeface="#9Slide03 Bebas Neue Bold" panose="020B0606020202050201" pitchFamily="34" charset="0"/>
              </a:rPr>
              <a:t>mây</a:t>
            </a:r>
            <a:r>
              <a:rPr lang="en-BZ" sz="3600" dirty="0">
                <a:solidFill>
                  <a:schemeClr val="accent6"/>
                </a:solidFill>
                <a:latin typeface="#9Slide03 Bebas Neue Bold" panose="020B0606020202050201" pitchFamily="34" charset="0"/>
              </a:rPr>
              <a:t>:</a:t>
            </a:r>
            <a:endParaRPr lang="en-BZ" sz="3600" dirty="0">
              <a:solidFill>
                <a:schemeClr val="accent6"/>
              </a:solidFill>
            </a:endParaRPr>
          </a:p>
        </p:txBody>
      </p:sp>
      <p:pic>
        <p:nvPicPr>
          <p:cNvPr id="19" name="Hình ảnh 8" descr="Ảnh có chứa trong nhà, đang ngồi, bàn, nhỏ&#10;&#10;Mô tả được tạo tự động">
            <a:extLst>
              <a:ext uri="{FF2B5EF4-FFF2-40B4-BE49-F238E27FC236}">
                <a16:creationId xmlns:a16="http://schemas.microsoft.com/office/drawing/2014/main" id="{6084A732-EF3E-45C9-B5B8-9B99F5FD5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7" r="1" b="1"/>
          <a:stretch/>
        </p:blipFill>
        <p:spPr>
          <a:xfrm>
            <a:off x="245660" y="241300"/>
            <a:ext cx="5293730" cy="308054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FEFD490-9F24-4B5D-959E-A8F1EC3960E3}"/>
              </a:ext>
            </a:extLst>
          </p:cNvPr>
          <p:cNvGrpSpPr/>
          <p:nvPr/>
        </p:nvGrpSpPr>
        <p:grpSpPr>
          <a:xfrm>
            <a:off x="5858759" y="652553"/>
            <a:ext cx="2853083" cy="1722585"/>
            <a:chOff x="0" y="50554"/>
            <a:chExt cx="3804110" cy="25693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0CCCDDE-A7D5-4669-8657-D49166864BC6}"/>
                </a:ext>
              </a:extLst>
            </p:cNvPr>
            <p:cNvSpPr/>
            <p:nvPr/>
          </p:nvSpPr>
          <p:spPr>
            <a:xfrm>
              <a:off x="0" y="50554"/>
              <a:ext cx="3804110" cy="2569319"/>
            </a:xfrm>
            <a:prstGeom prst="roundRect">
              <a:avLst/>
            </a:prstGeom>
            <a:solidFill>
              <a:srgbClr val="C6758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73C102E8-71C6-466B-A0D4-B067858591FA}"/>
                </a:ext>
              </a:extLst>
            </p:cNvPr>
            <p:cNvSpPr txBox="1"/>
            <p:nvPr/>
          </p:nvSpPr>
          <p:spPr>
            <a:xfrm>
              <a:off x="125424" y="175978"/>
              <a:ext cx="3553262" cy="23184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Thời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gian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tự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do,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trải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dài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không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bó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buộc</a:t>
              </a:r>
              <a:endParaRPr lang="en-BZ" sz="2700" kern="1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11F9FC-2F15-4730-9D04-DC867FBD3789}"/>
              </a:ext>
            </a:extLst>
          </p:cNvPr>
          <p:cNvGrpSpPr/>
          <p:nvPr/>
        </p:nvGrpSpPr>
        <p:grpSpPr>
          <a:xfrm>
            <a:off x="5858759" y="2820842"/>
            <a:ext cx="2853083" cy="1722585"/>
            <a:chOff x="0" y="2723554"/>
            <a:chExt cx="3804110" cy="25693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981F45-FF13-4D89-AB82-B03EED82A4A9}"/>
                </a:ext>
              </a:extLst>
            </p:cNvPr>
            <p:cNvSpPr/>
            <p:nvPr/>
          </p:nvSpPr>
          <p:spPr>
            <a:xfrm>
              <a:off x="0" y="2723554"/>
              <a:ext cx="3804110" cy="2569319"/>
            </a:xfrm>
            <a:prstGeom prst="roundRect">
              <a:avLst/>
            </a:prstGeom>
            <a:solidFill>
              <a:srgbClr val="C6758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3D487C04-DE9D-4BA2-92DC-79C038D32407}"/>
                </a:ext>
              </a:extLst>
            </p:cNvPr>
            <p:cNvSpPr txBox="1"/>
            <p:nvPr/>
          </p:nvSpPr>
          <p:spPr>
            <a:xfrm>
              <a:off x="125424" y="2848978"/>
              <a:ext cx="3553262" cy="23184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Không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gian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đẹp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đẽ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lung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linh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thơ</a:t>
              </a:r>
              <a:r>
                <a:rPr lang="en-BZ" sz="2700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BZ" sz="2700" kern="12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mộng</a:t>
              </a:r>
              <a:endParaRPr lang="en-BZ" sz="2700" kern="1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30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9"/>
          <p:cNvSpPr txBox="1">
            <a:spLocks noGrp="1"/>
          </p:cNvSpPr>
          <p:nvPr>
            <p:ph type="title"/>
          </p:nvPr>
        </p:nvSpPr>
        <p:spPr>
          <a:xfrm>
            <a:off x="131025" y="597849"/>
            <a:ext cx="1958067" cy="37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endParaRPr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4" name="Google Shape;654;p39"/>
          <p:cNvSpPr txBox="1">
            <a:spLocks noGrp="1"/>
          </p:cNvSpPr>
          <p:nvPr>
            <p:ph type="title" idx="4294967295"/>
          </p:nvPr>
        </p:nvSpPr>
        <p:spPr>
          <a:xfrm>
            <a:off x="3012015" y="613591"/>
            <a:ext cx="3119972" cy="4746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5" name="Google Shape;655;p39"/>
          <p:cNvSpPr txBox="1">
            <a:spLocks noGrp="1"/>
          </p:cNvSpPr>
          <p:nvPr>
            <p:ph type="subTitle" idx="4294967295"/>
          </p:nvPr>
        </p:nvSpPr>
        <p:spPr>
          <a:xfrm>
            <a:off x="2406103" y="1092743"/>
            <a:ext cx="5896680" cy="1234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0000"/>
              </a:lnSpc>
              <a:spcAft>
                <a:spcPts val="1600"/>
              </a:spcAft>
            </a:pP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Chơi từ khi thức dậy đến lúc chiều tà.</a:t>
            </a:r>
          </a:p>
          <a:p>
            <a:pPr marL="342900" indent="-342900">
              <a:lnSpc>
                <a:spcPct val="100000"/>
              </a:lnSpc>
              <a:spcAft>
                <a:spcPts val="1600"/>
              </a:spcAft>
            </a:pP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Chơi với bình minh vàng, vầng trăng bạc.</a:t>
            </a:r>
            <a:endParaRPr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9" name="Google Shape;655;p39"/>
          <p:cNvSpPr txBox="1">
            <a:spLocks noGrp="1"/>
          </p:cNvSpPr>
          <p:nvPr>
            <p:ph type="subTitle" idx="4294967295"/>
          </p:nvPr>
        </p:nvSpPr>
        <p:spPr>
          <a:xfrm>
            <a:off x="3041102" y="2188687"/>
            <a:ext cx="5671584" cy="11268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do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đẽ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lung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mộng</a:t>
            </a:r>
            <a:endParaRPr lang="vi-VN" sz="2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435190" y="2327463"/>
            <a:ext cx="576825" cy="84931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Cloudy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986" y="-8259"/>
            <a:ext cx="1336207" cy="13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89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" grpId="0"/>
      <p:bldP spid="654" grpId="0"/>
      <p:bldP spid="655" grpId="0" build="p"/>
      <p:bldP spid="69" grpId="0" build="p"/>
      <p:bldP spid="11" grpId="0" animBg="1"/>
    </p:bldLst>
  </p:timing>
</p:sld>
</file>

<file path=ppt/theme/theme1.xml><?xml version="1.0" encoding="utf-8"?>
<a:theme xmlns:a="http://schemas.openxmlformats.org/drawingml/2006/main" name="Environmental Consulting by Slidesgo">
  <a:themeElements>
    <a:clrScheme name="Simple Light">
      <a:dk1>
        <a:srgbClr val="043A5B"/>
      </a:dk1>
      <a:lt1>
        <a:srgbClr val="FFFFFF"/>
      </a:lt1>
      <a:dk2>
        <a:srgbClr val="9FEAFF"/>
      </a:dk2>
      <a:lt2>
        <a:srgbClr val="40B4E5"/>
      </a:lt2>
      <a:accent1>
        <a:srgbClr val="FFD173"/>
      </a:accent1>
      <a:accent2>
        <a:srgbClr val="74D8C2"/>
      </a:accent2>
      <a:accent3>
        <a:srgbClr val="59D098"/>
      </a:accent3>
      <a:accent4>
        <a:srgbClr val="439D8A"/>
      </a:accent4>
      <a:accent5>
        <a:srgbClr val="043A5B"/>
      </a:accent5>
      <a:accent6>
        <a:srgbClr val="043A5B"/>
      </a:accent6>
      <a:hlink>
        <a:srgbClr val="043A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1526</Words>
  <Application>Microsoft Office PowerPoint</Application>
  <PresentationFormat>On-screen Show (16:9)</PresentationFormat>
  <Paragraphs>147</Paragraphs>
  <Slides>35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Times New Roman</vt:lpstr>
      <vt:lpstr>#9Slide05 SVNVictoria</vt:lpstr>
      <vt:lpstr>Cambria</vt:lpstr>
      <vt:lpstr>#9Slide03 Arima Madurai Medium</vt:lpstr>
      <vt:lpstr>Oswald</vt:lpstr>
      <vt:lpstr>Arial</vt:lpstr>
      <vt:lpstr>Open Sans</vt:lpstr>
      <vt:lpstr>#9Slide04 HLT Aquus</vt:lpstr>
      <vt:lpstr>#9Slide03 Bebas Neue Bold</vt:lpstr>
      <vt:lpstr>#9Slide03 Arima Madurai Black</vt:lpstr>
      <vt:lpstr>#9Slide07 IcielNabila</vt:lpstr>
      <vt:lpstr>Calibri</vt:lpstr>
      <vt:lpstr>#9Slide03 Arima Madurai</vt:lpstr>
      <vt:lpstr>#9Slide03 AllRoundGothic</vt:lpstr>
      <vt:lpstr>Environmental Consulting by Slidesgo</vt:lpstr>
      <vt:lpstr>MÂY VÀ SÓNG</vt:lpstr>
      <vt:lpstr>I. ĐỌC VĂN BẢN</vt:lpstr>
      <vt:lpstr>PowerPoint Presentation</vt:lpstr>
      <vt:lpstr>Tác giả</vt:lpstr>
      <vt:lpstr>II. KHÁM PHÁ VĂN BẢN</vt:lpstr>
      <vt:lpstr>PowerPoint Presentation</vt:lpstr>
      <vt:lpstr>PowerPoint Presentation</vt:lpstr>
      <vt:lpstr>PowerPoint Presentation</vt:lpstr>
      <vt:lpstr>1. Lời mời gọi của mây và sóng</vt:lpstr>
      <vt:lpstr>PowerPoint Presentation</vt:lpstr>
      <vt:lpstr>PowerPoint Presentation</vt:lpstr>
      <vt:lpstr>b. Lời mời gọi của sóng</vt:lpstr>
      <vt:lpstr>a. Lời mời gọi của mây</vt:lpstr>
      <vt:lpstr>PowerPoint Presentation</vt:lpstr>
      <vt:lpstr>PowerPoint Presentation</vt:lpstr>
      <vt:lpstr>PowerPoint Presentation</vt:lpstr>
      <vt:lpstr>Những cám dỗ trong cuộc sống: </vt:lpstr>
      <vt:lpstr>PowerPoint Presentation</vt:lpstr>
      <vt:lpstr>2. Tâm trạng của em bé</vt:lpstr>
      <vt:lpstr>PowerPoint Presentation</vt:lpstr>
      <vt:lpstr>PowerPoint Presentation</vt:lpstr>
      <vt:lpstr>PowerPoint Presentation</vt:lpstr>
      <vt:lpstr>2. Tâm trạng của em bé</vt:lpstr>
      <vt:lpstr>PowerPoint Presentation</vt:lpstr>
      <vt:lpstr>3. Trò chơi của em bé</vt:lpstr>
      <vt:lpstr>PowerPoint Presentation</vt:lpstr>
      <vt:lpstr>PowerPoint Presentation</vt:lpstr>
      <vt:lpstr>PowerPoint Presentation</vt:lpstr>
      <vt:lpstr>PowerPoint Presentation</vt:lpstr>
      <vt:lpstr>3. Trò chơi của em bé</vt:lpstr>
      <vt:lpstr>PowerPoint Presentation</vt:lpstr>
      <vt:lpstr>Tình mẫu tử</vt:lpstr>
      <vt:lpstr>SUY NGẪM SAU BÀI HỌC </vt:lpstr>
      <vt:lpstr>SUY NGẪM SAU BÀI HỌC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cp:lastModifiedBy>Admin_01</cp:lastModifiedBy>
  <cp:revision>25</cp:revision>
  <dcterms:modified xsi:type="dcterms:W3CDTF">2023-05-31T08:28:50Z</dcterms:modified>
</cp:coreProperties>
</file>